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Default Extension="jpg" ContentType="image/jpg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3550900" cy="7620000"/>
  <p:notesSz cx="13550900" cy="7620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Relationship Id="rId20" Type="http://schemas.openxmlformats.org/officeDocument/2006/relationships/image" Target="../media/image22.png"/><Relationship Id="rId21" Type="http://schemas.openxmlformats.org/officeDocument/2006/relationships/image" Target="../media/image23.png"/><Relationship Id="rId22" Type="http://schemas.openxmlformats.org/officeDocument/2006/relationships/image" Target="../media/image24.png"/><Relationship Id="rId23" Type="http://schemas.openxmlformats.org/officeDocument/2006/relationships/image" Target="../media/image25.png"/><Relationship Id="rId24" Type="http://schemas.openxmlformats.org/officeDocument/2006/relationships/image" Target="../media/image26.png"/><Relationship Id="rId25" Type="http://schemas.openxmlformats.org/officeDocument/2006/relationships/image" Target="../media/image27.png"/><Relationship Id="rId26" Type="http://schemas.openxmlformats.org/officeDocument/2006/relationships/image" Target="../media/image28.png"/><Relationship Id="rId27" Type="http://schemas.openxmlformats.org/officeDocument/2006/relationships/image" Target="../media/image29.png"/><Relationship Id="rId28" Type="http://schemas.openxmlformats.org/officeDocument/2006/relationships/image" Target="../media/image30.png"/><Relationship Id="rId29" Type="http://schemas.openxmlformats.org/officeDocument/2006/relationships/image" Target="../media/image31.png"/><Relationship Id="rId30" Type="http://schemas.openxmlformats.org/officeDocument/2006/relationships/image" Target="../media/image32.pn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5" Type="http://schemas.openxmlformats.org/officeDocument/2006/relationships/image" Target="../media/image38.png"/><Relationship Id="rId16" Type="http://schemas.openxmlformats.org/officeDocument/2006/relationships/image" Target="../media/image18.png"/><Relationship Id="rId17" Type="http://schemas.openxmlformats.org/officeDocument/2006/relationships/image" Target="../media/image39.png"/><Relationship Id="rId18" Type="http://schemas.openxmlformats.org/officeDocument/2006/relationships/image" Target="../media/image40.png"/><Relationship Id="rId19" Type="http://schemas.openxmlformats.org/officeDocument/2006/relationships/image" Target="../media/image21.png"/><Relationship Id="rId20" Type="http://schemas.openxmlformats.org/officeDocument/2006/relationships/image" Target="../media/image22.png"/><Relationship Id="rId21" Type="http://schemas.openxmlformats.org/officeDocument/2006/relationships/image" Target="../media/image23.png"/><Relationship Id="rId22" Type="http://schemas.openxmlformats.org/officeDocument/2006/relationships/image" Target="../media/image24.png"/><Relationship Id="rId23" Type="http://schemas.openxmlformats.org/officeDocument/2006/relationships/image" Target="../media/image25.png"/><Relationship Id="rId24" Type="http://schemas.openxmlformats.org/officeDocument/2006/relationships/image" Target="../media/image41.png"/><Relationship Id="rId25" Type="http://schemas.openxmlformats.org/officeDocument/2006/relationships/image" Target="../media/image42.png"/><Relationship Id="rId26" Type="http://schemas.openxmlformats.org/officeDocument/2006/relationships/image" Target="../media/image28.png"/><Relationship Id="rId27" Type="http://schemas.openxmlformats.org/officeDocument/2006/relationships/image" Target="../media/image43.png"/><Relationship Id="rId28" Type="http://schemas.openxmlformats.org/officeDocument/2006/relationships/image" Target="../media/image44.png"/><Relationship Id="rId29" Type="http://schemas.openxmlformats.org/officeDocument/2006/relationships/image" Target="../media/image45.png"/><Relationship Id="rId30" Type="http://schemas.openxmlformats.org/officeDocument/2006/relationships/image" Target="../media/image32.pn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3547090" cy="7620000"/>
          </a:xfrm>
          <a:custGeom>
            <a:avLst/>
            <a:gdLst/>
            <a:ahLst/>
            <a:cxnLst/>
            <a:rect l="l" t="t" r="r" b="b"/>
            <a:pathLst>
              <a:path w="13547090" h="7620000">
                <a:moveTo>
                  <a:pt x="13546836" y="0"/>
                </a:moveTo>
                <a:lnTo>
                  <a:pt x="0" y="0"/>
                </a:lnTo>
                <a:lnTo>
                  <a:pt x="0" y="7620000"/>
                </a:lnTo>
                <a:lnTo>
                  <a:pt x="13546836" y="7620000"/>
                </a:lnTo>
                <a:lnTo>
                  <a:pt x="13546836" y="0"/>
                </a:lnTo>
                <a:close/>
              </a:path>
            </a:pathLst>
          </a:custGeom>
          <a:solidFill>
            <a:srgbClr val="116A3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3330017" y="6245780"/>
            <a:ext cx="394335" cy="377825"/>
          </a:xfrm>
          <a:custGeom>
            <a:avLst/>
            <a:gdLst/>
            <a:ahLst/>
            <a:cxnLst/>
            <a:rect l="l" t="t" r="r" b="b"/>
            <a:pathLst>
              <a:path w="394335" h="377825">
                <a:moveTo>
                  <a:pt x="369231" y="0"/>
                </a:moveTo>
                <a:lnTo>
                  <a:pt x="24874" y="0"/>
                </a:lnTo>
                <a:lnTo>
                  <a:pt x="15166" y="1890"/>
                </a:lnTo>
                <a:lnTo>
                  <a:pt x="7262" y="7024"/>
                </a:lnTo>
                <a:lnTo>
                  <a:pt x="1946" y="14598"/>
                </a:lnTo>
                <a:lnTo>
                  <a:pt x="0" y="23808"/>
                </a:lnTo>
                <a:lnTo>
                  <a:pt x="0" y="353483"/>
                </a:lnTo>
                <a:lnTo>
                  <a:pt x="1946" y="362776"/>
                </a:lnTo>
                <a:lnTo>
                  <a:pt x="7263" y="370343"/>
                </a:lnTo>
                <a:lnTo>
                  <a:pt x="15166" y="375433"/>
                </a:lnTo>
                <a:lnTo>
                  <a:pt x="24874" y="377296"/>
                </a:lnTo>
                <a:lnTo>
                  <a:pt x="369232" y="377296"/>
                </a:lnTo>
                <a:lnTo>
                  <a:pt x="378933" y="375433"/>
                </a:lnTo>
                <a:lnTo>
                  <a:pt x="386835" y="370343"/>
                </a:lnTo>
                <a:lnTo>
                  <a:pt x="389663" y="366320"/>
                </a:lnTo>
                <a:lnTo>
                  <a:pt x="17490" y="366320"/>
                </a:lnTo>
                <a:lnTo>
                  <a:pt x="11466" y="360553"/>
                </a:lnTo>
                <a:lnTo>
                  <a:pt x="11466" y="16744"/>
                </a:lnTo>
                <a:lnTo>
                  <a:pt x="17489" y="10982"/>
                </a:lnTo>
                <a:lnTo>
                  <a:pt x="389614" y="10982"/>
                </a:lnTo>
                <a:lnTo>
                  <a:pt x="386835" y="7024"/>
                </a:lnTo>
                <a:lnTo>
                  <a:pt x="378933" y="1890"/>
                </a:lnTo>
                <a:lnTo>
                  <a:pt x="369231" y="0"/>
                </a:lnTo>
                <a:close/>
              </a:path>
              <a:path w="394335" h="377825">
                <a:moveTo>
                  <a:pt x="389614" y="10982"/>
                </a:moveTo>
                <a:lnTo>
                  <a:pt x="376609" y="10982"/>
                </a:lnTo>
                <a:lnTo>
                  <a:pt x="382628" y="16744"/>
                </a:lnTo>
                <a:lnTo>
                  <a:pt x="382629" y="360553"/>
                </a:lnTo>
                <a:lnTo>
                  <a:pt x="376610" y="366320"/>
                </a:lnTo>
                <a:lnTo>
                  <a:pt x="389663" y="366320"/>
                </a:lnTo>
                <a:lnTo>
                  <a:pt x="392153" y="362776"/>
                </a:lnTo>
                <a:lnTo>
                  <a:pt x="394100" y="353483"/>
                </a:lnTo>
                <a:lnTo>
                  <a:pt x="394100" y="23808"/>
                </a:lnTo>
                <a:lnTo>
                  <a:pt x="392153" y="14598"/>
                </a:lnTo>
                <a:lnTo>
                  <a:pt x="389614" y="109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87811" y="6397783"/>
            <a:ext cx="204626" cy="195525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3360915" y="6275551"/>
            <a:ext cx="330200" cy="316230"/>
          </a:xfrm>
          <a:custGeom>
            <a:avLst/>
            <a:gdLst/>
            <a:ahLst/>
            <a:cxnLst/>
            <a:rect l="l" t="t" r="r" b="b"/>
            <a:pathLst>
              <a:path w="330200" h="316229">
                <a:moveTo>
                  <a:pt x="328803" y="185"/>
                </a:moveTo>
                <a:lnTo>
                  <a:pt x="6413" y="0"/>
                </a:lnTo>
                <a:lnTo>
                  <a:pt x="2915" y="0"/>
                </a:lnTo>
                <a:lnTo>
                  <a:pt x="0" y="2788"/>
                </a:lnTo>
                <a:lnTo>
                  <a:pt x="0" y="314967"/>
                </a:lnTo>
                <a:lnTo>
                  <a:pt x="1943" y="315897"/>
                </a:lnTo>
                <a:lnTo>
                  <a:pt x="99302" y="221940"/>
                </a:lnTo>
                <a:lnTo>
                  <a:pt x="101439" y="217293"/>
                </a:lnTo>
                <a:lnTo>
                  <a:pt x="101439" y="100452"/>
                </a:lnTo>
                <a:lnTo>
                  <a:pt x="104355" y="97664"/>
                </a:lnTo>
                <a:lnTo>
                  <a:pt x="226579" y="97664"/>
                </a:lnTo>
                <a:lnTo>
                  <a:pt x="231449" y="95805"/>
                </a:lnTo>
                <a:lnTo>
                  <a:pt x="329774" y="2230"/>
                </a:lnTo>
                <a:lnTo>
                  <a:pt x="328803" y="1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3895890" y="6385318"/>
            <a:ext cx="798830" cy="224790"/>
          </a:xfrm>
          <a:custGeom>
            <a:avLst/>
            <a:gdLst/>
            <a:ahLst/>
            <a:cxnLst/>
            <a:rect l="l" t="t" r="r" b="b"/>
            <a:pathLst>
              <a:path w="798829" h="224790">
                <a:moveTo>
                  <a:pt x="161493" y="0"/>
                </a:moveTo>
                <a:lnTo>
                  <a:pt x="0" y="0"/>
                </a:lnTo>
                <a:lnTo>
                  <a:pt x="0" y="219722"/>
                </a:lnTo>
                <a:lnTo>
                  <a:pt x="50533" y="219722"/>
                </a:lnTo>
                <a:lnTo>
                  <a:pt x="50533" y="128930"/>
                </a:lnTo>
                <a:lnTo>
                  <a:pt x="146723" y="128930"/>
                </a:lnTo>
                <a:lnTo>
                  <a:pt x="146723" y="91351"/>
                </a:lnTo>
                <a:lnTo>
                  <a:pt x="50533" y="91351"/>
                </a:lnTo>
                <a:lnTo>
                  <a:pt x="50533" y="40551"/>
                </a:lnTo>
                <a:lnTo>
                  <a:pt x="161493" y="40551"/>
                </a:lnTo>
                <a:lnTo>
                  <a:pt x="161493" y="0"/>
                </a:lnTo>
                <a:close/>
              </a:path>
              <a:path w="798829" h="224790">
                <a:moveTo>
                  <a:pt x="240004" y="0"/>
                </a:moveTo>
                <a:lnTo>
                  <a:pt x="196672" y="0"/>
                </a:lnTo>
                <a:lnTo>
                  <a:pt x="196672" y="35902"/>
                </a:lnTo>
                <a:lnTo>
                  <a:pt x="240004" y="35902"/>
                </a:lnTo>
                <a:lnTo>
                  <a:pt x="240004" y="0"/>
                </a:lnTo>
                <a:close/>
              </a:path>
              <a:path w="798829" h="224790">
                <a:moveTo>
                  <a:pt x="306082" y="0"/>
                </a:moveTo>
                <a:lnTo>
                  <a:pt x="262737" y="0"/>
                </a:lnTo>
                <a:lnTo>
                  <a:pt x="262737" y="35902"/>
                </a:lnTo>
                <a:lnTo>
                  <a:pt x="306082" y="35902"/>
                </a:lnTo>
                <a:lnTo>
                  <a:pt x="306082" y="0"/>
                </a:lnTo>
                <a:close/>
              </a:path>
              <a:path w="798829" h="224790">
                <a:moveTo>
                  <a:pt x="337350" y="140271"/>
                </a:moveTo>
                <a:lnTo>
                  <a:pt x="331254" y="105714"/>
                </a:lnTo>
                <a:lnTo>
                  <a:pt x="320408" y="89115"/>
                </a:lnTo>
                <a:lnTo>
                  <a:pt x="313918" y="79184"/>
                </a:lnTo>
                <a:lnTo>
                  <a:pt x="291693" y="65265"/>
                </a:lnTo>
                <a:lnTo>
                  <a:pt x="291693" y="140271"/>
                </a:lnTo>
                <a:lnTo>
                  <a:pt x="289750" y="158889"/>
                </a:lnTo>
                <a:lnTo>
                  <a:pt x="283146" y="175158"/>
                </a:lnTo>
                <a:lnTo>
                  <a:pt x="270713" y="186690"/>
                </a:lnTo>
                <a:lnTo>
                  <a:pt x="251282" y="191071"/>
                </a:lnTo>
                <a:lnTo>
                  <a:pt x="231952" y="186690"/>
                </a:lnTo>
                <a:lnTo>
                  <a:pt x="219570" y="175158"/>
                </a:lnTo>
                <a:lnTo>
                  <a:pt x="212991" y="158889"/>
                </a:lnTo>
                <a:lnTo>
                  <a:pt x="211048" y="140271"/>
                </a:lnTo>
                <a:lnTo>
                  <a:pt x="212991" y="121526"/>
                </a:lnTo>
                <a:lnTo>
                  <a:pt x="219570" y="105130"/>
                </a:lnTo>
                <a:lnTo>
                  <a:pt x="231952" y="93522"/>
                </a:lnTo>
                <a:lnTo>
                  <a:pt x="251282" y="89115"/>
                </a:lnTo>
                <a:lnTo>
                  <a:pt x="270738" y="93522"/>
                </a:lnTo>
                <a:lnTo>
                  <a:pt x="283171" y="105130"/>
                </a:lnTo>
                <a:lnTo>
                  <a:pt x="289763" y="121526"/>
                </a:lnTo>
                <a:lnTo>
                  <a:pt x="291693" y="140271"/>
                </a:lnTo>
                <a:lnTo>
                  <a:pt x="291693" y="65265"/>
                </a:lnTo>
                <a:lnTo>
                  <a:pt x="286778" y="62179"/>
                </a:lnTo>
                <a:lnTo>
                  <a:pt x="251282" y="56184"/>
                </a:lnTo>
                <a:lnTo>
                  <a:pt x="215887" y="62179"/>
                </a:lnTo>
                <a:lnTo>
                  <a:pt x="188798" y="79184"/>
                </a:lnTo>
                <a:lnTo>
                  <a:pt x="171475" y="105714"/>
                </a:lnTo>
                <a:lnTo>
                  <a:pt x="165379" y="140271"/>
                </a:lnTo>
                <a:lnTo>
                  <a:pt x="171475" y="174625"/>
                </a:lnTo>
                <a:lnTo>
                  <a:pt x="188798" y="201041"/>
                </a:lnTo>
                <a:lnTo>
                  <a:pt x="215887" y="218008"/>
                </a:lnTo>
                <a:lnTo>
                  <a:pt x="251282" y="224002"/>
                </a:lnTo>
                <a:lnTo>
                  <a:pt x="286867" y="218008"/>
                </a:lnTo>
                <a:lnTo>
                  <a:pt x="313994" y="201041"/>
                </a:lnTo>
                <a:lnTo>
                  <a:pt x="320522" y="191071"/>
                </a:lnTo>
                <a:lnTo>
                  <a:pt x="331279" y="174625"/>
                </a:lnTo>
                <a:lnTo>
                  <a:pt x="337350" y="140271"/>
                </a:lnTo>
                <a:close/>
              </a:path>
              <a:path w="798829" h="224790">
                <a:moveTo>
                  <a:pt x="461924" y="57861"/>
                </a:moveTo>
                <a:lnTo>
                  <a:pt x="459016" y="56921"/>
                </a:lnTo>
                <a:lnTo>
                  <a:pt x="455320" y="56375"/>
                </a:lnTo>
                <a:lnTo>
                  <a:pt x="452018" y="56375"/>
                </a:lnTo>
                <a:lnTo>
                  <a:pt x="435559" y="58864"/>
                </a:lnTo>
                <a:lnTo>
                  <a:pt x="420319" y="65836"/>
                </a:lnTo>
                <a:lnTo>
                  <a:pt x="407657" y="76542"/>
                </a:lnTo>
                <a:lnTo>
                  <a:pt x="398970" y="90233"/>
                </a:lnTo>
                <a:lnTo>
                  <a:pt x="398386" y="90233"/>
                </a:lnTo>
                <a:lnTo>
                  <a:pt x="398386" y="60642"/>
                </a:lnTo>
                <a:lnTo>
                  <a:pt x="355041" y="60642"/>
                </a:lnTo>
                <a:lnTo>
                  <a:pt x="354838" y="60642"/>
                </a:lnTo>
                <a:lnTo>
                  <a:pt x="354838" y="219722"/>
                </a:lnTo>
                <a:lnTo>
                  <a:pt x="400519" y="219722"/>
                </a:lnTo>
                <a:lnTo>
                  <a:pt x="400519" y="148094"/>
                </a:lnTo>
                <a:lnTo>
                  <a:pt x="402869" y="128244"/>
                </a:lnTo>
                <a:lnTo>
                  <a:pt x="410527" y="111975"/>
                </a:lnTo>
                <a:lnTo>
                  <a:pt x="424459" y="100965"/>
                </a:lnTo>
                <a:lnTo>
                  <a:pt x="445592" y="96926"/>
                </a:lnTo>
                <a:lnTo>
                  <a:pt x="451053" y="96926"/>
                </a:lnTo>
                <a:lnTo>
                  <a:pt x="457847" y="97485"/>
                </a:lnTo>
                <a:lnTo>
                  <a:pt x="461924" y="98425"/>
                </a:lnTo>
                <a:lnTo>
                  <a:pt x="461924" y="57861"/>
                </a:lnTo>
                <a:close/>
              </a:path>
              <a:path w="798829" h="224790">
                <a:moveTo>
                  <a:pt x="622833" y="168554"/>
                </a:moveTo>
                <a:lnTo>
                  <a:pt x="589635" y="129235"/>
                </a:lnTo>
                <a:lnTo>
                  <a:pt x="551103" y="119976"/>
                </a:lnTo>
                <a:lnTo>
                  <a:pt x="534555" y="115798"/>
                </a:lnTo>
                <a:lnTo>
                  <a:pt x="522884" y="109753"/>
                </a:lnTo>
                <a:lnTo>
                  <a:pt x="518464" y="100279"/>
                </a:lnTo>
                <a:lnTo>
                  <a:pt x="521004" y="92456"/>
                </a:lnTo>
                <a:lnTo>
                  <a:pt x="527342" y="87960"/>
                </a:lnTo>
                <a:lnTo>
                  <a:pt x="535609" y="85890"/>
                </a:lnTo>
                <a:lnTo>
                  <a:pt x="543941" y="85394"/>
                </a:lnTo>
                <a:lnTo>
                  <a:pt x="555599" y="86385"/>
                </a:lnTo>
                <a:lnTo>
                  <a:pt x="565264" y="89839"/>
                </a:lnTo>
                <a:lnTo>
                  <a:pt x="572071" y="96456"/>
                </a:lnTo>
                <a:lnTo>
                  <a:pt x="575208" y="106972"/>
                </a:lnTo>
                <a:lnTo>
                  <a:pt x="618553" y="106972"/>
                </a:lnTo>
                <a:lnTo>
                  <a:pt x="610743" y="82562"/>
                </a:lnTo>
                <a:lnTo>
                  <a:pt x="594245" y="66929"/>
                </a:lnTo>
                <a:lnTo>
                  <a:pt x="571588" y="58623"/>
                </a:lnTo>
                <a:lnTo>
                  <a:pt x="545299" y="56184"/>
                </a:lnTo>
                <a:lnTo>
                  <a:pt x="518998" y="58470"/>
                </a:lnTo>
                <a:lnTo>
                  <a:pt x="495820" y="66560"/>
                </a:lnTo>
                <a:lnTo>
                  <a:pt x="479298" y="82245"/>
                </a:lnTo>
                <a:lnTo>
                  <a:pt x="473011" y="107353"/>
                </a:lnTo>
                <a:lnTo>
                  <a:pt x="477520" y="124968"/>
                </a:lnTo>
                <a:lnTo>
                  <a:pt x="489419" y="136931"/>
                </a:lnTo>
                <a:lnTo>
                  <a:pt x="506285" y="144703"/>
                </a:lnTo>
                <a:lnTo>
                  <a:pt x="525665" y="149771"/>
                </a:lnTo>
                <a:lnTo>
                  <a:pt x="547522" y="154571"/>
                </a:lnTo>
                <a:lnTo>
                  <a:pt x="563753" y="159600"/>
                </a:lnTo>
                <a:lnTo>
                  <a:pt x="573874" y="165849"/>
                </a:lnTo>
                <a:lnTo>
                  <a:pt x="577367" y="174320"/>
                </a:lnTo>
                <a:lnTo>
                  <a:pt x="574548" y="183934"/>
                </a:lnTo>
                <a:lnTo>
                  <a:pt x="567359" y="190182"/>
                </a:lnTo>
                <a:lnTo>
                  <a:pt x="557682" y="193573"/>
                </a:lnTo>
                <a:lnTo>
                  <a:pt x="547433" y="194602"/>
                </a:lnTo>
                <a:lnTo>
                  <a:pt x="534479" y="193116"/>
                </a:lnTo>
                <a:lnTo>
                  <a:pt x="523379" y="188391"/>
                </a:lnTo>
                <a:lnTo>
                  <a:pt x="515569" y="180086"/>
                </a:lnTo>
                <a:lnTo>
                  <a:pt x="512457" y="167805"/>
                </a:lnTo>
                <a:lnTo>
                  <a:pt x="468922" y="167805"/>
                </a:lnTo>
                <a:lnTo>
                  <a:pt x="476516" y="194411"/>
                </a:lnTo>
                <a:lnTo>
                  <a:pt x="494207" y="211734"/>
                </a:lnTo>
                <a:lnTo>
                  <a:pt x="518795" y="221157"/>
                </a:lnTo>
                <a:lnTo>
                  <a:pt x="547039" y="224002"/>
                </a:lnTo>
                <a:lnTo>
                  <a:pt x="574878" y="221221"/>
                </a:lnTo>
                <a:lnTo>
                  <a:pt x="599147" y="211975"/>
                </a:lnTo>
                <a:lnTo>
                  <a:pt x="616318" y="194881"/>
                </a:lnTo>
                <a:lnTo>
                  <a:pt x="622833" y="168554"/>
                </a:lnTo>
                <a:close/>
              </a:path>
              <a:path w="798829" h="224790">
                <a:moveTo>
                  <a:pt x="707174" y="0"/>
                </a:moveTo>
                <a:lnTo>
                  <a:pt x="663829" y="0"/>
                </a:lnTo>
                <a:lnTo>
                  <a:pt x="663829" y="35902"/>
                </a:lnTo>
                <a:lnTo>
                  <a:pt x="707174" y="35902"/>
                </a:lnTo>
                <a:lnTo>
                  <a:pt x="707174" y="0"/>
                </a:lnTo>
                <a:close/>
              </a:path>
              <a:path w="798829" h="224790">
                <a:moveTo>
                  <a:pt x="773430" y="0"/>
                </a:moveTo>
                <a:lnTo>
                  <a:pt x="730097" y="0"/>
                </a:lnTo>
                <a:lnTo>
                  <a:pt x="730097" y="35902"/>
                </a:lnTo>
                <a:lnTo>
                  <a:pt x="773430" y="35902"/>
                </a:lnTo>
                <a:lnTo>
                  <a:pt x="773430" y="0"/>
                </a:lnTo>
                <a:close/>
              </a:path>
              <a:path w="798829" h="224790">
                <a:moveTo>
                  <a:pt x="798499" y="219900"/>
                </a:moveTo>
                <a:lnTo>
                  <a:pt x="795782" y="213677"/>
                </a:lnTo>
                <a:lnTo>
                  <a:pt x="793978" y="205232"/>
                </a:lnTo>
                <a:lnTo>
                  <a:pt x="793902" y="204457"/>
                </a:lnTo>
                <a:lnTo>
                  <a:pt x="792975" y="195287"/>
                </a:lnTo>
                <a:lnTo>
                  <a:pt x="792962" y="194792"/>
                </a:lnTo>
                <a:lnTo>
                  <a:pt x="792670" y="184556"/>
                </a:lnTo>
                <a:lnTo>
                  <a:pt x="792670" y="141770"/>
                </a:lnTo>
                <a:lnTo>
                  <a:pt x="792670" y="101765"/>
                </a:lnTo>
                <a:lnTo>
                  <a:pt x="787958" y="85585"/>
                </a:lnTo>
                <a:lnTo>
                  <a:pt x="785926" y="78613"/>
                </a:lnTo>
                <a:lnTo>
                  <a:pt x="768604" y="64858"/>
                </a:lnTo>
                <a:lnTo>
                  <a:pt x="745045" y="58254"/>
                </a:lnTo>
                <a:lnTo>
                  <a:pt x="719607" y="56553"/>
                </a:lnTo>
                <a:lnTo>
                  <a:pt x="692010" y="59118"/>
                </a:lnTo>
                <a:lnTo>
                  <a:pt x="667499" y="67818"/>
                </a:lnTo>
                <a:lnTo>
                  <a:pt x="649516" y="84188"/>
                </a:lnTo>
                <a:lnTo>
                  <a:pt x="641540" y="109575"/>
                </a:lnTo>
                <a:lnTo>
                  <a:pt x="641489" y="109766"/>
                </a:lnTo>
                <a:lnTo>
                  <a:pt x="687336" y="109766"/>
                </a:lnTo>
                <a:lnTo>
                  <a:pt x="687336" y="109575"/>
                </a:lnTo>
                <a:lnTo>
                  <a:pt x="690283" y="98602"/>
                </a:lnTo>
                <a:lnTo>
                  <a:pt x="696531" y="91160"/>
                </a:lnTo>
                <a:lnTo>
                  <a:pt x="705764" y="86931"/>
                </a:lnTo>
                <a:lnTo>
                  <a:pt x="717664" y="85585"/>
                </a:lnTo>
                <a:lnTo>
                  <a:pt x="729081" y="86309"/>
                </a:lnTo>
                <a:lnTo>
                  <a:pt x="738479" y="89331"/>
                </a:lnTo>
                <a:lnTo>
                  <a:pt x="744855" y="95859"/>
                </a:lnTo>
                <a:lnTo>
                  <a:pt x="747204" y="107162"/>
                </a:lnTo>
                <a:lnTo>
                  <a:pt x="747204" y="141770"/>
                </a:lnTo>
                <a:lnTo>
                  <a:pt x="747204" y="158140"/>
                </a:lnTo>
                <a:lnTo>
                  <a:pt x="746442" y="167868"/>
                </a:lnTo>
                <a:lnTo>
                  <a:pt x="742086" y="180022"/>
                </a:lnTo>
                <a:lnTo>
                  <a:pt x="731050" y="190398"/>
                </a:lnTo>
                <a:lnTo>
                  <a:pt x="710285" y="194792"/>
                </a:lnTo>
                <a:lnTo>
                  <a:pt x="699681" y="193890"/>
                </a:lnTo>
                <a:lnTo>
                  <a:pt x="690753" y="190715"/>
                </a:lnTo>
                <a:lnTo>
                  <a:pt x="684631" y="184556"/>
                </a:lnTo>
                <a:lnTo>
                  <a:pt x="683552" y="180022"/>
                </a:lnTo>
                <a:lnTo>
                  <a:pt x="682294" y="174510"/>
                </a:lnTo>
                <a:lnTo>
                  <a:pt x="684517" y="164490"/>
                </a:lnTo>
                <a:lnTo>
                  <a:pt x="690486" y="157835"/>
                </a:lnTo>
                <a:lnTo>
                  <a:pt x="699109" y="153657"/>
                </a:lnTo>
                <a:lnTo>
                  <a:pt x="709307" y="151066"/>
                </a:lnTo>
                <a:lnTo>
                  <a:pt x="730656" y="147878"/>
                </a:lnTo>
                <a:lnTo>
                  <a:pt x="739990" y="145605"/>
                </a:lnTo>
                <a:lnTo>
                  <a:pt x="747204" y="141770"/>
                </a:lnTo>
                <a:lnTo>
                  <a:pt x="747204" y="107162"/>
                </a:lnTo>
                <a:lnTo>
                  <a:pt x="742696" y="117398"/>
                </a:lnTo>
                <a:lnTo>
                  <a:pt x="730681" y="122809"/>
                </a:lnTo>
                <a:lnTo>
                  <a:pt x="713422" y="125603"/>
                </a:lnTo>
                <a:lnTo>
                  <a:pt x="693178" y="127990"/>
                </a:lnTo>
                <a:lnTo>
                  <a:pt x="672376" y="132041"/>
                </a:lnTo>
                <a:lnTo>
                  <a:pt x="654265" y="140042"/>
                </a:lnTo>
                <a:lnTo>
                  <a:pt x="641477" y="154101"/>
                </a:lnTo>
                <a:lnTo>
                  <a:pt x="636638" y="176364"/>
                </a:lnTo>
                <a:lnTo>
                  <a:pt x="641045" y="197573"/>
                </a:lnTo>
                <a:lnTo>
                  <a:pt x="653097" y="212483"/>
                </a:lnTo>
                <a:lnTo>
                  <a:pt x="671068" y="221284"/>
                </a:lnTo>
                <a:lnTo>
                  <a:pt x="693178" y="224180"/>
                </a:lnTo>
                <a:lnTo>
                  <a:pt x="708406" y="223113"/>
                </a:lnTo>
                <a:lnTo>
                  <a:pt x="723277" y="219697"/>
                </a:lnTo>
                <a:lnTo>
                  <a:pt x="736892" y="213677"/>
                </a:lnTo>
                <a:lnTo>
                  <a:pt x="738543" y="212483"/>
                </a:lnTo>
                <a:lnTo>
                  <a:pt x="749147" y="204457"/>
                </a:lnTo>
                <a:lnTo>
                  <a:pt x="749541" y="209854"/>
                </a:lnTo>
                <a:lnTo>
                  <a:pt x="750697" y="214884"/>
                </a:lnTo>
                <a:lnTo>
                  <a:pt x="752182" y="219697"/>
                </a:lnTo>
                <a:lnTo>
                  <a:pt x="752259" y="219900"/>
                </a:lnTo>
                <a:lnTo>
                  <a:pt x="798499" y="219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1" name="bg 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16170" y="6385313"/>
            <a:ext cx="287451" cy="219716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5022875" y="6385318"/>
            <a:ext cx="46355" cy="220345"/>
          </a:xfrm>
          <a:custGeom>
            <a:avLst/>
            <a:gdLst/>
            <a:ahLst/>
            <a:cxnLst/>
            <a:rect l="l" t="t" r="r" b="b"/>
            <a:pathLst>
              <a:path w="46354" h="220345">
                <a:moveTo>
                  <a:pt x="45618" y="0"/>
                </a:moveTo>
                <a:lnTo>
                  <a:pt x="0" y="0"/>
                </a:lnTo>
                <a:lnTo>
                  <a:pt x="0" y="35902"/>
                </a:lnTo>
                <a:lnTo>
                  <a:pt x="45618" y="35902"/>
                </a:lnTo>
                <a:lnTo>
                  <a:pt x="45618" y="0"/>
                </a:lnTo>
                <a:close/>
              </a:path>
              <a:path w="46354" h="220345">
                <a:moveTo>
                  <a:pt x="45783" y="60642"/>
                </a:moveTo>
                <a:lnTo>
                  <a:pt x="152" y="60642"/>
                </a:lnTo>
                <a:lnTo>
                  <a:pt x="152" y="219722"/>
                </a:lnTo>
                <a:lnTo>
                  <a:pt x="45783" y="219722"/>
                </a:lnTo>
                <a:lnTo>
                  <a:pt x="45783" y="606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3" name="bg 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98597" y="6441681"/>
            <a:ext cx="156297" cy="163348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5275275" y="6385318"/>
            <a:ext cx="1195705" cy="280035"/>
          </a:xfrm>
          <a:custGeom>
            <a:avLst/>
            <a:gdLst/>
            <a:ahLst/>
            <a:cxnLst/>
            <a:rect l="l" t="t" r="r" b="b"/>
            <a:pathLst>
              <a:path w="1195704" h="280034">
                <a:moveTo>
                  <a:pt x="164706" y="60642"/>
                </a:moveTo>
                <a:lnTo>
                  <a:pt x="121348" y="60642"/>
                </a:lnTo>
                <a:lnTo>
                  <a:pt x="121348" y="81864"/>
                </a:lnTo>
                <a:lnTo>
                  <a:pt x="121183" y="81864"/>
                </a:lnTo>
                <a:lnTo>
                  <a:pt x="121183" y="138226"/>
                </a:lnTo>
                <a:lnTo>
                  <a:pt x="118846" y="154673"/>
                </a:lnTo>
                <a:lnTo>
                  <a:pt x="111594" y="168694"/>
                </a:lnTo>
                <a:lnTo>
                  <a:pt x="99441" y="178473"/>
                </a:lnTo>
                <a:lnTo>
                  <a:pt x="82359" y="182143"/>
                </a:lnTo>
                <a:lnTo>
                  <a:pt x="64782" y="177888"/>
                </a:lnTo>
                <a:lnTo>
                  <a:pt x="53416" y="166839"/>
                </a:lnTo>
                <a:lnTo>
                  <a:pt x="47294" y="151523"/>
                </a:lnTo>
                <a:lnTo>
                  <a:pt x="45529" y="135077"/>
                </a:lnTo>
                <a:lnTo>
                  <a:pt x="45466" y="134518"/>
                </a:lnTo>
                <a:lnTo>
                  <a:pt x="47586" y="117475"/>
                </a:lnTo>
                <a:lnTo>
                  <a:pt x="54203" y="103047"/>
                </a:lnTo>
                <a:lnTo>
                  <a:pt x="65671" y="93040"/>
                </a:lnTo>
                <a:lnTo>
                  <a:pt x="82359" y="89306"/>
                </a:lnTo>
                <a:lnTo>
                  <a:pt x="100914" y="93306"/>
                </a:lnTo>
                <a:lnTo>
                  <a:pt x="112877" y="104063"/>
                </a:lnTo>
                <a:lnTo>
                  <a:pt x="119278" y="119672"/>
                </a:lnTo>
                <a:lnTo>
                  <a:pt x="121183" y="138226"/>
                </a:lnTo>
                <a:lnTo>
                  <a:pt x="121183" y="81864"/>
                </a:lnTo>
                <a:lnTo>
                  <a:pt x="120865" y="81864"/>
                </a:lnTo>
                <a:lnTo>
                  <a:pt x="111633" y="70027"/>
                </a:lnTo>
                <a:lnTo>
                  <a:pt x="100253" y="62141"/>
                </a:lnTo>
                <a:lnTo>
                  <a:pt x="86842" y="57734"/>
                </a:lnTo>
                <a:lnTo>
                  <a:pt x="71513" y="56375"/>
                </a:lnTo>
                <a:lnTo>
                  <a:pt x="40678" y="62877"/>
                </a:lnTo>
                <a:lnTo>
                  <a:pt x="18288" y="80302"/>
                </a:lnTo>
                <a:lnTo>
                  <a:pt x="4622" y="105422"/>
                </a:lnTo>
                <a:lnTo>
                  <a:pt x="88" y="134518"/>
                </a:lnTo>
                <a:lnTo>
                  <a:pt x="0" y="135077"/>
                </a:lnTo>
                <a:lnTo>
                  <a:pt x="4089" y="165938"/>
                </a:lnTo>
                <a:lnTo>
                  <a:pt x="16802" y="191389"/>
                </a:lnTo>
                <a:lnTo>
                  <a:pt x="38836" y="208686"/>
                </a:lnTo>
                <a:lnTo>
                  <a:pt x="70866" y="215061"/>
                </a:lnTo>
                <a:lnTo>
                  <a:pt x="85712" y="213588"/>
                </a:lnTo>
                <a:lnTo>
                  <a:pt x="99568" y="209067"/>
                </a:lnTo>
                <a:lnTo>
                  <a:pt x="111569" y="201409"/>
                </a:lnTo>
                <a:lnTo>
                  <a:pt x="120865" y="190512"/>
                </a:lnTo>
                <a:lnTo>
                  <a:pt x="121348" y="190512"/>
                </a:lnTo>
                <a:lnTo>
                  <a:pt x="121348" y="211340"/>
                </a:lnTo>
                <a:lnTo>
                  <a:pt x="119405" y="227088"/>
                </a:lnTo>
                <a:lnTo>
                  <a:pt x="112750" y="239572"/>
                </a:lnTo>
                <a:lnTo>
                  <a:pt x="101219" y="247815"/>
                </a:lnTo>
                <a:lnTo>
                  <a:pt x="84620" y="250786"/>
                </a:lnTo>
                <a:lnTo>
                  <a:pt x="73126" y="249682"/>
                </a:lnTo>
                <a:lnTo>
                  <a:pt x="63144" y="246037"/>
                </a:lnTo>
                <a:lnTo>
                  <a:pt x="55410" y="239331"/>
                </a:lnTo>
                <a:lnTo>
                  <a:pt x="50647" y="229019"/>
                </a:lnTo>
                <a:lnTo>
                  <a:pt x="5334" y="229019"/>
                </a:lnTo>
                <a:lnTo>
                  <a:pt x="13195" y="252285"/>
                </a:lnTo>
                <a:lnTo>
                  <a:pt x="30581" y="268109"/>
                </a:lnTo>
                <a:lnTo>
                  <a:pt x="53670" y="277126"/>
                </a:lnTo>
                <a:lnTo>
                  <a:pt x="78638" y="279996"/>
                </a:lnTo>
                <a:lnTo>
                  <a:pt x="124307" y="272669"/>
                </a:lnTo>
                <a:lnTo>
                  <a:pt x="150317" y="254596"/>
                </a:lnTo>
                <a:lnTo>
                  <a:pt x="152260" y="250786"/>
                </a:lnTo>
                <a:lnTo>
                  <a:pt x="162001" y="231648"/>
                </a:lnTo>
                <a:lnTo>
                  <a:pt x="164706" y="209677"/>
                </a:lnTo>
                <a:lnTo>
                  <a:pt x="164706" y="190512"/>
                </a:lnTo>
                <a:lnTo>
                  <a:pt x="164706" y="182143"/>
                </a:lnTo>
                <a:lnTo>
                  <a:pt x="164706" y="89306"/>
                </a:lnTo>
                <a:lnTo>
                  <a:pt x="164706" y="81864"/>
                </a:lnTo>
                <a:lnTo>
                  <a:pt x="164706" y="60642"/>
                </a:lnTo>
                <a:close/>
              </a:path>
              <a:path w="1195704" h="280034">
                <a:moveTo>
                  <a:pt x="335407" y="168554"/>
                </a:moveTo>
                <a:lnTo>
                  <a:pt x="302234" y="129235"/>
                </a:lnTo>
                <a:lnTo>
                  <a:pt x="263613" y="119976"/>
                </a:lnTo>
                <a:lnTo>
                  <a:pt x="247091" y="115798"/>
                </a:lnTo>
                <a:lnTo>
                  <a:pt x="235445" y="109753"/>
                </a:lnTo>
                <a:lnTo>
                  <a:pt x="231051" y="100279"/>
                </a:lnTo>
                <a:lnTo>
                  <a:pt x="233578" y="92456"/>
                </a:lnTo>
                <a:lnTo>
                  <a:pt x="239903" y="87960"/>
                </a:lnTo>
                <a:lnTo>
                  <a:pt x="248107" y="85890"/>
                </a:lnTo>
                <a:lnTo>
                  <a:pt x="256286" y="85394"/>
                </a:lnTo>
                <a:lnTo>
                  <a:pt x="267944" y="86385"/>
                </a:lnTo>
                <a:lnTo>
                  <a:pt x="277583" y="89839"/>
                </a:lnTo>
                <a:lnTo>
                  <a:pt x="284340" y="96456"/>
                </a:lnTo>
                <a:lnTo>
                  <a:pt x="287350" y="106972"/>
                </a:lnTo>
                <a:lnTo>
                  <a:pt x="330873" y="106972"/>
                </a:lnTo>
                <a:lnTo>
                  <a:pt x="322948" y="82562"/>
                </a:lnTo>
                <a:lnTo>
                  <a:pt x="306400" y="66929"/>
                </a:lnTo>
                <a:lnTo>
                  <a:pt x="283730" y="58623"/>
                </a:lnTo>
                <a:lnTo>
                  <a:pt x="257416" y="56184"/>
                </a:lnTo>
                <a:lnTo>
                  <a:pt x="231101" y="58470"/>
                </a:lnTo>
                <a:lnTo>
                  <a:pt x="207911" y="66560"/>
                </a:lnTo>
                <a:lnTo>
                  <a:pt x="191389" y="82245"/>
                </a:lnTo>
                <a:lnTo>
                  <a:pt x="185102" y="107353"/>
                </a:lnTo>
                <a:lnTo>
                  <a:pt x="189649" y="124968"/>
                </a:lnTo>
                <a:lnTo>
                  <a:pt x="201637" y="136931"/>
                </a:lnTo>
                <a:lnTo>
                  <a:pt x="218541" y="144703"/>
                </a:lnTo>
                <a:lnTo>
                  <a:pt x="237845" y="149771"/>
                </a:lnTo>
                <a:lnTo>
                  <a:pt x="259816" y="154571"/>
                </a:lnTo>
                <a:lnTo>
                  <a:pt x="276136" y="159600"/>
                </a:lnTo>
                <a:lnTo>
                  <a:pt x="286283" y="165849"/>
                </a:lnTo>
                <a:lnTo>
                  <a:pt x="289775" y="174320"/>
                </a:lnTo>
                <a:lnTo>
                  <a:pt x="286956" y="183934"/>
                </a:lnTo>
                <a:lnTo>
                  <a:pt x="279755" y="190182"/>
                </a:lnTo>
                <a:lnTo>
                  <a:pt x="270129" y="193573"/>
                </a:lnTo>
                <a:lnTo>
                  <a:pt x="260007" y="194602"/>
                </a:lnTo>
                <a:lnTo>
                  <a:pt x="246926" y="193116"/>
                </a:lnTo>
                <a:lnTo>
                  <a:pt x="235762" y="188391"/>
                </a:lnTo>
                <a:lnTo>
                  <a:pt x="227901" y="180086"/>
                </a:lnTo>
                <a:lnTo>
                  <a:pt x="224739" y="167805"/>
                </a:lnTo>
                <a:lnTo>
                  <a:pt x="181533" y="167805"/>
                </a:lnTo>
                <a:lnTo>
                  <a:pt x="189153" y="194411"/>
                </a:lnTo>
                <a:lnTo>
                  <a:pt x="206883" y="211734"/>
                </a:lnTo>
                <a:lnTo>
                  <a:pt x="231432" y="221157"/>
                </a:lnTo>
                <a:lnTo>
                  <a:pt x="259524" y="224002"/>
                </a:lnTo>
                <a:lnTo>
                  <a:pt x="287426" y="221221"/>
                </a:lnTo>
                <a:lnTo>
                  <a:pt x="311721" y="211975"/>
                </a:lnTo>
                <a:lnTo>
                  <a:pt x="328904" y="194881"/>
                </a:lnTo>
                <a:lnTo>
                  <a:pt x="335407" y="168554"/>
                </a:lnTo>
                <a:close/>
              </a:path>
              <a:path w="1195704" h="280034">
                <a:moveTo>
                  <a:pt x="518401" y="219532"/>
                </a:moveTo>
                <a:lnTo>
                  <a:pt x="448665" y="118884"/>
                </a:lnTo>
                <a:lnTo>
                  <a:pt x="511441" y="60464"/>
                </a:lnTo>
                <a:lnTo>
                  <a:pt x="457403" y="60464"/>
                </a:lnTo>
                <a:lnTo>
                  <a:pt x="399961" y="117767"/>
                </a:lnTo>
                <a:lnTo>
                  <a:pt x="399961" y="0"/>
                </a:lnTo>
                <a:lnTo>
                  <a:pt x="354177" y="0"/>
                </a:lnTo>
                <a:lnTo>
                  <a:pt x="354177" y="219532"/>
                </a:lnTo>
                <a:lnTo>
                  <a:pt x="399961" y="219532"/>
                </a:lnTo>
                <a:lnTo>
                  <a:pt x="399961" y="164833"/>
                </a:lnTo>
                <a:lnTo>
                  <a:pt x="417601" y="148463"/>
                </a:lnTo>
                <a:lnTo>
                  <a:pt x="463067" y="219532"/>
                </a:lnTo>
                <a:lnTo>
                  <a:pt x="518401" y="219532"/>
                </a:lnTo>
                <a:close/>
              </a:path>
              <a:path w="1195704" h="280034">
                <a:moveTo>
                  <a:pt x="683602" y="219900"/>
                </a:moveTo>
                <a:lnTo>
                  <a:pt x="681012" y="213677"/>
                </a:lnTo>
                <a:lnTo>
                  <a:pt x="679246" y="205232"/>
                </a:lnTo>
                <a:lnTo>
                  <a:pt x="679170" y="204457"/>
                </a:lnTo>
                <a:lnTo>
                  <a:pt x="678256" y="195287"/>
                </a:lnTo>
                <a:lnTo>
                  <a:pt x="678243" y="194792"/>
                </a:lnTo>
                <a:lnTo>
                  <a:pt x="677938" y="184556"/>
                </a:lnTo>
                <a:lnTo>
                  <a:pt x="677938" y="141770"/>
                </a:lnTo>
                <a:lnTo>
                  <a:pt x="677938" y="101765"/>
                </a:lnTo>
                <a:lnTo>
                  <a:pt x="673227" y="85585"/>
                </a:lnTo>
                <a:lnTo>
                  <a:pt x="671207" y="78613"/>
                </a:lnTo>
                <a:lnTo>
                  <a:pt x="653910" y="64858"/>
                </a:lnTo>
                <a:lnTo>
                  <a:pt x="630428" y="58254"/>
                </a:lnTo>
                <a:lnTo>
                  <a:pt x="605129" y="56553"/>
                </a:lnTo>
                <a:lnTo>
                  <a:pt x="577507" y="59118"/>
                </a:lnTo>
                <a:lnTo>
                  <a:pt x="553008" y="67818"/>
                </a:lnTo>
                <a:lnTo>
                  <a:pt x="535025" y="84188"/>
                </a:lnTo>
                <a:lnTo>
                  <a:pt x="527037" y="109575"/>
                </a:lnTo>
                <a:lnTo>
                  <a:pt x="526973" y="109766"/>
                </a:lnTo>
                <a:lnTo>
                  <a:pt x="572287" y="109766"/>
                </a:lnTo>
                <a:lnTo>
                  <a:pt x="572287" y="109575"/>
                </a:lnTo>
                <a:lnTo>
                  <a:pt x="575233" y="98602"/>
                </a:lnTo>
                <a:lnTo>
                  <a:pt x="581469" y="91160"/>
                </a:lnTo>
                <a:lnTo>
                  <a:pt x="590664" y="86931"/>
                </a:lnTo>
                <a:lnTo>
                  <a:pt x="602538" y="85585"/>
                </a:lnTo>
                <a:lnTo>
                  <a:pt x="613994" y="86309"/>
                </a:lnTo>
                <a:lnTo>
                  <a:pt x="623404" y="89331"/>
                </a:lnTo>
                <a:lnTo>
                  <a:pt x="629793" y="95859"/>
                </a:lnTo>
                <a:lnTo>
                  <a:pt x="632142" y="107162"/>
                </a:lnTo>
                <a:lnTo>
                  <a:pt x="632142" y="141770"/>
                </a:lnTo>
                <a:lnTo>
                  <a:pt x="632142" y="158140"/>
                </a:lnTo>
                <a:lnTo>
                  <a:pt x="631405" y="167868"/>
                </a:lnTo>
                <a:lnTo>
                  <a:pt x="627113" y="180022"/>
                </a:lnTo>
                <a:lnTo>
                  <a:pt x="616102" y="190398"/>
                </a:lnTo>
                <a:lnTo>
                  <a:pt x="595261" y="194792"/>
                </a:lnTo>
                <a:lnTo>
                  <a:pt x="584631" y="193890"/>
                </a:lnTo>
                <a:lnTo>
                  <a:pt x="575754" y="190715"/>
                </a:lnTo>
                <a:lnTo>
                  <a:pt x="569734" y="184556"/>
                </a:lnTo>
                <a:lnTo>
                  <a:pt x="568667" y="180022"/>
                </a:lnTo>
                <a:lnTo>
                  <a:pt x="567423" y="174510"/>
                </a:lnTo>
                <a:lnTo>
                  <a:pt x="569645" y="164490"/>
                </a:lnTo>
                <a:lnTo>
                  <a:pt x="575576" y="157835"/>
                </a:lnTo>
                <a:lnTo>
                  <a:pt x="584149" y="153657"/>
                </a:lnTo>
                <a:lnTo>
                  <a:pt x="594283" y="151066"/>
                </a:lnTo>
                <a:lnTo>
                  <a:pt x="615645" y="147878"/>
                </a:lnTo>
                <a:lnTo>
                  <a:pt x="625005" y="145605"/>
                </a:lnTo>
                <a:lnTo>
                  <a:pt x="632142" y="141770"/>
                </a:lnTo>
                <a:lnTo>
                  <a:pt x="632142" y="107162"/>
                </a:lnTo>
                <a:lnTo>
                  <a:pt x="627634" y="117398"/>
                </a:lnTo>
                <a:lnTo>
                  <a:pt x="615619" y="122809"/>
                </a:lnTo>
                <a:lnTo>
                  <a:pt x="598360" y="125603"/>
                </a:lnTo>
                <a:lnTo>
                  <a:pt x="578104" y="127990"/>
                </a:lnTo>
                <a:lnTo>
                  <a:pt x="557314" y="132041"/>
                </a:lnTo>
                <a:lnTo>
                  <a:pt x="539178" y="140042"/>
                </a:lnTo>
                <a:lnTo>
                  <a:pt x="526338" y="154101"/>
                </a:lnTo>
                <a:lnTo>
                  <a:pt x="521474" y="176364"/>
                </a:lnTo>
                <a:lnTo>
                  <a:pt x="525894" y="197573"/>
                </a:lnTo>
                <a:lnTo>
                  <a:pt x="537959" y="212483"/>
                </a:lnTo>
                <a:lnTo>
                  <a:pt x="555942" y="221284"/>
                </a:lnTo>
                <a:lnTo>
                  <a:pt x="578104" y="224180"/>
                </a:lnTo>
                <a:lnTo>
                  <a:pt x="593344" y="223113"/>
                </a:lnTo>
                <a:lnTo>
                  <a:pt x="608215" y="219697"/>
                </a:lnTo>
                <a:lnTo>
                  <a:pt x="621842" y="213677"/>
                </a:lnTo>
                <a:lnTo>
                  <a:pt x="623493" y="212483"/>
                </a:lnTo>
                <a:lnTo>
                  <a:pt x="634085" y="204457"/>
                </a:lnTo>
                <a:lnTo>
                  <a:pt x="634415" y="209854"/>
                </a:lnTo>
                <a:lnTo>
                  <a:pt x="637260" y="219697"/>
                </a:lnTo>
                <a:lnTo>
                  <a:pt x="637324" y="219900"/>
                </a:lnTo>
                <a:lnTo>
                  <a:pt x="683602" y="219900"/>
                </a:lnTo>
                <a:close/>
              </a:path>
              <a:path w="1195704" h="280034">
                <a:moveTo>
                  <a:pt x="853325" y="168554"/>
                </a:moveTo>
                <a:lnTo>
                  <a:pt x="820089" y="129235"/>
                </a:lnTo>
                <a:lnTo>
                  <a:pt x="781596" y="119976"/>
                </a:lnTo>
                <a:lnTo>
                  <a:pt x="765060" y="115798"/>
                </a:lnTo>
                <a:lnTo>
                  <a:pt x="753389" y="109753"/>
                </a:lnTo>
                <a:lnTo>
                  <a:pt x="748969" y="100279"/>
                </a:lnTo>
                <a:lnTo>
                  <a:pt x="751484" y="92456"/>
                </a:lnTo>
                <a:lnTo>
                  <a:pt x="757783" y="87960"/>
                </a:lnTo>
                <a:lnTo>
                  <a:pt x="766025" y="85890"/>
                </a:lnTo>
                <a:lnTo>
                  <a:pt x="774369" y="85394"/>
                </a:lnTo>
                <a:lnTo>
                  <a:pt x="785952" y="86385"/>
                </a:lnTo>
                <a:lnTo>
                  <a:pt x="795604" y="89839"/>
                </a:lnTo>
                <a:lnTo>
                  <a:pt x="802398" y="96456"/>
                </a:lnTo>
                <a:lnTo>
                  <a:pt x="805434" y="106972"/>
                </a:lnTo>
                <a:lnTo>
                  <a:pt x="848791" y="106972"/>
                </a:lnTo>
                <a:lnTo>
                  <a:pt x="840955" y="82562"/>
                </a:lnTo>
                <a:lnTo>
                  <a:pt x="824471" y="66929"/>
                </a:lnTo>
                <a:lnTo>
                  <a:pt x="801814" y="58623"/>
                </a:lnTo>
                <a:lnTo>
                  <a:pt x="775500" y="56184"/>
                </a:lnTo>
                <a:lnTo>
                  <a:pt x="749185" y="58470"/>
                </a:lnTo>
                <a:lnTo>
                  <a:pt x="725995" y="66560"/>
                </a:lnTo>
                <a:lnTo>
                  <a:pt x="709472" y="82245"/>
                </a:lnTo>
                <a:lnTo>
                  <a:pt x="703173" y="107353"/>
                </a:lnTo>
                <a:lnTo>
                  <a:pt x="707707" y="124968"/>
                </a:lnTo>
                <a:lnTo>
                  <a:pt x="719658" y="136931"/>
                </a:lnTo>
                <a:lnTo>
                  <a:pt x="736561" y="144703"/>
                </a:lnTo>
                <a:lnTo>
                  <a:pt x="755929" y="149771"/>
                </a:lnTo>
                <a:lnTo>
                  <a:pt x="777773" y="154571"/>
                </a:lnTo>
                <a:lnTo>
                  <a:pt x="793991" y="159600"/>
                </a:lnTo>
                <a:lnTo>
                  <a:pt x="804075" y="165849"/>
                </a:lnTo>
                <a:lnTo>
                  <a:pt x="807542" y="174320"/>
                </a:lnTo>
                <a:lnTo>
                  <a:pt x="804722" y="183934"/>
                </a:lnTo>
                <a:lnTo>
                  <a:pt x="797547" y="190182"/>
                </a:lnTo>
                <a:lnTo>
                  <a:pt x="787882" y="193573"/>
                </a:lnTo>
                <a:lnTo>
                  <a:pt x="777608" y="194602"/>
                </a:lnTo>
                <a:lnTo>
                  <a:pt x="764590" y="193116"/>
                </a:lnTo>
                <a:lnTo>
                  <a:pt x="753440" y="188391"/>
                </a:lnTo>
                <a:lnTo>
                  <a:pt x="745591" y="180086"/>
                </a:lnTo>
                <a:lnTo>
                  <a:pt x="742492" y="167805"/>
                </a:lnTo>
                <a:lnTo>
                  <a:pt x="699300" y="167805"/>
                </a:lnTo>
                <a:lnTo>
                  <a:pt x="706907" y="194411"/>
                </a:lnTo>
                <a:lnTo>
                  <a:pt x="724662" y="211734"/>
                </a:lnTo>
                <a:lnTo>
                  <a:pt x="749261" y="221157"/>
                </a:lnTo>
                <a:lnTo>
                  <a:pt x="777443" y="224002"/>
                </a:lnTo>
                <a:lnTo>
                  <a:pt x="805268" y="221221"/>
                </a:lnTo>
                <a:lnTo>
                  <a:pt x="829576" y="211975"/>
                </a:lnTo>
                <a:lnTo>
                  <a:pt x="846797" y="194881"/>
                </a:lnTo>
                <a:lnTo>
                  <a:pt x="853325" y="168554"/>
                </a:lnTo>
                <a:close/>
              </a:path>
              <a:path w="1195704" h="280034">
                <a:moveTo>
                  <a:pt x="1019657" y="168554"/>
                </a:moveTo>
                <a:lnTo>
                  <a:pt x="986409" y="129235"/>
                </a:lnTo>
                <a:lnTo>
                  <a:pt x="947851" y="119976"/>
                </a:lnTo>
                <a:lnTo>
                  <a:pt x="931329" y="115798"/>
                </a:lnTo>
                <a:lnTo>
                  <a:pt x="919695" y="109753"/>
                </a:lnTo>
                <a:lnTo>
                  <a:pt x="915289" y="100279"/>
                </a:lnTo>
                <a:lnTo>
                  <a:pt x="917778" y="92456"/>
                </a:lnTo>
                <a:lnTo>
                  <a:pt x="924026" y="87960"/>
                </a:lnTo>
                <a:lnTo>
                  <a:pt x="932218" y="85890"/>
                </a:lnTo>
                <a:lnTo>
                  <a:pt x="940536" y="85394"/>
                </a:lnTo>
                <a:lnTo>
                  <a:pt x="952119" y="86385"/>
                </a:lnTo>
                <a:lnTo>
                  <a:pt x="961771" y="89839"/>
                </a:lnTo>
                <a:lnTo>
                  <a:pt x="968565" y="96456"/>
                </a:lnTo>
                <a:lnTo>
                  <a:pt x="971600" y="106972"/>
                </a:lnTo>
                <a:lnTo>
                  <a:pt x="1015123" y="106972"/>
                </a:lnTo>
                <a:lnTo>
                  <a:pt x="1007287" y="82562"/>
                </a:lnTo>
                <a:lnTo>
                  <a:pt x="990790" y="66929"/>
                </a:lnTo>
                <a:lnTo>
                  <a:pt x="968146" y="58623"/>
                </a:lnTo>
                <a:lnTo>
                  <a:pt x="941832" y="56184"/>
                </a:lnTo>
                <a:lnTo>
                  <a:pt x="915466" y="58470"/>
                </a:lnTo>
                <a:lnTo>
                  <a:pt x="892340" y="66560"/>
                </a:lnTo>
                <a:lnTo>
                  <a:pt x="875919" y="82245"/>
                </a:lnTo>
                <a:lnTo>
                  <a:pt x="869670" y="107353"/>
                </a:lnTo>
                <a:lnTo>
                  <a:pt x="874179" y="124968"/>
                </a:lnTo>
                <a:lnTo>
                  <a:pt x="886066" y="136931"/>
                </a:lnTo>
                <a:lnTo>
                  <a:pt x="902906" y="144703"/>
                </a:lnTo>
                <a:lnTo>
                  <a:pt x="922248" y="149771"/>
                </a:lnTo>
                <a:lnTo>
                  <a:pt x="944168" y="154571"/>
                </a:lnTo>
                <a:lnTo>
                  <a:pt x="960374" y="159600"/>
                </a:lnTo>
                <a:lnTo>
                  <a:pt x="970419" y="165849"/>
                </a:lnTo>
                <a:lnTo>
                  <a:pt x="973861" y="174320"/>
                </a:lnTo>
                <a:lnTo>
                  <a:pt x="971054" y="183934"/>
                </a:lnTo>
                <a:lnTo>
                  <a:pt x="963891" y="190182"/>
                </a:lnTo>
                <a:lnTo>
                  <a:pt x="954278" y="193573"/>
                </a:lnTo>
                <a:lnTo>
                  <a:pt x="944092" y="194602"/>
                </a:lnTo>
                <a:lnTo>
                  <a:pt x="931100" y="193116"/>
                </a:lnTo>
                <a:lnTo>
                  <a:pt x="919988" y="188391"/>
                </a:lnTo>
                <a:lnTo>
                  <a:pt x="912152" y="180086"/>
                </a:lnTo>
                <a:lnTo>
                  <a:pt x="908989" y="167805"/>
                </a:lnTo>
                <a:lnTo>
                  <a:pt x="865619" y="167805"/>
                </a:lnTo>
                <a:lnTo>
                  <a:pt x="873277" y="194411"/>
                </a:lnTo>
                <a:lnTo>
                  <a:pt x="890981" y="211734"/>
                </a:lnTo>
                <a:lnTo>
                  <a:pt x="915543" y="221157"/>
                </a:lnTo>
                <a:lnTo>
                  <a:pt x="943775" y="224002"/>
                </a:lnTo>
                <a:lnTo>
                  <a:pt x="971664" y="221221"/>
                </a:lnTo>
                <a:lnTo>
                  <a:pt x="995972" y="211975"/>
                </a:lnTo>
                <a:lnTo>
                  <a:pt x="1013142" y="194881"/>
                </a:lnTo>
                <a:lnTo>
                  <a:pt x="1019657" y="168554"/>
                </a:lnTo>
                <a:close/>
              </a:path>
              <a:path w="1195704" h="280034">
                <a:moveTo>
                  <a:pt x="1195209" y="219900"/>
                </a:moveTo>
                <a:lnTo>
                  <a:pt x="1192593" y="213677"/>
                </a:lnTo>
                <a:lnTo>
                  <a:pt x="1190777" y="205232"/>
                </a:lnTo>
                <a:lnTo>
                  <a:pt x="1190701" y="204457"/>
                </a:lnTo>
                <a:lnTo>
                  <a:pt x="1189723" y="195287"/>
                </a:lnTo>
                <a:lnTo>
                  <a:pt x="1189710" y="194792"/>
                </a:lnTo>
                <a:lnTo>
                  <a:pt x="1189380" y="184556"/>
                </a:lnTo>
                <a:lnTo>
                  <a:pt x="1189380" y="141770"/>
                </a:lnTo>
                <a:lnTo>
                  <a:pt x="1189380" y="101765"/>
                </a:lnTo>
                <a:lnTo>
                  <a:pt x="1184668" y="85585"/>
                </a:lnTo>
                <a:lnTo>
                  <a:pt x="1182649" y="78613"/>
                </a:lnTo>
                <a:lnTo>
                  <a:pt x="1165352" y="64858"/>
                </a:lnTo>
                <a:lnTo>
                  <a:pt x="1141869" y="58254"/>
                </a:lnTo>
                <a:lnTo>
                  <a:pt x="1116571" y="56553"/>
                </a:lnTo>
                <a:lnTo>
                  <a:pt x="1088961" y="59118"/>
                </a:lnTo>
                <a:lnTo>
                  <a:pt x="1064450" y="67818"/>
                </a:lnTo>
                <a:lnTo>
                  <a:pt x="1046467" y="84188"/>
                </a:lnTo>
                <a:lnTo>
                  <a:pt x="1038479" y="109575"/>
                </a:lnTo>
                <a:lnTo>
                  <a:pt x="1038428" y="109766"/>
                </a:lnTo>
                <a:lnTo>
                  <a:pt x="1084046" y="109766"/>
                </a:lnTo>
                <a:lnTo>
                  <a:pt x="1084046" y="109575"/>
                </a:lnTo>
                <a:lnTo>
                  <a:pt x="1087031" y="98602"/>
                </a:lnTo>
                <a:lnTo>
                  <a:pt x="1093317" y="91160"/>
                </a:lnTo>
                <a:lnTo>
                  <a:pt x="1102575" y="86931"/>
                </a:lnTo>
                <a:lnTo>
                  <a:pt x="1114463" y="85585"/>
                </a:lnTo>
                <a:lnTo>
                  <a:pt x="1125766" y="86309"/>
                </a:lnTo>
                <a:lnTo>
                  <a:pt x="1135138" y="89331"/>
                </a:lnTo>
                <a:lnTo>
                  <a:pt x="1141539" y="95859"/>
                </a:lnTo>
                <a:lnTo>
                  <a:pt x="1143914" y="107162"/>
                </a:lnTo>
                <a:lnTo>
                  <a:pt x="1143749" y="107543"/>
                </a:lnTo>
                <a:lnTo>
                  <a:pt x="1143749" y="141770"/>
                </a:lnTo>
                <a:lnTo>
                  <a:pt x="1143749" y="158140"/>
                </a:lnTo>
                <a:lnTo>
                  <a:pt x="1143025" y="167868"/>
                </a:lnTo>
                <a:lnTo>
                  <a:pt x="1138720" y="180022"/>
                </a:lnTo>
                <a:lnTo>
                  <a:pt x="1127709" y="190398"/>
                </a:lnTo>
                <a:lnTo>
                  <a:pt x="1106868" y="194792"/>
                </a:lnTo>
                <a:lnTo>
                  <a:pt x="1096276" y="193890"/>
                </a:lnTo>
                <a:lnTo>
                  <a:pt x="1087348" y="190715"/>
                </a:lnTo>
                <a:lnTo>
                  <a:pt x="1081227" y="184556"/>
                </a:lnTo>
                <a:lnTo>
                  <a:pt x="1080147" y="180022"/>
                </a:lnTo>
                <a:lnTo>
                  <a:pt x="1078877" y="174510"/>
                </a:lnTo>
                <a:lnTo>
                  <a:pt x="1081087" y="164490"/>
                </a:lnTo>
                <a:lnTo>
                  <a:pt x="1087043" y="157835"/>
                </a:lnTo>
                <a:lnTo>
                  <a:pt x="1095667" y="153657"/>
                </a:lnTo>
                <a:lnTo>
                  <a:pt x="1105890" y="151066"/>
                </a:lnTo>
                <a:lnTo>
                  <a:pt x="1127315" y="147878"/>
                </a:lnTo>
                <a:lnTo>
                  <a:pt x="1136637" y="145605"/>
                </a:lnTo>
                <a:lnTo>
                  <a:pt x="1143749" y="141770"/>
                </a:lnTo>
                <a:lnTo>
                  <a:pt x="1143749" y="107543"/>
                </a:lnTo>
                <a:lnTo>
                  <a:pt x="1139405" y="117398"/>
                </a:lnTo>
                <a:lnTo>
                  <a:pt x="1127417" y="122809"/>
                </a:lnTo>
                <a:lnTo>
                  <a:pt x="1110195" y="125603"/>
                </a:lnTo>
                <a:lnTo>
                  <a:pt x="1090041" y="127990"/>
                </a:lnTo>
                <a:lnTo>
                  <a:pt x="1069174" y="132041"/>
                </a:lnTo>
                <a:lnTo>
                  <a:pt x="1051039" y="140042"/>
                </a:lnTo>
                <a:lnTo>
                  <a:pt x="1038250" y="154101"/>
                </a:lnTo>
                <a:lnTo>
                  <a:pt x="1033411" y="176364"/>
                </a:lnTo>
                <a:lnTo>
                  <a:pt x="1037818" y="197573"/>
                </a:lnTo>
                <a:lnTo>
                  <a:pt x="1049896" y="212483"/>
                </a:lnTo>
                <a:lnTo>
                  <a:pt x="1067879" y="221284"/>
                </a:lnTo>
                <a:lnTo>
                  <a:pt x="1090041" y="224180"/>
                </a:lnTo>
                <a:lnTo>
                  <a:pt x="1105217" y="223113"/>
                </a:lnTo>
                <a:lnTo>
                  <a:pt x="1120127" y="219697"/>
                </a:lnTo>
                <a:lnTo>
                  <a:pt x="1133754" y="213677"/>
                </a:lnTo>
                <a:lnTo>
                  <a:pt x="1135392" y="212483"/>
                </a:lnTo>
                <a:lnTo>
                  <a:pt x="1145857" y="204457"/>
                </a:lnTo>
                <a:lnTo>
                  <a:pt x="1146340" y="209854"/>
                </a:lnTo>
                <a:lnTo>
                  <a:pt x="1147470" y="214884"/>
                </a:lnTo>
                <a:lnTo>
                  <a:pt x="1149032" y="219697"/>
                </a:lnTo>
                <a:lnTo>
                  <a:pt x="1149096" y="219900"/>
                </a:lnTo>
                <a:lnTo>
                  <a:pt x="1195209" y="219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5" name="bg 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94272" y="6441681"/>
            <a:ext cx="155812" cy="163348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7365234" y="6149964"/>
            <a:ext cx="895985" cy="606425"/>
          </a:xfrm>
          <a:custGeom>
            <a:avLst/>
            <a:gdLst/>
            <a:ahLst/>
            <a:cxnLst/>
            <a:rect l="l" t="t" r="r" b="b"/>
            <a:pathLst>
              <a:path w="895984" h="606425">
                <a:moveTo>
                  <a:pt x="895924" y="0"/>
                </a:moveTo>
                <a:lnTo>
                  <a:pt x="0" y="0"/>
                </a:lnTo>
                <a:lnTo>
                  <a:pt x="0" y="606083"/>
                </a:lnTo>
                <a:lnTo>
                  <a:pt x="895925" y="606083"/>
                </a:lnTo>
                <a:lnTo>
                  <a:pt x="8959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bg object 27"/>
          <p:cNvSpPr/>
          <p:nvPr/>
        </p:nvSpPr>
        <p:spPr>
          <a:xfrm>
            <a:off x="7382455" y="6166556"/>
            <a:ext cx="861694" cy="572135"/>
          </a:xfrm>
          <a:custGeom>
            <a:avLst/>
            <a:gdLst/>
            <a:ahLst/>
            <a:cxnLst/>
            <a:rect l="l" t="t" r="r" b="b"/>
            <a:pathLst>
              <a:path w="861695" h="572134">
                <a:moveTo>
                  <a:pt x="861486" y="0"/>
                </a:moveTo>
                <a:lnTo>
                  <a:pt x="0" y="0"/>
                </a:lnTo>
                <a:lnTo>
                  <a:pt x="0" y="572007"/>
                </a:lnTo>
                <a:lnTo>
                  <a:pt x="861487" y="572007"/>
                </a:lnTo>
                <a:lnTo>
                  <a:pt x="861486" y="0"/>
                </a:lnTo>
                <a:close/>
              </a:path>
            </a:pathLst>
          </a:custGeom>
          <a:solidFill>
            <a:srgbClr val="034E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bg object 28"/>
          <p:cNvSpPr/>
          <p:nvPr/>
        </p:nvSpPr>
        <p:spPr>
          <a:xfrm>
            <a:off x="7783313" y="6234993"/>
            <a:ext cx="59690" cy="56515"/>
          </a:xfrm>
          <a:custGeom>
            <a:avLst/>
            <a:gdLst/>
            <a:ahLst/>
            <a:cxnLst/>
            <a:rect l="l" t="t" r="r" b="b"/>
            <a:pathLst>
              <a:path w="59690" h="56514">
                <a:moveTo>
                  <a:pt x="29717" y="0"/>
                </a:moveTo>
                <a:lnTo>
                  <a:pt x="22744" y="21667"/>
                </a:lnTo>
                <a:lnTo>
                  <a:pt x="0" y="21617"/>
                </a:lnTo>
                <a:lnTo>
                  <a:pt x="18459" y="34850"/>
                </a:lnTo>
                <a:lnTo>
                  <a:pt x="11511" y="56189"/>
                </a:lnTo>
                <a:lnTo>
                  <a:pt x="29718" y="42981"/>
                </a:lnTo>
                <a:lnTo>
                  <a:pt x="47873" y="56189"/>
                </a:lnTo>
                <a:lnTo>
                  <a:pt x="40976" y="34850"/>
                </a:lnTo>
                <a:lnTo>
                  <a:pt x="59436" y="21617"/>
                </a:lnTo>
                <a:lnTo>
                  <a:pt x="36691" y="21617"/>
                </a:lnTo>
                <a:lnTo>
                  <a:pt x="29717" y="0"/>
                </a:lnTo>
                <a:close/>
              </a:path>
            </a:pathLst>
          </a:custGeom>
          <a:solidFill>
            <a:srgbClr val="FFEC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9" name="bg object 2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20396" y="6260146"/>
            <a:ext cx="128253" cy="124929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7595156" y="6422426"/>
            <a:ext cx="59690" cy="56515"/>
          </a:xfrm>
          <a:custGeom>
            <a:avLst/>
            <a:gdLst/>
            <a:ahLst/>
            <a:cxnLst/>
            <a:rect l="l" t="t" r="r" b="b"/>
            <a:pathLst>
              <a:path w="59690" h="56514">
                <a:moveTo>
                  <a:pt x="29728" y="0"/>
                </a:moveTo>
                <a:lnTo>
                  <a:pt x="22755" y="21692"/>
                </a:lnTo>
                <a:lnTo>
                  <a:pt x="0" y="21642"/>
                </a:lnTo>
                <a:lnTo>
                  <a:pt x="18436" y="34850"/>
                </a:lnTo>
                <a:lnTo>
                  <a:pt x="11529" y="56214"/>
                </a:lnTo>
                <a:lnTo>
                  <a:pt x="29728" y="43006"/>
                </a:lnTo>
                <a:lnTo>
                  <a:pt x="47883" y="56214"/>
                </a:lnTo>
                <a:lnTo>
                  <a:pt x="40986" y="34850"/>
                </a:lnTo>
                <a:lnTo>
                  <a:pt x="59420" y="21642"/>
                </a:lnTo>
                <a:lnTo>
                  <a:pt x="36701" y="21642"/>
                </a:lnTo>
                <a:lnTo>
                  <a:pt x="29728" y="0"/>
                </a:lnTo>
                <a:close/>
              </a:path>
            </a:pathLst>
          </a:custGeom>
          <a:solidFill>
            <a:srgbClr val="FFEC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1" name="bg 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20396" y="6516273"/>
            <a:ext cx="128406" cy="124932"/>
          </a:xfrm>
          <a:prstGeom prst="rect">
            <a:avLst/>
          </a:prstGeom>
        </p:spPr>
      </p:pic>
      <p:sp>
        <p:nvSpPr>
          <p:cNvPr id="32" name="bg object 32"/>
          <p:cNvSpPr/>
          <p:nvPr/>
        </p:nvSpPr>
        <p:spPr>
          <a:xfrm>
            <a:off x="7783338" y="6609843"/>
            <a:ext cx="59690" cy="56515"/>
          </a:xfrm>
          <a:custGeom>
            <a:avLst/>
            <a:gdLst/>
            <a:ahLst/>
            <a:cxnLst/>
            <a:rect l="l" t="t" r="r" b="b"/>
            <a:pathLst>
              <a:path w="59690" h="56515">
                <a:moveTo>
                  <a:pt x="29692" y="0"/>
                </a:moveTo>
                <a:lnTo>
                  <a:pt x="22744" y="21665"/>
                </a:lnTo>
                <a:lnTo>
                  <a:pt x="0" y="21665"/>
                </a:lnTo>
                <a:lnTo>
                  <a:pt x="18434" y="34877"/>
                </a:lnTo>
                <a:lnTo>
                  <a:pt x="11537" y="56239"/>
                </a:lnTo>
                <a:lnTo>
                  <a:pt x="29718" y="43027"/>
                </a:lnTo>
                <a:lnTo>
                  <a:pt x="47873" y="56239"/>
                </a:lnTo>
                <a:lnTo>
                  <a:pt x="40951" y="34877"/>
                </a:lnTo>
                <a:lnTo>
                  <a:pt x="59410" y="21665"/>
                </a:lnTo>
                <a:lnTo>
                  <a:pt x="36665" y="21665"/>
                </a:lnTo>
                <a:lnTo>
                  <a:pt x="29692" y="0"/>
                </a:lnTo>
                <a:close/>
              </a:path>
            </a:pathLst>
          </a:custGeom>
          <a:solidFill>
            <a:srgbClr val="FFEC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3" name="bg object 3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77285" y="6516273"/>
            <a:ext cx="128406" cy="124932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7971206" y="6422148"/>
            <a:ext cx="59690" cy="56515"/>
          </a:xfrm>
          <a:custGeom>
            <a:avLst/>
            <a:gdLst/>
            <a:ahLst/>
            <a:cxnLst/>
            <a:rect l="l" t="t" r="r" b="b"/>
            <a:pathLst>
              <a:path w="59690" h="56514">
                <a:moveTo>
                  <a:pt x="29717" y="0"/>
                </a:moveTo>
                <a:lnTo>
                  <a:pt x="22770" y="21692"/>
                </a:lnTo>
                <a:lnTo>
                  <a:pt x="0" y="21667"/>
                </a:lnTo>
                <a:lnTo>
                  <a:pt x="18459" y="34875"/>
                </a:lnTo>
                <a:lnTo>
                  <a:pt x="11562" y="56239"/>
                </a:lnTo>
                <a:lnTo>
                  <a:pt x="29718" y="43006"/>
                </a:lnTo>
                <a:lnTo>
                  <a:pt x="47898" y="56239"/>
                </a:lnTo>
                <a:lnTo>
                  <a:pt x="40976" y="34875"/>
                </a:lnTo>
                <a:lnTo>
                  <a:pt x="59461" y="21667"/>
                </a:lnTo>
                <a:lnTo>
                  <a:pt x="36691" y="21667"/>
                </a:lnTo>
                <a:lnTo>
                  <a:pt x="29717" y="0"/>
                </a:lnTo>
                <a:close/>
              </a:path>
            </a:pathLst>
          </a:custGeom>
          <a:solidFill>
            <a:srgbClr val="FFEC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5" name="bg object 3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877563" y="6260171"/>
            <a:ext cx="128127" cy="124626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64513" y="6240978"/>
            <a:ext cx="136748" cy="140991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521597" y="6238579"/>
            <a:ext cx="331665" cy="145713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880876" y="6277571"/>
            <a:ext cx="93515" cy="104449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994753" y="6277520"/>
            <a:ext cx="96279" cy="106721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111647" y="6277571"/>
            <a:ext cx="207214" cy="106721"/>
          </a:xfrm>
          <a:prstGeom prst="rect">
            <a:avLst/>
          </a:prstGeom>
        </p:spPr>
      </p:pic>
      <p:sp>
        <p:nvSpPr>
          <p:cNvPr id="41" name="bg object 41"/>
          <p:cNvSpPr/>
          <p:nvPr/>
        </p:nvSpPr>
        <p:spPr>
          <a:xfrm>
            <a:off x="9342641" y="6241008"/>
            <a:ext cx="27305" cy="140970"/>
          </a:xfrm>
          <a:custGeom>
            <a:avLst/>
            <a:gdLst/>
            <a:ahLst/>
            <a:cxnLst/>
            <a:rect l="l" t="t" r="r" b="b"/>
            <a:pathLst>
              <a:path w="27304" h="140970">
                <a:moveTo>
                  <a:pt x="27127" y="38836"/>
                </a:moveTo>
                <a:lnTo>
                  <a:pt x="0" y="38836"/>
                </a:lnTo>
                <a:lnTo>
                  <a:pt x="0" y="140970"/>
                </a:lnTo>
                <a:lnTo>
                  <a:pt x="27127" y="140970"/>
                </a:lnTo>
                <a:lnTo>
                  <a:pt x="27127" y="38836"/>
                </a:lnTo>
                <a:close/>
              </a:path>
              <a:path w="27304" h="140970">
                <a:moveTo>
                  <a:pt x="27127" y="0"/>
                </a:moveTo>
                <a:lnTo>
                  <a:pt x="0" y="0"/>
                </a:lnTo>
                <a:lnTo>
                  <a:pt x="0" y="25006"/>
                </a:lnTo>
                <a:lnTo>
                  <a:pt x="27127" y="25006"/>
                </a:lnTo>
                <a:lnTo>
                  <a:pt x="271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2" name="bg object 4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389683" y="6277495"/>
            <a:ext cx="95797" cy="106747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506399" y="6277520"/>
            <a:ext cx="274333" cy="106772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852315" y="6277520"/>
            <a:ext cx="210612" cy="106721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96063" y="6516152"/>
            <a:ext cx="93261" cy="104449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364868" y="6477327"/>
            <a:ext cx="107689" cy="141001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616279" y="6513880"/>
            <a:ext cx="177648" cy="106752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814365" y="6513849"/>
            <a:ext cx="209547" cy="14329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045998" y="6477327"/>
            <a:ext cx="141135" cy="143304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9209955" y="6477327"/>
            <a:ext cx="200114" cy="143274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485278" y="6516152"/>
            <a:ext cx="93261" cy="104449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606457" y="6513910"/>
            <a:ext cx="93490" cy="104449"/>
          </a:xfrm>
          <a:prstGeom prst="rect">
            <a:avLst/>
          </a:prstGeom>
        </p:spPr>
      </p:pic>
      <p:sp>
        <p:nvSpPr>
          <p:cNvPr id="53" name="bg object 53"/>
          <p:cNvSpPr/>
          <p:nvPr/>
        </p:nvSpPr>
        <p:spPr>
          <a:xfrm>
            <a:off x="9727426" y="6477330"/>
            <a:ext cx="27305" cy="141605"/>
          </a:xfrm>
          <a:custGeom>
            <a:avLst/>
            <a:gdLst/>
            <a:ahLst/>
            <a:cxnLst/>
            <a:rect l="l" t="t" r="r" b="b"/>
            <a:pathLst>
              <a:path w="27304" h="141604">
                <a:moveTo>
                  <a:pt x="27139" y="38862"/>
                </a:moveTo>
                <a:lnTo>
                  <a:pt x="0" y="38862"/>
                </a:lnTo>
                <a:lnTo>
                  <a:pt x="0" y="141008"/>
                </a:lnTo>
                <a:lnTo>
                  <a:pt x="27139" y="141008"/>
                </a:lnTo>
                <a:lnTo>
                  <a:pt x="27139" y="38862"/>
                </a:lnTo>
                <a:close/>
              </a:path>
              <a:path w="27304" h="141604">
                <a:moveTo>
                  <a:pt x="27139" y="0"/>
                </a:moveTo>
                <a:lnTo>
                  <a:pt x="0" y="0"/>
                </a:lnTo>
                <a:lnTo>
                  <a:pt x="0" y="25006"/>
                </a:lnTo>
                <a:lnTo>
                  <a:pt x="27139" y="25006"/>
                </a:lnTo>
                <a:lnTo>
                  <a:pt x="271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4" name="bg object 54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9776132" y="6513880"/>
            <a:ext cx="105799" cy="106752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9902927" y="6513910"/>
            <a:ext cx="93566" cy="104449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16018" y="6513849"/>
            <a:ext cx="95848" cy="106752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0133673" y="6513910"/>
            <a:ext cx="93566" cy="104449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3857244" y="1505711"/>
            <a:ext cx="5832348" cy="75742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970523" y="3110864"/>
            <a:ext cx="1613534" cy="788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1" i="0">
                <a:solidFill>
                  <a:srgbClr val="11693D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32635" y="4267200"/>
            <a:ext cx="9485630" cy="190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1E1E1E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1" i="0">
                <a:solidFill>
                  <a:srgbClr val="11693D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1E1E1E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1" i="0">
                <a:solidFill>
                  <a:srgbClr val="11693D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77545" y="1752600"/>
            <a:ext cx="5894641" cy="5029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978713" y="1752600"/>
            <a:ext cx="5894641" cy="5029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3547090" cy="7620000"/>
          </a:xfrm>
          <a:custGeom>
            <a:avLst/>
            <a:gdLst/>
            <a:ahLst/>
            <a:cxnLst/>
            <a:rect l="l" t="t" r="r" b="b"/>
            <a:pathLst>
              <a:path w="13547090" h="7620000">
                <a:moveTo>
                  <a:pt x="13546836" y="0"/>
                </a:moveTo>
                <a:lnTo>
                  <a:pt x="0" y="0"/>
                </a:lnTo>
                <a:lnTo>
                  <a:pt x="0" y="7620000"/>
                </a:lnTo>
                <a:lnTo>
                  <a:pt x="13546836" y="7620000"/>
                </a:lnTo>
                <a:lnTo>
                  <a:pt x="13546836" y="0"/>
                </a:lnTo>
                <a:close/>
              </a:path>
            </a:pathLst>
          </a:custGeom>
          <a:solidFill>
            <a:srgbClr val="116A3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3330017" y="6245780"/>
            <a:ext cx="394335" cy="377825"/>
          </a:xfrm>
          <a:custGeom>
            <a:avLst/>
            <a:gdLst/>
            <a:ahLst/>
            <a:cxnLst/>
            <a:rect l="l" t="t" r="r" b="b"/>
            <a:pathLst>
              <a:path w="394335" h="377825">
                <a:moveTo>
                  <a:pt x="369231" y="0"/>
                </a:moveTo>
                <a:lnTo>
                  <a:pt x="24874" y="0"/>
                </a:lnTo>
                <a:lnTo>
                  <a:pt x="15166" y="1890"/>
                </a:lnTo>
                <a:lnTo>
                  <a:pt x="7262" y="7024"/>
                </a:lnTo>
                <a:lnTo>
                  <a:pt x="1946" y="14598"/>
                </a:lnTo>
                <a:lnTo>
                  <a:pt x="0" y="23808"/>
                </a:lnTo>
                <a:lnTo>
                  <a:pt x="0" y="353483"/>
                </a:lnTo>
                <a:lnTo>
                  <a:pt x="1946" y="362776"/>
                </a:lnTo>
                <a:lnTo>
                  <a:pt x="7263" y="370343"/>
                </a:lnTo>
                <a:lnTo>
                  <a:pt x="15166" y="375433"/>
                </a:lnTo>
                <a:lnTo>
                  <a:pt x="24874" y="377296"/>
                </a:lnTo>
                <a:lnTo>
                  <a:pt x="369232" y="377296"/>
                </a:lnTo>
                <a:lnTo>
                  <a:pt x="378933" y="375433"/>
                </a:lnTo>
                <a:lnTo>
                  <a:pt x="386835" y="370343"/>
                </a:lnTo>
                <a:lnTo>
                  <a:pt x="389663" y="366320"/>
                </a:lnTo>
                <a:lnTo>
                  <a:pt x="17490" y="366320"/>
                </a:lnTo>
                <a:lnTo>
                  <a:pt x="11466" y="360553"/>
                </a:lnTo>
                <a:lnTo>
                  <a:pt x="11466" y="16744"/>
                </a:lnTo>
                <a:lnTo>
                  <a:pt x="17489" y="10982"/>
                </a:lnTo>
                <a:lnTo>
                  <a:pt x="389614" y="10982"/>
                </a:lnTo>
                <a:lnTo>
                  <a:pt x="386835" y="7024"/>
                </a:lnTo>
                <a:lnTo>
                  <a:pt x="378933" y="1890"/>
                </a:lnTo>
                <a:lnTo>
                  <a:pt x="369231" y="0"/>
                </a:lnTo>
                <a:close/>
              </a:path>
              <a:path w="394335" h="377825">
                <a:moveTo>
                  <a:pt x="389614" y="10982"/>
                </a:moveTo>
                <a:lnTo>
                  <a:pt x="376609" y="10982"/>
                </a:lnTo>
                <a:lnTo>
                  <a:pt x="382628" y="16744"/>
                </a:lnTo>
                <a:lnTo>
                  <a:pt x="382629" y="360553"/>
                </a:lnTo>
                <a:lnTo>
                  <a:pt x="376610" y="366320"/>
                </a:lnTo>
                <a:lnTo>
                  <a:pt x="389663" y="366320"/>
                </a:lnTo>
                <a:lnTo>
                  <a:pt x="392153" y="362776"/>
                </a:lnTo>
                <a:lnTo>
                  <a:pt x="394100" y="353483"/>
                </a:lnTo>
                <a:lnTo>
                  <a:pt x="394100" y="23808"/>
                </a:lnTo>
                <a:lnTo>
                  <a:pt x="392153" y="14598"/>
                </a:lnTo>
                <a:lnTo>
                  <a:pt x="389614" y="109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87811" y="6397783"/>
            <a:ext cx="204626" cy="195525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3360915" y="6275551"/>
            <a:ext cx="330200" cy="316230"/>
          </a:xfrm>
          <a:custGeom>
            <a:avLst/>
            <a:gdLst/>
            <a:ahLst/>
            <a:cxnLst/>
            <a:rect l="l" t="t" r="r" b="b"/>
            <a:pathLst>
              <a:path w="330200" h="316229">
                <a:moveTo>
                  <a:pt x="328803" y="185"/>
                </a:moveTo>
                <a:lnTo>
                  <a:pt x="6413" y="0"/>
                </a:lnTo>
                <a:lnTo>
                  <a:pt x="2915" y="0"/>
                </a:lnTo>
                <a:lnTo>
                  <a:pt x="0" y="2788"/>
                </a:lnTo>
                <a:lnTo>
                  <a:pt x="0" y="314967"/>
                </a:lnTo>
                <a:lnTo>
                  <a:pt x="1943" y="315897"/>
                </a:lnTo>
                <a:lnTo>
                  <a:pt x="99302" y="221940"/>
                </a:lnTo>
                <a:lnTo>
                  <a:pt x="101439" y="217293"/>
                </a:lnTo>
                <a:lnTo>
                  <a:pt x="101439" y="100452"/>
                </a:lnTo>
                <a:lnTo>
                  <a:pt x="104355" y="97664"/>
                </a:lnTo>
                <a:lnTo>
                  <a:pt x="226579" y="97664"/>
                </a:lnTo>
                <a:lnTo>
                  <a:pt x="231449" y="95805"/>
                </a:lnTo>
                <a:lnTo>
                  <a:pt x="329774" y="2230"/>
                </a:lnTo>
                <a:lnTo>
                  <a:pt x="328803" y="1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3895890" y="6385318"/>
            <a:ext cx="798830" cy="224790"/>
          </a:xfrm>
          <a:custGeom>
            <a:avLst/>
            <a:gdLst/>
            <a:ahLst/>
            <a:cxnLst/>
            <a:rect l="l" t="t" r="r" b="b"/>
            <a:pathLst>
              <a:path w="798829" h="224790">
                <a:moveTo>
                  <a:pt x="161493" y="0"/>
                </a:moveTo>
                <a:lnTo>
                  <a:pt x="0" y="0"/>
                </a:lnTo>
                <a:lnTo>
                  <a:pt x="0" y="219722"/>
                </a:lnTo>
                <a:lnTo>
                  <a:pt x="50533" y="219722"/>
                </a:lnTo>
                <a:lnTo>
                  <a:pt x="50533" y="128930"/>
                </a:lnTo>
                <a:lnTo>
                  <a:pt x="146723" y="128930"/>
                </a:lnTo>
                <a:lnTo>
                  <a:pt x="146723" y="91351"/>
                </a:lnTo>
                <a:lnTo>
                  <a:pt x="50533" y="91351"/>
                </a:lnTo>
                <a:lnTo>
                  <a:pt x="50533" y="40551"/>
                </a:lnTo>
                <a:lnTo>
                  <a:pt x="161493" y="40551"/>
                </a:lnTo>
                <a:lnTo>
                  <a:pt x="161493" y="0"/>
                </a:lnTo>
                <a:close/>
              </a:path>
              <a:path w="798829" h="224790">
                <a:moveTo>
                  <a:pt x="240004" y="0"/>
                </a:moveTo>
                <a:lnTo>
                  <a:pt x="196672" y="0"/>
                </a:lnTo>
                <a:lnTo>
                  <a:pt x="196672" y="35902"/>
                </a:lnTo>
                <a:lnTo>
                  <a:pt x="240004" y="35902"/>
                </a:lnTo>
                <a:lnTo>
                  <a:pt x="240004" y="0"/>
                </a:lnTo>
                <a:close/>
              </a:path>
              <a:path w="798829" h="224790">
                <a:moveTo>
                  <a:pt x="306082" y="0"/>
                </a:moveTo>
                <a:lnTo>
                  <a:pt x="262737" y="0"/>
                </a:lnTo>
                <a:lnTo>
                  <a:pt x="262737" y="35902"/>
                </a:lnTo>
                <a:lnTo>
                  <a:pt x="306082" y="35902"/>
                </a:lnTo>
                <a:lnTo>
                  <a:pt x="306082" y="0"/>
                </a:lnTo>
                <a:close/>
              </a:path>
              <a:path w="798829" h="224790">
                <a:moveTo>
                  <a:pt x="337350" y="140271"/>
                </a:moveTo>
                <a:lnTo>
                  <a:pt x="331254" y="105714"/>
                </a:lnTo>
                <a:lnTo>
                  <a:pt x="320408" y="89115"/>
                </a:lnTo>
                <a:lnTo>
                  <a:pt x="313918" y="79184"/>
                </a:lnTo>
                <a:lnTo>
                  <a:pt x="291693" y="65265"/>
                </a:lnTo>
                <a:lnTo>
                  <a:pt x="291693" y="140271"/>
                </a:lnTo>
                <a:lnTo>
                  <a:pt x="289750" y="158889"/>
                </a:lnTo>
                <a:lnTo>
                  <a:pt x="283146" y="175158"/>
                </a:lnTo>
                <a:lnTo>
                  <a:pt x="270713" y="186690"/>
                </a:lnTo>
                <a:lnTo>
                  <a:pt x="251282" y="191071"/>
                </a:lnTo>
                <a:lnTo>
                  <a:pt x="231952" y="186690"/>
                </a:lnTo>
                <a:lnTo>
                  <a:pt x="219570" y="175158"/>
                </a:lnTo>
                <a:lnTo>
                  <a:pt x="212991" y="158889"/>
                </a:lnTo>
                <a:lnTo>
                  <a:pt x="211048" y="140271"/>
                </a:lnTo>
                <a:lnTo>
                  <a:pt x="212991" y="121526"/>
                </a:lnTo>
                <a:lnTo>
                  <a:pt x="219570" y="105130"/>
                </a:lnTo>
                <a:lnTo>
                  <a:pt x="231952" y="93522"/>
                </a:lnTo>
                <a:lnTo>
                  <a:pt x="251282" y="89115"/>
                </a:lnTo>
                <a:lnTo>
                  <a:pt x="270738" y="93522"/>
                </a:lnTo>
                <a:lnTo>
                  <a:pt x="283171" y="105130"/>
                </a:lnTo>
                <a:lnTo>
                  <a:pt x="289763" y="121526"/>
                </a:lnTo>
                <a:lnTo>
                  <a:pt x="291693" y="140271"/>
                </a:lnTo>
                <a:lnTo>
                  <a:pt x="291693" y="65265"/>
                </a:lnTo>
                <a:lnTo>
                  <a:pt x="286778" y="62179"/>
                </a:lnTo>
                <a:lnTo>
                  <a:pt x="251282" y="56184"/>
                </a:lnTo>
                <a:lnTo>
                  <a:pt x="215887" y="62179"/>
                </a:lnTo>
                <a:lnTo>
                  <a:pt x="188798" y="79184"/>
                </a:lnTo>
                <a:lnTo>
                  <a:pt x="171475" y="105714"/>
                </a:lnTo>
                <a:lnTo>
                  <a:pt x="165379" y="140271"/>
                </a:lnTo>
                <a:lnTo>
                  <a:pt x="171475" y="174625"/>
                </a:lnTo>
                <a:lnTo>
                  <a:pt x="188798" y="201041"/>
                </a:lnTo>
                <a:lnTo>
                  <a:pt x="215887" y="218008"/>
                </a:lnTo>
                <a:lnTo>
                  <a:pt x="251282" y="224002"/>
                </a:lnTo>
                <a:lnTo>
                  <a:pt x="286867" y="218008"/>
                </a:lnTo>
                <a:lnTo>
                  <a:pt x="313994" y="201041"/>
                </a:lnTo>
                <a:lnTo>
                  <a:pt x="320522" y="191071"/>
                </a:lnTo>
                <a:lnTo>
                  <a:pt x="331279" y="174625"/>
                </a:lnTo>
                <a:lnTo>
                  <a:pt x="337350" y="140271"/>
                </a:lnTo>
                <a:close/>
              </a:path>
              <a:path w="798829" h="224790">
                <a:moveTo>
                  <a:pt x="461924" y="57861"/>
                </a:moveTo>
                <a:lnTo>
                  <a:pt x="459016" y="56921"/>
                </a:lnTo>
                <a:lnTo>
                  <a:pt x="455320" y="56375"/>
                </a:lnTo>
                <a:lnTo>
                  <a:pt x="452018" y="56375"/>
                </a:lnTo>
                <a:lnTo>
                  <a:pt x="435559" y="58864"/>
                </a:lnTo>
                <a:lnTo>
                  <a:pt x="420319" y="65836"/>
                </a:lnTo>
                <a:lnTo>
                  <a:pt x="407657" y="76542"/>
                </a:lnTo>
                <a:lnTo>
                  <a:pt x="398970" y="90233"/>
                </a:lnTo>
                <a:lnTo>
                  <a:pt x="398386" y="90233"/>
                </a:lnTo>
                <a:lnTo>
                  <a:pt x="398386" y="60642"/>
                </a:lnTo>
                <a:lnTo>
                  <a:pt x="355041" y="60642"/>
                </a:lnTo>
                <a:lnTo>
                  <a:pt x="354838" y="60642"/>
                </a:lnTo>
                <a:lnTo>
                  <a:pt x="354838" y="219722"/>
                </a:lnTo>
                <a:lnTo>
                  <a:pt x="400519" y="219722"/>
                </a:lnTo>
                <a:lnTo>
                  <a:pt x="400519" y="148094"/>
                </a:lnTo>
                <a:lnTo>
                  <a:pt x="402869" y="128244"/>
                </a:lnTo>
                <a:lnTo>
                  <a:pt x="410527" y="111975"/>
                </a:lnTo>
                <a:lnTo>
                  <a:pt x="424459" y="100965"/>
                </a:lnTo>
                <a:lnTo>
                  <a:pt x="445592" y="96926"/>
                </a:lnTo>
                <a:lnTo>
                  <a:pt x="451053" y="96926"/>
                </a:lnTo>
                <a:lnTo>
                  <a:pt x="457847" y="97485"/>
                </a:lnTo>
                <a:lnTo>
                  <a:pt x="461924" y="98425"/>
                </a:lnTo>
                <a:lnTo>
                  <a:pt x="461924" y="57861"/>
                </a:lnTo>
                <a:close/>
              </a:path>
              <a:path w="798829" h="224790">
                <a:moveTo>
                  <a:pt x="622833" y="168554"/>
                </a:moveTo>
                <a:lnTo>
                  <a:pt x="589635" y="129235"/>
                </a:lnTo>
                <a:lnTo>
                  <a:pt x="551103" y="119976"/>
                </a:lnTo>
                <a:lnTo>
                  <a:pt x="534555" y="115798"/>
                </a:lnTo>
                <a:lnTo>
                  <a:pt x="522884" y="109753"/>
                </a:lnTo>
                <a:lnTo>
                  <a:pt x="518464" y="100279"/>
                </a:lnTo>
                <a:lnTo>
                  <a:pt x="521004" y="92456"/>
                </a:lnTo>
                <a:lnTo>
                  <a:pt x="527342" y="87960"/>
                </a:lnTo>
                <a:lnTo>
                  <a:pt x="535609" y="85890"/>
                </a:lnTo>
                <a:lnTo>
                  <a:pt x="543941" y="85394"/>
                </a:lnTo>
                <a:lnTo>
                  <a:pt x="555599" y="86385"/>
                </a:lnTo>
                <a:lnTo>
                  <a:pt x="565264" y="89839"/>
                </a:lnTo>
                <a:lnTo>
                  <a:pt x="572071" y="96456"/>
                </a:lnTo>
                <a:lnTo>
                  <a:pt x="575208" y="106972"/>
                </a:lnTo>
                <a:lnTo>
                  <a:pt x="618553" y="106972"/>
                </a:lnTo>
                <a:lnTo>
                  <a:pt x="610743" y="82562"/>
                </a:lnTo>
                <a:lnTo>
                  <a:pt x="594245" y="66929"/>
                </a:lnTo>
                <a:lnTo>
                  <a:pt x="571588" y="58623"/>
                </a:lnTo>
                <a:lnTo>
                  <a:pt x="545299" y="56184"/>
                </a:lnTo>
                <a:lnTo>
                  <a:pt x="518998" y="58470"/>
                </a:lnTo>
                <a:lnTo>
                  <a:pt x="495820" y="66560"/>
                </a:lnTo>
                <a:lnTo>
                  <a:pt x="479298" y="82245"/>
                </a:lnTo>
                <a:lnTo>
                  <a:pt x="473011" y="107353"/>
                </a:lnTo>
                <a:lnTo>
                  <a:pt x="477520" y="124968"/>
                </a:lnTo>
                <a:lnTo>
                  <a:pt x="489419" y="136931"/>
                </a:lnTo>
                <a:lnTo>
                  <a:pt x="506285" y="144703"/>
                </a:lnTo>
                <a:lnTo>
                  <a:pt x="525665" y="149771"/>
                </a:lnTo>
                <a:lnTo>
                  <a:pt x="547522" y="154571"/>
                </a:lnTo>
                <a:lnTo>
                  <a:pt x="563753" y="159600"/>
                </a:lnTo>
                <a:lnTo>
                  <a:pt x="573874" y="165849"/>
                </a:lnTo>
                <a:lnTo>
                  <a:pt x="577367" y="174320"/>
                </a:lnTo>
                <a:lnTo>
                  <a:pt x="574548" y="183934"/>
                </a:lnTo>
                <a:lnTo>
                  <a:pt x="567359" y="190182"/>
                </a:lnTo>
                <a:lnTo>
                  <a:pt x="557682" y="193573"/>
                </a:lnTo>
                <a:lnTo>
                  <a:pt x="547433" y="194602"/>
                </a:lnTo>
                <a:lnTo>
                  <a:pt x="534479" y="193116"/>
                </a:lnTo>
                <a:lnTo>
                  <a:pt x="523379" y="188391"/>
                </a:lnTo>
                <a:lnTo>
                  <a:pt x="515569" y="180086"/>
                </a:lnTo>
                <a:lnTo>
                  <a:pt x="512457" y="167805"/>
                </a:lnTo>
                <a:lnTo>
                  <a:pt x="468922" y="167805"/>
                </a:lnTo>
                <a:lnTo>
                  <a:pt x="476516" y="194411"/>
                </a:lnTo>
                <a:lnTo>
                  <a:pt x="494207" y="211734"/>
                </a:lnTo>
                <a:lnTo>
                  <a:pt x="518795" y="221157"/>
                </a:lnTo>
                <a:lnTo>
                  <a:pt x="547039" y="224002"/>
                </a:lnTo>
                <a:lnTo>
                  <a:pt x="574878" y="221221"/>
                </a:lnTo>
                <a:lnTo>
                  <a:pt x="599147" y="211975"/>
                </a:lnTo>
                <a:lnTo>
                  <a:pt x="616318" y="194881"/>
                </a:lnTo>
                <a:lnTo>
                  <a:pt x="622833" y="168554"/>
                </a:lnTo>
                <a:close/>
              </a:path>
              <a:path w="798829" h="224790">
                <a:moveTo>
                  <a:pt x="707174" y="0"/>
                </a:moveTo>
                <a:lnTo>
                  <a:pt x="663829" y="0"/>
                </a:lnTo>
                <a:lnTo>
                  <a:pt x="663829" y="35902"/>
                </a:lnTo>
                <a:lnTo>
                  <a:pt x="707174" y="35902"/>
                </a:lnTo>
                <a:lnTo>
                  <a:pt x="707174" y="0"/>
                </a:lnTo>
                <a:close/>
              </a:path>
              <a:path w="798829" h="224790">
                <a:moveTo>
                  <a:pt x="773430" y="0"/>
                </a:moveTo>
                <a:lnTo>
                  <a:pt x="730097" y="0"/>
                </a:lnTo>
                <a:lnTo>
                  <a:pt x="730097" y="35902"/>
                </a:lnTo>
                <a:lnTo>
                  <a:pt x="773430" y="35902"/>
                </a:lnTo>
                <a:lnTo>
                  <a:pt x="773430" y="0"/>
                </a:lnTo>
                <a:close/>
              </a:path>
              <a:path w="798829" h="224790">
                <a:moveTo>
                  <a:pt x="798499" y="219900"/>
                </a:moveTo>
                <a:lnTo>
                  <a:pt x="795782" y="213677"/>
                </a:lnTo>
                <a:lnTo>
                  <a:pt x="793978" y="205232"/>
                </a:lnTo>
                <a:lnTo>
                  <a:pt x="793902" y="204457"/>
                </a:lnTo>
                <a:lnTo>
                  <a:pt x="792975" y="195287"/>
                </a:lnTo>
                <a:lnTo>
                  <a:pt x="792962" y="194792"/>
                </a:lnTo>
                <a:lnTo>
                  <a:pt x="792670" y="184556"/>
                </a:lnTo>
                <a:lnTo>
                  <a:pt x="792670" y="141770"/>
                </a:lnTo>
                <a:lnTo>
                  <a:pt x="792670" y="101765"/>
                </a:lnTo>
                <a:lnTo>
                  <a:pt x="787958" y="85585"/>
                </a:lnTo>
                <a:lnTo>
                  <a:pt x="785926" y="78613"/>
                </a:lnTo>
                <a:lnTo>
                  <a:pt x="768604" y="64858"/>
                </a:lnTo>
                <a:lnTo>
                  <a:pt x="745045" y="58254"/>
                </a:lnTo>
                <a:lnTo>
                  <a:pt x="719607" y="56553"/>
                </a:lnTo>
                <a:lnTo>
                  <a:pt x="692010" y="59118"/>
                </a:lnTo>
                <a:lnTo>
                  <a:pt x="667499" y="67818"/>
                </a:lnTo>
                <a:lnTo>
                  <a:pt x="649516" y="84188"/>
                </a:lnTo>
                <a:lnTo>
                  <a:pt x="641540" y="109575"/>
                </a:lnTo>
                <a:lnTo>
                  <a:pt x="641489" y="109766"/>
                </a:lnTo>
                <a:lnTo>
                  <a:pt x="687336" y="109766"/>
                </a:lnTo>
                <a:lnTo>
                  <a:pt x="687336" y="109575"/>
                </a:lnTo>
                <a:lnTo>
                  <a:pt x="690283" y="98602"/>
                </a:lnTo>
                <a:lnTo>
                  <a:pt x="696531" y="91160"/>
                </a:lnTo>
                <a:lnTo>
                  <a:pt x="705764" y="86931"/>
                </a:lnTo>
                <a:lnTo>
                  <a:pt x="717664" y="85585"/>
                </a:lnTo>
                <a:lnTo>
                  <a:pt x="729081" y="86309"/>
                </a:lnTo>
                <a:lnTo>
                  <a:pt x="738479" y="89331"/>
                </a:lnTo>
                <a:lnTo>
                  <a:pt x="744855" y="95859"/>
                </a:lnTo>
                <a:lnTo>
                  <a:pt x="747204" y="107162"/>
                </a:lnTo>
                <a:lnTo>
                  <a:pt x="747204" y="141770"/>
                </a:lnTo>
                <a:lnTo>
                  <a:pt x="747204" y="158140"/>
                </a:lnTo>
                <a:lnTo>
                  <a:pt x="746442" y="167868"/>
                </a:lnTo>
                <a:lnTo>
                  <a:pt x="742086" y="180022"/>
                </a:lnTo>
                <a:lnTo>
                  <a:pt x="731050" y="190398"/>
                </a:lnTo>
                <a:lnTo>
                  <a:pt x="710285" y="194792"/>
                </a:lnTo>
                <a:lnTo>
                  <a:pt x="699681" y="193890"/>
                </a:lnTo>
                <a:lnTo>
                  <a:pt x="690753" y="190715"/>
                </a:lnTo>
                <a:lnTo>
                  <a:pt x="684631" y="184556"/>
                </a:lnTo>
                <a:lnTo>
                  <a:pt x="683552" y="180022"/>
                </a:lnTo>
                <a:lnTo>
                  <a:pt x="682294" y="174510"/>
                </a:lnTo>
                <a:lnTo>
                  <a:pt x="684517" y="164490"/>
                </a:lnTo>
                <a:lnTo>
                  <a:pt x="690486" y="157835"/>
                </a:lnTo>
                <a:lnTo>
                  <a:pt x="699109" y="153657"/>
                </a:lnTo>
                <a:lnTo>
                  <a:pt x="709307" y="151066"/>
                </a:lnTo>
                <a:lnTo>
                  <a:pt x="730656" y="147878"/>
                </a:lnTo>
                <a:lnTo>
                  <a:pt x="739990" y="145605"/>
                </a:lnTo>
                <a:lnTo>
                  <a:pt x="747204" y="141770"/>
                </a:lnTo>
                <a:lnTo>
                  <a:pt x="747204" y="107162"/>
                </a:lnTo>
                <a:lnTo>
                  <a:pt x="742696" y="117398"/>
                </a:lnTo>
                <a:lnTo>
                  <a:pt x="730681" y="122809"/>
                </a:lnTo>
                <a:lnTo>
                  <a:pt x="713422" y="125603"/>
                </a:lnTo>
                <a:lnTo>
                  <a:pt x="693178" y="127990"/>
                </a:lnTo>
                <a:lnTo>
                  <a:pt x="672376" y="132041"/>
                </a:lnTo>
                <a:lnTo>
                  <a:pt x="654265" y="140042"/>
                </a:lnTo>
                <a:lnTo>
                  <a:pt x="641477" y="154101"/>
                </a:lnTo>
                <a:lnTo>
                  <a:pt x="636638" y="176364"/>
                </a:lnTo>
                <a:lnTo>
                  <a:pt x="641045" y="197573"/>
                </a:lnTo>
                <a:lnTo>
                  <a:pt x="653097" y="212483"/>
                </a:lnTo>
                <a:lnTo>
                  <a:pt x="671068" y="221284"/>
                </a:lnTo>
                <a:lnTo>
                  <a:pt x="693178" y="224180"/>
                </a:lnTo>
                <a:lnTo>
                  <a:pt x="708406" y="223113"/>
                </a:lnTo>
                <a:lnTo>
                  <a:pt x="723277" y="219697"/>
                </a:lnTo>
                <a:lnTo>
                  <a:pt x="736892" y="213677"/>
                </a:lnTo>
                <a:lnTo>
                  <a:pt x="738543" y="212483"/>
                </a:lnTo>
                <a:lnTo>
                  <a:pt x="749147" y="204457"/>
                </a:lnTo>
                <a:lnTo>
                  <a:pt x="749541" y="209854"/>
                </a:lnTo>
                <a:lnTo>
                  <a:pt x="750697" y="214884"/>
                </a:lnTo>
                <a:lnTo>
                  <a:pt x="752182" y="219697"/>
                </a:lnTo>
                <a:lnTo>
                  <a:pt x="752259" y="219900"/>
                </a:lnTo>
                <a:lnTo>
                  <a:pt x="798499" y="219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1" name="bg 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16170" y="6385313"/>
            <a:ext cx="287451" cy="219716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5022875" y="6385318"/>
            <a:ext cx="46355" cy="220345"/>
          </a:xfrm>
          <a:custGeom>
            <a:avLst/>
            <a:gdLst/>
            <a:ahLst/>
            <a:cxnLst/>
            <a:rect l="l" t="t" r="r" b="b"/>
            <a:pathLst>
              <a:path w="46354" h="220345">
                <a:moveTo>
                  <a:pt x="45618" y="0"/>
                </a:moveTo>
                <a:lnTo>
                  <a:pt x="0" y="0"/>
                </a:lnTo>
                <a:lnTo>
                  <a:pt x="0" y="35902"/>
                </a:lnTo>
                <a:lnTo>
                  <a:pt x="45618" y="35902"/>
                </a:lnTo>
                <a:lnTo>
                  <a:pt x="45618" y="0"/>
                </a:lnTo>
                <a:close/>
              </a:path>
              <a:path w="46354" h="220345">
                <a:moveTo>
                  <a:pt x="45783" y="60642"/>
                </a:moveTo>
                <a:lnTo>
                  <a:pt x="152" y="60642"/>
                </a:lnTo>
                <a:lnTo>
                  <a:pt x="152" y="219722"/>
                </a:lnTo>
                <a:lnTo>
                  <a:pt x="45783" y="219722"/>
                </a:lnTo>
                <a:lnTo>
                  <a:pt x="45783" y="606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3" name="bg 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98597" y="6441681"/>
            <a:ext cx="156297" cy="163348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5275275" y="6385318"/>
            <a:ext cx="1195705" cy="280035"/>
          </a:xfrm>
          <a:custGeom>
            <a:avLst/>
            <a:gdLst/>
            <a:ahLst/>
            <a:cxnLst/>
            <a:rect l="l" t="t" r="r" b="b"/>
            <a:pathLst>
              <a:path w="1195704" h="280034">
                <a:moveTo>
                  <a:pt x="164706" y="60642"/>
                </a:moveTo>
                <a:lnTo>
                  <a:pt x="121348" y="60642"/>
                </a:lnTo>
                <a:lnTo>
                  <a:pt x="121348" y="81864"/>
                </a:lnTo>
                <a:lnTo>
                  <a:pt x="121183" y="81864"/>
                </a:lnTo>
                <a:lnTo>
                  <a:pt x="121183" y="138226"/>
                </a:lnTo>
                <a:lnTo>
                  <a:pt x="118846" y="154673"/>
                </a:lnTo>
                <a:lnTo>
                  <a:pt x="111594" y="168694"/>
                </a:lnTo>
                <a:lnTo>
                  <a:pt x="99441" y="178473"/>
                </a:lnTo>
                <a:lnTo>
                  <a:pt x="82359" y="182143"/>
                </a:lnTo>
                <a:lnTo>
                  <a:pt x="64782" y="177888"/>
                </a:lnTo>
                <a:lnTo>
                  <a:pt x="53416" y="166839"/>
                </a:lnTo>
                <a:lnTo>
                  <a:pt x="47294" y="151523"/>
                </a:lnTo>
                <a:lnTo>
                  <a:pt x="45529" y="135077"/>
                </a:lnTo>
                <a:lnTo>
                  <a:pt x="45466" y="134518"/>
                </a:lnTo>
                <a:lnTo>
                  <a:pt x="47586" y="117475"/>
                </a:lnTo>
                <a:lnTo>
                  <a:pt x="54203" y="103047"/>
                </a:lnTo>
                <a:lnTo>
                  <a:pt x="65671" y="93040"/>
                </a:lnTo>
                <a:lnTo>
                  <a:pt x="82359" y="89306"/>
                </a:lnTo>
                <a:lnTo>
                  <a:pt x="100914" y="93306"/>
                </a:lnTo>
                <a:lnTo>
                  <a:pt x="112877" y="104063"/>
                </a:lnTo>
                <a:lnTo>
                  <a:pt x="119278" y="119672"/>
                </a:lnTo>
                <a:lnTo>
                  <a:pt x="121183" y="138226"/>
                </a:lnTo>
                <a:lnTo>
                  <a:pt x="121183" y="81864"/>
                </a:lnTo>
                <a:lnTo>
                  <a:pt x="120865" y="81864"/>
                </a:lnTo>
                <a:lnTo>
                  <a:pt x="111633" y="70027"/>
                </a:lnTo>
                <a:lnTo>
                  <a:pt x="100253" y="62141"/>
                </a:lnTo>
                <a:lnTo>
                  <a:pt x="86842" y="57734"/>
                </a:lnTo>
                <a:lnTo>
                  <a:pt x="71513" y="56375"/>
                </a:lnTo>
                <a:lnTo>
                  <a:pt x="40678" y="62877"/>
                </a:lnTo>
                <a:lnTo>
                  <a:pt x="18288" y="80302"/>
                </a:lnTo>
                <a:lnTo>
                  <a:pt x="4622" y="105422"/>
                </a:lnTo>
                <a:lnTo>
                  <a:pt x="88" y="134518"/>
                </a:lnTo>
                <a:lnTo>
                  <a:pt x="0" y="135077"/>
                </a:lnTo>
                <a:lnTo>
                  <a:pt x="4089" y="165938"/>
                </a:lnTo>
                <a:lnTo>
                  <a:pt x="16802" y="191389"/>
                </a:lnTo>
                <a:lnTo>
                  <a:pt x="38836" y="208686"/>
                </a:lnTo>
                <a:lnTo>
                  <a:pt x="70866" y="215061"/>
                </a:lnTo>
                <a:lnTo>
                  <a:pt x="85712" y="213588"/>
                </a:lnTo>
                <a:lnTo>
                  <a:pt x="99568" y="209067"/>
                </a:lnTo>
                <a:lnTo>
                  <a:pt x="111569" y="201409"/>
                </a:lnTo>
                <a:lnTo>
                  <a:pt x="120865" y="190512"/>
                </a:lnTo>
                <a:lnTo>
                  <a:pt x="121348" y="190512"/>
                </a:lnTo>
                <a:lnTo>
                  <a:pt x="121348" y="211340"/>
                </a:lnTo>
                <a:lnTo>
                  <a:pt x="119405" y="227088"/>
                </a:lnTo>
                <a:lnTo>
                  <a:pt x="112750" y="239572"/>
                </a:lnTo>
                <a:lnTo>
                  <a:pt x="101219" y="247815"/>
                </a:lnTo>
                <a:lnTo>
                  <a:pt x="84620" y="250786"/>
                </a:lnTo>
                <a:lnTo>
                  <a:pt x="73126" y="249682"/>
                </a:lnTo>
                <a:lnTo>
                  <a:pt x="63144" y="246037"/>
                </a:lnTo>
                <a:lnTo>
                  <a:pt x="55410" y="239331"/>
                </a:lnTo>
                <a:lnTo>
                  <a:pt x="50647" y="229019"/>
                </a:lnTo>
                <a:lnTo>
                  <a:pt x="5334" y="229019"/>
                </a:lnTo>
                <a:lnTo>
                  <a:pt x="13195" y="252285"/>
                </a:lnTo>
                <a:lnTo>
                  <a:pt x="30581" y="268109"/>
                </a:lnTo>
                <a:lnTo>
                  <a:pt x="53670" y="277126"/>
                </a:lnTo>
                <a:lnTo>
                  <a:pt x="78638" y="279996"/>
                </a:lnTo>
                <a:lnTo>
                  <a:pt x="124307" y="272669"/>
                </a:lnTo>
                <a:lnTo>
                  <a:pt x="150317" y="254596"/>
                </a:lnTo>
                <a:lnTo>
                  <a:pt x="152260" y="250786"/>
                </a:lnTo>
                <a:lnTo>
                  <a:pt x="162001" y="231648"/>
                </a:lnTo>
                <a:lnTo>
                  <a:pt x="164706" y="209677"/>
                </a:lnTo>
                <a:lnTo>
                  <a:pt x="164706" y="190512"/>
                </a:lnTo>
                <a:lnTo>
                  <a:pt x="164706" y="182143"/>
                </a:lnTo>
                <a:lnTo>
                  <a:pt x="164706" y="89306"/>
                </a:lnTo>
                <a:lnTo>
                  <a:pt x="164706" y="81864"/>
                </a:lnTo>
                <a:lnTo>
                  <a:pt x="164706" y="60642"/>
                </a:lnTo>
                <a:close/>
              </a:path>
              <a:path w="1195704" h="280034">
                <a:moveTo>
                  <a:pt x="335407" y="168554"/>
                </a:moveTo>
                <a:lnTo>
                  <a:pt x="302234" y="129235"/>
                </a:lnTo>
                <a:lnTo>
                  <a:pt x="263613" y="119976"/>
                </a:lnTo>
                <a:lnTo>
                  <a:pt x="247091" y="115798"/>
                </a:lnTo>
                <a:lnTo>
                  <a:pt x="235445" y="109753"/>
                </a:lnTo>
                <a:lnTo>
                  <a:pt x="231051" y="100279"/>
                </a:lnTo>
                <a:lnTo>
                  <a:pt x="233578" y="92456"/>
                </a:lnTo>
                <a:lnTo>
                  <a:pt x="239903" y="87960"/>
                </a:lnTo>
                <a:lnTo>
                  <a:pt x="248107" y="85890"/>
                </a:lnTo>
                <a:lnTo>
                  <a:pt x="256286" y="85394"/>
                </a:lnTo>
                <a:lnTo>
                  <a:pt x="267944" y="86385"/>
                </a:lnTo>
                <a:lnTo>
                  <a:pt x="277583" y="89839"/>
                </a:lnTo>
                <a:lnTo>
                  <a:pt x="284340" y="96456"/>
                </a:lnTo>
                <a:lnTo>
                  <a:pt x="287350" y="106972"/>
                </a:lnTo>
                <a:lnTo>
                  <a:pt x="330873" y="106972"/>
                </a:lnTo>
                <a:lnTo>
                  <a:pt x="322948" y="82562"/>
                </a:lnTo>
                <a:lnTo>
                  <a:pt x="306400" y="66929"/>
                </a:lnTo>
                <a:lnTo>
                  <a:pt x="283730" y="58623"/>
                </a:lnTo>
                <a:lnTo>
                  <a:pt x="257416" y="56184"/>
                </a:lnTo>
                <a:lnTo>
                  <a:pt x="231101" y="58470"/>
                </a:lnTo>
                <a:lnTo>
                  <a:pt x="207911" y="66560"/>
                </a:lnTo>
                <a:lnTo>
                  <a:pt x="191389" y="82245"/>
                </a:lnTo>
                <a:lnTo>
                  <a:pt x="185102" y="107353"/>
                </a:lnTo>
                <a:lnTo>
                  <a:pt x="189649" y="124968"/>
                </a:lnTo>
                <a:lnTo>
                  <a:pt x="201637" y="136931"/>
                </a:lnTo>
                <a:lnTo>
                  <a:pt x="218541" y="144703"/>
                </a:lnTo>
                <a:lnTo>
                  <a:pt x="237845" y="149771"/>
                </a:lnTo>
                <a:lnTo>
                  <a:pt x="259816" y="154571"/>
                </a:lnTo>
                <a:lnTo>
                  <a:pt x="276136" y="159600"/>
                </a:lnTo>
                <a:lnTo>
                  <a:pt x="286283" y="165849"/>
                </a:lnTo>
                <a:lnTo>
                  <a:pt x="289775" y="174320"/>
                </a:lnTo>
                <a:lnTo>
                  <a:pt x="286956" y="183934"/>
                </a:lnTo>
                <a:lnTo>
                  <a:pt x="279755" y="190182"/>
                </a:lnTo>
                <a:lnTo>
                  <a:pt x="270129" y="193573"/>
                </a:lnTo>
                <a:lnTo>
                  <a:pt x="260007" y="194602"/>
                </a:lnTo>
                <a:lnTo>
                  <a:pt x="246926" y="193116"/>
                </a:lnTo>
                <a:lnTo>
                  <a:pt x="235762" y="188391"/>
                </a:lnTo>
                <a:lnTo>
                  <a:pt x="227901" y="180086"/>
                </a:lnTo>
                <a:lnTo>
                  <a:pt x="224739" y="167805"/>
                </a:lnTo>
                <a:lnTo>
                  <a:pt x="181533" y="167805"/>
                </a:lnTo>
                <a:lnTo>
                  <a:pt x="189153" y="194411"/>
                </a:lnTo>
                <a:lnTo>
                  <a:pt x="206883" y="211734"/>
                </a:lnTo>
                <a:lnTo>
                  <a:pt x="231432" y="221157"/>
                </a:lnTo>
                <a:lnTo>
                  <a:pt x="259524" y="224002"/>
                </a:lnTo>
                <a:lnTo>
                  <a:pt x="287426" y="221221"/>
                </a:lnTo>
                <a:lnTo>
                  <a:pt x="311721" y="211975"/>
                </a:lnTo>
                <a:lnTo>
                  <a:pt x="328904" y="194881"/>
                </a:lnTo>
                <a:lnTo>
                  <a:pt x="335407" y="168554"/>
                </a:lnTo>
                <a:close/>
              </a:path>
              <a:path w="1195704" h="280034">
                <a:moveTo>
                  <a:pt x="518401" y="219532"/>
                </a:moveTo>
                <a:lnTo>
                  <a:pt x="448665" y="118884"/>
                </a:lnTo>
                <a:lnTo>
                  <a:pt x="511441" y="60464"/>
                </a:lnTo>
                <a:lnTo>
                  <a:pt x="457403" y="60464"/>
                </a:lnTo>
                <a:lnTo>
                  <a:pt x="399961" y="117767"/>
                </a:lnTo>
                <a:lnTo>
                  <a:pt x="399961" y="0"/>
                </a:lnTo>
                <a:lnTo>
                  <a:pt x="354177" y="0"/>
                </a:lnTo>
                <a:lnTo>
                  <a:pt x="354177" y="219532"/>
                </a:lnTo>
                <a:lnTo>
                  <a:pt x="399961" y="219532"/>
                </a:lnTo>
                <a:lnTo>
                  <a:pt x="399961" y="164833"/>
                </a:lnTo>
                <a:lnTo>
                  <a:pt x="417601" y="148463"/>
                </a:lnTo>
                <a:lnTo>
                  <a:pt x="463067" y="219532"/>
                </a:lnTo>
                <a:lnTo>
                  <a:pt x="518401" y="219532"/>
                </a:lnTo>
                <a:close/>
              </a:path>
              <a:path w="1195704" h="280034">
                <a:moveTo>
                  <a:pt x="683602" y="219900"/>
                </a:moveTo>
                <a:lnTo>
                  <a:pt x="681012" y="213677"/>
                </a:lnTo>
                <a:lnTo>
                  <a:pt x="679246" y="205232"/>
                </a:lnTo>
                <a:lnTo>
                  <a:pt x="679170" y="204457"/>
                </a:lnTo>
                <a:lnTo>
                  <a:pt x="678256" y="195287"/>
                </a:lnTo>
                <a:lnTo>
                  <a:pt x="678243" y="194792"/>
                </a:lnTo>
                <a:lnTo>
                  <a:pt x="677938" y="184556"/>
                </a:lnTo>
                <a:lnTo>
                  <a:pt x="677938" y="141770"/>
                </a:lnTo>
                <a:lnTo>
                  <a:pt x="677938" y="101765"/>
                </a:lnTo>
                <a:lnTo>
                  <a:pt x="673227" y="85585"/>
                </a:lnTo>
                <a:lnTo>
                  <a:pt x="671207" y="78613"/>
                </a:lnTo>
                <a:lnTo>
                  <a:pt x="653910" y="64858"/>
                </a:lnTo>
                <a:lnTo>
                  <a:pt x="630428" y="58254"/>
                </a:lnTo>
                <a:lnTo>
                  <a:pt x="605129" y="56553"/>
                </a:lnTo>
                <a:lnTo>
                  <a:pt x="577507" y="59118"/>
                </a:lnTo>
                <a:lnTo>
                  <a:pt x="553008" y="67818"/>
                </a:lnTo>
                <a:lnTo>
                  <a:pt x="535025" y="84188"/>
                </a:lnTo>
                <a:lnTo>
                  <a:pt x="527037" y="109575"/>
                </a:lnTo>
                <a:lnTo>
                  <a:pt x="526973" y="109766"/>
                </a:lnTo>
                <a:lnTo>
                  <a:pt x="572287" y="109766"/>
                </a:lnTo>
                <a:lnTo>
                  <a:pt x="572287" y="109575"/>
                </a:lnTo>
                <a:lnTo>
                  <a:pt x="575233" y="98602"/>
                </a:lnTo>
                <a:lnTo>
                  <a:pt x="581469" y="91160"/>
                </a:lnTo>
                <a:lnTo>
                  <a:pt x="590664" y="86931"/>
                </a:lnTo>
                <a:lnTo>
                  <a:pt x="602538" y="85585"/>
                </a:lnTo>
                <a:lnTo>
                  <a:pt x="613994" y="86309"/>
                </a:lnTo>
                <a:lnTo>
                  <a:pt x="623404" y="89331"/>
                </a:lnTo>
                <a:lnTo>
                  <a:pt x="629793" y="95859"/>
                </a:lnTo>
                <a:lnTo>
                  <a:pt x="632142" y="107162"/>
                </a:lnTo>
                <a:lnTo>
                  <a:pt x="632142" y="141770"/>
                </a:lnTo>
                <a:lnTo>
                  <a:pt x="632142" y="158140"/>
                </a:lnTo>
                <a:lnTo>
                  <a:pt x="631405" y="167868"/>
                </a:lnTo>
                <a:lnTo>
                  <a:pt x="627113" y="180022"/>
                </a:lnTo>
                <a:lnTo>
                  <a:pt x="616102" y="190398"/>
                </a:lnTo>
                <a:lnTo>
                  <a:pt x="595261" y="194792"/>
                </a:lnTo>
                <a:lnTo>
                  <a:pt x="584631" y="193890"/>
                </a:lnTo>
                <a:lnTo>
                  <a:pt x="575754" y="190715"/>
                </a:lnTo>
                <a:lnTo>
                  <a:pt x="569734" y="184556"/>
                </a:lnTo>
                <a:lnTo>
                  <a:pt x="568667" y="180022"/>
                </a:lnTo>
                <a:lnTo>
                  <a:pt x="567423" y="174510"/>
                </a:lnTo>
                <a:lnTo>
                  <a:pt x="569645" y="164490"/>
                </a:lnTo>
                <a:lnTo>
                  <a:pt x="575576" y="157835"/>
                </a:lnTo>
                <a:lnTo>
                  <a:pt x="584149" y="153657"/>
                </a:lnTo>
                <a:lnTo>
                  <a:pt x="594283" y="151066"/>
                </a:lnTo>
                <a:lnTo>
                  <a:pt x="615645" y="147878"/>
                </a:lnTo>
                <a:lnTo>
                  <a:pt x="625005" y="145605"/>
                </a:lnTo>
                <a:lnTo>
                  <a:pt x="632142" y="141770"/>
                </a:lnTo>
                <a:lnTo>
                  <a:pt x="632142" y="107162"/>
                </a:lnTo>
                <a:lnTo>
                  <a:pt x="627634" y="117398"/>
                </a:lnTo>
                <a:lnTo>
                  <a:pt x="615619" y="122809"/>
                </a:lnTo>
                <a:lnTo>
                  <a:pt x="598360" y="125603"/>
                </a:lnTo>
                <a:lnTo>
                  <a:pt x="578104" y="127990"/>
                </a:lnTo>
                <a:lnTo>
                  <a:pt x="557314" y="132041"/>
                </a:lnTo>
                <a:lnTo>
                  <a:pt x="539178" y="140042"/>
                </a:lnTo>
                <a:lnTo>
                  <a:pt x="526338" y="154101"/>
                </a:lnTo>
                <a:lnTo>
                  <a:pt x="521474" y="176364"/>
                </a:lnTo>
                <a:lnTo>
                  <a:pt x="525894" y="197573"/>
                </a:lnTo>
                <a:lnTo>
                  <a:pt x="537959" y="212483"/>
                </a:lnTo>
                <a:lnTo>
                  <a:pt x="555942" y="221284"/>
                </a:lnTo>
                <a:lnTo>
                  <a:pt x="578104" y="224180"/>
                </a:lnTo>
                <a:lnTo>
                  <a:pt x="593344" y="223113"/>
                </a:lnTo>
                <a:lnTo>
                  <a:pt x="608215" y="219697"/>
                </a:lnTo>
                <a:lnTo>
                  <a:pt x="621842" y="213677"/>
                </a:lnTo>
                <a:lnTo>
                  <a:pt x="623493" y="212483"/>
                </a:lnTo>
                <a:lnTo>
                  <a:pt x="634085" y="204457"/>
                </a:lnTo>
                <a:lnTo>
                  <a:pt x="634415" y="209854"/>
                </a:lnTo>
                <a:lnTo>
                  <a:pt x="637260" y="219697"/>
                </a:lnTo>
                <a:lnTo>
                  <a:pt x="637324" y="219900"/>
                </a:lnTo>
                <a:lnTo>
                  <a:pt x="683602" y="219900"/>
                </a:lnTo>
                <a:close/>
              </a:path>
              <a:path w="1195704" h="280034">
                <a:moveTo>
                  <a:pt x="853325" y="168554"/>
                </a:moveTo>
                <a:lnTo>
                  <a:pt x="820089" y="129235"/>
                </a:lnTo>
                <a:lnTo>
                  <a:pt x="781596" y="119976"/>
                </a:lnTo>
                <a:lnTo>
                  <a:pt x="765060" y="115798"/>
                </a:lnTo>
                <a:lnTo>
                  <a:pt x="753389" y="109753"/>
                </a:lnTo>
                <a:lnTo>
                  <a:pt x="748969" y="100279"/>
                </a:lnTo>
                <a:lnTo>
                  <a:pt x="751484" y="92456"/>
                </a:lnTo>
                <a:lnTo>
                  <a:pt x="757783" y="87960"/>
                </a:lnTo>
                <a:lnTo>
                  <a:pt x="766025" y="85890"/>
                </a:lnTo>
                <a:lnTo>
                  <a:pt x="774369" y="85394"/>
                </a:lnTo>
                <a:lnTo>
                  <a:pt x="785952" y="86385"/>
                </a:lnTo>
                <a:lnTo>
                  <a:pt x="795604" y="89839"/>
                </a:lnTo>
                <a:lnTo>
                  <a:pt x="802398" y="96456"/>
                </a:lnTo>
                <a:lnTo>
                  <a:pt x="805434" y="106972"/>
                </a:lnTo>
                <a:lnTo>
                  <a:pt x="848791" y="106972"/>
                </a:lnTo>
                <a:lnTo>
                  <a:pt x="840955" y="82562"/>
                </a:lnTo>
                <a:lnTo>
                  <a:pt x="824471" y="66929"/>
                </a:lnTo>
                <a:lnTo>
                  <a:pt x="801814" y="58623"/>
                </a:lnTo>
                <a:lnTo>
                  <a:pt x="775500" y="56184"/>
                </a:lnTo>
                <a:lnTo>
                  <a:pt x="749185" y="58470"/>
                </a:lnTo>
                <a:lnTo>
                  <a:pt x="725995" y="66560"/>
                </a:lnTo>
                <a:lnTo>
                  <a:pt x="709472" y="82245"/>
                </a:lnTo>
                <a:lnTo>
                  <a:pt x="703173" y="107353"/>
                </a:lnTo>
                <a:lnTo>
                  <a:pt x="707707" y="124968"/>
                </a:lnTo>
                <a:lnTo>
                  <a:pt x="719658" y="136931"/>
                </a:lnTo>
                <a:lnTo>
                  <a:pt x="736561" y="144703"/>
                </a:lnTo>
                <a:lnTo>
                  <a:pt x="755929" y="149771"/>
                </a:lnTo>
                <a:lnTo>
                  <a:pt x="777773" y="154571"/>
                </a:lnTo>
                <a:lnTo>
                  <a:pt x="793991" y="159600"/>
                </a:lnTo>
                <a:lnTo>
                  <a:pt x="804075" y="165849"/>
                </a:lnTo>
                <a:lnTo>
                  <a:pt x="807542" y="174320"/>
                </a:lnTo>
                <a:lnTo>
                  <a:pt x="804722" y="183934"/>
                </a:lnTo>
                <a:lnTo>
                  <a:pt x="797547" y="190182"/>
                </a:lnTo>
                <a:lnTo>
                  <a:pt x="787882" y="193573"/>
                </a:lnTo>
                <a:lnTo>
                  <a:pt x="777608" y="194602"/>
                </a:lnTo>
                <a:lnTo>
                  <a:pt x="764590" y="193116"/>
                </a:lnTo>
                <a:lnTo>
                  <a:pt x="753440" y="188391"/>
                </a:lnTo>
                <a:lnTo>
                  <a:pt x="745591" y="180086"/>
                </a:lnTo>
                <a:lnTo>
                  <a:pt x="742492" y="167805"/>
                </a:lnTo>
                <a:lnTo>
                  <a:pt x="699300" y="167805"/>
                </a:lnTo>
                <a:lnTo>
                  <a:pt x="706907" y="194411"/>
                </a:lnTo>
                <a:lnTo>
                  <a:pt x="724662" y="211734"/>
                </a:lnTo>
                <a:lnTo>
                  <a:pt x="749261" y="221157"/>
                </a:lnTo>
                <a:lnTo>
                  <a:pt x="777443" y="224002"/>
                </a:lnTo>
                <a:lnTo>
                  <a:pt x="805268" y="221221"/>
                </a:lnTo>
                <a:lnTo>
                  <a:pt x="829576" y="211975"/>
                </a:lnTo>
                <a:lnTo>
                  <a:pt x="846797" y="194881"/>
                </a:lnTo>
                <a:lnTo>
                  <a:pt x="853325" y="168554"/>
                </a:lnTo>
                <a:close/>
              </a:path>
              <a:path w="1195704" h="280034">
                <a:moveTo>
                  <a:pt x="1019657" y="168554"/>
                </a:moveTo>
                <a:lnTo>
                  <a:pt x="986409" y="129235"/>
                </a:lnTo>
                <a:lnTo>
                  <a:pt x="947851" y="119976"/>
                </a:lnTo>
                <a:lnTo>
                  <a:pt x="931329" y="115798"/>
                </a:lnTo>
                <a:lnTo>
                  <a:pt x="919695" y="109753"/>
                </a:lnTo>
                <a:lnTo>
                  <a:pt x="915289" y="100279"/>
                </a:lnTo>
                <a:lnTo>
                  <a:pt x="917778" y="92456"/>
                </a:lnTo>
                <a:lnTo>
                  <a:pt x="924026" y="87960"/>
                </a:lnTo>
                <a:lnTo>
                  <a:pt x="932218" y="85890"/>
                </a:lnTo>
                <a:lnTo>
                  <a:pt x="940536" y="85394"/>
                </a:lnTo>
                <a:lnTo>
                  <a:pt x="952119" y="86385"/>
                </a:lnTo>
                <a:lnTo>
                  <a:pt x="961771" y="89839"/>
                </a:lnTo>
                <a:lnTo>
                  <a:pt x="968565" y="96456"/>
                </a:lnTo>
                <a:lnTo>
                  <a:pt x="971600" y="106972"/>
                </a:lnTo>
                <a:lnTo>
                  <a:pt x="1015123" y="106972"/>
                </a:lnTo>
                <a:lnTo>
                  <a:pt x="1007287" y="82562"/>
                </a:lnTo>
                <a:lnTo>
                  <a:pt x="990790" y="66929"/>
                </a:lnTo>
                <a:lnTo>
                  <a:pt x="968146" y="58623"/>
                </a:lnTo>
                <a:lnTo>
                  <a:pt x="941832" y="56184"/>
                </a:lnTo>
                <a:lnTo>
                  <a:pt x="915466" y="58470"/>
                </a:lnTo>
                <a:lnTo>
                  <a:pt x="892340" y="66560"/>
                </a:lnTo>
                <a:lnTo>
                  <a:pt x="875919" y="82245"/>
                </a:lnTo>
                <a:lnTo>
                  <a:pt x="869670" y="107353"/>
                </a:lnTo>
                <a:lnTo>
                  <a:pt x="874179" y="124968"/>
                </a:lnTo>
                <a:lnTo>
                  <a:pt x="886066" y="136931"/>
                </a:lnTo>
                <a:lnTo>
                  <a:pt x="902906" y="144703"/>
                </a:lnTo>
                <a:lnTo>
                  <a:pt x="922248" y="149771"/>
                </a:lnTo>
                <a:lnTo>
                  <a:pt x="944168" y="154571"/>
                </a:lnTo>
                <a:lnTo>
                  <a:pt x="960374" y="159600"/>
                </a:lnTo>
                <a:lnTo>
                  <a:pt x="970419" y="165849"/>
                </a:lnTo>
                <a:lnTo>
                  <a:pt x="973861" y="174320"/>
                </a:lnTo>
                <a:lnTo>
                  <a:pt x="971054" y="183934"/>
                </a:lnTo>
                <a:lnTo>
                  <a:pt x="963891" y="190182"/>
                </a:lnTo>
                <a:lnTo>
                  <a:pt x="954278" y="193573"/>
                </a:lnTo>
                <a:lnTo>
                  <a:pt x="944092" y="194602"/>
                </a:lnTo>
                <a:lnTo>
                  <a:pt x="931100" y="193116"/>
                </a:lnTo>
                <a:lnTo>
                  <a:pt x="919988" y="188391"/>
                </a:lnTo>
                <a:lnTo>
                  <a:pt x="912152" y="180086"/>
                </a:lnTo>
                <a:lnTo>
                  <a:pt x="908989" y="167805"/>
                </a:lnTo>
                <a:lnTo>
                  <a:pt x="865619" y="167805"/>
                </a:lnTo>
                <a:lnTo>
                  <a:pt x="873277" y="194411"/>
                </a:lnTo>
                <a:lnTo>
                  <a:pt x="890981" y="211734"/>
                </a:lnTo>
                <a:lnTo>
                  <a:pt x="915543" y="221157"/>
                </a:lnTo>
                <a:lnTo>
                  <a:pt x="943775" y="224002"/>
                </a:lnTo>
                <a:lnTo>
                  <a:pt x="971664" y="221221"/>
                </a:lnTo>
                <a:lnTo>
                  <a:pt x="995972" y="211975"/>
                </a:lnTo>
                <a:lnTo>
                  <a:pt x="1013142" y="194881"/>
                </a:lnTo>
                <a:lnTo>
                  <a:pt x="1019657" y="168554"/>
                </a:lnTo>
                <a:close/>
              </a:path>
              <a:path w="1195704" h="280034">
                <a:moveTo>
                  <a:pt x="1195209" y="219900"/>
                </a:moveTo>
                <a:lnTo>
                  <a:pt x="1192593" y="213677"/>
                </a:lnTo>
                <a:lnTo>
                  <a:pt x="1190777" y="205232"/>
                </a:lnTo>
                <a:lnTo>
                  <a:pt x="1190701" y="204457"/>
                </a:lnTo>
                <a:lnTo>
                  <a:pt x="1189723" y="195287"/>
                </a:lnTo>
                <a:lnTo>
                  <a:pt x="1189710" y="194792"/>
                </a:lnTo>
                <a:lnTo>
                  <a:pt x="1189380" y="184556"/>
                </a:lnTo>
                <a:lnTo>
                  <a:pt x="1189380" y="141770"/>
                </a:lnTo>
                <a:lnTo>
                  <a:pt x="1189380" y="101765"/>
                </a:lnTo>
                <a:lnTo>
                  <a:pt x="1184668" y="85585"/>
                </a:lnTo>
                <a:lnTo>
                  <a:pt x="1182649" y="78613"/>
                </a:lnTo>
                <a:lnTo>
                  <a:pt x="1165352" y="64858"/>
                </a:lnTo>
                <a:lnTo>
                  <a:pt x="1141869" y="58254"/>
                </a:lnTo>
                <a:lnTo>
                  <a:pt x="1116571" y="56553"/>
                </a:lnTo>
                <a:lnTo>
                  <a:pt x="1088961" y="59118"/>
                </a:lnTo>
                <a:lnTo>
                  <a:pt x="1064450" y="67818"/>
                </a:lnTo>
                <a:lnTo>
                  <a:pt x="1046467" y="84188"/>
                </a:lnTo>
                <a:lnTo>
                  <a:pt x="1038479" y="109575"/>
                </a:lnTo>
                <a:lnTo>
                  <a:pt x="1038428" y="109766"/>
                </a:lnTo>
                <a:lnTo>
                  <a:pt x="1084046" y="109766"/>
                </a:lnTo>
                <a:lnTo>
                  <a:pt x="1084046" y="109575"/>
                </a:lnTo>
                <a:lnTo>
                  <a:pt x="1087031" y="98602"/>
                </a:lnTo>
                <a:lnTo>
                  <a:pt x="1093317" y="91160"/>
                </a:lnTo>
                <a:lnTo>
                  <a:pt x="1102575" y="86931"/>
                </a:lnTo>
                <a:lnTo>
                  <a:pt x="1114463" y="85585"/>
                </a:lnTo>
                <a:lnTo>
                  <a:pt x="1125766" y="86309"/>
                </a:lnTo>
                <a:lnTo>
                  <a:pt x="1135138" y="89331"/>
                </a:lnTo>
                <a:lnTo>
                  <a:pt x="1141539" y="95859"/>
                </a:lnTo>
                <a:lnTo>
                  <a:pt x="1143914" y="107162"/>
                </a:lnTo>
                <a:lnTo>
                  <a:pt x="1143749" y="107543"/>
                </a:lnTo>
                <a:lnTo>
                  <a:pt x="1143749" y="141770"/>
                </a:lnTo>
                <a:lnTo>
                  <a:pt x="1143749" y="158140"/>
                </a:lnTo>
                <a:lnTo>
                  <a:pt x="1143025" y="167868"/>
                </a:lnTo>
                <a:lnTo>
                  <a:pt x="1138720" y="180022"/>
                </a:lnTo>
                <a:lnTo>
                  <a:pt x="1127709" y="190398"/>
                </a:lnTo>
                <a:lnTo>
                  <a:pt x="1106868" y="194792"/>
                </a:lnTo>
                <a:lnTo>
                  <a:pt x="1096276" y="193890"/>
                </a:lnTo>
                <a:lnTo>
                  <a:pt x="1087348" y="190715"/>
                </a:lnTo>
                <a:lnTo>
                  <a:pt x="1081227" y="184556"/>
                </a:lnTo>
                <a:lnTo>
                  <a:pt x="1080147" y="180022"/>
                </a:lnTo>
                <a:lnTo>
                  <a:pt x="1078877" y="174510"/>
                </a:lnTo>
                <a:lnTo>
                  <a:pt x="1081087" y="164490"/>
                </a:lnTo>
                <a:lnTo>
                  <a:pt x="1087043" y="157835"/>
                </a:lnTo>
                <a:lnTo>
                  <a:pt x="1095667" y="153657"/>
                </a:lnTo>
                <a:lnTo>
                  <a:pt x="1105890" y="151066"/>
                </a:lnTo>
                <a:lnTo>
                  <a:pt x="1127315" y="147878"/>
                </a:lnTo>
                <a:lnTo>
                  <a:pt x="1136637" y="145605"/>
                </a:lnTo>
                <a:lnTo>
                  <a:pt x="1143749" y="141770"/>
                </a:lnTo>
                <a:lnTo>
                  <a:pt x="1143749" y="107543"/>
                </a:lnTo>
                <a:lnTo>
                  <a:pt x="1139405" y="117398"/>
                </a:lnTo>
                <a:lnTo>
                  <a:pt x="1127417" y="122809"/>
                </a:lnTo>
                <a:lnTo>
                  <a:pt x="1110195" y="125603"/>
                </a:lnTo>
                <a:lnTo>
                  <a:pt x="1090041" y="127990"/>
                </a:lnTo>
                <a:lnTo>
                  <a:pt x="1069174" y="132041"/>
                </a:lnTo>
                <a:lnTo>
                  <a:pt x="1051039" y="140042"/>
                </a:lnTo>
                <a:lnTo>
                  <a:pt x="1038250" y="154101"/>
                </a:lnTo>
                <a:lnTo>
                  <a:pt x="1033411" y="176364"/>
                </a:lnTo>
                <a:lnTo>
                  <a:pt x="1037818" y="197573"/>
                </a:lnTo>
                <a:lnTo>
                  <a:pt x="1049896" y="212483"/>
                </a:lnTo>
                <a:lnTo>
                  <a:pt x="1067879" y="221284"/>
                </a:lnTo>
                <a:lnTo>
                  <a:pt x="1090041" y="224180"/>
                </a:lnTo>
                <a:lnTo>
                  <a:pt x="1105217" y="223113"/>
                </a:lnTo>
                <a:lnTo>
                  <a:pt x="1120127" y="219697"/>
                </a:lnTo>
                <a:lnTo>
                  <a:pt x="1133754" y="213677"/>
                </a:lnTo>
                <a:lnTo>
                  <a:pt x="1135392" y="212483"/>
                </a:lnTo>
                <a:lnTo>
                  <a:pt x="1145857" y="204457"/>
                </a:lnTo>
                <a:lnTo>
                  <a:pt x="1146340" y="209854"/>
                </a:lnTo>
                <a:lnTo>
                  <a:pt x="1147470" y="214884"/>
                </a:lnTo>
                <a:lnTo>
                  <a:pt x="1149032" y="219697"/>
                </a:lnTo>
                <a:lnTo>
                  <a:pt x="1149096" y="219900"/>
                </a:lnTo>
                <a:lnTo>
                  <a:pt x="1195209" y="2199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5" name="bg 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94272" y="6441681"/>
            <a:ext cx="155812" cy="163348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7365234" y="6149964"/>
            <a:ext cx="895985" cy="606425"/>
          </a:xfrm>
          <a:custGeom>
            <a:avLst/>
            <a:gdLst/>
            <a:ahLst/>
            <a:cxnLst/>
            <a:rect l="l" t="t" r="r" b="b"/>
            <a:pathLst>
              <a:path w="895984" h="606425">
                <a:moveTo>
                  <a:pt x="895924" y="0"/>
                </a:moveTo>
                <a:lnTo>
                  <a:pt x="0" y="0"/>
                </a:lnTo>
                <a:lnTo>
                  <a:pt x="0" y="606083"/>
                </a:lnTo>
                <a:lnTo>
                  <a:pt x="895925" y="606083"/>
                </a:lnTo>
                <a:lnTo>
                  <a:pt x="8959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bg object 27"/>
          <p:cNvSpPr/>
          <p:nvPr/>
        </p:nvSpPr>
        <p:spPr>
          <a:xfrm>
            <a:off x="7382455" y="6166556"/>
            <a:ext cx="861694" cy="572135"/>
          </a:xfrm>
          <a:custGeom>
            <a:avLst/>
            <a:gdLst/>
            <a:ahLst/>
            <a:cxnLst/>
            <a:rect l="l" t="t" r="r" b="b"/>
            <a:pathLst>
              <a:path w="861695" h="572134">
                <a:moveTo>
                  <a:pt x="861486" y="0"/>
                </a:moveTo>
                <a:lnTo>
                  <a:pt x="0" y="0"/>
                </a:lnTo>
                <a:lnTo>
                  <a:pt x="0" y="572007"/>
                </a:lnTo>
                <a:lnTo>
                  <a:pt x="861487" y="572007"/>
                </a:lnTo>
                <a:lnTo>
                  <a:pt x="861486" y="0"/>
                </a:lnTo>
                <a:close/>
              </a:path>
            </a:pathLst>
          </a:custGeom>
          <a:solidFill>
            <a:srgbClr val="034E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bg object 28"/>
          <p:cNvSpPr/>
          <p:nvPr/>
        </p:nvSpPr>
        <p:spPr>
          <a:xfrm>
            <a:off x="7783313" y="6234993"/>
            <a:ext cx="59690" cy="56515"/>
          </a:xfrm>
          <a:custGeom>
            <a:avLst/>
            <a:gdLst/>
            <a:ahLst/>
            <a:cxnLst/>
            <a:rect l="l" t="t" r="r" b="b"/>
            <a:pathLst>
              <a:path w="59690" h="56514">
                <a:moveTo>
                  <a:pt x="29717" y="0"/>
                </a:moveTo>
                <a:lnTo>
                  <a:pt x="22744" y="21667"/>
                </a:lnTo>
                <a:lnTo>
                  <a:pt x="0" y="21617"/>
                </a:lnTo>
                <a:lnTo>
                  <a:pt x="18459" y="34850"/>
                </a:lnTo>
                <a:lnTo>
                  <a:pt x="11511" y="56189"/>
                </a:lnTo>
                <a:lnTo>
                  <a:pt x="29718" y="42981"/>
                </a:lnTo>
                <a:lnTo>
                  <a:pt x="47873" y="56189"/>
                </a:lnTo>
                <a:lnTo>
                  <a:pt x="40976" y="34850"/>
                </a:lnTo>
                <a:lnTo>
                  <a:pt x="59436" y="21617"/>
                </a:lnTo>
                <a:lnTo>
                  <a:pt x="36691" y="21617"/>
                </a:lnTo>
                <a:lnTo>
                  <a:pt x="29717" y="0"/>
                </a:lnTo>
                <a:close/>
              </a:path>
            </a:pathLst>
          </a:custGeom>
          <a:solidFill>
            <a:srgbClr val="FFEC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9" name="bg object 2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20396" y="6260146"/>
            <a:ext cx="128253" cy="124929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7595156" y="6422426"/>
            <a:ext cx="59690" cy="56515"/>
          </a:xfrm>
          <a:custGeom>
            <a:avLst/>
            <a:gdLst/>
            <a:ahLst/>
            <a:cxnLst/>
            <a:rect l="l" t="t" r="r" b="b"/>
            <a:pathLst>
              <a:path w="59690" h="56514">
                <a:moveTo>
                  <a:pt x="29728" y="0"/>
                </a:moveTo>
                <a:lnTo>
                  <a:pt x="22755" y="21692"/>
                </a:lnTo>
                <a:lnTo>
                  <a:pt x="0" y="21642"/>
                </a:lnTo>
                <a:lnTo>
                  <a:pt x="18436" y="34850"/>
                </a:lnTo>
                <a:lnTo>
                  <a:pt x="11529" y="56214"/>
                </a:lnTo>
                <a:lnTo>
                  <a:pt x="29728" y="43006"/>
                </a:lnTo>
                <a:lnTo>
                  <a:pt x="47883" y="56214"/>
                </a:lnTo>
                <a:lnTo>
                  <a:pt x="40986" y="34850"/>
                </a:lnTo>
                <a:lnTo>
                  <a:pt x="59420" y="21642"/>
                </a:lnTo>
                <a:lnTo>
                  <a:pt x="36701" y="21642"/>
                </a:lnTo>
                <a:lnTo>
                  <a:pt x="29728" y="0"/>
                </a:lnTo>
                <a:close/>
              </a:path>
            </a:pathLst>
          </a:custGeom>
          <a:solidFill>
            <a:srgbClr val="FFEC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1" name="bg 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20396" y="6516273"/>
            <a:ext cx="128406" cy="124932"/>
          </a:xfrm>
          <a:prstGeom prst="rect">
            <a:avLst/>
          </a:prstGeom>
        </p:spPr>
      </p:pic>
      <p:sp>
        <p:nvSpPr>
          <p:cNvPr id="32" name="bg object 32"/>
          <p:cNvSpPr/>
          <p:nvPr/>
        </p:nvSpPr>
        <p:spPr>
          <a:xfrm>
            <a:off x="7783338" y="6609843"/>
            <a:ext cx="59690" cy="56515"/>
          </a:xfrm>
          <a:custGeom>
            <a:avLst/>
            <a:gdLst/>
            <a:ahLst/>
            <a:cxnLst/>
            <a:rect l="l" t="t" r="r" b="b"/>
            <a:pathLst>
              <a:path w="59690" h="56515">
                <a:moveTo>
                  <a:pt x="29692" y="0"/>
                </a:moveTo>
                <a:lnTo>
                  <a:pt x="22744" y="21665"/>
                </a:lnTo>
                <a:lnTo>
                  <a:pt x="0" y="21665"/>
                </a:lnTo>
                <a:lnTo>
                  <a:pt x="18434" y="34877"/>
                </a:lnTo>
                <a:lnTo>
                  <a:pt x="11537" y="56239"/>
                </a:lnTo>
                <a:lnTo>
                  <a:pt x="29718" y="43027"/>
                </a:lnTo>
                <a:lnTo>
                  <a:pt x="47873" y="56239"/>
                </a:lnTo>
                <a:lnTo>
                  <a:pt x="40951" y="34877"/>
                </a:lnTo>
                <a:lnTo>
                  <a:pt x="59410" y="21665"/>
                </a:lnTo>
                <a:lnTo>
                  <a:pt x="36665" y="21665"/>
                </a:lnTo>
                <a:lnTo>
                  <a:pt x="29692" y="0"/>
                </a:lnTo>
                <a:close/>
              </a:path>
            </a:pathLst>
          </a:custGeom>
          <a:solidFill>
            <a:srgbClr val="FFEC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3" name="bg object 3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77285" y="6516273"/>
            <a:ext cx="128406" cy="124932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7971206" y="6422148"/>
            <a:ext cx="59690" cy="56515"/>
          </a:xfrm>
          <a:custGeom>
            <a:avLst/>
            <a:gdLst/>
            <a:ahLst/>
            <a:cxnLst/>
            <a:rect l="l" t="t" r="r" b="b"/>
            <a:pathLst>
              <a:path w="59690" h="56514">
                <a:moveTo>
                  <a:pt x="29717" y="0"/>
                </a:moveTo>
                <a:lnTo>
                  <a:pt x="22770" y="21692"/>
                </a:lnTo>
                <a:lnTo>
                  <a:pt x="0" y="21667"/>
                </a:lnTo>
                <a:lnTo>
                  <a:pt x="18459" y="34875"/>
                </a:lnTo>
                <a:lnTo>
                  <a:pt x="11562" y="56239"/>
                </a:lnTo>
                <a:lnTo>
                  <a:pt x="29718" y="43006"/>
                </a:lnTo>
                <a:lnTo>
                  <a:pt x="47898" y="56239"/>
                </a:lnTo>
                <a:lnTo>
                  <a:pt x="40976" y="34875"/>
                </a:lnTo>
                <a:lnTo>
                  <a:pt x="59461" y="21667"/>
                </a:lnTo>
                <a:lnTo>
                  <a:pt x="36691" y="21667"/>
                </a:lnTo>
                <a:lnTo>
                  <a:pt x="29717" y="0"/>
                </a:lnTo>
                <a:close/>
              </a:path>
            </a:pathLst>
          </a:custGeom>
          <a:solidFill>
            <a:srgbClr val="FFEC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5" name="bg object 3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877563" y="6260171"/>
            <a:ext cx="128127" cy="124626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64513" y="6240978"/>
            <a:ext cx="136748" cy="140991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521597" y="6238579"/>
            <a:ext cx="331665" cy="145713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880876" y="6277571"/>
            <a:ext cx="93515" cy="104449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994753" y="6277520"/>
            <a:ext cx="96279" cy="106721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111647" y="6277571"/>
            <a:ext cx="207214" cy="106721"/>
          </a:xfrm>
          <a:prstGeom prst="rect">
            <a:avLst/>
          </a:prstGeom>
        </p:spPr>
      </p:pic>
      <p:sp>
        <p:nvSpPr>
          <p:cNvPr id="41" name="bg object 41"/>
          <p:cNvSpPr/>
          <p:nvPr/>
        </p:nvSpPr>
        <p:spPr>
          <a:xfrm>
            <a:off x="9342641" y="6241008"/>
            <a:ext cx="27305" cy="140970"/>
          </a:xfrm>
          <a:custGeom>
            <a:avLst/>
            <a:gdLst/>
            <a:ahLst/>
            <a:cxnLst/>
            <a:rect l="l" t="t" r="r" b="b"/>
            <a:pathLst>
              <a:path w="27304" h="140970">
                <a:moveTo>
                  <a:pt x="27127" y="38836"/>
                </a:moveTo>
                <a:lnTo>
                  <a:pt x="0" y="38836"/>
                </a:lnTo>
                <a:lnTo>
                  <a:pt x="0" y="140970"/>
                </a:lnTo>
                <a:lnTo>
                  <a:pt x="27127" y="140970"/>
                </a:lnTo>
                <a:lnTo>
                  <a:pt x="27127" y="38836"/>
                </a:lnTo>
                <a:close/>
              </a:path>
              <a:path w="27304" h="140970">
                <a:moveTo>
                  <a:pt x="27127" y="0"/>
                </a:moveTo>
                <a:lnTo>
                  <a:pt x="0" y="0"/>
                </a:lnTo>
                <a:lnTo>
                  <a:pt x="0" y="25006"/>
                </a:lnTo>
                <a:lnTo>
                  <a:pt x="27127" y="25006"/>
                </a:lnTo>
                <a:lnTo>
                  <a:pt x="271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2" name="bg object 4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389683" y="6277495"/>
            <a:ext cx="95797" cy="106747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506399" y="6277520"/>
            <a:ext cx="274333" cy="106772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852315" y="6277520"/>
            <a:ext cx="210612" cy="106721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496063" y="6516152"/>
            <a:ext cx="93261" cy="104449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364868" y="6477327"/>
            <a:ext cx="107689" cy="141001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616279" y="6513880"/>
            <a:ext cx="177648" cy="106752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814365" y="6513849"/>
            <a:ext cx="209547" cy="14329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045998" y="6477327"/>
            <a:ext cx="141135" cy="143304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9209955" y="6477327"/>
            <a:ext cx="200114" cy="143274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485278" y="6516152"/>
            <a:ext cx="93261" cy="104449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9606457" y="6513910"/>
            <a:ext cx="93490" cy="104449"/>
          </a:xfrm>
          <a:prstGeom prst="rect">
            <a:avLst/>
          </a:prstGeom>
        </p:spPr>
      </p:pic>
      <p:sp>
        <p:nvSpPr>
          <p:cNvPr id="53" name="bg object 53"/>
          <p:cNvSpPr/>
          <p:nvPr/>
        </p:nvSpPr>
        <p:spPr>
          <a:xfrm>
            <a:off x="9727426" y="6477330"/>
            <a:ext cx="27305" cy="141605"/>
          </a:xfrm>
          <a:custGeom>
            <a:avLst/>
            <a:gdLst/>
            <a:ahLst/>
            <a:cxnLst/>
            <a:rect l="l" t="t" r="r" b="b"/>
            <a:pathLst>
              <a:path w="27304" h="141604">
                <a:moveTo>
                  <a:pt x="27139" y="38862"/>
                </a:moveTo>
                <a:lnTo>
                  <a:pt x="0" y="38862"/>
                </a:lnTo>
                <a:lnTo>
                  <a:pt x="0" y="141008"/>
                </a:lnTo>
                <a:lnTo>
                  <a:pt x="27139" y="141008"/>
                </a:lnTo>
                <a:lnTo>
                  <a:pt x="27139" y="38862"/>
                </a:lnTo>
                <a:close/>
              </a:path>
              <a:path w="27304" h="141604">
                <a:moveTo>
                  <a:pt x="27139" y="0"/>
                </a:moveTo>
                <a:lnTo>
                  <a:pt x="0" y="0"/>
                </a:lnTo>
                <a:lnTo>
                  <a:pt x="0" y="25006"/>
                </a:lnTo>
                <a:lnTo>
                  <a:pt x="27139" y="25006"/>
                </a:lnTo>
                <a:lnTo>
                  <a:pt x="271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4" name="bg object 54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9776132" y="6513880"/>
            <a:ext cx="105799" cy="106752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9902927" y="6513910"/>
            <a:ext cx="93566" cy="104449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16018" y="6513849"/>
            <a:ext cx="95848" cy="106752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0133673" y="6513910"/>
            <a:ext cx="93566" cy="104449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3857244" y="1505711"/>
            <a:ext cx="5832348" cy="75742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1" i="0">
                <a:solidFill>
                  <a:srgbClr val="11693D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9" Type="http://schemas.openxmlformats.org/officeDocument/2006/relationships/image" Target="../media/image3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738432" y="6956216"/>
            <a:ext cx="244146" cy="23356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095902" y="7041702"/>
            <a:ext cx="1757209" cy="17843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023636" y="6942060"/>
            <a:ext cx="1277558" cy="25581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2431" y="177799"/>
            <a:ext cx="8785910" cy="1300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1" i="0">
                <a:solidFill>
                  <a:srgbClr val="11693D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6452" y="2222603"/>
            <a:ext cx="7746365" cy="18357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1E1E1E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607306" y="7086600"/>
            <a:ext cx="4336288" cy="381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77545" y="7086600"/>
            <a:ext cx="3116707" cy="381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9756648" y="7086600"/>
            <a:ext cx="3116707" cy="381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forsakringskassan.se/arbetsgivare/att-forebygga-sjukfranvaro/tillsammans-for-ett-hallbart-arbetsliv" TargetMode="Externa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jpg"/><Relationship Id="rId3" Type="http://schemas.openxmlformats.org/officeDocument/2006/relationships/image" Target="../media/image59.jp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jpg"/><Relationship Id="rId8" Type="http://schemas.openxmlformats.org/officeDocument/2006/relationships/image" Target="../media/image64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510664" y="2729306"/>
            <a:ext cx="10534650" cy="15506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 indent="969644">
              <a:lnSpc>
                <a:spcPct val="100000"/>
              </a:lnSpc>
              <a:spcBef>
                <a:spcPts val="105"/>
              </a:spcBef>
            </a:pPr>
            <a:r>
              <a:rPr dirty="0" sz="5000">
                <a:solidFill>
                  <a:srgbClr val="FFFFFF"/>
                </a:solidFill>
              </a:rPr>
              <a:t>Ett</a:t>
            </a:r>
            <a:r>
              <a:rPr dirty="0" sz="5000" spc="-215">
                <a:solidFill>
                  <a:srgbClr val="FFFFFF"/>
                </a:solidFill>
              </a:rPr>
              <a:t> </a:t>
            </a:r>
            <a:r>
              <a:rPr dirty="0" sz="5000" spc="-45">
                <a:solidFill>
                  <a:srgbClr val="FFFFFF"/>
                </a:solidFill>
              </a:rPr>
              <a:t>inkluderande</a:t>
            </a:r>
            <a:r>
              <a:rPr dirty="0" sz="5000" spc="-245">
                <a:solidFill>
                  <a:srgbClr val="FFFFFF"/>
                </a:solidFill>
              </a:rPr>
              <a:t> </a:t>
            </a:r>
            <a:r>
              <a:rPr dirty="0" sz="5000">
                <a:solidFill>
                  <a:srgbClr val="FFFFFF"/>
                </a:solidFill>
              </a:rPr>
              <a:t>och</a:t>
            </a:r>
            <a:r>
              <a:rPr dirty="0" sz="5000" spc="-225">
                <a:solidFill>
                  <a:srgbClr val="FFFFFF"/>
                </a:solidFill>
              </a:rPr>
              <a:t> </a:t>
            </a:r>
            <a:r>
              <a:rPr dirty="0" sz="5000" spc="-10">
                <a:solidFill>
                  <a:srgbClr val="FFFFFF"/>
                </a:solidFill>
              </a:rPr>
              <a:t>hållbart </a:t>
            </a:r>
            <a:r>
              <a:rPr dirty="0" sz="5000" spc="-35">
                <a:solidFill>
                  <a:srgbClr val="FFFFFF"/>
                </a:solidFill>
              </a:rPr>
              <a:t>arbetsliv</a:t>
            </a:r>
            <a:r>
              <a:rPr dirty="0" sz="5000" spc="-290">
                <a:solidFill>
                  <a:srgbClr val="FFFFFF"/>
                </a:solidFill>
              </a:rPr>
              <a:t> </a:t>
            </a:r>
            <a:r>
              <a:rPr dirty="0" sz="5000">
                <a:solidFill>
                  <a:srgbClr val="FFFFFF"/>
                </a:solidFill>
              </a:rPr>
              <a:t>som</a:t>
            </a:r>
            <a:r>
              <a:rPr dirty="0" sz="5000" spc="-250">
                <a:solidFill>
                  <a:srgbClr val="FFFFFF"/>
                </a:solidFill>
              </a:rPr>
              <a:t> </a:t>
            </a:r>
            <a:r>
              <a:rPr dirty="0" sz="5000" spc="-35">
                <a:solidFill>
                  <a:srgbClr val="FFFFFF"/>
                </a:solidFill>
              </a:rPr>
              <a:t>främjar</a:t>
            </a:r>
            <a:r>
              <a:rPr dirty="0" sz="5000" spc="-280">
                <a:solidFill>
                  <a:srgbClr val="FFFFFF"/>
                </a:solidFill>
              </a:rPr>
              <a:t> </a:t>
            </a:r>
            <a:r>
              <a:rPr dirty="0" sz="5000" spc="-25">
                <a:solidFill>
                  <a:srgbClr val="FFFFFF"/>
                </a:solidFill>
              </a:rPr>
              <a:t>psykisk</a:t>
            </a:r>
            <a:r>
              <a:rPr dirty="0" sz="5000" spc="-280">
                <a:solidFill>
                  <a:srgbClr val="FFFFFF"/>
                </a:solidFill>
              </a:rPr>
              <a:t> </a:t>
            </a:r>
            <a:r>
              <a:rPr dirty="0" sz="5000" spc="-10">
                <a:solidFill>
                  <a:srgbClr val="FFFFFF"/>
                </a:solidFill>
              </a:rPr>
              <a:t>hälsa</a:t>
            </a:r>
            <a:endParaRPr sz="5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0504" rIns="0" bIns="0" rtlCol="0" vert="horz">
            <a:spAutoFit/>
          </a:bodyPr>
          <a:lstStyle/>
          <a:p>
            <a:pPr marL="26670">
              <a:lnSpc>
                <a:spcPct val="100000"/>
              </a:lnSpc>
              <a:spcBef>
                <a:spcPts val="95"/>
              </a:spcBef>
            </a:pPr>
            <a:r>
              <a:rPr dirty="0" spc="-45"/>
              <a:t>Deltagare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6452" y="1719262"/>
            <a:ext cx="5600700" cy="3802379"/>
          </a:xfrm>
          <a:prstGeom prst="rect">
            <a:avLst/>
          </a:prstGeom>
        </p:spPr>
        <p:txBody>
          <a:bodyPr wrap="square" lIns="0" tIns="774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dirty="0" sz="2400" b="1">
                <a:solidFill>
                  <a:srgbClr val="343434"/>
                </a:solidFill>
                <a:latin typeface="Arial"/>
                <a:cs typeface="Arial"/>
              </a:rPr>
              <a:t>Deltagare</a:t>
            </a:r>
            <a:r>
              <a:rPr dirty="0" sz="2400" spc="-65" b="1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343434"/>
                </a:solidFill>
                <a:latin typeface="Arial"/>
                <a:cs typeface="Arial"/>
              </a:rPr>
              <a:t>som</a:t>
            </a:r>
            <a:r>
              <a:rPr dirty="0" sz="2400" spc="-75" b="1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343434"/>
                </a:solidFill>
                <a:latin typeface="Arial"/>
                <a:cs typeface="Arial"/>
              </a:rPr>
              <a:t>rapporteras</a:t>
            </a:r>
            <a:r>
              <a:rPr dirty="0" sz="2400" spc="-65" b="1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343434"/>
                </a:solidFill>
                <a:latin typeface="Arial"/>
                <a:cs typeface="Arial"/>
              </a:rPr>
              <a:t>till</a:t>
            </a:r>
            <a:r>
              <a:rPr dirty="0" sz="2400" spc="-95" b="1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25" b="1">
                <a:solidFill>
                  <a:srgbClr val="343434"/>
                </a:solidFill>
                <a:latin typeface="Arial"/>
                <a:cs typeface="Arial"/>
              </a:rPr>
              <a:t>SCB</a:t>
            </a:r>
            <a:endParaRPr sz="2400">
              <a:latin typeface="Arial"/>
              <a:cs typeface="Arial"/>
            </a:endParaRPr>
          </a:p>
          <a:p>
            <a:pPr marL="300355" indent="-287655">
              <a:lnSpc>
                <a:spcPct val="100000"/>
              </a:lnSpc>
              <a:spcBef>
                <a:spcPts val="1095"/>
              </a:spcBef>
              <a:buClr>
                <a:srgbClr val="5F9E6C"/>
              </a:buClr>
              <a:buSzPct val="118750"/>
              <a:buChar char="•"/>
              <a:tabLst>
                <a:tab pos="300355" algn="l"/>
              </a:tabLst>
            </a:pP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Försäkringsutredare</a:t>
            </a:r>
            <a:endParaRPr sz="2400">
              <a:latin typeface="Arial"/>
              <a:cs typeface="Arial"/>
            </a:endParaRPr>
          </a:p>
          <a:p>
            <a:pPr marL="300355" marR="5080" indent="-288290">
              <a:lnSpc>
                <a:spcPct val="100000"/>
              </a:lnSpc>
              <a:spcBef>
                <a:spcPts val="1105"/>
              </a:spcBef>
              <a:buClr>
                <a:srgbClr val="5F9E6C"/>
              </a:buClr>
              <a:buSzPct val="118750"/>
              <a:buChar char="•"/>
              <a:tabLst>
                <a:tab pos="300355" algn="l"/>
              </a:tabLst>
            </a:pP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Deltar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genom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en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webbutbildning</a:t>
            </a:r>
            <a:r>
              <a:rPr dirty="0" sz="2400" spc="-2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kring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hur</a:t>
            </a:r>
            <a:r>
              <a:rPr dirty="0" sz="2400" spc="-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de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kan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stödja</a:t>
            </a:r>
            <a:r>
              <a:rPr dirty="0" sz="2400" spc="-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arbetsgivare</a:t>
            </a:r>
            <a:r>
              <a:rPr dirty="0" sz="2400" spc="-3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som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343434"/>
                </a:solidFill>
                <a:latin typeface="Arial"/>
                <a:cs typeface="Arial"/>
              </a:rPr>
              <a:t>har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medarbetare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som</a:t>
            </a:r>
            <a:r>
              <a:rPr dirty="0" sz="2400" spc="-7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är</a:t>
            </a:r>
            <a:r>
              <a:rPr dirty="0" sz="2400" spc="-8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sjukskrivna</a:t>
            </a:r>
            <a:r>
              <a:rPr dirty="0" sz="2400" spc="-7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p.g.a.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psykisk</a:t>
            </a:r>
            <a:r>
              <a:rPr dirty="0" sz="2400" spc="-8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ohälsa.</a:t>
            </a:r>
            <a:endParaRPr sz="2400">
              <a:latin typeface="Arial"/>
              <a:cs typeface="Arial"/>
            </a:endParaRPr>
          </a:p>
          <a:p>
            <a:pPr marL="300355" marR="93345" indent="-288290">
              <a:lnSpc>
                <a:spcPct val="100000"/>
              </a:lnSpc>
              <a:spcBef>
                <a:spcPts val="1105"/>
              </a:spcBef>
              <a:buClr>
                <a:srgbClr val="5F9E6C"/>
              </a:buClr>
              <a:buSzPct val="118750"/>
              <a:buChar char="•"/>
              <a:tabLst>
                <a:tab pos="300355" algn="l"/>
              </a:tabLst>
            </a:pP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Syftet</a:t>
            </a:r>
            <a:r>
              <a:rPr dirty="0" sz="2400" spc="-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är</a:t>
            </a:r>
            <a:r>
              <a:rPr dirty="0" sz="2400" spc="-3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att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arbetsgivaren</a:t>
            </a:r>
            <a:r>
              <a:rPr dirty="0" sz="2400" spc="-2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ska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få</a:t>
            </a:r>
            <a:r>
              <a:rPr dirty="0" sz="2400" spc="-3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stöd</a:t>
            </a:r>
            <a:r>
              <a:rPr dirty="0" sz="2400" spc="-3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50">
                <a:solidFill>
                  <a:srgbClr val="343434"/>
                </a:solidFill>
                <a:latin typeface="Arial"/>
                <a:cs typeface="Arial"/>
              </a:rPr>
              <a:t>i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att</a:t>
            </a:r>
            <a:r>
              <a:rPr dirty="0" sz="2400" spc="-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kunna</a:t>
            </a:r>
            <a:r>
              <a:rPr dirty="0" sz="2400" spc="-3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ge</a:t>
            </a:r>
            <a:r>
              <a:rPr dirty="0" sz="2400" spc="-3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rätt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stöd</a:t>
            </a:r>
            <a:r>
              <a:rPr dirty="0" sz="2400" spc="-3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till</a:t>
            </a:r>
            <a:r>
              <a:rPr dirty="0" sz="2400" spc="-3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343434"/>
                </a:solidFill>
                <a:latin typeface="Arial"/>
                <a:cs typeface="Arial"/>
              </a:rPr>
              <a:t>sin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medarbetare.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59905" y="1784350"/>
            <a:ext cx="5718175" cy="2789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343434"/>
                </a:solidFill>
                <a:latin typeface="Arial"/>
                <a:cs typeface="Arial"/>
              </a:rPr>
              <a:t>Medverkande</a:t>
            </a:r>
            <a:r>
              <a:rPr dirty="0" sz="2400" spc="-70" b="1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343434"/>
                </a:solidFill>
                <a:latin typeface="Arial"/>
                <a:cs typeface="Arial"/>
              </a:rPr>
              <a:t>i</a:t>
            </a:r>
            <a:r>
              <a:rPr dirty="0" sz="2400" spc="-70" b="1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343434"/>
                </a:solidFill>
                <a:latin typeface="Arial"/>
                <a:cs typeface="Arial"/>
              </a:rPr>
              <a:t>regionala</a:t>
            </a:r>
            <a:r>
              <a:rPr dirty="0" sz="2400" spc="-70" b="1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343434"/>
                </a:solidFill>
                <a:latin typeface="Arial"/>
                <a:cs typeface="Arial"/>
              </a:rPr>
              <a:t>forum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15"/>
              </a:spcBef>
            </a:pPr>
            <a:endParaRPr sz="2400">
              <a:latin typeface="Arial"/>
              <a:cs typeface="Arial"/>
            </a:endParaRPr>
          </a:p>
          <a:p>
            <a:pPr marL="300355" marR="1068705" indent="-288290">
              <a:lnSpc>
                <a:spcPct val="100000"/>
              </a:lnSpc>
              <a:buClr>
                <a:srgbClr val="5F9E6C"/>
              </a:buClr>
              <a:buSzPct val="118750"/>
              <a:buChar char="•"/>
              <a:tabLst>
                <a:tab pos="300355" algn="l"/>
              </a:tabLst>
            </a:pPr>
            <a:r>
              <a:rPr dirty="0" sz="2400">
                <a:solidFill>
                  <a:srgbClr val="1E1E1E"/>
                </a:solidFill>
                <a:latin typeface="Arial"/>
                <a:cs typeface="Arial"/>
              </a:rPr>
              <a:t>Representanter</a:t>
            </a:r>
            <a:r>
              <a:rPr dirty="0" sz="2400" spc="-65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1E1E1E"/>
                </a:solidFill>
                <a:latin typeface="Arial"/>
                <a:cs typeface="Arial"/>
              </a:rPr>
              <a:t>från</a:t>
            </a:r>
            <a:r>
              <a:rPr dirty="0" sz="2400" spc="-95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1E1E1E"/>
                </a:solidFill>
                <a:latin typeface="Arial"/>
                <a:cs typeface="Arial"/>
              </a:rPr>
              <a:t>20-</a:t>
            </a:r>
            <a:r>
              <a:rPr dirty="0" sz="2400">
                <a:solidFill>
                  <a:srgbClr val="1E1E1E"/>
                </a:solidFill>
                <a:latin typeface="Arial"/>
                <a:cs typeface="Arial"/>
              </a:rPr>
              <a:t>25</a:t>
            </a:r>
            <a:r>
              <a:rPr dirty="0" sz="2400" spc="-65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1E1E1E"/>
                </a:solidFill>
                <a:latin typeface="Arial"/>
                <a:cs typeface="Arial"/>
              </a:rPr>
              <a:t>stora arbetsgivare</a:t>
            </a:r>
            <a:endParaRPr sz="2400">
              <a:latin typeface="Arial"/>
              <a:cs typeface="Arial"/>
            </a:endParaRPr>
          </a:p>
          <a:p>
            <a:pPr marL="300355" marR="5080" indent="-288290">
              <a:lnSpc>
                <a:spcPct val="100000"/>
              </a:lnSpc>
              <a:spcBef>
                <a:spcPts val="505"/>
              </a:spcBef>
              <a:buClr>
                <a:srgbClr val="5F9E6C"/>
              </a:buClr>
              <a:buSzPct val="118750"/>
              <a:buChar char="•"/>
              <a:tabLst>
                <a:tab pos="300355" algn="l"/>
              </a:tabLst>
            </a:pPr>
            <a:r>
              <a:rPr dirty="0" sz="2400">
                <a:solidFill>
                  <a:srgbClr val="1E1E1E"/>
                </a:solidFill>
                <a:latin typeface="Arial"/>
                <a:cs typeface="Arial"/>
              </a:rPr>
              <a:t>Mix</a:t>
            </a:r>
            <a:r>
              <a:rPr dirty="0" sz="2400" spc="-5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1E1E1E"/>
                </a:solidFill>
                <a:latin typeface="Arial"/>
                <a:cs typeface="Arial"/>
              </a:rPr>
              <a:t>av</a:t>
            </a:r>
            <a:r>
              <a:rPr dirty="0" sz="2400" spc="-55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1E1E1E"/>
                </a:solidFill>
                <a:latin typeface="Arial"/>
                <a:cs typeface="Arial"/>
              </a:rPr>
              <a:t>arbetsgivare</a:t>
            </a:r>
            <a:r>
              <a:rPr dirty="0" sz="2400" spc="-25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1E1E1E"/>
                </a:solidFill>
                <a:latin typeface="Arial"/>
                <a:cs typeface="Arial"/>
              </a:rPr>
              <a:t>från</a:t>
            </a:r>
            <a:r>
              <a:rPr dirty="0" sz="2400" spc="-6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1E1E1E"/>
                </a:solidFill>
                <a:latin typeface="Arial"/>
                <a:cs typeface="Arial"/>
              </a:rPr>
              <a:t>olika</a:t>
            </a:r>
            <a:r>
              <a:rPr dirty="0" sz="2400" spc="-45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1E1E1E"/>
                </a:solidFill>
                <a:latin typeface="Arial"/>
                <a:cs typeface="Arial"/>
              </a:rPr>
              <a:t>branscher </a:t>
            </a:r>
            <a:r>
              <a:rPr dirty="0" sz="2400">
                <a:solidFill>
                  <a:srgbClr val="1E1E1E"/>
                </a:solidFill>
                <a:latin typeface="Arial"/>
                <a:cs typeface="Arial"/>
              </a:rPr>
              <a:t>från</a:t>
            </a:r>
            <a:r>
              <a:rPr dirty="0" sz="2400" spc="-95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1E1E1E"/>
                </a:solidFill>
                <a:latin typeface="Arial"/>
                <a:cs typeface="Arial"/>
              </a:rPr>
              <a:t>privat</a:t>
            </a:r>
            <a:r>
              <a:rPr dirty="0" sz="2400" spc="-7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1E1E1E"/>
                </a:solidFill>
                <a:latin typeface="Arial"/>
                <a:cs typeface="Arial"/>
              </a:rPr>
              <a:t>och</a:t>
            </a:r>
            <a:r>
              <a:rPr dirty="0" sz="2400" spc="-85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1E1E1E"/>
                </a:solidFill>
                <a:latin typeface="Arial"/>
                <a:cs typeface="Arial"/>
              </a:rPr>
              <a:t>offentlig</a:t>
            </a:r>
            <a:r>
              <a:rPr dirty="0" sz="2400" spc="-7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1E1E1E"/>
                </a:solidFill>
                <a:latin typeface="Arial"/>
                <a:cs typeface="Arial"/>
              </a:rPr>
              <a:t>sektor.</a:t>
            </a:r>
            <a:endParaRPr sz="2400">
              <a:latin typeface="Arial"/>
              <a:cs typeface="Arial"/>
            </a:endParaRPr>
          </a:p>
          <a:p>
            <a:pPr marL="300355" indent="-287655">
              <a:lnSpc>
                <a:spcPct val="100000"/>
              </a:lnSpc>
              <a:spcBef>
                <a:spcPts val="505"/>
              </a:spcBef>
              <a:buClr>
                <a:srgbClr val="5F9E6C"/>
              </a:buClr>
              <a:buSzPct val="118750"/>
              <a:buChar char="•"/>
              <a:tabLst>
                <a:tab pos="300355" algn="l"/>
              </a:tabLst>
            </a:pPr>
            <a:r>
              <a:rPr dirty="0" sz="2400">
                <a:solidFill>
                  <a:srgbClr val="1E1E1E"/>
                </a:solidFill>
                <a:latin typeface="Arial"/>
                <a:cs typeface="Arial"/>
              </a:rPr>
              <a:t>Träffas</a:t>
            </a:r>
            <a:r>
              <a:rPr dirty="0" sz="2400" spc="-105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1E1E1E"/>
                </a:solidFill>
                <a:latin typeface="Arial"/>
                <a:cs typeface="Arial"/>
              </a:rPr>
              <a:t>två</a:t>
            </a:r>
            <a:r>
              <a:rPr dirty="0" sz="2400" spc="-70">
                <a:solidFill>
                  <a:srgbClr val="1E1E1E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1E1E1E"/>
                </a:solidFill>
                <a:latin typeface="Arial"/>
                <a:cs typeface="Arial"/>
              </a:rPr>
              <a:t>gånger/termin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8900" rIns="0" bIns="0" rtlCol="0" vert="horz">
            <a:spAutoFit/>
          </a:bodyPr>
          <a:lstStyle/>
          <a:p>
            <a:pPr marL="26670" marR="5080">
              <a:lnSpc>
                <a:spcPts val="4750"/>
              </a:lnSpc>
              <a:spcBef>
                <a:spcPts val="700"/>
              </a:spcBef>
            </a:pPr>
            <a:r>
              <a:rPr dirty="0" sz="4400"/>
              <a:t>Hur</a:t>
            </a:r>
            <a:r>
              <a:rPr dirty="0" sz="4400" spc="-220"/>
              <a:t> </a:t>
            </a:r>
            <a:r>
              <a:rPr dirty="0" sz="4400" spc="-25"/>
              <a:t>jobbar</a:t>
            </a:r>
            <a:r>
              <a:rPr dirty="0" sz="4400" spc="-220"/>
              <a:t> </a:t>
            </a:r>
            <a:r>
              <a:rPr dirty="0" sz="4400"/>
              <a:t>vi</a:t>
            </a:r>
            <a:r>
              <a:rPr dirty="0" sz="4400" spc="-210"/>
              <a:t> </a:t>
            </a:r>
            <a:r>
              <a:rPr dirty="0" sz="4400"/>
              <a:t>med</a:t>
            </a:r>
            <a:r>
              <a:rPr dirty="0" sz="4400" spc="-210"/>
              <a:t> </a:t>
            </a:r>
            <a:r>
              <a:rPr dirty="0" sz="4400"/>
              <a:t>de</a:t>
            </a:r>
            <a:r>
              <a:rPr dirty="0" sz="4400" spc="-210"/>
              <a:t> </a:t>
            </a:r>
            <a:r>
              <a:rPr dirty="0" sz="4400" spc="-40"/>
              <a:t>Horisontella </a:t>
            </a:r>
            <a:r>
              <a:rPr dirty="0" sz="4400" spc="-10"/>
              <a:t>principerna</a:t>
            </a:r>
            <a:endParaRPr sz="44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79375" rIns="0" bIns="0" rtlCol="0" vert="horz">
            <a:spAutoFit/>
          </a:bodyPr>
          <a:lstStyle/>
          <a:p>
            <a:pPr marL="300355" indent="-287655">
              <a:lnSpc>
                <a:spcPct val="100000"/>
              </a:lnSpc>
              <a:spcBef>
                <a:spcPts val="625"/>
              </a:spcBef>
              <a:buClr>
                <a:srgbClr val="5F9E6C"/>
              </a:buClr>
              <a:buSzPct val="118750"/>
              <a:buChar char="•"/>
              <a:tabLst>
                <a:tab pos="300355" algn="l"/>
              </a:tabLst>
            </a:pPr>
            <a:r>
              <a:rPr dirty="0"/>
              <a:t>Samarbete</a:t>
            </a:r>
            <a:r>
              <a:rPr dirty="0" spc="-60"/>
              <a:t> </a:t>
            </a:r>
            <a:r>
              <a:rPr dirty="0"/>
              <a:t>med</a:t>
            </a:r>
            <a:r>
              <a:rPr dirty="0" spc="-55"/>
              <a:t> </a:t>
            </a:r>
            <a:r>
              <a:rPr dirty="0" spc="-10"/>
              <a:t>Rättsavdelningen</a:t>
            </a:r>
            <a:r>
              <a:rPr dirty="0" spc="-20"/>
              <a:t> </a:t>
            </a:r>
            <a:r>
              <a:rPr dirty="0"/>
              <a:t>och</a:t>
            </a:r>
            <a:r>
              <a:rPr dirty="0" spc="-65"/>
              <a:t> </a:t>
            </a:r>
            <a:r>
              <a:rPr dirty="0"/>
              <a:t>HR</a:t>
            </a:r>
            <a:r>
              <a:rPr dirty="0" spc="-50"/>
              <a:t> </a:t>
            </a:r>
            <a:r>
              <a:rPr dirty="0" spc="-10"/>
              <a:t>internt</a:t>
            </a:r>
          </a:p>
          <a:p>
            <a:pPr marL="300355" indent="-287655">
              <a:lnSpc>
                <a:spcPct val="100000"/>
              </a:lnSpc>
              <a:spcBef>
                <a:spcPts val="1105"/>
              </a:spcBef>
              <a:buClr>
                <a:srgbClr val="5F9E6C"/>
              </a:buClr>
              <a:buSzPct val="118750"/>
              <a:buChar char="•"/>
              <a:tabLst>
                <a:tab pos="300355" algn="l"/>
              </a:tabLst>
            </a:pPr>
            <a:r>
              <a:rPr dirty="0"/>
              <a:t>Samarbete</a:t>
            </a:r>
            <a:r>
              <a:rPr dirty="0" spc="-100"/>
              <a:t> </a:t>
            </a:r>
            <a:r>
              <a:rPr dirty="0"/>
              <a:t>med</a:t>
            </a:r>
            <a:r>
              <a:rPr dirty="0" spc="-100"/>
              <a:t> </a:t>
            </a:r>
            <a:r>
              <a:rPr dirty="0" spc="-20"/>
              <a:t>JÄMY</a:t>
            </a:r>
          </a:p>
          <a:p>
            <a:pPr marL="300355" marR="5080" indent="-288290">
              <a:lnSpc>
                <a:spcPct val="100000"/>
              </a:lnSpc>
              <a:spcBef>
                <a:spcPts val="1105"/>
              </a:spcBef>
              <a:buClr>
                <a:srgbClr val="5F9E6C"/>
              </a:buClr>
              <a:buSzPct val="118750"/>
              <a:buChar char="•"/>
              <a:tabLst>
                <a:tab pos="300355" algn="l"/>
              </a:tabLst>
            </a:pPr>
            <a:r>
              <a:rPr dirty="0" spc="-20"/>
              <a:t>Tillgänglighetsanpassning</a:t>
            </a:r>
            <a:r>
              <a:rPr dirty="0" spc="5"/>
              <a:t> </a:t>
            </a:r>
            <a:r>
              <a:rPr dirty="0"/>
              <a:t>i</a:t>
            </a:r>
            <a:r>
              <a:rPr dirty="0" spc="-35"/>
              <a:t> </a:t>
            </a:r>
            <a:r>
              <a:rPr dirty="0"/>
              <a:t>samband</a:t>
            </a:r>
            <a:r>
              <a:rPr dirty="0" spc="-35"/>
              <a:t> </a:t>
            </a:r>
            <a:r>
              <a:rPr dirty="0"/>
              <a:t>med</a:t>
            </a:r>
            <a:r>
              <a:rPr dirty="0" spc="-35"/>
              <a:t> </a:t>
            </a:r>
            <a:r>
              <a:rPr dirty="0" spc="-10"/>
              <a:t>konferenser, webbinarier,</a:t>
            </a:r>
            <a:r>
              <a:rPr dirty="0" spc="-65"/>
              <a:t> </a:t>
            </a:r>
            <a:r>
              <a:rPr dirty="0"/>
              <a:t>regionala</a:t>
            </a:r>
            <a:r>
              <a:rPr dirty="0" spc="-75"/>
              <a:t> </a:t>
            </a:r>
            <a:r>
              <a:rPr dirty="0"/>
              <a:t>forum</a:t>
            </a:r>
            <a:r>
              <a:rPr dirty="0" spc="-110"/>
              <a:t> </a:t>
            </a:r>
            <a:r>
              <a:rPr dirty="0"/>
              <a:t>och</a:t>
            </a:r>
            <a:r>
              <a:rPr dirty="0" spc="-100"/>
              <a:t> </a:t>
            </a:r>
            <a:r>
              <a:rPr dirty="0" spc="-10"/>
              <a:t>projektsidan.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0504" rIns="0" bIns="0" rtlCol="0" vert="horz">
            <a:spAutoFit/>
          </a:bodyPr>
          <a:lstStyle/>
          <a:p>
            <a:pPr marL="26670">
              <a:lnSpc>
                <a:spcPct val="100000"/>
              </a:lnSpc>
              <a:spcBef>
                <a:spcPts val="95"/>
              </a:spcBef>
            </a:pPr>
            <a:r>
              <a:rPr dirty="0" spc="-20"/>
              <a:t>Efter</a:t>
            </a:r>
            <a:r>
              <a:rPr dirty="0" spc="-250"/>
              <a:t> </a:t>
            </a:r>
            <a:r>
              <a:rPr dirty="0" spc="-40"/>
              <a:t>projekt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6452" y="1719262"/>
            <a:ext cx="5869940" cy="2930525"/>
          </a:xfrm>
          <a:prstGeom prst="rect">
            <a:avLst/>
          </a:prstGeom>
        </p:spPr>
        <p:txBody>
          <a:bodyPr wrap="square" lIns="0" tIns="774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dirty="0" sz="2400" b="1">
                <a:solidFill>
                  <a:srgbClr val="343434"/>
                </a:solidFill>
                <a:latin typeface="Arial"/>
                <a:cs typeface="Arial"/>
              </a:rPr>
              <a:t>Hur</a:t>
            </a:r>
            <a:r>
              <a:rPr dirty="0" sz="2400" spc="-30" b="1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343434"/>
                </a:solidFill>
                <a:latin typeface="Arial"/>
                <a:cs typeface="Arial"/>
              </a:rPr>
              <a:t>tar</a:t>
            </a:r>
            <a:r>
              <a:rPr dirty="0" sz="2400" spc="-35" b="1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343434"/>
                </a:solidFill>
                <a:latin typeface="Arial"/>
                <a:cs typeface="Arial"/>
              </a:rPr>
              <a:t>vi</a:t>
            </a:r>
            <a:r>
              <a:rPr dirty="0" sz="2400" spc="-30" b="1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343434"/>
                </a:solidFill>
                <a:latin typeface="Arial"/>
                <a:cs typeface="Arial"/>
              </a:rPr>
              <a:t>hand</a:t>
            </a:r>
            <a:r>
              <a:rPr dirty="0" sz="2400" spc="-35" b="1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343434"/>
                </a:solidFill>
                <a:latin typeface="Arial"/>
                <a:cs typeface="Arial"/>
              </a:rPr>
              <a:t>om</a:t>
            </a:r>
            <a:r>
              <a:rPr dirty="0" sz="2400" spc="-25" b="1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343434"/>
                </a:solidFill>
                <a:latin typeface="Arial"/>
                <a:cs typeface="Arial"/>
              </a:rPr>
              <a:t>våra</a:t>
            </a:r>
            <a:r>
              <a:rPr dirty="0" sz="2400" spc="-25" b="1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343434"/>
                </a:solidFill>
                <a:latin typeface="Arial"/>
                <a:cs typeface="Arial"/>
              </a:rPr>
              <a:t>erfarenheter?</a:t>
            </a:r>
            <a:endParaRPr sz="2400">
              <a:latin typeface="Arial"/>
              <a:cs typeface="Arial"/>
            </a:endParaRPr>
          </a:p>
          <a:p>
            <a:pPr marL="300355" marR="5080" indent="-288290">
              <a:lnSpc>
                <a:spcPct val="100000"/>
              </a:lnSpc>
              <a:spcBef>
                <a:spcPts val="1095"/>
              </a:spcBef>
              <a:buClr>
                <a:srgbClr val="5F9E6C"/>
              </a:buClr>
              <a:buSzPct val="118750"/>
              <a:buChar char="•"/>
              <a:tabLst>
                <a:tab pos="300355" algn="l"/>
              </a:tabLst>
            </a:pP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Framgångsrika</a:t>
            </a:r>
            <a:r>
              <a:rPr dirty="0" sz="2400" spc="-4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aktiviteter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har</a:t>
            </a:r>
            <a:r>
              <a:rPr dirty="0" sz="2400" spc="-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vi</a:t>
            </a:r>
            <a:r>
              <a:rPr dirty="0" sz="2400" spc="-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för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avsikt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att</a:t>
            </a:r>
            <a:r>
              <a:rPr dirty="0" sz="2400" spc="-1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implementera.</a:t>
            </a:r>
            <a:endParaRPr sz="2400">
              <a:latin typeface="Arial"/>
              <a:cs typeface="Arial"/>
            </a:endParaRPr>
          </a:p>
          <a:p>
            <a:pPr marL="300355" marR="54610" indent="-288290">
              <a:lnSpc>
                <a:spcPct val="100000"/>
              </a:lnSpc>
              <a:spcBef>
                <a:spcPts val="1105"/>
              </a:spcBef>
              <a:buClr>
                <a:srgbClr val="5F9E6C"/>
              </a:buClr>
              <a:buSzPct val="118750"/>
              <a:buChar char="•"/>
              <a:tabLst>
                <a:tab pos="300355" algn="l"/>
              </a:tabLst>
            </a:pP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Nationella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kunskapsforumet</a:t>
            </a:r>
            <a:r>
              <a:rPr dirty="0" sz="2400" spc="-9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kommer</a:t>
            </a:r>
            <a:r>
              <a:rPr dirty="0" sz="2400" spc="-9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343434"/>
                </a:solidFill>
                <a:latin typeface="Arial"/>
                <a:cs typeface="Arial"/>
              </a:rPr>
              <a:t>att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arbetas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vidare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med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baserat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på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343434"/>
                </a:solidFill>
                <a:latin typeface="Arial"/>
                <a:cs typeface="Arial"/>
              </a:rPr>
              <a:t>det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förslag</a:t>
            </a:r>
            <a:r>
              <a:rPr dirty="0" sz="2400" spc="-9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som</a:t>
            </a:r>
            <a:r>
              <a:rPr dirty="0" sz="2400" spc="-8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Nationella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kunskapsgruppen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tar</a:t>
            </a:r>
            <a:r>
              <a:rPr dirty="0" sz="2400" spc="-2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fram</a:t>
            </a:r>
            <a:r>
              <a:rPr dirty="0" sz="2400" spc="-4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under</a:t>
            </a:r>
            <a:r>
              <a:rPr dirty="0" sz="2400" spc="-3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projekttiden.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6452" y="5775197"/>
            <a:ext cx="35979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343434"/>
                </a:solidFill>
                <a:latin typeface="Arial"/>
                <a:cs typeface="Arial"/>
              </a:rPr>
              <a:t>Nya</a:t>
            </a:r>
            <a:r>
              <a:rPr dirty="0" sz="2400" spc="-30" b="1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343434"/>
                </a:solidFill>
                <a:latin typeface="Arial"/>
                <a:cs typeface="Arial"/>
              </a:rPr>
              <a:t>och</a:t>
            </a:r>
            <a:r>
              <a:rPr dirty="0" sz="2400" spc="-70" b="1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343434"/>
                </a:solidFill>
                <a:latin typeface="Arial"/>
                <a:cs typeface="Arial"/>
              </a:rPr>
              <a:t>fortsatta</a:t>
            </a:r>
            <a:r>
              <a:rPr dirty="0" sz="2400" spc="-60" b="1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343434"/>
                </a:solidFill>
                <a:latin typeface="Arial"/>
                <a:cs typeface="Arial"/>
              </a:rPr>
              <a:t>behov!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59905" y="1784350"/>
            <a:ext cx="5669915" cy="23596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00355" marR="5080" indent="-288290">
              <a:lnSpc>
                <a:spcPct val="100000"/>
              </a:lnSpc>
              <a:spcBef>
                <a:spcPts val="100"/>
              </a:spcBef>
              <a:buClr>
                <a:srgbClr val="5F9E6C"/>
              </a:buClr>
              <a:buSzPct val="118750"/>
              <a:buChar char="•"/>
              <a:tabLst>
                <a:tab pos="300355" algn="l"/>
              </a:tabLst>
            </a:pP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Möten</a:t>
            </a:r>
            <a:r>
              <a:rPr dirty="0" sz="2400" spc="-8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med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möjlighet</a:t>
            </a:r>
            <a:r>
              <a:rPr dirty="0" sz="2400" spc="-4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till</a:t>
            </a:r>
            <a:r>
              <a:rPr dirty="0" sz="2400" spc="-7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dialog</a:t>
            </a:r>
            <a:r>
              <a:rPr dirty="0" sz="2400" spc="-3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mellan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arbetsgivare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och</a:t>
            </a:r>
            <a:r>
              <a:rPr dirty="0" sz="2400" spc="-7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kunskapsaktörer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är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343434"/>
                </a:solidFill>
                <a:latin typeface="Arial"/>
                <a:cs typeface="Arial"/>
              </a:rPr>
              <a:t>ett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behov</a:t>
            </a:r>
            <a:r>
              <a:rPr dirty="0" sz="2400" spc="-8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som</a:t>
            </a:r>
            <a:r>
              <a:rPr dirty="0" sz="2400" spc="-8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behöver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mötas.</a:t>
            </a:r>
            <a:endParaRPr sz="2400">
              <a:latin typeface="Arial"/>
              <a:cs typeface="Arial"/>
            </a:endParaRPr>
          </a:p>
          <a:p>
            <a:pPr marL="300355" marR="26034" indent="-288290">
              <a:lnSpc>
                <a:spcPct val="100000"/>
              </a:lnSpc>
              <a:spcBef>
                <a:spcPts val="1095"/>
              </a:spcBef>
              <a:buClr>
                <a:srgbClr val="5F9E6C"/>
              </a:buClr>
              <a:buSzPct val="118750"/>
              <a:buChar char="•"/>
              <a:tabLst>
                <a:tab pos="300355" algn="l"/>
              </a:tabLst>
            </a:pP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Behov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av</a:t>
            </a:r>
            <a:r>
              <a:rPr dirty="0" sz="2400" spc="-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att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utveckla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forum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där</a:t>
            </a:r>
            <a:r>
              <a:rPr dirty="0" sz="2400" spc="-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vi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20">
                <a:solidFill>
                  <a:srgbClr val="343434"/>
                </a:solidFill>
                <a:latin typeface="Arial"/>
                <a:cs typeface="Arial"/>
              </a:rPr>
              <a:t>även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kan</a:t>
            </a:r>
            <a:r>
              <a:rPr dirty="0" sz="2400" spc="-7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engagera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fler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aktörer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20">
                <a:solidFill>
                  <a:srgbClr val="343434"/>
                </a:solidFill>
                <a:latin typeface="Arial"/>
                <a:cs typeface="Arial"/>
              </a:rPr>
              <a:t>inom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rehabiliteringsprocessen.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000" spc="-105">
                <a:solidFill>
                  <a:srgbClr val="FFFFFF"/>
                </a:solidFill>
              </a:rPr>
              <a:t>Tack!</a:t>
            </a:r>
            <a:endParaRPr sz="5000"/>
          </a:p>
        </p:txBody>
      </p:sp>
      <p:sp>
        <p:nvSpPr>
          <p:cNvPr id="3" name="object 3"/>
          <p:cNvSpPr txBox="1"/>
          <p:nvPr/>
        </p:nvSpPr>
        <p:spPr>
          <a:xfrm>
            <a:off x="2213610" y="4598289"/>
            <a:ext cx="911860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/>
              </a:rPr>
              <a:t>Tillsammans</a:t>
            </a:r>
            <a:r>
              <a:rPr dirty="0" u="sng" sz="2000" spc="-3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dirty="0" u="sng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/>
              </a:rPr>
              <a:t>för</a:t>
            </a:r>
            <a:r>
              <a:rPr dirty="0" u="sng" sz="2000" spc="-2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dirty="0" u="sng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/>
              </a:rPr>
              <a:t>ett</a:t>
            </a:r>
            <a:r>
              <a:rPr dirty="0" u="sng" sz="2000" spc="-4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dirty="0" u="sng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/>
              </a:rPr>
              <a:t>hållbart</a:t>
            </a:r>
            <a:r>
              <a:rPr dirty="0" u="sng" sz="2000" spc="-3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dirty="0" u="sng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/>
              </a:rPr>
              <a:t>arbetsliv</a:t>
            </a:r>
            <a:r>
              <a:rPr dirty="0" u="sng" sz="2000" spc="-4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dirty="0" u="sng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/>
              </a:rPr>
              <a:t>–</a:t>
            </a:r>
            <a:r>
              <a:rPr dirty="0" u="sng" sz="2000" spc="-2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dirty="0" u="sng"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/>
              </a:rPr>
              <a:t>Försäkringskassan</a:t>
            </a:r>
            <a:r>
              <a:rPr dirty="0" u="sng" sz="2000" spc="-5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dirty="0" u="sng" sz="2000" spc="-1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2"/>
              </a:rPr>
              <a:t>(forsakringskassan.se)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0504" rIns="0" bIns="0" rtlCol="0" vert="horz">
            <a:spAutoFit/>
          </a:bodyPr>
          <a:lstStyle/>
          <a:p>
            <a:pPr marL="26670">
              <a:lnSpc>
                <a:spcPct val="100000"/>
              </a:lnSpc>
              <a:spcBef>
                <a:spcPts val="95"/>
              </a:spcBef>
            </a:pPr>
            <a:r>
              <a:rPr dirty="0" spc="-35"/>
              <a:t>Bakgrund</a:t>
            </a:r>
            <a:r>
              <a:rPr dirty="0" spc="-265"/>
              <a:t> </a:t>
            </a:r>
            <a:r>
              <a:rPr dirty="0"/>
              <a:t>till</a:t>
            </a:r>
            <a:r>
              <a:rPr dirty="0" spc="-240"/>
              <a:t> </a:t>
            </a:r>
            <a:r>
              <a:rPr dirty="0" spc="-35"/>
              <a:t>Momentum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6452" y="1719262"/>
            <a:ext cx="5549900" cy="3436620"/>
          </a:xfrm>
          <a:prstGeom prst="rect">
            <a:avLst/>
          </a:prstGeom>
        </p:spPr>
        <p:txBody>
          <a:bodyPr wrap="square" lIns="0" tIns="77470" rIns="0" bIns="0" rtlCol="0" vert="horz">
            <a:spAutoFit/>
          </a:bodyPr>
          <a:lstStyle/>
          <a:p>
            <a:pPr marL="300355" indent="-287655">
              <a:lnSpc>
                <a:spcPct val="100000"/>
              </a:lnSpc>
              <a:spcBef>
                <a:spcPts val="610"/>
              </a:spcBef>
              <a:buClr>
                <a:srgbClr val="5F9E6C"/>
              </a:buClr>
              <a:buSzPct val="118750"/>
              <a:buChar char="•"/>
              <a:tabLst>
                <a:tab pos="300355" algn="l"/>
              </a:tabLst>
            </a:pP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Rundabordssamtal</a:t>
            </a:r>
            <a:endParaRPr sz="2400">
              <a:latin typeface="Arial"/>
              <a:cs typeface="Arial"/>
            </a:endParaRPr>
          </a:p>
          <a:p>
            <a:pPr marL="300355" indent="-287655">
              <a:lnSpc>
                <a:spcPct val="100000"/>
              </a:lnSpc>
              <a:spcBef>
                <a:spcPts val="1095"/>
              </a:spcBef>
              <a:buClr>
                <a:srgbClr val="5F9E6C"/>
              </a:buClr>
              <a:buSzPct val="118750"/>
              <a:buChar char="•"/>
              <a:tabLst>
                <a:tab pos="300355" algn="l"/>
              </a:tabLst>
            </a:pP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Gemensam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utmaning</a:t>
            </a:r>
            <a:r>
              <a:rPr dirty="0" sz="2400" spc="-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–</a:t>
            </a:r>
            <a:r>
              <a:rPr dirty="0" sz="2400" spc="-7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psykisk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ohälsa</a:t>
            </a:r>
            <a:endParaRPr sz="2400">
              <a:latin typeface="Arial"/>
              <a:cs typeface="Arial"/>
            </a:endParaRPr>
          </a:p>
          <a:p>
            <a:pPr marL="300355" marR="173355" indent="-288290">
              <a:lnSpc>
                <a:spcPct val="100000"/>
              </a:lnSpc>
              <a:spcBef>
                <a:spcPts val="1105"/>
              </a:spcBef>
              <a:buClr>
                <a:srgbClr val="5F9E6C"/>
              </a:buClr>
              <a:buSzPct val="118750"/>
              <a:buChar char="•"/>
              <a:tabLst>
                <a:tab pos="300355" algn="l"/>
              </a:tabLst>
            </a:pP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Det</a:t>
            </a:r>
            <a:r>
              <a:rPr dirty="0" sz="2400" spc="-4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saknas</a:t>
            </a:r>
            <a:r>
              <a:rPr dirty="0" sz="2400" spc="-4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ett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forum</a:t>
            </a:r>
            <a:r>
              <a:rPr dirty="0" sz="2400" spc="-4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där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man</a:t>
            </a:r>
            <a:r>
              <a:rPr dirty="0" sz="2400" spc="-4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343434"/>
                </a:solidFill>
                <a:latin typeface="Arial"/>
                <a:cs typeface="Arial"/>
              </a:rPr>
              <a:t>kan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utbyta</a:t>
            </a:r>
            <a:r>
              <a:rPr dirty="0" sz="2400" spc="-8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erfarenheter</a:t>
            </a:r>
            <a:r>
              <a:rPr dirty="0" sz="2400" spc="-7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och</a:t>
            </a:r>
            <a:r>
              <a:rPr dirty="0" sz="2400" spc="-8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kunskap</a:t>
            </a:r>
            <a:r>
              <a:rPr dirty="0" sz="2400" spc="-8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343434"/>
                </a:solidFill>
                <a:latin typeface="Arial"/>
                <a:cs typeface="Arial"/>
              </a:rPr>
              <a:t>om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psykisk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hälsa</a:t>
            </a:r>
            <a:r>
              <a:rPr dirty="0" sz="2400" spc="-4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och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ohälsa</a:t>
            </a:r>
            <a:r>
              <a:rPr dirty="0" sz="2400" spc="-4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samt</a:t>
            </a:r>
            <a:r>
              <a:rPr dirty="0" sz="2400" spc="-7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hur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343434"/>
                </a:solidFill>
                <a:latin typeface="Arial"/>
                <a:cs typeface="Arial"/>
              </a:rPr>
              <a:t>ett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hållbart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arbetsliv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kan</a:t>
            </a:r>
            <a:r>
              <a:rPr dirty="0" sz="2400" spc="-8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främjas.</a:t>
            </a:r>
            <a:endParaRPr sz="2400">
              <a:latin typeface="Arial"/>
              <a:cs typeface="Arial"/>
            </a:endParaRPr>
          </a:p>
          <a:p>
            <a:pPr marL="300355" marR="259079" indent="-288290">
              <a:lnSpc>
                <a:spcPct val="100000"/>
              </a:lnSpc>
              <a:spcBef>
                <a:spcPts val="1105"/>
              </a:spcBef>
              <a:buClr>
                <a:srgbClr val="5F9E6C"/>
              </a:buClr>
              <a:buSzPct val="118750"/>
              <a:buChar char="•"/>
              <a:tabLst>
                <a:tab pos="300355" algn="l"/>
              </a:tabLst>
            </a:pP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Det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saknas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kunskap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och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det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finns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343434"/>
                </a:solidFill>
                <a:latin typeface="Arial"/>
                <a:cs typeface="Arial"/>
              </a:rPr>
              <a:t>ett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behov</a:t>
            </a:r>
            <a:r>
              <a:rPr dirty="0" sz="2400" spc="-4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av</a:t>
            </a:r>
            <a:r>
              <a:rPr dirty="0" sz="2400" spc="-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att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samla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kunskap.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67737" y="1877747"/>
            <a:ext cx="5844513" cy="268322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0345" y="0"/>
            <a:ext cx="12962890" cy="7488555"/>
            <a:chOff x="220345" y="0"/>
            <a:chExt cx="12962890" cy="74885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80570" y="0"/>
              <a:ext cx="5815932" cy="44117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0345" y="1145666"/>
              <a:ext cx="5539448" cy="413346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6372" y="3027197"/>
              <a:ext cx="5742558" cy="44607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45254" y="3091433"/>
              <a:ext cx="5408917" cy="335019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74306" y="348742"/>
              <a:ext cx="6096889" cy="441782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49920" y="3114294"/>
              <a:ext cx="4933314" cy="36173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676452" y="796239"/>
            <a:ext cx="1334770" cy="6807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40"/>
              <a:t>Syfte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6452" y="1784350"/>
            <a:ext cx="9566910" cy="23596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98450" marR="160020" indent="-286385">
              <a:lnSpc>
                <a:spcPct val="100000"/>
              </a:lnSpc>
              <a:spcBef>
                <a:spcPts val="100"/>
              </a:spcBef>
              <a:buClr>
                <a:srgbClr val="5F9E6C"/>
              </a:buClr>
              <a:buSzPct val="118750"/>
              <a:buChar char="•"/>
              <a:tabLst>
                <a:tab pos="300355" algn="l"/>
              </a:tabLst>
            </a:pP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Att</a:t>
            </a:r>
            <a:r>
              <a:rPr dirty="0" sz="2400" spc="-7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samtalet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om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psykisk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ohälsa,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främjandet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av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psykisk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hälsa</a:t>
            </a:r>
            <a:r>
              <a:rPr dirty="0" sz="2400" spc="-4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och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343434"/>
                </a:solidFill>
                <a:latin typeface="Arial"/>
                <a:cs typeface="Arial"/>
              </a:rPr>
              <a:t>ett </a:t>
            </a:r>
            <a:r>
              <a:rPr dirty="0" sz="2400" spc="-25">
                <a:solidFill>
                  <a:srgbClr val="343434"/>
                </a:solidFill>
                <a:latin typeface="Arial"/>
                <a:cs typeface="Arial"/>
              </a:rPr>
              <a:t>	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hållbart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20">
                <a:solidFill>
                  <a:srgbClr val="343434"/>
                </a:solidFill>
                <a:latin typeface="Arial"/>
                <a:cs typeface="Arial"/>
              </a:rPr>
              <a:t>arbetsliv,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hålls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levande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över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tid</a:t>
            </a:r>
            <a:r>
              <a:rPr dirty="0" sz="2400" spc="-8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genom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att</a:t>
            </a:r>
            <a:r>
              <a:rPr dirty="0" sz="2400" spc="-8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samla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och</a:t>
            </a:r>
            <a:r>
              <a:rPr dirty="0" sz="2400" spc="-7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sprida 	kunskap.</a:t>
            </a:r>
            <a:endParaRPr sz="2400">
              <a:latin typeface="Arial"/>
              <a:cs typeface="Arial"/>
            </a:endParaRPr>
          </a:p>
          <a:p>
            <a:pPr marL="300355" marR="5080" indent="-288290">
              <a:lnSpc>
                <a:spcPct val="100000"/>
              </a:lnSpc>
              <a:spcBef>
                <a:spcPts val="1095"/>
              </a:spcBef>
              <a:buClr>
                <a:srgbClr val="5F9E6C"/>
              </a:buClr>
              <a:buSzPct val="118750"/>
              <a:buChar char="•"/>
              <a:tabLst>
                <a:tab pos="300355" algn="l"/>
              </a:tabLst>
            </a:pP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Att</a:t>
            </a:r>
            <a:r>
              <a:rPr dirty="0" sz="2400" spc="-8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genom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ökad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kunskap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och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aktiv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dialog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om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psykisk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ohälsa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bidra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20">
                <a:solidFill>
                  <a:srgbClr val="343434"/>
                </a:solidFill>
                <a:latin typeface="Arial"/>
                <a:cs typeface="Arial"/>
              </a:rPr>
              <a:t>till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att</a:t>
            </a:r>
            <a:r>
              <a:rPr dirty="0" sz="2400" spc="-9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minska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diskriminering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och</a:t>
            </a:r>
            <a:r>
              <a:rPr dirty="0" sz="2400" spc="-8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öka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inkludering</a:t>
            </a:r>
            <a:r>
              <a:rPr dirty="0" sz="2400" spc="-4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i</a:t>
            </a:r>
            <a:r>
              <a:rPr dirty="0" sz="2400" spc="-7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arbetslivet</a:t>
            </a:r>
            <a:r>
              <a:rPr dirty="0" sz="2400" spc="-7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343434"/>
                </a:solidFill>
                <a:latin typeface="Arial"/>
                <a:cs typeface="Arial"/>
              </a:rPr>
              <a:t>för</a:t>
            </a:r>
            <a:r>
              <a:rPr dirty="0" sz="2400" spc="60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individer</a:t>
            </a:r>
            <a:r>
              <a:rPr dirty="0" sz="2400" spc="-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med</a:t>
            </a:r>
            <a:r>
              <a:rPr dirty="0" sz="2400" spc="-7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psykisk</a:t>
            </a:r>
            <a:r>
              <a:rPr dirty="0" sz="2400" spc="-9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ohälsa.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16223" y="3666744"/>
            <a:ext cx="3965448" cy="31653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676452" y="796239"/>
            <a:ext cx="922655" cy="6807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20"/>
              <a:t>Mål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6452" y="1784350"/>
            <a:ext cx="11446510" cy="3829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00355" marR="5080" indent="-288290">
              <a:lnSpc>
                <a:spcPct val="100000"/>
              </a:lnSpc>
              <a:spcBef>
                <a:spcPts val="100"/>
              </a:spcBef>
              <a:buClr>
                <a:srgbClr val="5F9E6C"/>
              </a:buClr>
              <a:buSzPct val="118750"/>
              <a:buChar char="•"/>
              <a:tabLst>
                <a:tab pos="300355" algn="l"/>
              </a:tabLst>
            </a:pP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Arbetsgivare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har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fått</a:t>
            </a:r>
            <a:r>
              <a:rPr dirty="0" sz="2400" spc="-9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ökad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kunskap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och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möjlighet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till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erfarenhetsutbyte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om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metoder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för</a:t>
            </a:r>
            <a:r>
              <a:rPr dirty="0" sz="2400" spc="-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att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främja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psykisk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hälsa</a:t>
            </a:r>
            <a:r>
              <a:rPr dirty="0" sz="2400" spc="-4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på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arbetsplatsen</a:t>
            </a:r>
            <a:r>
              <a:rPr dirty="0" sz="2400" spc="-4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och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att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ge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stöd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vid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psykisk</a:t>
            </a:r>
            <a:r>
              <a:rPr dirty="0" sz="2400" spc="-3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ohälsa.</a:t>
            </a:r>
            <a:endParaRPr sz="2400">
              <a:latin typeface="Arial"/>
              <a:cs typeface="Arial"/>
            </a:endParaRPr>
          </a:p>
          <a:p>
            <a:pPr marL="300355" indent="-287655">
              <a:lnSpc>
                <a:spcPct val="100000"/>
              </a:lnSpc>
              <a:spcBef>
                <a:spcPts val="2295"/>
              </a:spcBef>
              <a:buClr>
                <a:srgbClr val="5F9E6C"/>
              </a:buClr>
              <a:buSzPct val="118750"/>
              <a:buChar char="•"/>
              <a:tabLst>
                <a:tab pos="300355" algn="l"/>
              </a:tabLst>
            </a:pP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Försäkringsutredare</a:t>
            </a:r>
            <a:r>
              <a:rPr dirty="0" sz="2400" spc="-3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har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fått</a:t>
            </a:r>
            <a:r>
              <a:rPr dirty="0" sz="2400" spc="-8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ökad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kunskap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om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och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förståelse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för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psykisk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ohälsa.</a:t>
            </a:r>
            <a:endParaRPr sz="2400">
              <a:latin typeface="Arial"/>
              <a:cs typeface="Arial"/>
            </a:endParaRPr>
          </a:p>
          <a:p>
            <a:pPr marL="300355" marR="1560195" indent="-288290">
              <a:lnSpc>
                <a:spcPct val="100000"/>
              </a:lnSpc>
              <a:spcBef>
                <a:spcPts val="2305"/>
              </a:spcBef>
              <a:buClr>
                <a:srgbClr val="5F9E6C"/>
              </a:buClr>
              <a:buSzPct val="118750"/>
              <a:buChar char="•"/>
              <a:tabLst>
                <a:tab pos="300355" algn="l"/>
              </a:tabLst>
            </a:pP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Kunskap</a:t>
            </a:r>
            <a:r>
              <a:rPr dirty="0" sz="2400" spc="-7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som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framkommer</a:t>
            </a:r>
            <a:r>
              <a:rPr dirty="0" sz="2400" spc="-9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inom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projektet</a:t>
            </a:r>
            <a:r>
              <a:rPr dirty="0" sz="2400" spc="-8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finns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tillgänglig</a:t>
            </a:r>
            <a:r>
              <a:rPr dirty="0" sz="2400" spc="-4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för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projektets målgrupper.</a:t>
            </a:r>
            <a:endParaRPr sz="2400">
              <a:latin typeface="Arial"/>
              <a:cs typeface="Arial"/>
            </a:endParaRPr>
          </a:p>
          <a:p>
            <a:pPr marL="300355" marR="302895" indent="-288290">
              <a:lnSpc>
                <a:spcPct val="100000"/>
              </a:lnSpc>
              <a:spcBef>
                <a:spcPts val="2305"/>
              </a:spcBef>
              <a:buClr>
                <a:srgbClr val="5F9E6C"/>
              </a:buClr>
              <a:buSzPct val="118750"/>
              <a:buChar char="•"/>
              <a:tabLst>
                <a:tab pos="300355" algn="l"/>
              </a:tabLst>
            </a:pP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Tillsammans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med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aktörerna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i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den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nationella</a:t>
            </a:r>
            <a:r>
              <a:rPr dirty="0" sz="2400" spc="-2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kunskapsgruppen</a:t>
            </a:r>
            <a:r>
              <a:rPr dirty="0" sz="2400" spc="-4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ta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fram</a:t>
            </a:r>
            <a:r>
              <a:rPr dirty="0" sz="2400" spc="-7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ett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förslag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på</a:t>
            </a:r>
            <a:r>
              <a:rPr dirty="0" sz="2400" spc="-9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etablering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av</a:t>
            </a:r>
            <a:r>
              <a:rPr dirty="0" sz="2400" spc="-9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ett</a:t>
            </a:r>
            <a:r>
              <a:rPr dirty="0" sz="2400" spc="-10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nationellt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kunskapsforum</a:t>
            </a:r>
            <a:r>
              <a:rPr dirty="0" sz="2400" spc="-8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för</a:t>
            </a:r>
            <a:r>
              <a:rPr dirty="0" sz="2400" spc="-8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strukturell</a:t>
            </a:r>
            <a:r>
              <a:rPr dirty="0" sz="2400" spc="-8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samverkan</a:t>
            </a:r>
            <a:r>
              <a:rPr dirty="0" sz="2400" spc="-8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20">
                <a:solidFill>
                  <a:srgbClr val="343434"/>
                </a:solidFill>
                <a:latin typeface="Arial"/>
                <a:cs typeface="Arial"/>
              </a:rPr>
              <a:t>inom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området</a:t>
            </a:r>
            <a:r>
              <a:rPr dirty="0" sz="2400" spc="-7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psykisk</a:t>
            </a:r>
            <a:r>
              <a:rPr dirty="0" sz="2400" spc="-9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hälsa</a:t>
            </a:r>
            <a:r>
              <a:rPr dirty="0" sz="2400" spc="-7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och</a:t>
            </a:r>
            <a:r>
              <a:rPr dirty="0" sz="2400" spc="-7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hållbart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arbetsliv.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61003" y="5148071"/>
            <a:ext cx="3666744" cy="178917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662431" y="710641"/>
            <a:ext cx="4062095" cy="6807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40"/>
              <a:t>Långsiktiga</a:t>
            </a:r>
            <a:r>
              <a:rPr dirty="0" spc="-235"/>
              <a:t> </a:t>
            </a:r>
            <a:r>
              <a:rPr dirty="0" spc="-25"/>
              <a:t>mål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62736" y="1458848"/>
            <a:ext cx="9457055" cy="5046980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355600" marR="437515" indent="-342900">
              <a:lnSpc>
                <a:spcPts val="2300"/>
              </a:lnSpc>
              <a:spcBef>
                <a:spcPts val="660"/>
              </a:spcBef>
              <a:buClr>
                <a:srgbClr val="5F9E6C"/>
              </a:buClr>
              <a:buSzPct val="118750"/>
              <a:buFont typeface="Symbol"/>
              <a:buChar char=""/>
              <a:tabLst>
                <a:tab pos="355600" algn="l"/>
              </a:tabLst>
            </a:pP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Anställda</a:t>
            </a:r>
            <a:r>
              <a:rPr dirty="0" sz="2400" spc="-3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får</a:t>
            </a:r>
            <a:r>
              <a:rPr dirty="0" sz="2400" spc="-4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i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högre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grad</a:t>
            </a:r>
            <a:r>
              <a:rPr dirty="0" sz="2400" spc="-4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rätt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stöd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av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sina</a:t>
            </a:r>
            <a:r>
              <a:rPr dirty="0" sz="2400" spc="-4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arbetsgivare</a:t>
            </a:r>
            <a:r>
              <a:rPr dirty="0" sz="2400" spc="-2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så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att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343434"/>
                </a:solidFill>
                <a:latin typeface="Arial"/>
                <a:cs typeface="Arial"/>
              </a:rPr>
              <a:t>de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undviker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att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drabbas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av</a:t>
            </a:r>
            <a:r>
              <a:rPr dirty="0" sz="2400" spc="-8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psykisk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ohälsa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och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att</a:t>
            </a:r>
            <a:r>
              <a:rPr dirty="0" sz="2400" spc="-8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därigenom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343434"/>
                </a:solidFill>
                <a:latin typeface="Arial"/>
                <a:cs typeface="Arial"/>
              </a:rPr>
              <a:t>kan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undvika</a:t>
            </a:r>
            <a:r>
              <a:rPr dirty="0" sz="2400" spc="-10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sjukskrivning.</a:t>
            </a:r>
            <a:endParaRPr sz="2400">
              <a:latin typeface="Arial"/>
              <a:cs typeface="Arial"/>
            </a:endParaRPr>
          </a:p>
          <a:p>
            <a:pPr algn="just" marL="355600" marR="56515" indent="-342900">
              <a:lnSpc>
                <a:spcPct val="80100"/>
              </a:lnSpc>
              <a:spcBef>
                <a:spcPts val="1115"/>
              </a:spcBef>
              <a:buClr>
                <a:srgbClr val="5F9E6C"/>
              </a:buClr>
              <a:buSzPct val="118750"/>
              <a:buFont typeface="Symbol"/>
              <a:buChar char=""/>
              <a:tabLst>
                <a:tab pos="355600" algn="l"/>
              </a:tabLst>
            </a:pP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Anställda</a:t>
            </a:r>
            <a:r>
              <a:rPr dirty="0" sz="2400" spc="-4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som</a:t>
            </a:r>
            <a:r>
              <a:rPr dirty="0" sz="2400" spc="-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drabbats</a:t>
            </a:r>
            <a:r>
              <a:rPr dirty="0" sz="2400" spc="-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av</a:t>
            </a:r>
            <a:r>
              <a:rPr dirty="0" sz="2400" spc="-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psykisk</a:t>
            </a:r>
            <a:r>
              <a:rPr dirty="0" sz="2400" spc="-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ohälsa</a:t>
            </a:r>
            <a:r>
              <a:rPr dirty="0" sz="2400" spc="-4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får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i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högre</a:t>
            </a:r>
            <a:r>
              <a:rPr dirty="0" sz="2400" spc="-4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grad</a:t>
            </a:r>
            <a:r>
              <a:rPr dirty="0" sz="2400" spc="-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rätt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20">
                <a:solidFill>
                  <a:srgbClr val="343434"/>
                </a:solidFill>
                <a:latin typeface="Arial"/>
                <a:cs typeface="Arial"/>
              </a:rPr>
              <a:t>stöd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av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sina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arbetsgivare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att</a:t>
            </a:r>
            <a:r>
              <a:rPr dirty="0" sz="2400" spc="-8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bibehålla</a:t>
            </a:r>
            <a:r>
              <a:rPr dirty="0" sz="2400" spc="-3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arbetsförmåga</a:t>
            </a:r>
            <a:r>
              <a:rPr dirty="0" sz="2400" spc="-7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eller</a:t>
            </a:r>
            <a:r>
              <a:rPr dirty="0" sz="2400" spc="-4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kunna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återgå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i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arbete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och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att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de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därigenom</a:t>
            </a:r>
            <a:r>
              <a:rPr dirty="0" sz="2400" spc="-3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inte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behöver</a:t>
            </a:r>
            <a:r>
              <a:rPr dirty="0" sz="2400" spc="-3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vara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sjukskrivna.</a:t>
            </a:r>
            <a:endParaRPr sz="2400">
              <a:latin typeface="Arial"/>
              <a:cs typeface="Arial"/>
            </a:endParaRPr>
          </a:p>
          <a:p>
            <a:pPr marL="355600" marR="62230" indent="-342900">
              <a:lnSpc>
                <a:spcPct val="80000"/>
              </a:lnSpc>
              <a:spcBef>
                <a:spcPts val="1105"/>
              </a:spcBef>
              <a:buClr>
                <a:srgbClr val="5F9E6C"/>
              </a:buClr>
              <a:buSzPct val="118750"/>
              <a:buFont typeface="Symbol"/>
              <a:buChar char=""/>
              <a:tabLst>
                <a:tab pos="355600" algn="l"/>
              </a:tabLst>
            </a:pP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Arbetsgivare</a:t>
            </a:r>
            <a:r>
              <a:rPr dirty="0" sz="2400" spc="-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och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aktörer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inom</a:t>
            </a:r>
            <a:r>
              <a:rPr dirty="0" sz="2400" spc="-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sjukskrivnings-</a:t>
            </a:r>
            <a:r>
              <a:rPr dirty="0" sz="2400" spc="-3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343434"/>
                </a:solidFill>
                <a:latin typeface="Arial"/>
                <a:cs typeface="Arial"/>
              </a:rPr>
              <a:t>och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arbetslivsinriktade</a:t>
            </a:r>
            <a:r>
              <a:rPr dirty="0" sz="2400" spc="-4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rehabiliteringsprocessen</a:t>
            </a:r>
            <a:r>
              <a:rPr dirty="0" sz="2400" spc="-3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har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förbättrad</a:t>
            </a:r>
            <a:r>
              <a:rPr dirty="0" sz="2400" spc="-8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kunskap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om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psykisk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ohälsa/hälsa</a:t>
            </a:r>
            <a:r>
              <a:rPr dirty="0" sz="2400" spc="-2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och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vilka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åtgärder</a:t>
            </a:r>
            <a:r>
              <a:rPr dirty="0" sz="2400" spc="-4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som</a:t>
            </a:r>
            <a:r>
              <a:rPr dirty="0" sz="2400" spc="-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krävs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för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att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skapa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ett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hållbart</a:t>
            </a:r>
            <a:r>
              <a:rPr dirty="0" sz="2400" spc="-1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arbetsliv.</a:t>
            </a:r>
            <a:endParaRPr sz="2400">
              <a:latin typeface="Arial"/>
              <a:cs typeface="Arial"/>
            </a:endParaRPr>
          </a:p>
          <a:p>
            <a:pPr marL="355600" marR="95250" indent="-342900">
              <a:lnSpc>
                <a:spcPct val="80000"/>
              </a:lnSpc>
              <a:spcBef>
                <a:spcPts val="1105"/>
              </a:spcBef>
              <a:buClr>
                <a:srgbClr val="5F9E6C"/>
              </a:buClr>
              <a:buSzPct val="118750"/>
              <a:buFont typeface="Symbol"/>
              <a:buChar char=""/>
              <a:tabLst>
                <a:tab pos="355600" algn="l"/>
              </a:tabLst>
            </a:pP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Det</a:t>
            </a:r>
            <a:r>
              <a:rPr dirty="0" sz="2400" spc="-8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finns</a:t>
            </a:r>
            <a:r>
              <a:rPr dirty="0" sz="2400" spc="-9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en</a:t>
            </a:r>
            <a:r>
              <a:rPr dirty="0" sz="2400" spc="-8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etablerad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strukturell</a:t>
            </a:r>
            <a:r>
              <a:rPr dirty="0" sz="2400" spc="-10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samverkan</a:t>
            </a:r>
            <a:r>
              <a:rPr dirty="0" sz="2400" spc="-8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inom</a:t>
            </a:r>
            <a:r>
              <a:rPr dirty="0" sz="2400" spc="-8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området</a:t>
            </a:r>
            <a:r>
              <a:rPr dirty="0" sz="2400" spc="-8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psykisk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ohälsa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och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hälsa</a:t>
            </a:r>
            <a:r>
              <a:rPr dirty="0" sz="2400" spc="-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samt</a:t>
            </a:r>
            <a:r>
              <a:rPr dirty="0" sz="2400" spc="-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ett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hållbart</a:t>
            </a:r>
            <a:r>
              <a:rPr dirty="0" sz="2400" spc="-4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arbetsliv.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80000"/>
              </a:lnSpc>
              <a:spcBef>
                <a:spcPts val="1090"/>
              </a:spcBef>
              <a:buClr>
                <a:srgbClr val="5F9E6C"/>
              </a:buClr>
              <a:buSzPct val="118750"/>
              <a:buFont typeface="Symbol"/>
              <a:buChar char=""/>
              <a:tabLst>
                <a:tab pos="355600" algn="l"/>
              </a:tabLst>
            </a:pP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Att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frågan</a:t>
            </a:r>
            <a:r>
              <a:rPr dirty="0" sz="2400" spc="-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om</a:t>
            </a:r>
            <a:r>
              <a:rPr dirty="0" sz="24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psykisk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hälsa</a:t>
            </a:r>
            <a:r>
              <a:rPr dirty="0" sz="240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och</a:t>
            </a:r>
            <a:r>
              <a:rPr dirty="0" sz="2400" spc="-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ohälsa</a:t>
            </a:r>
            <a:r>
              <a:rPr dirty="0" sz="2400" spc="-3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samt</a:t>
            </a:r>
            <a:r>
              <a:rPr dirty="0" sz="2400" spc="-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ett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hållbart</a:t>
            </a:r>
            <a:r>
              <a:rPr dirty="0" sz="2400" spc="-3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arbetsliv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hålls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levande</a:t>
            </a:r>
            <a:r>
              <a:rPr dirty="0" sz="2400" spc="-7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genom</a:t>
            </a:r>
            <a:r>
              <a:rPr dirty="0" sz="2400" spc="-7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strategisk</a:t>
            </a:r>
            <a:r>
              <a:rPr dirty="0" sz="2400" spc="-10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samverkan</a:t>
            </a:r>
            <a:r>
              <a:rPr dirty="0" sz="2400" spc="-7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mellan</a:t>
            </a:r>
            <a:r>
              <a:rPr dirty="0" sz="2400" spc="-8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arbetsgivare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343434"/>
                </a:solidFill>
                <a:latin typeface="Arial"/>
                <a:cs typeface="Arial"/>
              </a:rPr>
              <a:t>och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myndigheter.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83859" y="512427"/>
            <a:ext cx="1955943" cy="146216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01339" y="1170432"/>
            <a:ext cx="1854835" cy="259079"/>
          </a:xfrm>
          <a:prstGeom prst="rect">
            <a:avLst/>
          </a:prstGeom>
          <a:ln w="9525">
            <a:solidFill>
              <a:srgbClr val="116A3D"/>
            </a:solidFill>
          </a:ln>
        </p:spPr>
        <p:txBody>
          <a:bodyPr wrap="square" lIns="0" tIns="46990" rIns="0" bIns="0" rtlCol="0" vert="horz">
            <a:spAutoFit/>
          </a:bodyPr>
          <a:lstStyle/>
          <a:p>
            <a:pPr marL="608965">
              <a:lnSpc>
                <a:spcPct val="100000"/>
              </a:lnSpc>
              <a:spcBef>
                <a:spcPts val="370"/>
              </a:spcBef>
            </a:pPr>
            <a:r>
              <a:rPr dirty="0" sz="1050" spc="-10" b="1">
                <a:solidFill>
                  <a:srgbClr val="343434"/>
                </a:solidFill>
                <a:latin typeface="Arial"/>
                <a:cs typeface="Arial"/>
              </a:rPr>
              <a:t>Styrgrupp</a:t>
            </a:r>
            <a:endParaRPr sz="10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7047" y="3165348"/>
            <a:ext cx="2161540" cy="1544320"/>
          </a:xfrm>
          <a:prstGeom prst="rect">
            <a:avLst/>
          </a:prstGeom>
          <a:ln w="9525">
            <a:solidFill>
              <a:srgbClr val="116A3D"/>
            </a:solidFill>
          </a:ln>
        </p:spPr>
        <p:txBody>
          <a:bodyPr wrap="square" lIns="0" tIns="41910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330"/>
              </a:spcBef>
            </a:pPr>
            <a:r>
              <a:rPr dirty="0" sz="1050" spc="-10" b="1">
                <a:solidFill>
                  <a:srgbClr val="343434"/>
                </a:solidFill>
                <a:latin typeface="Arial"/>
                <a:cs typeface="Arial"/>
              </a:rPr>
              <a:t>Projektmedarbetare</a:t>
            </a:r>
            <a:endParaRPr sz="1050">
              <a:latin typeface="Arial"/>
              <a:cs typeface="Arial"/>
            </a:endParaRPr>
          </a:p>
          <a:p>
            <a:pPr algn="ctr" marL="455295" marR="443230" indent="635">
              <a:lnSpc>
                <a:spcPct val="100000"/>
              </a:lnSpc>
              <a:spcBef>
                <a:spcPts val="505"/>
              </a:spcBef>
            </a:pPr>
            <a:r>
              <a:rPr dirty="0" sz="1050" spc="-20">
                <a:solidFill>
                  <a:srgbClr val="343434"/>
                </a:solidFill>
                <a:latin typeface="Arial"/>
                <a:cs typeface="Arial"/>
              </a:rPr>
              <a:t>Fyra</a:t>
            </a:r>
            <a:r>
              <a:rPr dirty="0" sz="1050" spc="-4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1050" spc="-10">
                <a:solidFill>
                  <a:srgbClr val="343434"/>
                </a:solidFill>
                <a:latin typeface="Arial"/>
                <a:cs typeface="Arial"/>
              </a:rPr>
              <a:t>stycken </a:t>
            </a:r>
            <a:r>
              <a:rPr dirty="0" sz="1050" spc="-30">
                <a:solidFill>
                  <a:srgbClr val="343434"/>
                </a:solidFill>
                <a:latin typeface="Arial"/>
                <a:cs typeface="Arial"/>
              </a:rPr>
              <a:t>samverkansansvariga</a:t>
            </a:r>
            <a:endParaRPr sz="1050">
              <a:latin typeface="Arial"/>
              <a:cs typeface="Arial"/>
            </a:endParaRPr>
          </a:p>
          <a:p>
            <a:pPr algn="ctr" marL="664210" marR="652145">
              <a:lnSpc>
                <a:spcPts val="1760"/>
              </a:lnSpc>
              <a:spcBef>
                <a:spcPts val="135"/>
              </a:spcBef>
            </a:pPr>
            <a:r>
              <a:rPr dirty="0" sz="1050" spc="-25">
                <a:solidFill>
                  <a:srgbClr val="343434"/>
                </a:solidFill>
                <a:latin typeface="Arial"/>
                <a:cs typeface="Arial"/>
              </a:rPr>
              <a:t>Kommunikatör </a:t>
            </a:r>
            <a:r>
              <a:rPr dirty="0" sz="1050" spc="-10">
                <a:solidFill>
                  <a:srgbClr val="343434"/>
                </a:solidFill>
                <a:latin typeface="Arial"/>
                <a:cs typeface="Arial"/>
              </a:rPr>
              <a:t>Analytiker</a:t>
            </a:r>
            <a:endParaRPr sz="1050">
              <a:latin typeface="Arial"/>
              <a:cs typeface="Arial"/>
            </a:endParaRPr>
          </a:p>
          <a:p>
            <a:pPr algn="ctr" marL="473709" marR="461645">
              <a:lnSpc>
                <a:spcPts val="1750"/>
              </a:lnSpc>
              <a:spcBef>
                <a:spcPts val="20"/>
              </a:spcBef>
            </a:pPr>
            <a:r>
              <a:rPr dirty="0" sz="1050" spc="-25">
                <a:solidFill>
                  <a:srgbClr val="343434"/>
                </a:solidFill>
                <a:latin typeface="Arial"/>
                <a:cs typeface="Arial"/>
              </a:rPr>
              <a:t>Controller</a:t>
            </a:r>
            <a:r>
              <a:rPr dirty="0" sz="1050" spc="3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1050" spc="-35">
                <a:solidFill>
                  <a:srgbClr val="343434"/>
                </a:solidFill>
                <a:latin typeface="Arial"/>
                <a:cs typeface="Arial"/>
              </a:rPr>
              <a:t>ESF-</a:t>
            </a:r>
            <a:r>
              <a:rPr dirty="0" sz="1050" spc="-10">
                <a:solidFill>
                  <a:srgbClr val="343434"/>
                </a:solidFill>
                <a:latin typeface="Arial"/>
                <a:cs typeface="Arial"/>
              </a:rPr>
              <a:t>kansli </a:t>
            </a:r>
            <a:r>
              <a:rPr dirty="0" sz="1050" spc="-25">
                <a:solidFill>
                  <a:srgbClr val="343434"/>
                </a:solidFill>
                <a:latin typeface="Arial"/>
                <a:cs typeface="Arial"/>
              </a:rPr>
              <a:t>HR</a:t>
            </a:r>
            <a:endParaRPr sz="10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45652" y="4134611"/>
            <a:ext cx="2018030" cy="2231390"/>
          </a:xfrm>
          <a:prstGeom prst="rect">
            <a:avLst/>
          </a:prstGeom>
          <a:ln w="9525">
            <a:solidFill>
              <a:srgbClr val="116A3D"/>
            </a:solidFill>
          </a:ln>
        </p:spPr>
        <p:txBody>
          <a:bodyPr wrap="square" lIns="0" tIns="43180" rIns="0" bIns="0" rtlCol="0" vert="horz">
            <a:spAutoFit/>
          </a:bodyPr>
          <a:lstStyle/>
          <a:p>
            <a:pPr algn="ctr" marL="227329" marR="187960">
              <a:lnSpc>
                <a:spcPct val="102899"/>
              </a:lnSpc>
              <a:spcBef>
                <a:spcPts val="340"/>
              </a:spcBef>
            </a:pPr>
            <a:r>
              <a:rPr dirty="0" sz="1050" spc="-10" b="1">
                <a:solidFill>
                  <a:srgbClr val="343434"/>
                </a:solidFill>
                <a:latin typeface="Arial"/>
                <a:cs typeface="Arial"/>
              </a:rPr>
              <a:t>Nationell</a:t>
            </a:r>
            <a:r>
              <a:rPr dirty="0" sz="1050" spc="-20" b="1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1050" spc="-10" b="1">
                <a:solidFill>
                  <a:srgbClr val="343434"/>
                </a:solidFill>
                <a:latin typeface="Arial"/>
                <a:cs typeface="Arial"/>
              </a:rPr>
              <a:t>kunskapsgrupp </a:t>
            </a:r>
            <a:r>
              <a:rPr dirty="0" sz="1050" b="1">
                <a:solidFill>
                  <a:srgbClr val="343434"/>
                </a:solidFill>
                <a:latin typeface="Arial"/>
                <a:cs typeface="Arial"/>
              </a:rPr>
              <a:t>och</a:t>
            </a:r>
            <a:r>
              <a:rPr dirty="0" sz="1050" spc="-15" b="1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1050" spc="-10" b="1">
                <a:solidFill>
                  <a:srgbClr val="343434"/>
                </a:solidFill>
                <a:latin typeface="Arial"/>
                <a:cs typeface="Arial"/>
              </a:rPr>
              <a:t>referensgrupp</a:t>
            </a:r>
            <a:endParaRPr sz="1050">
              <a:latin typeface="Arial"/>
              <a:cs typeface="Arial"/>
            </a:endParaRPr>
          </a:p>
          <a:p>
            <a:pPr algn="ctr" marL="466090" marR="426084">
              <a:lnSpc>
                <a:spcPts val="1800"/>
              </a:lnSpc>
              <a:spcBef>
                <a:spcPts val="135"/>
              </a:spcBef>
            </a:pPr>
            <a:r>
              <a:rPr dirty="0" sz="1050" spc="-10">
                <a:solidFill>
                  <a:srgbClr val="343434"/>
                </a:solidFill>
                <a:latin typeface="Arial"/>
                <a:cs typeface="Arial"/>
              </a:rPr>
              <a:t>Försäkringskassan Socialstyrelsen</a:t>
            </a:r>
            <a:endParaRPr sz="1050">
              <a:latin typeface="Arial"/>
              <a:cs typeface="Arial"/>
            </a:endParaRPr>
          </a:p>
          <a:p>
            <a:pPr algn="ctr" marL="514984" marR="474345">
              <a:lnSpc>
                <a:spcPts val="1789"/>
              </a:lnSpc>
              <a:spcBef>
                <a:spcPts val="10"/>
              </a:spcBef>
            </a:pPr>
            <a:r>
              <a:rPr dirty="0" sz="1050" spc="-10">
                <a:solidFill>
                  <a:srgbClr val="343434"/>
                </a:solidFill>
                <a:latin typeface="Arial"/>
                <a:cs typeface="Arial"/>
              </a:rPr>
              <a:t>Arbetsmiljöverket MYNAK</a:t>
            </a:r>
            <a:endParaRPr sz="1050">
              <a:latin typeface="Arial"/>
              <a:cs typeface="Arial"/>
            </a:endParaRPr>
          </a:p>
          <a:p>
            <a:pPr algn="ctr" marL="31750">
              <a:lnSpc>
                <a:spcPct val="100000"/>
              </a:lnSpc>
              <a:spcBef>
                <a:spcPts val="390"/>
              </a:spcBef>
            </a:pPr>
            <a:r>
              <a:rPr dirty="0" sz="1050" spc="-10">
                <a:solidFill>
                  <a:srgbClr val="343434"/>
                </a:solidFill>
                <a:latin typeface="Arial"/>
                <a:cs typeface="Arial"/>
              </a:rPr>
              <a:t>Folkhälsomyndigheten</a:t>
            </a:r>
            <a:endParaRPr sz="1050">
              <a:latin typeface="Arial"/>
              <a:cs typeface="Arial"/>
            </a:endParaRPr>
          </a:p>
          <a:p>
            <a:pPr algn="ctr" marL="304800" marR="264160">
              <a:lnSpc>
                <a:spcPct val="141900"/>
              </a:lnSpc>
              <a:spcBef>
                <a:spcPts val="15"/>
              </a:spcBef>
            </a:pPr>
            <a:r>
              <a:rPr dirty="0" sz="1050" spc="-10">
                <a:solidFill>
                  <a:srgbClr val="343434"/>
                </a:solidFill>
                <a:latin typeface="Arial"/>
                <a:cs typeface="Arial"/>
              </a:rPr>
              <a:t>Sveriges</a:t>
            </a:r>
            <a:r>
              <a:rPr dirty="0" sz="1050" spc="-2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1050" spc="-10">
                <a:solidFill>
                  <a:srgbClr val="343434"/>
                </a:solidFill>
                <a:latin typeface="Arial"/>
                <a:cs typeface="Arial"/>
              </a:rPr>
              <a:t>Företagshälsor Stockholms universitet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37047" y="1168908"/>
            <a:ext cx="2161540" cy="288290"/>
          </a:xfrm>
          <a:prstGeom prst="rect">
            <a:avLst/>
          </a:prstGeom>
          <a:ln w="9525">
            <a:solidFill>
              <a:srgbClr val="116A3D"/>
            </a:solidFill>
          </a:ln>
        </p:spPr>
        <p:txBody>
          <a:bodyPr wrap="square" lIns="0" tIns="40640" rIns="0" bIns="0" rtlCol="0" vert="horz">
            <a:spAutoFit/>
          </a:bodyPr>
          <a:lstStyle/>
          <a:p>
            <a:pPr marL="636905">
              <a:lnSpc>
                <a:spcPct val="100000"/>
              </a:lnSpc>
              <a:spcBef>
                <a:spcPts val="320"/>
              </a:spcBef>
            </a:pPr>
            <a:r>
              <a:rPr dirty="0" sz="1200" spc="-10" b="1">
                <a:solidFill>
                  <a:srgbClr val="343434"/>
                </a:solidFill>
                <a:latin typeface="Arial"/>
                <a:cs typeface="Arial"/>
              </a:rPr>
              <a:t>Projektägare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46191" y="1671827"/>
            <a:ext cx="2159635" cy="1324610"/>
          </a:xfrm>
          <a:prstGeom prst="rect">
            <a:avLst/>
          </a:prstGeom>
          <a:ln w="9525">
            <a:solidFill>
              <a:srgbClr val="116A3D"/>
            </a:solidFill>
          </a:ln>
        </p:spPr>
        <p:txBody>
          <a:bodyPr wrap="square" lIns="0" tIns="41275" rIns="0" bIns="0" rtlCol="0" vert="horz">
            <a:spAutoFit/>
          </a:bodyPr>
          <a:lstStyle/>
          <a:p>
            <a:pPr algn="ctr" marL="4445">
              <a:lnSpc>
                <a:spcPct val="100000"/>
              </a:lnSpc>
              <a:spcBef>
                <a:spcPts val="325"/>
              </a:spcBef>
            </a:pPr>
            <a:r>
              <a:rPr dirty="0" sz="1200" spc="-10" b="1">
                <a:solidFill>
                  <a:srgbClr val="343434"/>
                </a:solidFill>
                <a:latin typeface="Arial"/>
                <a:cs typeface="Arial"/>
              </a:rPr>
              <a:t>Projektledning</a:t>
            </a:r>
            <a:endParaRPr sz="1200">
              <a:latin typeface="Arial"/>
              <a:cs typeface="Arial"/>
            </a:endParaRPr>
          </a:p>
          <a:p>
            <a:pPr algn="ctr" marL="445134" marR="433705">
              <a:lnSpc>
                <a:spcPct val="141700"/>
              </a:lnSpc>
            </a:pPr>
            <a:r>
              <a:rPr dirty="0" sz="1200" spc="-30">
                <a:solidFill>
                  <a:srgbClr val="343434"/>
                </a:solidFill>
                <a:latin typeface="Arial"/>
                <a:cs typeface="Arial"/>
              </a:rPr>
              <a:t>Huvudprojektledare </a:t>
            </a:r>
            <a:r>
              <a:rPr dirty="0" sz="1200" spc="-10">
                <a:solidFill>
                  <a:srgbClr val="343434"/>
                </a:solidFill>
                <a:latin typeface="Arial"/>
                <a:cs typeface="Arial"/>
              </a:rPr>
              <a:t>Projektsamordnare Projektekonom</a:t>
            </a:r>
            <a:endParaRPr sz="1200">
              <a:latin typeface="Arial"/>
              <a:cs typeface="Arial"/>
            </a:endParaRPr>
          </a:p>
          <a:p>
            <a:pPr algn="ctr" marL="3175">
              <a:lnSpc>
                <a:spcPct val="100000"/>
              </a:lnSpc>
              <a:spcBef>
                <a:spcPts val="600"/>
              </a:spcBef>
            </a:pPr>
            <a:r>
              <a:rPr dirty="0" sz="1200" spc="-10">
                <a:solidFill>
                  <a:srgbClr val="343434"/>
                </a:solidFill>
                <a:latin typeface="Arial"/>
                <a:cs typeface="Arial"/>
              </a:rPr>
              <a:t>Sex</a:t>
            </a:r>
            <a:r>
              <a:rPr dirty="0" sz="12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343434"/>
                </a:solidFill>
                <a:latin typeface="Arial"/>
                <a:cs typeface="Arial"/>
              </a:rPr>
              <a:t>Delprojektledare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18588" y="4134611"/>
            <a:ext cx="1771014" cy="1835150"/>
          </a:xfrm>
          <a:prstGeom prst="rect">
            <a:avLst/>
          </a:prstGeom>
          <a:ln w="9525">
            <a:solidFill>
              <a:srgbClr val="116A3D"/>
            </a:solidFill>
          </a:ln>
        </p:spPr>
        <p:txBody>
          <a:bodyPr wrap="square" lIns="0" tIns="47625" rIns="0" bIns="0" rtlCol="0" vert="horz">
            <a:spAutoFit/>
          </a:bodyPr>
          <a:lstStyle/>
          <a:p>
            <a:pPr algn="ctr" marL="28575">
              <a:lnSpc>
                <a:spcPct val="100000"/>
              </a:lnSpc>
              <a:spcBef>
                <a:spcPts val="375"/>
              </a:spcBef>
            </a:pPr>
            <a:r>
              <a:rPr dirty="0" sz="1050" b="1">
                <a:solidFill>
                  <a:srgbClr val="343434"/>
                </a:solidFill>
                <a:latin typeface="Arial"/>
                <a:cs typeface="Arial"/>
              </a:rPr>
              <a:t>Regionala</a:t>
            </a:r>
            <a:r>
              <a:rPr dirty="0" sz="1050" spc="-60" b="1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1050" spc="-10" b="1">
                <a:solidFill>
                  <a:srgbClr val="343434"/>
                </a:solidFill>
                <a:latin typeface="Arial"/>
                <a:cs typeface="Arial"/>
              </a:rPr>
              <a:t>forum</a:t>
            </a:r>
            <a:endParaRPr sz="1050">
              <a:latin typeface="Arial"/>
              <a:cs typeface="Arial"/>
            </a:endParaRPr>
          </a:p>
          <a:p>
            <a:pPr algn="ctr" marL="489584" marR="451484">
              <a:lnSpc>
                <a:spcPts val="1800"/>
              </a:lnSpc>
              <a:spcBef>
                <a:spcPts val="135"/>
              </a:spcBef>
            </a:pPr>
            <a:r>
              <a:rPr dirty="0" sz="1050" spc="-10">
                <a:solidFill>
                  <a:srgbClr val="343434"/>
                </a:solidFill>
                <a:latin typeface="Arial"/>
                <a:cs typeface="Arial"/>
              </a:rPr>
              <a:t>Mellansverige Södra</a:t>
            </a:r>
            <a:endParaRPr sz="1050">
              <a:latin typeface="Arial"/>
              <a:cs typeface="Arial"/>
            </a:endParaRPr>
          </a:p>
          <a:p>
            <a:pPr algn="ctr" marL="588645" marR="549275">
              <a:lnSpc>
                <a:spcPts val="1789"/>
              </a:lnSpc>
              <a:spcBef>
                <a:spcPts val="15"/>
              </a:spcBef>
            </a:pPr>
            <a:r>
              <a:rPr dirty="0" sz="1050" spc="-10">
                <a:solidFill>
                  <a:srgbClr val="343434"/>
                </a:solidFill>
                <a:latin typeface="Arial"/>
                <a:cs typeface="Arial"/>
              </a:rPr>
              <a:t>Sydöstra Stockholm</a:t>
            </a:r>
            <a:endParaRPr sz="1050">
              <a:latin typeface="Arial"/>
              <a:cs typeface="Arial"/>
            </a:endParaRPr>
          </a:p>
          <a:p>
            <a:pPr algn="ctr" marL="552450" marR="512445">
              <a:lnSpc>
                <a:spcPts val="1800"/>
              </a:lnSpc>
            </a:pPr>
            <a:r>
              <a:rPr dirty="0" sz="1050" spc="-10">
                <a:solidFill>
                  <a:srgbClr val="343434"/>
                </a:solidFill>
                <a:latin typeface="Arial"/>
                <a:cs typeface="Arial"/>
              </a:rPr>
              <a:t>Västsverige Norra</a:t>
            </a:r>
            <a:endParaRPr sz="1050">
              <a:latin typeface="Arial"/>
              <a:cs typeface="Arial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711504" y="221996"/>
            <a:ext cx="747204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5"/>
              <a:t>Projektorganisation</a:t>
            </a:r>
            <a:r>
              <a:rPr dirty="0" sz="4000" spc="-165"/>
              <a:t> </a:t>
            </a:r>
            <a:r>
              <a:rPr dirty="0" sz="4000" spc="-20">
                <a:solidFill>
                  <a:srgbClr val="5F9E6C"/>
                </a:solidFill>
              </a:rPr>
              <a:t>Momentum</a:t>
            </a:r>
            <a:endParaRPr sz="4000"/>
          </a:p>
        </p:txBody>
      </p:sp>
      <p:pic>
        <p:nvPicPr>
          <p:cNvPr id="9" name="object 9" descr="EU-loggor - Svenska ESF-rådet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32103" y="417044"/>
            <a:ext cx="1506108" cy="136883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5088" y="3863340"/>
            <a:ext cx="900684" cy="21061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20740" y="709646"/>
            <a:ext cx="1650491" cy="158397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55775" y="2455544"/>
            <a:ext cx="2036445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25">
                <a:solidFill>
                  <a:srgbClr val="343434"/>
                </a:solidFill>
                <a:latin typeface="Arial"/>
                <a:cs typeface="Arial"/>
              </a:rPr>
              <a:t>Regionala</a:t>
            </a:r>
            <a:r>
              <a:rPr dirty="0" sz="2200" spc="-8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343434"/>
                </a:solidFill>
                <a:latin typeface="Arial"/>
                <a:cs typeface="Arial"/>
              </a:rPr>
              <a:t>forum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05296" y="2382977"/>
            <a:ext cx="1885314" cy="6965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2200" spc="-10">
                <a:solidFill>
                  <a:srgbClr val="343434"/>
                </a:solidFill>
                <a:latin typeface="Arial"/>
                <a:cs typeface="Arial"/>
              </a:rPr>
              <a:t>Nationell</a:t>
            </a:r>
            <a:endParaRPr sz="2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2200" spc="-20">
                <a:solidFill>
                  <a:srgbClr val="343434"/>
                </a:solidFill>
                <a:latin typeface="Arial"/>
                <a:cs typeface="Arial"/>
              </a:rPr>
              <a:t>kunskapsgrupp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80644" y="3086100"/>
            <a:ext cx="12428220" cy="2458720"/>
            <a:chOff x="580644" y="3086100"/>
            <a:chExt cx="12428220" cy="245872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88279" y="3878580"/>
              <a:ext cx="3060192" cy="166573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80644" y="3086100"/>
              <a:ext cx="12428220" cy="792480"/>
            </a:xfrm>
            <a:custGeom>
              <a:avLst/>
              <a:gdLst/>
              <a:ahLst/>
              <a:cxnLst/>
              <a:rect l="l" t="t" r="r" b="b"/>
              <a:pathLst>
                <a:path w="12428219" h="792479">
                  <a:moveTo>
                    <a:pt x="12031980" y="0"/>
                  </a:moveTo>
                  <a:lnTo>
                    <a:pt x="12031980" y="121285"/>
                  </a:lnTo>
                  <a:lnTo>
                    <a:pt x="0" y="121285"/>
                  </a:lnTo>
                  <a:lnTo>
                    <a:pt x="0" y="671195"/>
                  </a:lnTo>
                  <a:lnTo>
                    <a:pt x="12031980" y="671195"/>
                  </a:lnTo>
                  <a:lnTo>
                    <a:pt x="12031980" y="792479"/>
                  </a:lnTo>
                  <a:lnTo>
                    <a:pt x="12428219" y="396239"/>
                  </a:lnTo>
                  <a:lnTo>
                    <a:pt x="12031980" y="0"/>
                  </a:lnTo>
                  <a:close/>
                </a:path>
              </a:pathLst>
            </a:custGeom>
            <a:solidFill>
              <a:srgbClr val="5F9E6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6313170" y="5763514"/>
            <a:ext cx="2019300" cy="1031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200" spc="-10">
                <a:solidFill>
                  <a:srgbClr val="343434"/>
                </a:solidFill>
                <a:latin typeface="Arial"/>
                <a:cs typeface="Arial"/>
              </a:rPr>
              <a:t>Olika</a:t>
            </a:r>
            <a:r>
              <a:rPr dirty="0" sz="2200" spc="-11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200" spc="-20">
                <a:solidFill>
                  <a:srgbClr val="343434"/>
                </a:solidFill>
                <a:latin typeface="Arial"/>
                <a:cs typeface="Arial"/>
              </a:rPr>
              <a:t>kanaler</a:t>
            </a:r>
            <a:r>
              <a:rPr dirty="0" sz="2200" spc="-9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200" spc="-25">
                <a:solidFill>
                  <a:srgbClr val="343434"/>
                </a:solidFill>
                <a:latin typeface="Arial"/>
                <a:cs typeface="Arial"/>
              </a:rPr>
              <a:t>för </a:t>
            </a:r>
            <a:r>
              <a:rPr dirty="0" sz="2200">
                <a:solidFill>
                  <a:srgbClr val="343434"/>
                </a:solidFill>
                <a:latin typeface="Arial"/>
                <a:cs typeface="Arial"/>
              </a:rPr>
              <a:t>att</a:t>
            </a:r>
            <a:r>
              <a:rPr dirty="0" sz="2200" spc="-10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343434"/>
                </a:solidFill>
                <a:latin typeface="Arial"/>
                <a:cs typeface="Arial"/>
              </a:rPr>
              <a:t>sprida kunskap</a:t>
            </a:r>
            <a:endParaRPr sz="2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79889" y="2435732"/>
            <a:ext cx="1998345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25">
                <a:solidFill>
                  <a:srgbClr val="343434"/>
                </a:solidFill>
                <a:latin typeface="Arial"/>
                <a:cs typeface="Arial"/>
              </a:rPr>
              <a:t>Studiebesök</a:t>
            </a:r>
            <a:r>
              <a:rPr dirty="0" sz="2200" spc="-5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200" spc="-25">
                <a:solidFill>
                  <a:srgbClr val="343434"/>
                </a:solidFill>
                <a:latin typeface="Arial"/>
                <a:cs typeface="Arial"/>
              </a:rPr>
              <a:t>EU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65792" y="743712"/>
            <a:ext cx="1903476" cy="187451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56596" y="4035656"/>
            <a:ext cx="1519235" cy="161990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0452607" y="5763514"/>
            <a:ext cx="1396365" cy="695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1275" marR="5080" indent="-29209">
              <a:lnSpc>
                <a:spcPct val="100000"/>
              </a:lnSpc>
              <a:spcBef>
                <a:spcPts val="95"/>
              </a:spcBef>
            </a:pPr>
            <a:r>
              <a:rPr dirty="0" sz="2200" spc="-30">
                <a:solidFill>
                  <a:srgbClr val="343434"/>
                </a:solidFill>
                <a:latin typeface="Arial"/>
                <a:cs typeface="Arial"/>
              </a:rPr>
              <a:t>Uppföljning </a:t>
            </a:r>
            <a:r>
              <a:rPr dirty="0" sz="2200">
                <a:solidFill>
                  <a:srgbClr val="343434"/>
                </a:solidFill>
                <a:latin typeface="Arial"/>
                <a:cs typeface="Arial"/>
              </a:rPr>
              <a:t>och</a:t>
            </a:r>
            <a:r>
              <a:rPr dirty="0" sz="2200" spc="-11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200" spc="-10">
                <a:solidFill>
                  <a:srgbClr val="343434"/>
                </a:solidFill>
                <a:latin typeface="Arial"/>
                <a:cs typeface="Arial"/>
              </a:rPr>
              <a:t>analys</a:t>
            </a:r>
            <a:endParaRPr sz="2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6440" y="3312667"/>
            <a:ext cx="1362710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b="1">
                <a:solidFill>
                  <a:srgbClr val="FFFFFF"/>
                </a:solidFill>
                <a:latin typeface="Arial"/>
                <a:cs typeface="Arial"/>
              </a:rPr>
              <a:t>Start</a:t>
            </a:r>
            <a:r>
              <a:rPr dirty="0" sz="22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 b="1">
                <a:solidFill>
                  <a:srgbClr val="FFFFFF"/>
                </a:solidFill>
                <a:latin typeface="Arial"/>
                <a:cs typeface="Arial"/>
              </a:rPr>
              <a:t>2024</a:t>
            </a:r>
            <a:endParaRPr sz="2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271884" y="3312667"/>
            <a:ext cx="1190625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b="1">
                <a:solidFill>
                  <a:srgbClr val="FFFFFF"/>
                </a:solidFill>
                <a:latin typeface="Arial"/>
                <a:cs typeface="Arial"/>
              </a:rPr>
              <a:t>Mål</a:t>
            </a:r>
            <a:r>
              <a:rPr dirty="0" sz="22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0" b="1">
                <a:solidFill>
                  <a:srgbClr val="FFFFFF"/>
                </a:solidFill>
                <a:latin typeface="Arial"/>
                <a:cs typeface="Arial"/>
              </a:rPr>
              <a:t>2027</a:t>
            </a:r>
            <a:endParaRPr sz="2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2055" y="5983604"/>
            <a:ext cx="2569845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25">
                <a:solidFill>
                  <a:srgbClr val="343434"/>
                </a:solidFill>
                <a:latin typeface="Arial"/>
                <a:cs typeface="Arial"/>
              </a:rPr>
              <a:t>Kunskapsinhämtning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234502" y="4095120"/>
            <a:ext cx="4883150" cy="2432685"/>
            <a:chOff x="1234502" y="4095120"/>
            <a:chExt cx="4883150" cy="2432685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34502" y="4095120"/>
              <a:ext cx="1665630" cy="165331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46320" y="5387340"/>
              <a:ext cx="1271015" cy="1139952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64178" y="862267"/>
            <a:ext cx="2828047" cy="12163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30504" rIns="0" bIns="0" rtlCol="0" vert="horz">
            <a:spAutoFit/>
          </a:bodyPr>
          <a:lstStyle/>
          <a:p>
            <a:pPr marL="26670">
              <a:lnSpc>
                <a:spcPct val="100000"/>
              </a:lnSpc>
              <a:spcBef>
                <a:spcPts val="95"/>
              </a:spcBef>
            </a:pPr>
            <a:r>
              <a:rPr dirty="0" spc="-45"/>
              <a:t>Utmaningar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6452" y="1784350"/>
            <a:ext cx="390652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00355" marR="5080" indent="-288290">
              <a:lnSpc>
                <a:spcPct val="100000"/>
              </a:lnSpc>
              <a:spcBef>
                <a:spcPts val="100"/>
              </a:spcBef>
              <a:buClr>
                <a:srgbClr val="5F9E6C"/>
              </a:buClr>
              <a:buSzPct val="118750"/>
              <a:buChar char="•"/>
              <a:tabLst>
                <a:tab pos="300355" algn="l"/>
              </a:tabLst>
            </a:pP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Våren</a:t>
            </a:r>
            <a:r>
              <a:rPr dirty="0" sz="2400" spc="-5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2024</a:t>
            </a:r>
            <a:r>
              <a:rPr dirty="0" sz="2400" spc="-4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–</a:t>
            </a:r>
            <a:r>
              <a:rPr dirty="0" sz="2400" spc="-65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43434"/>
                </a:solidFill>
                <a:latin typeface="Arial"/>
                <a:cs typeface="Arial"/>
              </a:rPr>
              <a:t>uppstart</a:t>
            </a:r>
            <a:r>
              <a:rPr dirty="0" sz="2400" spc="-6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343434"/>
                </a:solidFill>
                <a:latin typeface="Arial"/>
                <a:cs typeface="Arial"/>
              </a:rPr>
              <a:t>och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omställningssituation</a:t>
            </a:r>
            <a:r>
              <a:rPr dirty="0" sz="2400" spc="-3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343434"/>
                </a:solidFill>
                <a:latin typeface="Arial"/>
                <a:cs typeface="Arial"/>
              </a:rPr>
              <a:t>på </a:t>
            </a:r>
            <a:r>
              <a:rPr dirty="0" sz="2400" spc="-10">
                <a:solidFill>
                  <a:srgbClr val="343434"/>
                </a:solidFill>
                <a:latin typeface="Arial"/>
                <a:cs typeface="Arial"/>
              </a:rPr>
              <a:t>Försäkringskassan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Grönwall Matthias (41239)</dc:creator>
  <dc:title>Ett inkluderande och hållbart arbetsliv som främjar psykisk hälsa</dc:title>
  <dcterms:created xsi:type="dcterms:W3CDTF">2025-12-01T14:46:50Z</dcterms:created>
  <dcterms:modified xsi:type="dcterms:W3CDTF">2025-12-01T14:46:50Z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2025-12-01T00:00:00Z</vt:filetime>
  </property>
  <property fmtid="{D5CDD505-2E9C-101B-9397-08002B2CF9AE}" pid="3" name="Creator">
    <vt:lpwstr>Microsoft® PowerPoint® LTSC</vt:lpwstr>
  </property>
  <property fmtid="{D5CDD505-2E9C-101B-9397-08002B2CF9AE}" pid="4" name="LastSaved">
    <vt:filetime>2025-12-01T00:00:00Z</vt:filetime>
  </property>
  <property fmtid="{D5CDD505-2E9C-101B-9397-08002B2CF9AE}" pid="5" name="Producer">
    <vt:lpwstr>Microsoft® PowerPoint® LTSC</vt:lpwstr>
  </property>
</Properties>
</file>