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8"/>
  </p:sldMasterIdLst>
  <p:notesMasterIdLst>
    <p:notesMasterId r:id="rId34"/>
  </p:notesMasterIdLst>
  <p:handoutMasterIdLst>
    <p:handoutMasterId r:id="rId35"/>
  </p:handoutMasterIdLst>
  <p:sldIdLst>
    <p:sldId id="22415" r:id="rId9"/>
    <p:sldId id="2146849391" r:id="rId10"/>
    <p:sldId id="257" r:id="rId11"/>
    <p:sldId id="2147471659" r:id="rId12"/>
    <p:sldId id="2147471660" r:id="rId13"/>
    <p:sldId id="2147471662" r:id="rId14"/>
    <p:sldId id="2147471663" r:id="rId15"/>
    <p:sldId id="2147471661" r:id="rId16"/>
    <p:sldId id="2147471668" r:id="rId17"/>
    <p:sldId id="273" r:id="rId18"/>
    <p:sldId id="2147471664" r:id="rId19"/>
    <p:sldId id="2147471665" r:id="rId20"/>
    <p:sldId id="2147471666" r:id="rId21"/>
    <p:sldId id="2147471667" r:id="rId22"/>
    <p:sldId id="2147471669" r:id="rId23"/>
    <p:sldId id="2147471672" r:id="rId24"/>
    <p:sldId id="2147471681" r:id="rId25"/>
    <p:sldId id="2147471673" r:id="rId26"/>
    <p:sldId id="2147471674" r:id="rId27"/>
    <p:sldId id="2147471675" r:id="rId28"/>
    <p:sldId id="2147471676" r:id="rId29"/>
    <p:sldId id="2147471677" r:id="rId30"/>
    <p:sldId id="2147471678" r:id="rId31"/>
    <p:sldId id="2147471679" r:id="rId32"/>
    <p:sldId id="2147471680" r:id="rId33"/>
  </p:sldIdLst>
  <p:sldSz cx="12192000" cy="6858000"/>
  <p:notesSz cx="6858000" cy="9144000"/>
  <p:embeddedFontLst>
    <p:embeddedFont>
      <p:font typeface="CircularXX Offc" panose="020B0604020202020204" charset="0"/>
      <p:regular r:id="rId36"/>
      <p:bold r:id="rId37"/>
      <p:italic r:id="rId38"/>
      <p:boldItalic r:id="rId39"/>
    </p:embeddedFont>
    <p:embeddedFont>
      <p:font typeface="Gotham Rounded Bold" pitchFamily="50" charset="0"/>
      <p:regular r:id="rId40"/>
      <p:italic r:id="rId41"/>
    </p:embeddedFont>
    <p:embeddedFont>
      <p:font typeface="Gotham Rounded Book" pitchFamily="50" charset="0"/>
      <p:regular r:id="rId42"/>
      <p:italic r:id="rId43"/>
    </p:embeddedFont>
    <p:embeddedFont>
      <p:font typeface="Gotham Rounded Light" pitchFamily="50" charset="0"/>
      <p:regular r:id="rId44"/>
      <p:italic r:id="rId45"/>
    </p:embeddedFont>
    <p:embeddedFont>
      <p:font typeface="Gotham Rounded Medium" panose="02000000000000000000" pitchFamily="50" charset="0"/>
      <p:regular r:id="rId46"/>
      <p:italic r:id="rId47"/>
    </p:embeddedFont>
    <p:embeddedFont>
      <p:font typeface="Verdana" panose="020B060403050404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E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6F2BCB-48F4-43F4-847F-65D5C67E1387}" v="1" dt="2025-10-03T08:47:19.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6" autoAdjust="0"/>
    <p:restoredTop sz="82180" autoAdjust="0"/>
  </p:normalViewPr>
  <p:slideViewPr>
    <p:cSldViewPr snapToGrid="0" showGuides="1">
      <p:cViewPr varScale="1">
        <p:scale>
          <a:sx n="72" d="100"/>
          <a:sy n="72" d="100"/>
        </p:scale>
        <p:origin x="660"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5400" y="6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4.fntdata"/><Relationship Id="rId21" Type="http://schemas.openxmlformats.org/officeDocument/2006/relationships/slide" Target="slides/slide13.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6/11/relationships/changesInfo" Target="changesInfos/changesInfo1.xml"/><Relationship Id="rId8" Type="http://schemas.openxmlformats.org/officeDocument/2006/relationships/slideMaster" Target="slideMasters/slideMaster1.xml"/><Relationship Id="rId51" Type="http://schemas.openxmlformats.org/officeDocument/2006/relationships/font" Target="fonts/font16.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 Sokolow Romin" userId="93498e4a-7c6e-4ab8-b49d-5969d44c5d06" providerId="ADAL" clId="{F56F2BCB-48F4-43F4-847F-65D5C67E1387}"/>
    <pc:docChg chg="custSel modSld">
      <pc:chgData name="Leo Sokolow Romin" userId="93498e4a-7c6e-4ab8-b49d-5969d44c5d06" providerId="ADAL" clId="{F56F2BCB-48F4-43F4-847F-65D5C67E1387}" dt="2025-10-03T08:47:30.149" v="12" actId="1076"/>
      <pc:docMkLst>
        <pc:docMk/>
      </pc:docMkLst>
      <pc:sldChg chg="modSp mod">
        <pc:chgData name="Leo Sokolow Romin" userId="93498e4a-7c6e-4ab8-b49d-5969d44c5d06" providerId="ADAL" clId="{F56F2BCB-48F4-43F4-847F-65D5C67E1387}" dt="2025-10-03T08:45:27.571" v="7" actId="20577"/>
        <pc:sldMkLst>
          <pc:docMk/>
          <pc:sldMk cId="1036579573" sldId="22415"/>
        </pc:sldMkLst>
        <pc:spChg chg="mod">
          <ac:chgData name="Leo Sokolow Romin" userId="93498e4a-7c6e-4ab8-b49d-5969d44c5d06" providerId="ADAL" clId="{F56F2BCB-48F4-43F4-847F-65D5C67E1387}" dt="2025-10-03T08:45:27.571" v="7" actId="20577"/>
          <ac:spMkLst>
            <pc:docMk/>
            <pc:sldMk cId="1036579573" sldId="22415"/>
            <ac:spMk id="7" creationId="{C0DDE573-2F75-03DC-0CFE-4144852AFF53}"/>
          </ac:spMkLst>
        </pc:spChg>
      </pc:sldChg>
      <pc:sldChg chg="addSp delSp modSp mod">
        <pc:chgData name="Leo Sokolow Romin" userId="93498e4a-7c6e-4ab8-b49d-5969d44c5d06" providerId="ADAL" clId="{F56F2BCB-48F4-43F4-847F-65D5C67E1387}" dt="2025-10-03T08:47:30.149" v="12" actId="1076"/>
        <pc:sldMkLst>
          <pc:docMk/>
          <pc:sldMk cId="3831651778" sldId="2147471665"/>
        </pc:sldMkLst>
        <pc:picChg chg="add mod">
          <ac:chgData name="Leo Sokolow Romin" userId="93498e4a-7c6e-4ab8-b49d-5969d44c5d06" providerId="ADAL" clId="{F56F2BCB-48F4-43F4-847F-65D5C67E1387}" dt="2025-10-03T08:47:30.149" v="12" actId="1076"/>
          <ac:picMkLst>
            <pc:docMk/>
            <pc:sldMk cId="3831651778" sldId="2147471665"/>
            <ac:picMk id="3" creationId="{BA747560-9E70-74A2-AAF8-6F1DC657224B}"/>
          </ac:picMkLst>
        </pc:picChg>
        <pc:picChg chg="del">
          <ac:chgData name="Leo Sokolow Romin" userId="93498e4a-7c6e-4ab8-b49d-5969d44c5d06" providerId="ADAL" clId="{F56F2BCB-48F4-43F4-847F-65D5C67E1387}" dt="2025-10-03T08:47:18.900" v="8" actId="478"/>
          <ac:picMkLst>
            <pc:docMk/>
            <pc:sldMk cId="3831651778" sldId="2147471665"/>
            <ac:picMk id="10" creationId="{1B3C5F8C-0723-13EF-5F87-766375987578}"/>
          </ac:picMkLst>
        </pc:picChg>
      </pc:sldChg>
    </pc:docChg>
  </pc:docChgLst>
  <pc:docChgLst>
    <pc:chgData name="Leo Sokolow Romin" userId="93498e4a-7c6e-4ab8-b49d-5969d44c5d06" providerId="ADAL" clId="{842DD8CC-D1FB-41B5-840C-5D7203FB9010}"/>
    <pc:docChg chg="undo custSel modSld">
      <pc:chgData name="Leo Sokolow Romin" userId="93498e4a-7c6e-4ab8-b49d-5969d44c5d06" providerId="ADAL" clId="{842DD8CC-D1FB-41B5-840C-5D7203FB9010}" dt="2025-08-19T11:28:16.392" v="53" actId="14100"/>
      <pc:docMkLst>
        <pc:docMk/>
      </pc:docMkLst>
      <pc:sldChg chg="modSp mod">
        <pc:chgData name="Leo Sokolow Romin" userId="93498e4a-7c6e-4ab8-b49d-5969d44c5d06" providerId="ADAL" clId="{842DD8CC-D1FB-41B5-840C-5D7203FB9010}" dt="2025-08-18T14:39:30.870" v="39" actId="2711"/>
        <pc:sldMkLst>
          <pc:docMk/>
          <pc:sldMk cId="1577476211" sldId="257"/>
        </pc:sldMkLst>
      </pc:sldChg>
      <pc:sldChg chg="modSp mod">
        <pc:chgData name="Leo Sokolow Romin" userId="93498e4a-7c6e-4ab8-b49d-5969d44c5d06" providerId="ADAL" clId="{842DD8CC-D1FB-41B5-840C-5D7203FB9010}" dt="2025-08-18T14:39:36.435" v="40" actId="2711"/>
        <pc:sldMkLst>
          <pc:docMk/>
          <pc:sldMk cId="2107455573" sldId="2146849391"/>
        </pc:sldMkLst>
      </pc:sldChg>
      <pc:sldChg chg="modSp mod">
        <pc:chgData name="Leo Sokolow Romin" userId="93498e4a-7c6e-4ab8-b49d-5969d44c5d06" providerId="ADAL" clId="{842DD8CC-D1FB-41B5-840C-5D7203FB9010}" dt="2025-08-18T14:39:24.086" v="38" actId="2711"/>
        <pc:sldMkLst>
          <pc:docMk/>
          <pc:sldMk cId="2497950700" sldId="2147471659"/>
        </pc:sldMkLst>
      </pc:sldChg>
      <pc:sldChg chg="modSp mod">
        <pc:chgData name="Leo Sokolow Romin" userId="93498e4a-7c6e-4ab8-b49d-5969d44c5d06" providerId="ADAL" clId="{842DD8CC-D1FB-41B5-840C-5D7203FB9010}" dt="2025-08-18T14:39:17.930" v="37" actId="2711"/>
        <pc:sldMkLst>
          <pc:docMk/>
          <pc:sldMk cId="3957309112" sldId="2147471660"/>
        </pc:sldMkLst>
      </pc:sldChg>
      <pc:sldChg chg="addSp delSp modSp mod">
        <pc:chgData name="Leo Sokolow Romin" userId="93498e4a-7c6e-4ab8-b49d-5969d44c5d06" providerId="ADAL" clId="{842DD8CC-D1FB-41B5-840C-5D7203FB9010}" dt="2025-08-19T11:28:16.392" v="53" actId="14100"/>
        <pc:sldMkLst>
          <pc:docMk/>
          <pc:sldMk cId="1426993082" sldId="2147471661"/>
        </pc:sldMkLst>
      </pc:sldChg>
      <pc:sldChg chg="modSp mod">
        <pc:chgData name="Leo Sokolow Romin" userId="93498e4a-7c6e-4ab8-b49d-5969d44c5d06" providerId="ADAL" clId="{842DD8CC-D1FB-41B5-840C-5D7203FB9010}" dt="2025-08-18T14:39:08.039" v="35" actId="2711"/>
        <pc:sldMkLst>
          <pc:docMk/>
          <pc:sldMk cId="1419881527" sldId="2147471662"/>
        </pc:sldMkLst>
      </pc:sldChg>
      <pc:sldChg chg="modSp mod">
        <pc:chgData name="Leo Sokolow Romin" userId="93498e4a-7c6e-4ab8-b49d-5969d44c5d06" providerId="ADAL" clId="{842DD8CC-D1FB-41B5-840C-5D7203FB9010}" dt="2025-08-18T14:39:01.979" v="34" actId="2711"/>
        <pc:sldMkLst>
          <pc:docMk/>
          <pc:sldMk cId="3609870336" sldId="2147471663"/>
        </pc:sldMkLst>
      </pc:sldChg>
      <pc:sldChg chg="modSp mod">
        <pc:chgData name="Leo Sokolow Romin" userId="93498e4a-7c6e-4ab8-b49d-5969d44c5d06" providerId="ADAL" clId="{842DD8CC-D1FB-41B5-840C-5D7203FB9010}" dt="2025-08-18T14:38:32.314" v="28" actId="2711"/>
        <pc:sldMkLst>
          <pc:docMk/>
          <pc:sldMk cId="3831651778" sldId="2147471665"/>
        </pc:sldMkLst>
      </pc:sldChg>
      <pc:sldChg chg="modSp mod">
        <pc:chgData name="Leo Sokolow Romin" userId="93498e4a-7c6e-4ab8-b49d-5969d44c5d06" providerId="ADAL" clId="{842DD8CC-D1FB-41B5-840C-5D7203FB9010}" dt="2025-08-18T14:38:22.474" v="27" actId="2711"/>
        <pc:sldMkLst>
          <pc:docMk/>
          <pc:sldMk cId="847917588" sldId="2147471667"/>
        </pc:sldMkLst>
      </pc:sldChg>
      <pc:sldChg chg="modSp mod">
        <pc:chgData name="Leo Sokolow Romin" userId="93498e4a-7c6e-4ab8-b49d-5969d44c5d06" providerId="ADAL" clId="{842DD8CC-D1FB-41B5-840C-5D7203FB9010}" dt="2025-08-18T14:38:42.234" v="29" actId="2711"/>
        <pc:sldMkLst>
          <pc:docMk/>
          <pc:sldMk cId="2987283943" sldId="2147471668"/>
        </pc:sldMkLst>
      </pc:sldChg>
      <pc:sldChg chg="modSp mod">
        <pc:chgData name="Leo Sokolow Romin" userId="93498e4a-7c6e-4ab8-b49d-5969d44c5d06" providerId="ADAL" clId="{842DD8CC-D1FB-41B5-840C-5D7203FB9010}" dt="2025-08-18T10:19:15.757" v="19" actId="207"/>
        <pc:sldMkLst>
          <pc:docMk/>
          <pc:sldMk cId="2474385818" sldId="2147471672"/>
        </pc:sldMkLst>
      </pc:sldChg>
      <pc:sldChg chg="modSp mod">
        <pc:chgData name="Leo Sokolow Romin" userId="93498e4a-7c6e-4ab8-b49d-5969d44c5d06" providerId="ADAL" clId="{842DD8CC-D1FB-41B5-840C-5D7203FB9010}" dt="2025-08-15T11:34:36.595" v="18" actId="20577"/>
        <pc:sldMkLst>
          <pc:docMk/>
          <pc:sldMk cId="794598895" sldId="2147471673"/>
        </pc:sldMkLst>
      </pc:sldChg>
      <pc:sldChg chg="modSp mod">
        <pc:chgData name="Leo Sokolow Romin" userId="93498e4a-7c6e-4ab8-b49d-5969d44c5d06" providerId="ADAL" clId="{842DD8CC-D1FB-41B5-840C-5D7203FB9010}" dt="2025-08-18T14:27:09.773" v="25" actId="2711"/>
        <pc:sldMkLst>
          <pc:docMk/>
          <pc:sldMk cId="3166244401" sldId="2147471675"/>
        </pc:sldMkLst>
      </pc:sldChg>
      <pc:sldChg chg="modSp mod">
        <pc:chgData name="Leo Sokolow Romin" userId="93498e4a-7c6e-4ab8-b49d-5969d44c5d06" providerId="ADAL" clId="{842DD8CC-D1FB-41B5-840C-5D7203FB9010}" dt="2025-08-18T14:26:55.470" v="24" actId="2711"/>
        <pc:sldMkLst>
          <pc:docMk/>
          <pc:sldMk cId="1580167358" sldId="2147471676"/>
        </pc:sldMkLst>
      </pc:sldChg>
    </pc:docChg>
  </pc:docChgLst>
  <pc:docChgLst>
    <pc:chgData name="Gustav Larsson" userId="10137c93-6121-4ece-b37c-350f739eec01" providerId="ADAL" clId="{1FE51982-C1FE-406A-8FD0-76B577DE490E}"/>
    <pc:docChg chg="undo custSel modSld">
      <pc:chgData name="Gustav Larsson" userId="10137c93-6121-4ece-b37c-350f739eec01" providerId="ADAL" clId="{1FE51982-C1FE-406A-8FD0-76B577DE490E}" dt="2025-08-19T11:29:32.004" v="2912" actId="113"/>
      <pc:docMkLst>
        <pc:docMk/>
      </pc:docMkLst>
      <pc:sldChg chg="modNotesTx">
        <pc:chgData name="Gustav Larsson" userId="10137c93-6121-4ece-b37c-350f739eec01" providerId="ADAL" clId="{1FE51982-C1FE-406A-8FD0-76B577DE490E}" dt="2025-08-19T11:28:01.231" v="2911" actId="20577"/>
        <pc:sldMkLst>
          <pc:docMk/>
          <pc:sldMk cId="1577476211" sldId="257"/>
        </pc:sldMkLst>
      </pc:sldChg>
      <pc:sldChg chg="modSp mod">
        <pc:chgData name="Gustav Larsson" userId="10137c93-6121-4ece-b37c-350f739eec01" providerId="ADAL" clId="{1FE51982-C1FE-406A-8FD0-76B577DE490E}" dt="2025-08-18T10:03:10.308" v="6" actId="20577"/>
        <pc:sldMkLst>
          <pc:docMk/>
          <pc:sldMk cId="1036579573" sldId="22415"/>
        </pc:sldMkLst>
      </pc:sldChg>
      <pc:sldChg chg="modNotesTx">
        <pc:chgData name="Gustav Larsson" userId="10137c93-6121-4ece-b37c-350f739eec01" providerId="ADAL" clId="{1FE51982-C1FE-406A-8FD0-76B577DE490E}" dt="2025-08-19T10:03:28.838" v="2767" actId="20577"/>
        <pc:sldMkLst>
          <pc:docMk/>
          <pc:sldMk cId="2107455573" sldId="2146849391"/>
        </pc:sldMkLst>
      </pc:sldChg>
      <pc:sldChg chg="modSp mod modNotesTx">
        <pc:chgData name="Gustav Larsson" userId="10137c93-6121-4ece-b37c-350f739eec01" providerId="ADAL" clId="{1FE51982-C1FE-406A-8FD0-76B577DE490E}" dt="2025-08-19T11:29:32.004" v="2912" actId="113"/>
        <pc:sldMkLst>
          <pc:docMk/>
          <pc:sldMk cId="2497950700" sldId="2147471659"/>
        </pc:sldMkLst>
      </pc:sldChg>
      <pc:sldChg chg="modSp mod modNotesTx">
        <pc:chgData name="Gustav Larsson" userId="10137c93-6121-4ece-b37c-350f739eec01" providerId="ADAL" clId="{1FE51982-C1FE-406A-8FD0-76B577DE490E}" dt="2025-08-19T09:39:24.192" v="1213" actId="14100"/>
        <pc:sldMkLst>
          <pc:docMk/>
          <pc:sldMk cId="3957309112" sldId="2147471660"/>
        </pc:sldMkLst>
      </pc:sldChg>
      <pc:sldChg chg="modNotesTx">
        <pc:chgData name="Gustav Larsson" userId="10137c93-6121-4ece-b37c-350f739eec01" providerId="ADAL" clId="{1FE51982-C1FE-406A-8FD0-76B577DE490E}" dt="2025-08-19T09:30:27.198" v="501" actId="20577"/>
        <pc:sldMkLst>
          <pc:docMk/>
          <pc:sldMk cId="1419881527" sldId="2147471662"/>
        </pc:sldMkLst>
      </pc:sldChg>
      <pc:sldChg chg="modNotesTx">
        <pc:chgData name="Gustav Larsson" userId="10137c93-6121-4ece-b37c-350f739eec01" providerId="ADAL" clId="{1FE51982-C1FE-406A-8FD0-76B577DE490E}" dt="2025-08-19T09:30:32.018" v="502" actId="6549"/>
        <pc:sldMkLst>
          <pc:docMk/>
          <pc:sldMk cId="3609870336" sldId="2147471663"/>
        </pc:sldMkLst>
      </pc:sldChg>
      <pc:sldChg chg="modNotesTx">
        <pc:chgData name="Gustav Larsson" userId="10137c93-6121-4ece-b37c-350f739eec01" providerId="ADAL" clId="{1FE51982-C1FE-406A-8FD0-76B577DE490E}" dt="2025-08-18T10:27:43.064" v="61" actId="6549"/>
        <pc:sldMkLst>
          <pc:docMk/>
          <pc:sldMk cId="1736045065" sldId="2147471669"/>
        </pc:sldMkLst>
      </pc:sldChg>
      <pc:sldChg chg="modNotesTx">
        <pc:chgData name="Gustav Larsson" userId="10137c93-6121-4ece-b37c-350f739eec01" providerId="ADAL" clId="{1FE51982-C1FE-406A-8FD0-76B577DE490E}" dt="2025-08-18T10:27:39.561" v="60" actId="6549"/>
        <pc:sldMkLst>
          <pc:docMk/>
          <pc:sldMk cId="2474385818" sldId="2147471672"/>
        </pc:sldMkLst>
      </pc:sldChg>
      <pc:sldChg chg="modNotesTx">
        <pc:chgData name="Gustav Larsson" userId="10137c93-6121-4ece-b37c-350f739eec01" providerId="ADAL" clId="{1FE51982-C1FE-406A-8FD0-76B577DE490E}" dt="2025-08-18T10:27:34.078" v="58" actId="6549"/>
        <pc:sldMkLst>
          <pc:docMk/>
          <pc:sldMk cId="794598895" sldId="2147471673"/>
        </pc:sldMkLst>
      </pc:sldChg>
      <pc:sldChg chg="modNotesTx">
        <pc:chgData name="Gustav Larsson" userId="10137c93-6121-4ece-b37c-350f739eec01" providerId="ADAL" clId="{1FE51982-C1FE-406A-8FD0-76B577DE490E}" dt="2025-08-19T09:30:19.608" v="495" actId="20577"/>
        <pc:sldMkLst>
          <pc:docMk/>
          <pc:sldMk cId="1872978551" sldId="2147471674"/>
        </pc:sldMkLst>
      </pc:sldChg>
      <pc:sldChg chg="modNotesTx">
        <pc:chgData name="Gustav Larsson" userId="10137c93-6121-4ece-b37c-350f739eec01" providerId="ADAL" clId="{1FE51982-C1FE-406A-8FD0-76B577DE490E}" dt="2025-08-18T10:27:28.880" v="57" actId="20577"/>
        <pc:sldMkLst>
          <pc:docMk/>
          <pc:sldMk cId="3166244401" sldId="2147471675"/>
        </pc:sldMkLst>
      </pc:sldChg>
      <pc:sldChg chg="modNotesTx">
        <pc:chgData name="Gustav Larsson" userId="10137c93-6121-4ece-b37c-350f739eec01" providerId="ADAL" clId="{1FE51982-C1FE-406A-8FD0-76B577DE490E}" dt="2025-08-18T10:27:03.982" v="37" actId="20577"/>
        <pc:sldMkLst>
          <pc:docMk/>
          <pc:sldMk cId="1580167358" sldId="2147471676"/>
        </pc:sldMkLst>
      </pc:sldChg>
      <pc:sldChg chg="modSp mod modNotesTx">
        <pc:chgData name="Gustav Larsson" userId="10137c93-6121-4ece-b37c-350f739eec01" providerId="ADAL" clId="{1FE51982-C1FE-406A-8FD0-76B577DE490E}" dt="2025-08-19T10:57:43.116" v="2884" actId="20577"/>
        <pc:sldMkLst>
          <pc:docMk/>
          <pc:sldMk cId="3483192811" sldId="2147471677"/>
        </pc:sldMkLst>
      </pc:sldChg>
      <pc:sldChg chg="modSp mod modNotesTx">
        <pc:chgData name="Gustav Larsson" userId="10137c93-6121-4ece-b37c-350f739eec01" providerId="ADAL" clId="{1FE51982-C1FE-406A-8FD0-76B577DE490E}" dt="2025-08-19T10:01:38.718" v="2610" actId="20577"/>
        <pc:sldMkLst>
          <pc:docMk/>
          <pc:sldMk cId="2072236164" sldId="2147471678"/>
        </pc:sldMkLst>
      </pc:sldChg>
      <pc:sldChg chg="modSp mod modNotesTx">
        <pc:chgData name="Gustav Larsson" userId="10137c93-6121-4ece-b37c-350f739eec01" providerId="ADAL" clId="{1FE51982-C1FE-406A-8FD0-76B577DE490E}" dt="2025-08-18T10:26:57.167" v="33" actId="20577"/>
        <pc:sldMkLst>
          <pc:docMk/>
          <pc:sldMk cId="3474734685" sldId="2147471679"/>
        </pc:sldMkLst>
      </pc:sldChg>
      <pc:sldChg chg="modNotesTx">
        <pc:chgData name="Gustav Larsson" userId="10137c93-6121-4ece-b37c-350f739eec01" providerId="ADAL" clId="{1FE51982-C1FE-406A-8FD0-76B577DE490E}" dt="2025-08-18T10:27:36.631" v="59" actId="6549"/>
        <pc:sldMkLst>
          <pc:docMk/>
          <pc:sldMk cId="1202793202" sldId="2147471681"/>
        </pc:sldMkLst>
      </pc:sldChg>
    </pc:docChg>
  </pc:docChgLst>
  <pc:docChgLst>
    <pc:chgData name="Petra Ornstein" userId="db094d9f-23d8-4f63-a236-0a99c761ffbc" providerId="ADAL" clId="{388338FB-FB46-4BFB-8642-58743862B80F}"/>
    <pc:docChg chg="modSld">
      <pc:chgData name="Petra Ornstein" userId="db094d9f-23d8-4f63-a236-0a99c761ffbc" providerId="ADAL" clId="{388338FB-FB46-4BFB-8642-58743862B80F}" dt="2025-09-10T09:42:38.920" v="3" actId="20577"/>
      <pc:docMkLst>
        <pc:docMk/>
      </pc:docMkLst>
      <pc:sldChg chg="modSp mod">
        <pc:chgData name="Petra Ornstein" userId="db094d9f-23d8-4f63-a236-0a99c761ffbc" providerId="ADAL" clId="{388338FB-FB46-4BFB-8642-58743862B80F}" dt="2025-09-10T09:42:38.920" v="3" actId="20577"/>
        <pc:sldMkLst>
          <pc:docMk/>
          <pc:sldMk cId="1036579573" sldId="22415"/>
        </pc:sldMkLst>
        <pc:spChg chg="mod">
          <ac:chgData name="Petra Ornstein" userId="db094d9f-23d8-4f63-a236-0a99c761ffbc" providerId="ADAL" clId="{388338FB-FB46-4BFB-8642-58743862B80F}" dt="2025-09-10T09:42:38.920" v="3" actId="20577"/>
          <ac:spMkLst>
            <pc:docMk/>
            <pc:sldMk cId="1036579573" sldId="22415"/>
            <ac:spMk id="7" creationId="{C0DDE573-2F75-03DC-0CFE-4144852AFF53}"/>
          </ac:spMkLst>
        </pc:spChg>
      </pc:sldChg>
    </pc:docChg>
  </pc:docChgLst>
  <pc:docChgLst>
    <pc:chgData name="Petra Ornstein" userId="db094d9f-23d8-4f63-a236-0a99c761ffbc" providerId="ADAL" clId="{3D690BEF-E7D0-4DC4-96B8-00AFB27A0085}"/>
    <pc:docChg chg="undo custSel addSld delSld modSld sldOrd">
      <pc:chgData name="Petra Ornstein" userId="db094d9f-23d8-4f63-a236-0a99c761ffbc" providerId="ADAL" clId="{3D690BEF-E7D0-4DC4-96B8-00AFB27A0085}" dt="2025-08-18T10:32:10.492" v="48"/>
      <pc:docMkLst>
        <pc:docMk/>
      </pc:docMkLst>
      <pc:sldChg chg="modSp mod">
        <pc:chgData name="Petra Ornstein" userId="db094d9f-23d8-4f63-a236-0a99c761ffbc" providerId="ADAL" clId="{3D690BEF-E7D0-4DC4-96B8-00AFB27A0085}" dt="2025-08-18T10:12:46.780" v="13" actId="20577"/>
        <pc:sldMkLst>
          <pc:docMk/>
          <pc:sldMk cId="1577476211" sldId="257"/>
        </pc:sldMkLst>
      </pc:sldChg>
      <pc:sldChg chg="add del ord">
        <pc:chgData name="Petra Ornstein" userId="db094d9f-23d8-4f63-a236-0a99c761ffbc" providerId="ADAL" clId="{3D690BEF-E7D0-4DC4-96B8-00AFB27A0085}" dt="2025-08-18T10:32:10.492" v="48"/>
        <pc:sldMkLst>
          <pc:docMk/>
          <pc:sldMk cId="3628593267" sldId="273"/>
        </pc:sldMkLst>
      </pc:sldChg>
      <pc:sldChg chg="modSp mod">
        <pc:chgData name="Petra Ornstein" userId="db094d9f-23d8-4f63-a236-0a99c761ffbc" providerId="ADAL" clId="{3D690BEF-E7D0-4DC4-96B8-00AFB27A0085}" dt="2025-08-18T10:15:31.079" v="18" actId="14100"/>
        <pc:sldMkLst>
          <pc:docMk/>
          <pc:sldMk cId="1426993082" sldId="2147471661"/>
        </pc:sldMkLst>
      </pc:sldChg>
      <pc:sldChg chg="modSp mod">
        <pc:chgData name="Petra Ornstein" userId="db094d9f-23d8-4f63-a236-0a99c761ffbc" providerId="ADAL" clId="{3D690BEF-E7D0-4DC4-96B8-00AFB27A0085}" dt="2025-08-18T10:15:49.897" v="19" actId="14100"/>
        <pc:sldMkLst>
          <pc:docMk/>
          <pc:sldMk cId="3831651778" sldId="2147471665"/>
        </pc:sldMkLst>
      </pc:sldChg>
      <pc:sldChg chg="modSp mod">
        <pc:chgData name="Petra Ornstein" userId="db094d9f-23d8-4f63-a236-0a99c761ffbc" providerId="ADAL" clId="{3D690BEF-E7D0-4DC4-96B8-00AFB27A0085}" dt="2025-08-18T10:15:54.685" v="20" actId="14100"/>
        <pc:sldMkLst>
          <pc:docMk/>
          <pc:sldMk cId="3359681505" sldId="2147471666"/>
        </pc:sldMkLst>
      </pc:sldChg>
      <pc:sldChg chg="modAnim">
        <pc:chgData name="Petra Ornstein" userId="db094d9f-23d8-4f63-a236-0a99c761ffbc" providerId="ADAL" clId="{3D690BEF-E7D0-4DC4-96B8-00AFB27A0085}" dt="2025-08-18T10:14:30.915" v="14"/>
        <pc:sldMkLst>
          <pc:docMk/>
          <pc:sldMk cId="2987283943" sldId="2147471668"/>
        </pc:sldMkLst>
      </pc:sldChg>
      <pc:sldChg chg="addSp delSp modSp mod delAnim modAnim modShow">
        <pc:chgData name="Petra Ornstein" userId="db094d9f-23d8-4f63-a236-0a99c761ffbc" providerId="ADAL" clId="{3D690BEF-E7D0-4DC4-96B8-00AFB27A0085}" dt="2025-08-18T10:20:58.064" v="42" actId="478"/>
        <pc:sldMkLst>
          <pc:docMk/>
          <pc:sldMk cId="2474385818" sldId="2147471672"/>
        </pc:sldMkLst>
      </pc:sldChg>
      <pc:sldChg chg="mod modShow">
        <pc:chgData name="Petra Ornstein" userId="db094d9f-23d8-4f63-a236-0a99c761ffbc" providerId="ADAL" clId="{3D690BEF-E7D0-4DC4-96B8-00AFB27A0085}" dt="2025-08-18T10:16:38.761" v="21" actId="729"/>
        <pc:sldMkLst>
          <pc:docMk/>
          <pc:sldMk cId="794598895" sldId="2147471673"/>
        </pc:sldMkLst>
      </pc:sldChg>
      <pc:sldChg chg="add">
        <pc:chgData name="Petra Ornstein" userId="db094d9f-23d8-4f63-a236-0a99c761ffbc" providerId="ADAL" clId="{3D690BEF-E7D0-4DC4-96B8-00AFB27A0085}" dt="2025-08-18T10:17:37.378" v="23" actId="2890"/>
        <pc:sldMkLst>
          <pc:docMk/>
          <pc:sldMk cId="1202793202" sldId="214747168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ramboll.sharepoint.com/sites/ESf-effektutvrderingkompetensutveckling/Shared%20Documents/General/4.%20Arbetsdokument/Sara%20deskriptiva%20figurer%20rap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3483830840399E-2"/>
          <c:y val="6.5572024085224626E-2"/>
          <c:w val="0.96713706241265296"/>
          <c:h val="0.73190944881889775"/>
        </c:manualLayout>
      </c:layout>
      <c:barChart>
        <c:barDir val="col"/>
        <c:grouping val="clustered"/>
        <c:varyColors val="0"/>
        <c:ser>
          <c:idx val="0"/>
          <c:order val="0"/>
          <c:spPr>
            <a:solidFill>
              <a:schemeClr val="accent4"/>
            </a:solidFill>
            <a:ln w="15875">
              <a:noFill/>
            </a:ln>
            <a:effectLst/>
          </c:spPr>
          <c:invertIfNegative val="0"/>
          <c:dLbls>
            <c:dLbl>
              <c:idx val="0"/>
              <c:layout>
                <c:manualLayout>
                  <c:x val="0"/>
                  <c:y val="1.94363459669582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32-41B1-957F-16B6D5363363}"/>
                </c:ext>
              </c:extLst>
            </c:dLbl>
            <c:dLbl>
              <c:idx val="1"/>
              <c:layout>
                <c:manualLayout>
                  <c:x val="-5.0282834743688395E-17"/>
                  <c:y val="1.94363459669582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32-41B1-957F-16B6D5363363}"/>
                </c:ext>
              </c:extLst>
            </c:dLbl>
            <c:dLbl>
              <c:idx val="2"/>
              <c:layout>
                <c:manualLayout>
                  <c:x val="-5.0282834743688395E-17"/>
                  <c:y val="1.94363459669582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32-41B1-957F-16B6D5363363}"/>
                </c:ext>
              </c:extLst>
            </c:dLbl>
            <c:dLbl>
              <c:idx val="3"/>
              <c:layout>
                <c:manualLayout>
                  <c:x val="0"/>
                  <c:y val="1.94363459669582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32-41B1-957F-16B6D5363363}"/>
                </c:ext>
              </c:extLst>
            </c:dLbl>
            <c:dLbl>
              <c:idx val="4"/>
              <c:layout>
                <c:manualLayout>
                  <c:x val="-1.0056566948737679E-16"/>
                  <c:y val="1.94363459669582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32-41B1-957F-16B6D5363363}"/>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Gotham Rounded Light"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Sheet3!$A$25:$A$29</c:f>
              <c:strCache>
                <c:ptCount val="5"/>
                <c:pt idx="0">
                  <c:v>1 h</c:v>
                </c:pt>
                <c:pt idx="1">
                  <c:v>2–3 h</c:v>
                </c:pt>
                <c:pt idx="2">
                  <c:v>4–24 h</c:v>
                </c:pt>
                <c:pt idx="3">
                  <c:v>25–40 h</c:v>
                </c:pt>
                <c:pt idx="4">
                  <c:v>41 h och mer</c:v>
                </c:pt>
              </c:strCache>
            </c:strRef>
          </c:cat>
          <c:val>
            <c:numRef>
              <c:f>Sheet3!$B$25:$B$29</c:f>
              <c:numCache>
                <c:formatCode>0%</c:formatCode>
                <c:ptCount val="5"/>
                <c:pt idx="0">
                  <c:v>8.2737732215910256E-2</c:v>
                </c:pt>
                <c:pt idx="1">
                  <c:v>0.25872501387642105</c:v>
                </c:pt>
                <c:pt idx="2">
                  <c:v>0.51623027321131221</c:v>
                </c:pt>
                <c:pt idx="3">
                  <c:v>7.148583919797713E-2</c:v>
                </c:pt>
                <c:pt idx="4">
                  <c:v>7.082114149837937E-2</c:v>
                </c:pt>
              </c:numCache>
            </c:numRef>
          </c:val>
          <c:extLst>
            <c:ext xmlns:c16="http://schemas.microsoft.com/office/drawing/2014/chart" uri="{C3380CC4-5D6E-409C-BE32-E72D297353CC}">
              <c16:uniqueId val="{00000005-A932-41B1-957F-16B6D5363363}"/>
            </c:ext>
          </c:extLst>
        </c:ser>
        <c:dLbls>
          <c:showLegendKey val="0"/>
          <c:showVal val="0"/>
          <c:showCatName val="0"/>
          <c:showSerName val="0"/>
          <c:showPercent val="0"/>
          <c:showBubbleSize val="0"/>
        </c:dLbls>
        <c:gapWidth val="100"/>
        <c:axId val="1487490184"/>
        <c:axId val="1487491984"/>
      </c:barChart>
      <c:catAx>
        <c:axId val="1487490184"/>
        <c:scaling>
          <c:orientation val="minMax"/>
        </c:scaling>
        <c:delete val="0"/>
        <c:axPos val="b"/>
        <c:numFmt formatCode="General" sourceLinked="1"/>
        <c:majorTickMark val="out"/>
        <c:minorTickMark val="none"/>
        <c:tickLblPos val="nextTo"/>
        <c:spPr>
          <a:noFill/>
          <a:ln w="6350" cap="flat" cmpd="sng" algn="ctr">
            <a:solidFill>
              <a:schemeClr val="tx1"/>
            </a:solidFill>
            <a:round/>
          </a:ln>
          <a:effectLst/>
        </c:spPr>
        <c:txPr>
          <a:bodyPr rot="0" spcFirstLastPara="1" vertOverflow="ellipsis" vert="horz" wrap="square" anchor="ctr" anchorCtr="1"/>
          <a:lstStyle/>
          <a:p>
            <a:pPr>
              <a:defRPr sz="800" b="0" i="0" u="none" strike="noStrike" kern="1200" baseline="0">
                <a:solidFill>
                  <a:sysClr val="windowText" lastClr="000000"/>
                </a:solidFill>
                <a:latin typeface="Gotham Rounded Light" pitchFamily="50" charset="0"/>
                <a:ea typeface="+mn-ea"/>
                <a:cs typeface="+mn-cs"/>
              </a:defRPr>
            </a:pPr>
            <a:endParaRPr lang="sv-SE"/>
          </a:p>
        </c:txPr>
        <c:crossAx val="1487491984"/>
        <c:crosses val="autoZero"/>
        <c:auto val="1"/>
        <c:lblAlgn val="ctr"/>
        <c:lblOffset val="10"/>
        <c:noMultiLvlLbl val="0"/>
      </c:catAx>
      <c:valAx>
        <c:axId val="1487491984"/>
        <c:scaling>
          <c:orientation val="minMax"/>
        </c:scaling>
        <c:delete val="1"/>
        <c:axPos val="l"/>
        <c:numFmt formatCode="0%" sourceLinked="1"/>
        <c:majorTickMark val="out"/>
        <c:minorTickMark val="none"/>
        <c:tickLblPos val="nextTo"/>
        <c:crossAx val="1487490184"/>
        <c:crosses val="autoZero"/>
        <c:crossBetween val="between"/>
      </c:valAx>
      <c:spPr>
        <a:noFill/>
      </c:spPr>
    </c:plotArea>
    <c:plotVisOnly val="1"/>
    <c:dispBlanksAs val="gap"/>
    <c:showDLblsOverMax val="0"/>
    <c:extLst/>
  </c:chart>
  <c:spPr>
    <a:noFill/>
    <a:ln w="9525" cap="flat" cmpd="sng" algn="ctr">
      <a:noFill/>
      <a:round/>
    </a:ln>
    <a:effectLst/>
  </c:spPr>
  <c:txPr>
    <a:bodyPr/>
    <a:lstStyle/>
    <a:p>
      <a:pPr>
        <a:defRPr sz="900">
          <a:solidFill>
            <a:sysClr val="windowText" lastClr="000000"/>
          </a:solidFill>
          <a:latin typeface="Gotham Rounded Light" pitchFamily="50" charset="0"/>
        </a:defRPr>
      </a:pPr>
      <a:endParaRPr lang="sv-S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1ADCD-0986-466F-BCF4-F140374402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6FAD45B1-DDA3-4823-B57F-398ED6D7CE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42B987-EC31-4746-B4E6-062CD7AA3A1A}" type="datetime1">
              <a:rPr lang="en-GB" smtClean="0"/>
              <a:t>03/10/2025</a:t>
            </a:fld>
            <a:endParaRPr lang="en-GB" dirty="0"/>
          </a:p>
        </p:txBody>
      </p:sp>
      <p:sp>
        <p:nvSpPr>
          <p:cNvPr id="4" name="Slide Number Placeholder 3">
            <a:extLst>
              <a:ext uri="{FF2B5EF4-FFF2-40B4-BE49-F238E27FC236}">
                <a16:creationId xmlns:a16="http://schemas.microsoft.com/office/drawing/2014/main" id="{7A3B3C53-DC75-4A5C-81E7-5D7CB96E12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BF6EE6-6533-46A0-A8FB-DBC252423243}" type="slidenum">
              <a:rPr lang="en-GB" smtClean="0"/>
              <a:t>‹#›</a:t>
            </a:fld>
            <a:endParaRPr lang="en-GB"/>
          </a:p>
        </p:txBody>
      </p:sp>
      <p:sp>
        <p:nvSpPr>
          <p:cNvPr id="5" name="Footer Placeholder 4">
            <a:extLst>
              <a:ext uri="{FF2B5EF4-FFF2-40B4-BE49-F238E27FC236}">
                <a16:creationId xmlns:a16="http://schemas.microsoft.com/office/drawing/2014/main" id="{9891B013-C79C-4BAB-9591-CE1E1BF2A9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38611-CB23-4A11-B466-01829FB3E64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D025B-ACD2-45C1-B156-1DDB470CE319}" type="slidenum">
              <a:rPr lang="en-GB" smtClean="0"/>
              <a:t>‹#›</a:t>
            </a:fld>
            <a:endParaRPr lang="en-GB"/>
          </a:p>
        </p:txBody>
      </p:sp>
      <p:sp>
        <p:nvSpPr>
          <p:cNvPr id="3" name="Notes Placeholder 2">
            <a:extLst>
              <a:ext uri="{FF2B5EF4-FFF2-40B4-BE49-F238E27FC236}">
                <a16:creationId xmlns:a16="http://schemas.microsoft.com/office/drawing/2014/main" id="{05F8BE06-C1AD-4FF4-9212-678516BAB91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D410225-CB48-4A2A-9739-463AD2DBC31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5BBF7-0B0C-48D4-ABAA-EF360EF241C5}" type="datetime1">
              <a:rPr lang="en-GB" smtClean="0"/>
              <a:t>03/10/2025</a:t>
            </a:fld>
            <a:endParaRPr lang="en-GB"/>
          </a:p>
        </p:txBody>
      </p:sp>
      <p:sp>
        <p:nvSpPr>
          <p:cNvPr id="5" name="Header Placeholder 4">
            <a:extLst>
              <a:ext uri="{FF2B5EF4-FFF2-40B4-BE49-F238E27FC236}">
                <a16:creationId xmlns:a16="http://schemas.microsoft.com/office/drawing/2014/main" id="{668863D3-1D0C-412C-99BB-873840116A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6" name="Slide Image Placeholder 5">
            <a:extLst>
              <a:ext uri="{FF2B5EF4-FFF2-40B4-BE49-F238E27FC236}">
                <a16:creationId xmlns:a16="http://schemas.microsoft.com/office/drawing/2014/main" id="{5E44B7E2-ED93-42BE-81A6-FE398D91C19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7" name="Footer Placeholder 6">
            <a:extLst>
              <a:ext uri="{FF2B5EF4-FFF2-40B4-BE49-F238E27FC236}">
                <a16:creationId xmlns:a16="http://schemas.microsoft.com/office/drawing/2014/main" id="{75691570-C65F-4C66-9CB2-8798BF7E897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889"/>
              </a:lnSpc>
              <a:spcAft>
                <a:spcPts val="1453"/>
              </a:spcAft>
            </a:pPr>
            <a:endParaRPr lang="sv-SE" sz="2600" i="1">
              <a:solidFill>
                <a:srgbClr val="FF0000"/>
              </a:solidFill>
              <a:latin typeface="Berling LT Std Roman"/>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1328898">
              <a:defRPr/>
            </a:pPr>
            <a:fld id="{1B1D025B-ACD2-45C1-B156-1DDB470CE319}" type="slidenum">
              <a:rPr lang="en-GB">
                <a:solidFill>
                  <a:srgbClr val="000000"/>
                </a:solidFill>
                <a:latin typeface="Arial"/>
              </a:rPr>
              <a:pPr defTabSz="1328898">
                <a:defRPr/>
              </a:pPr>
              <a:t>1</a:t>
            </a:fld>
            <a:endParaRPr lang="en-GB">
              <a:solidFill>
                <a:srgbClr val="000000"/>
              </a:solidFill>
              <a:latin typeface="Arial"/>
            </a:endParaRPr>
          </a:p>
        </p:txBody>
      </p:sp>
      <p:sp>
        <p:nvSpPr>
          <p:cNvPr id="5" name="Date Placeholder 4"/>
          <p:cNvSpPr>
            <a:spLocks noGrp="1"/>
          </p:cNvSpPr>
          <p:nvPr>
            <p:ph type="dt" idx="1"/>
          </p:nvPr>
        </p:nvSpPr>
        <p:spPr/>
        <p:txBody>
          <a:bodyPr/>
          <a:lstStyle/>
          <a:p>
            <a:pPr defTabSz="1328898">
              <a:defRPr/>
            </a:pPr>
            <a:fld id="{7762F4B7-7534-4B26-969D-1CA91AEB8A74}" type="datetime1">
              <a:rPr lang="en-GB">
                <a:solidFill>
                  <a:srgbClr val="000000"/>
                </a:solidFill>
                <a:latin typeface="Arial"/>
              </a:rPr>
              <a:pPr defTabSz="1328898">
                <a:defRPr/>
              </a:pPr>
              <a:t>03/10/2025</a:t>
            </a:fld>
            <a:endParaRPr lang="en-GB">
              <a:solidFill>
                <a:srgbClr val="000000"/>
              </a:solidFill>
              <a:latin typeface="Arial"/>
            </a:endParaRPr>
          </a:p>
        </p:txBody>
      </p:sp>
      <p:sp>
        <p:nvSpPr>
          <p:cNvPr id="6" name="Header Placeholder 5"/>
          <p:cNvSpPr>
            <a:spLocks noGrp="1"/>
          </p:cNvSpPr>
          <p:nvPr>
            <p:ph type="hdr" sz="quarter"/>
          </p:nvPr>
        </p:nvSpPr>
        <p:spPr/>
        <p:txBody>
          <a:bodyPr/>
          <a:lstStyle/>
          <a:p>
            <a:pPr defTabSz="1328898">
              <a:defRPr/>
            </a:pPr>
            <a:endParaRPr lang="en-GB">
              <a:solidFill>
                <a:srgbClr val="000000"/>
              </a:solidFill>
              <a:latin typeface="Arial"/>
            </a:endParaRPr>
          </a:p>
        </p:txBody>
      </p:sp>
      <p:sp>
        <p:nvSpPr>
          <p:cNvPr id="7" name="Footer Placeholder 6"/>
          <p:cNvSpPr>
            <a:spLocks noGrp="1"/>
          </p:cNvSpPr>
          <p:nvPr>
            <p:ph type="ftr" sz="quarter" idx="4"/>
          </p:nvPr>
        </p:nvSpPr>
        <p:spPr/>
        <p:txBody>
          <a:bodyPr/>
          <a:lstStyle/>
          <a:p>
            <a:pPr defTabSz="1328898">
              <a:defRPr/>
            </a:pPr>
            <a:endParaRPr lang="en-GB">
              <a:solidFill>
                <a:srgbClr val="000000"/>
              </a:solidFill>
              <a:latin typeface="Arial"/>
            </a:endParaRPr>
          </a:p>
        </p:txBody>
      </p:sp>
    </p:spTree>
    <p:extLst>
      <p:ext uri="{BB962C8B-B14F-4D97-AF65-F5344CB8AC3E}">
        <p14:creationId xmlns:p14="http://schemas.microsoft.com/office/powerpoint/2010/main" val="2994273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FBF5E-EA2F-694C-5372-E79CDB84F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2D109-EE40-51DC-EBD9-D9E119758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E5829-17D8-599C-900D-732DA2509444}"/>
              </a:ext>
            </a:extLst>
          </p:cNvPr>
          <p:cNvSpPr>
            <a:spLocks noGrp="1"/>
          </p:cNvSpPr>
          <p:nvPr>
            <p:ph type="body" idx="1"/>
          </p:nvPr>
        </p:nvSpPr>
        <p:spPr/>
        <p:txBody>
          <a:bodyPr/>
          <a:lstStyle/>
          <a:p>
            <a:r>
              <a:rPr lang="sv-SE"/>
              <a:t>Anna</a:t>
            </a:r>
          </a:p>
        </p:txBody>
      </p:sp>
      <p:sp>
        <p:nvSpPr>
          <p:cNvPr id="4" name="Slide Number Placeholder 3">
            <a:extLst>
              <a:ext uri="{FF2B5EF4-FFF2-40B4-BE49-F238E27FC236}">
                <a16:creationId xmlns:a16="http://schemas.microsoft.com/office/drawing/2014/main" id="{D698C9AD-ED5E-F240-D7DB-C278B3B3D4A6}"/>
              </a:ext>
            </a:extLst>
          </p:cNvPr>
          <p:cNvSpPr>
            <a:spLocks noGrp="1"/>
          </p:cNvSpPr>
          <p:nvPr>
            <p:ph type="sldNum" sz="quarter" idx="5"/>
          </p:nvPr>
        </p:nvSpPr>
        <p:spPr/>
        <p:txBody>
          <a:bodyPr/>
          <a:lstStyle/>
          <a:p>
            <a:fld id="{F4C51A86-BF9E-4CC9-ADEC-9D29F6E3DD00}" type="slidenum">
              <a:rPr lang="sv-SE" smtClean="0"/>
              <a:t>12</a:t>
            </a:fld>
            <a:endParaRPr lang="sv-SE"/>
          </a:p>
        </p:txBody>
      </p:sp>
    </p:spTree>
    <p:extLst>
      <p:ext uri="{BB962C8B-B14F-4D97-AF65-F5344CB8AC3E}">
        <p14:creationId xmlns:p14="http://schemas.microsoft.com/office/powerpoint/2010/main" val="105391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352C5-08C9-2430-8D72-C46F535EE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A4D23-6F31-14ED-F282-7776CC5BB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B509F-C5D8-18A2-F490-462AEB90207B}"/>
              </a:ext>
            </a:extLst>
          </p:cNvPr>
          <p:cNvSpPr>
            <a:spLocks noGrp="1"/>
          </p:cNvSpPr>
          <p:nvPr>
            <p:ph type="body" idx="1"/>
          </p:nvPr>
        </p:nvSpPr>
        <p:spPr/>
        <p:txBody>
          <a:bodyPr/>
          <a:lstStyle/>
          <a:p>
            <a:r>
              <a:rPr lang="sv-SE"/>
              <a:t>Anna</a:t>
            </a:r>
          </a:p>
        </p:txBody>
      </p:sp>
      <p:sp>
        <p:nvSpPr>
          <p:cNvPr id="4" name="Slide Number Placeholder 3">
            <a:extLst>
              <a:ext uri="{FF2B5EF4-FFF2-40B4-BE49-F238E27FC236}">
                <a16:creationId xmlns:a16="http://schemas.microsoft.com/office/drawing/2014/main" id="{650EEF9B-F9C7-3C63-550A-2DD246928409}"/>
              </a:ext>
            </a:extLst>
          </p:cNvPr>
          <p:cNvSpPr>
            <a:spLocks noGrp="1"/>
          </p:cNvSpPr>
          <p:nvPr>
            <p:ph type="sldNum" sz="quarter" idx="5"/>
          </p:nvPr>
        </p:nvSpPr>
        <p:spPr/>
        <p:txBody>
          <a:bodyPr/>
          <a:lstStyle/>
          <a:p>
            <a:fld id="{F4C51A86-BF9E-4CC9-ADEC-9D29F6E3DD00}" type="slidenum">
              <a:rPr lang="sv-SE" smtClean="0"/>
              <a:t>13</a:t>
            </a:fld>
            <a:endParaRPr lang="sv-SE"/>
          </a:p>
        </p:txBody>
      </p:sp>
    </p:spTree>
    <p:extLst>
      <p:ext uri="{BB962C8B-B14F-4D97-AF65-F5344CB8AC3E}">
        <p14:creationId xmlns:p14="http://schemas.microsoft.com/office/powerpoint/2010/main" val="1746028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8B561-F6B8-8DA6-737C-8D1A0F2E6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2F380-BEBC-7750-F749-04C5CB724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BE59E-8102-DF45-1188-1A8D0C3AEA22}"/>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73C0D66F-629E-55D0-C2EE-05CE6040E9BA}"/>
              </a:ext>
            </a:extLst>
          </p:cNvPr>
          <p:cNvSpPr>
            <a:spLocks noGrp="1"/>
          </p:cNvSpPr>
          <p:nvPr>
            <p:ph type="sldNum" sz="quarter" idx="5"/>
          </p:nvPr>
        </p:nvSpPr>
        <p:spPr/>
        <p:txBody>
          <a:bodyPr/>
          <a:lstStyle/>
          <a:p>
            <a:fld id="{F7326F56-4751-4640-ADC3-FA854F429F3A}" type="slidenum">
              <a:rPr lang="sv-SE" smtClean="0"/>
              <a:t>15</a:t>
            </a:fld>
            <a:endParaRPr lang="sv-SE"/>
          </a:p>
        </p:txBody>
      </p:sp>
    </p:spTree>
    <p:extLst>
      <p:ext uri="{BB962C8B-B14F-4D97-AF65-F5344CB8AC3E}">
        <p14:creationId xmlns:p14="http://schemas.microsoft.com/office/powerpoint/2010/main" val="345731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BEEED-0E1C-F444-EC14-E6B60EE04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05BB9-440D-D6FB-AE61-7D2A53E808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58AFD-D422-0EB8-0A5A-EC252C70A5F8}"/>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78FC3FDE-2D3C-D655-AEA0-ECFC5F4D432F}"/>
              </a:ext>
            </a:extLst>
          </p:cNvPr>
          <p:cNvSpPr>
            <a:spLocks noGrp="1"/>
          </p:cNvSpPr>
          <p:nvPr>
            <p:ph type="sldNum" sz="quarter" idx="5"/>
          </p:nvPr>
        </p:nvSpPr>
        <p:spPr/>
        <p:txBody>
          <a:bodyPr/>
          <a:lstStyle/>
          <a:p>
            <a:fld id="{F4C51A86-BF9E-4CC9-ADEC-9D29F6E3DD00}" type="slidenum">
              <a:rPr lang="sv-SE" smtClean="0"/>
              <a:t>16</a:t>
            </a:fld>
            <a:endParaRPr lang="sv-SE"/>
          </a:p>
        </p:txBody>
      </p:sp>
    </p:spTree>
    <p:extLst>
      <p:ext uri="{BB962C8B-B14F-4D97-AF65-F5344CB8AC3E}">
        <p14:creationId xmlns:p14="http://schemas.microsoft.com/office/powerpoint/2010/main" val="317163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D35B6-FF51-A07A-4ED1-7F308EF46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CA2F2-79BF-3420-567A-9451116A2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1CE0-C6A6-2C61-E3D5-D34E7A2D62E8}"/>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11AFFDE8-375D-D8FC-E125-1191A16F1FAE}"/>
              </a:ext>
            </a:extLst>
          </p:cNvPr>
          <p:cNvSpPr>
            <a:spLocks noGrp="1"/>
          </p:cNvSpPr>
          <p:nvPr>
            <p:ph type="sldNum" sz="quarter" idx="5"/>
          </p:nvPr>
        </p:nvSpPr>
        <p:spPr/>
        <p:txBody>
          <a:bodyPr/>
          <a:lstStyle/>
          <a:p>
            <a:fld id="{F4C51A86-BF9E-4CC9-ADEC-9D29F6E3DD00}" type="slidenum">
              <a:rPr lang="sv-SE" smtClean="0"/>
              <a:t>17</a:t>
            </a:fld>
            <a:endParaRPr lang="sv-SE"/>
          </a:p>
        </p:txBody>
      </p:sp>
    </p:spTree>
    <p:extLst>
      <p:ext uri="{BB962C8B-B14F-4D97-AF65-F5344CB8AC3E}">
        <p14:creationId xmlns:p14="http://schemas.microsoft.com/office/powerpoint/2010/main" val="3924389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5FEBB-1495-B785-B807-4CBA159AC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6DFC9-86FD-C499-717D-4651AC260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F47F0-82BE-8361-C848-8BEA2B2EED2B}"/>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F9C90EF1-3BCD-A761-93C0-ECA3580CC48F}"/>
              </a:ext>
            </a:extLst>
          </p:cNvPr>
          <p:cNvSpPr>
            <a:spLocks noGrp="1"/>
          </p:cNvSpPr>
          <p:nvPr>
            <p:ph type="sldNum" sz="quarter" idx="5"/>
          </p:nvPr>
        </p:nvSpPr>
        <p:spPr/>
        <p:txBody>
          <a:bodyPr/>
          <a:lstStyle/>
          <a:p>
            <a:fld id="{F4C51A86-BF9E-4CC9-ADEC-9D29F6E3DD00}" type="slidenum">
              <a:rPr lang="sv-SE" smtClean="0"/>
              <a:t>18</a:t>
            </a:fld>
            <a:endParaRPr lang="sv-SE"/>
          </a:p>
        </p:txBody>
      </p:sp>
    </p:spTree>
    <p:extLst>
      <p:ext uri="{BB962C8B-B14F-4D97-AF65-F5344CB8AC3E}">
        <p14:creationId xmlns:p14="http://schemas.microsoft.com/office/powerpoint/2010/main" val="1703571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7DE18-CBE7-ACE2-377D-3DC5F10DA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E8D2E-CEF9-E661-23B4-6DF2ECA82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BD33F-7B1C-C302-D30E-56862DB9F1B5}"/>
              </a:ext>
            </a:extLst>
          </p:cNvPr>
          <p:cNvSpPr>
            <a:spLocks noGrp="1"/>
          </p:cNvSpPr>
          <p:nvPr>
            <p:ph type="body" idx="1"/>
          </p:nvPr>
        </p:nvSpPr>
        <p:spPr/>
        <p:txBody>
          <a:bodyPr/>
          <a:lstStyle/>
          <a:p>
            <a:r>
              <a:rPr lang="sv-SE" dirty="0"/>
              <a:t>Petra 1440</a:t>
            </a:r>
          </a:p>
        </p:txBody>
      </p:sp>
      <p:sp>
        <p:nvSpPr>
          <p:cNvPr id="4" name="Slide Number Placeholder 3">
            <a:extLst>
              <a:ext uri="{FF2B5EF4-FFF2-40B4-BE49-F238E27FC236}">
                <a16:creationId xmlns:a16="http://schemas.microsoft.com/office/drawing/2014/main" id="{909B0867-6461-C44E-1F07-4F469D17003D}"/>
              </a:ext>
            </a:extLst>
          </p:cNvPr>
          <p:cNvSpPr>
            <a:spLocks noGrp="1"/>
          </p:cNvSpPr>
          <p:nvPr>
            <p:ph type="sldNum" sz="quarter" idx="5"/>
          </p:nvPr>
        </p:nvSpPr>
        <p:spPr/>
        <p:txBody>
          <a:bodyPr/>
          <a:lstStyle/>
          <a:p>
            <a:fld id="{F7326F56-4751-4640-ADC3-FA854F429F3A}" type="slidenum">
              <a:rPr lang="sv-SE" smtClean="0"/>
              <a:t>19</a:t>
            </a:fld>
            <a:endParaRPr lang="sv-SE"/>
          </a:p>
        </p:txBody>
      </p:sp>
    </p:spTree>
    <p:extLst>
      <p:ext uri="{BB962C8B-B14F-4D97-AF65-F5344CB8AC3E}">
        <p14:creationId xmlns:p14="http://schemas.microsoft.com/office/powerpoint/2010/main" val="433480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Petra</a:t>
            </a:r>
          </a:p>
        </p:txBody>
      </p:sp>
      <p:sp>
        <p:nvSpPr>
          <p:cNvPr id="4" name="Slide Number Placeholder 3"/>
          <p:cNvSpPr>
            <a:spLocks noGrp="1"/>
          </p:cNvSpPr>
          <p:nvPr>
            <p:ph type="sldNum" sz="quarter" idx="5"/>
          </p:nvPr>
        </p:nvSpPr>
        <p:spPr/>
        <p:txBody>
          <a:bodyPr/>
          <a:lstStyle/>
          <a:p>
            <a:fld id="{1B1D025B-ACD2-45C1-B156-1DDB470CE319}" type="slidenum">
              <a:rPr lang="en-GB" smtClean="0"/>
              <a:t>20</a:t>
            </a:fld>
            <a:endParaRPr lang="en-GB"/>
          </a:p>
        </p:txBody>
      </p:sp>
      <p:sp>
        <p:nvSpPr>
          <p:cNvPr id="5" name="Date Placeholder 4"/>
          <p:cNvSpPr>
            <a:spLocks noGrp="1"/>
          </p:cNvSpPr>
          <p:nvPr>
            <p:ph type="dt" idx="1"/>
          </p:nvPr>
        </p:nvSpPr>
        <p:spPr/>
        <p:txBody>
          <a:bodyPr/>
          <a:lstStyle/>
          <a:p>
            <a:fld id="{D325BBF7-0B0C-48D4-ABAA-EF360EF241C5}" type="datetime1">
              <a:rPr lang="en-GB" smtClean="0"/>
              <a:t>03/10/2025</a:t>
            </a:fld>
            <a:endParaRPr lang="en-GB"/>
          </a:p>
        </p:txBody>
      </p:sp>
      <p:sp>
        <p:nvSpPr>
          <p:cNvPr id="6" name="Header Placeholder 5"/>
          <p:cNvSpPr>
            <a:spLocks noGrp="1"/>
          </p:cNvSpPr>
          <p:nvPr>
            <p:ph type="hdr" sz="quarter"/>
          </p:nvPr>
        </p:nvSpPr>
        <p:spPr/>
        <p:txBody>
          <a:bodyPr/>
          <a:lstStyle/>
          <a:p>
            <a:endParaRPr lang="en-GB" dirty="0"/>
          </a:p>
        </p:txBody>
      </p:sp>
      <p:sp>
        <p:nvSpPr>
          <p:cNvPr id="7" name="Footer Placeholder 6"/>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851203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82176-FA64-2519-E75E-4DAA13B03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3A9B2-F4E6-FBC1-8596-DF5F36B85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169EB-31EE-E09B-574D-2A53175161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GUSL</a:t>
            </a:r>
          </a:p>
        </p:txBody>
      </p:sp>
      <p:sp>
        <p:nvSpPr>
          <p:cNvPr id="4" name="Slide Number Placeholder 3">
            <a:extLst>
              <a:ext uri="{FF2B5EF4-FFF2-40B4-BE49-F238E27FC236}">
                <a16:creationId xmlns:a16="http://schemas.microsoft.com/office/drawing/2014/main" id="{BE7B1B6E-BCA2-2C46-624D-2011082BDA4D}"/>
              </a:ext>
            </a:extLst>
          </p:cNvPr>
          <p:cNvSpPr>
            <a:spLocks noGrp="1"/>
          </p:cNvSpPr>
          <p:nvPr>
            <p:ph type="sldNum" sz="quarter" idx="5"/>
          </p:nvPr>
        </p:nvSpPr>
        <p:spPr/>
        <p:txBody>
          <a:bodyPr/>
          <a:lstStyle/>
          <a:p>
            <a:fld id="{F7326F56-4751-4640-ADC3-FA854F429F3A}" type="slidenum">
              <a:rPr lang="sv-SE" smtClean="0"/>
              <a:t>21</a:t>
            </a:fld>
            <a:endParaRPr lang="sv-SE"/>
          </a:p>
        </p:txBody>
      </p:sp>
    </p:spTree>
    <p:extLst>
      <p:ext uri="{BB962C8B-B14F-4D97-AF65-F5344CB8AC3E}">
        <p14:creationId xmlns:p14="http://schemas.microsoft.com/office/powerpoint/2010/main" val="4185856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C825A-BD87-A415-1C14-80AAE0B86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D526C-847D-4506-7C35-A4DDF78DB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E4806-29F9-37B9-6084-222776C852DF}"/>
              </a:ext>
            </a:extLst>
          </p:cNvPr>
          <p:cNvSpPr>
            <a:spLocks noGrp="1"/>
          </p:cNvSpPr>
          <p:nvPr>
            <p:ph type="body" idx="1"/>
          </p:nvPr>
        </p:nvSpPr>
        <p:spPr/>
        <p:txBody>
          <a:bodyPr/>
          <a:lstStyle/>
          <a:p>
            <a:r>
              <a:rPr lang="sv-SE" dirty="0"/>
              <a:t>GUSL</a:t>
            </a:r>
          </a:p>
          <a:p>
            <a:r>
              <a:rPr lang="sv-SE" dirty="0"/>
              <a:t>Eftersom vi tydligt ser i utvärderingen att mer kompetensutveckling ger mer effekt, så rekommenderar vi ESF-rådet och projekten att styra mot just detta. Våra resultat pekar mot att över 25 timmar ger tydligt mer. </a:t>
            </a:r>
          </a:p>
          <a:p>
            <a:r>
              <a:rPr lang="sv-SE" dirty="0"/>
              <a:t>Styrningen mot detta bör inledas redan i nya programmet -&gt; i utlysningar -&gt; i projektstyrning. </a:t>
            </a:r>
          </a:p>
          <a:p>
            <a:r>
              <a:rPr lang="sv-SE" dirty="0"/>
              <a:t>Sätt upp mål och följ upp deltagartid. </a:t>
            </a:r>
          </a:p>
          <a:p>
            <a:r>
              <a:rPr lang="sv-SE" dirty="0"/>
              <a:t>Samtidigt är inte det nog. Insatserna måste också hålla hög kvalitet och vara relevanta för individens behov. Uppföljning och styrning måste beakta det, samtidigt som tid följs upp. En indikator är inte nog. </a:t>
            </a:r>
          </a:p>
        </p:txBody>
      </p:sp>
      <p:sp>
        <p:nvSpPr>
          <p:cNvPr id="4" name="Slide Number Placeholder 3">
            <a:extLst>
              <a:ext uri="{FF2B5EF4-FFF2-40B4-BE49-F238E27FC236}">
                <a16:creationId xmlns:a16="http://schemas.microsoft.com/office/drawing/2014/main" id="{8C535CB5-EFE1-2391-220D-867384E200B9}"/>
              </a:ext>
            </a:extLst>
          </p:cNvPr>
          <p:cNvSpPr>
            <a:spLocks noGrp="1"/>
          </p:cNvSpPr>
          <p:nvPr>
            <p:ph type="sldNum" sz="quarter" idx="5"/>
          </p:nvPr>
        </p:nvSpPr>
        <p:spPr/>
        <p:txBody>
          <a:bodyPr/>
          <a:lstStyle/>
          <a:p>
            <a:fld id="{F4C51A86-BF9E-4CC9-ADEC-9D29F6E3DD00}" type="slidenum">
              <a:rPr lang="sv-SE" smtClean="0"/>
              <a:t>22</a:t>
            </a:fld>
            <a:endParaRPr lang="sv-SE"/>
          </a:p>
        </p:txBody>
      </p:sp>
    </p:spTree>
    <p:extLst>
      <p:ext uri="{BB962C8B-B14F-4D97-AF65-F5344CB8AC3E}">
        <p14:creationId xmlns:p14="http://schemas.microsoft.com/office/powerpoint/2010/main" val="2285080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GUSL</a:t>
            </a:r>
          </a:p>
          <a:p>
            <a:r>
              <a:rPr lang="sv-SE" dirty="0"/>
              <a:t>Vi stannar upp för frågor ibland, men är det något akut så säg till. Vi säger till om tiden blir knapp. </a:t>
            </a:r>
          </a:p>
        </p:txBody>
      </p:sp>
      <p:sp>
        <p:nvSpPr>
          <p:cNvPr id="4" name="Slide Number Placeholder 3"/>
          <p:cNvSpPr>
            <a:spLocks noGrp="1"/>
          </p:cNvSpPr>
          <p:nvPr>
            <p:ph type="sldNum" sz="quarter" idx="5"/>
          </p:nvPr>
        </p:nvSpPr>
        <p:spPr/>
        <p:txBody>
          <a:bodyPr/>
          <a:lstStyle/>
          <a:p>
            <a:fld id="{F4C51A86-BF9E-4CC9-ADEC-9D29F6E3DD00}" type="slidenum">
              <a:rPr lang="sv-SE" smtClean="0"/>
              <a:t>2</a:t>
            </a:fld>
            <a:endParaRPr lang="sv-SE"/>
          </a:p>
        </p:txBody>
      </p:sp>
    </p:spTree>
    <p:extLst>
      <p:ext uri="{BB962C8B-B14F-4D97-AF65-F5344CB8AC3E}">
        <p14:creationId xmlns:p14="http://schemas.microsoft.com/office/powerpoint/2010/main" val="903590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E893-7F72-A551-773A-75AF28362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A4B4B-60D7-0249-B6C1-BA39FE3F6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595CD-FD89-051E-0BD5-99125649F73C}"/>
              </a:ext>
            </a:extLst>
          </p:cNvPr>
          <p:cNvSpPr>
            <a:spLocks noGrp="1"/>
          </p:cNvSpPr>
          <p:nvPr>
            <p:ph type="body" idx="1"/>
          </p:nvPr>
        </p:nvSpPr>
        <p:spPr/>
        <p:txBody>
          <a:bodyPr/>
          <a:lstStyle/>
          <a:p>
            <a:r>
              <a:rPr lang="sv-SE" dirty="0"/>
              <a:t>GUSL</a:t>
            </a:r>
          </a:p>
          <a:p>
            <a:r>
              <a:rPr lang="sv-SE" dirty="0"/>
              <a:t>Styrningen av ESF har hittills fokuserat mycket på antal individer och utbetalning av EU-medel. Det har gett de resultat vi ser, där väldigt många deltagare tar del av ytterst begränsade insatser. (34 % mindre än 4 timmar)</a:t>
            </a:r>
          </a:p>
          <a:p>
            <a:r>
              <a:rPr lang="sv-SE" dirty="0"/>
              <a:t>Styrningen behöver utvecklas: </a:t>
            </a:r>
          </a:p>
          <a:p>
            <a:pPr marL="171450" indent="-171450">
              <a:buFontTx/>
              <a:buChar char="-"/>
            </a:pPr>
            <a:r>
              <a:rPr lang="sv-SE" dirty="0"/>
              <a:t>Med hur mycket kompetensutveckling som deltagaren tar del av (som nämnts)</a:t>
            </a:r>
          </a:p>
          <a:p>
            <a:pPr marL="171450" indent="-171450">
              <a:buFontTx/>
              <a:buChar char="-"/>
            </a:pPr>
            <a:r>
              <a:rPr lang="sv-SE" dirty="0"/>
              <a:t>Med andra resultatindikatorer på det som ska uppnås: högre kompetens, starkare på arbetsmarknaden. </a:t>
            </a:r>
          </a:p>
          <a:p>
            <a:pPr marL="171450" indent="-171450">
              <a:buFontTx/>
              <a:buChar char="-"/>
            </a:pPr>
            <a:r>
              <a:rPr lang="sv-SE" dirty="0"/>
              <a:t>Kan vara aktuellt att sänka målet för antalet individer, om de ska få mer tid per person. </a:t>
            </a:r>
          </a:p>
          <a:p>
            <a:r>
              <a:rPr lang="sv-SE" dirty="0"/>
              <a:t>Även synen på kostnadseffektiva projekt behöver justeras. Från minsta kostnad till största nytta. Även det behöver sannolikt en utvecklad uppföljning. </a:t>
            </a:r>
          </a:p>
        </p:txBody>
      </p:sp>
      <p:sp>
        <p:nvSpPr>
          <p:cNvPr id="4" name="Slide Number Placeholder 3">
            <a:extLst>
              <a:ext uri="{FF2B5EF4-FFF2-40B4-BE49-F238E27FC236}">
                <a16:creationId xmlns:a16="http://schemas.microsoft.com/office/drawing/2014/main" id="{F0A43725-8887-B6A3-50EA-5955BF9B9450}"/>
              </a:ext>
            </a:extLst>
          </p:cNvPr>
          <p:cNvSpPr>
            <a:spLocks noGrp="1"/>
          </p:cNvSpPr>
          <p:nvPr>
            <p:ph type="sldNum" sz="quarter" idx="5"/>
          </p:nvPr>
        </p:nvSpPr>
        <p:spPr/>
        <p:txBody>
          <a:bodyPr/>
          <a:lstStyle/>
          <a:p>
            <a:fld id="{F4C51A86-BF9E-4CC9-ADEC-9D29F6E3DD00}" type="slidenum">
              <a:rPr lang="sv-SE" smtClean="0"/>
              <a:t>23</a:t>
            </a:fld>
            <a:endParaRPr lang="sv-SE"/>
          </a:p>
        </p:txBody>
      </p:sp>
    </p:spTree>
    <p:extLst>
      <p:ext uri="{BB962C8B-B14F-4D97-AF65-F5344CB8AC3E}">
        <p14:creationId xmlns:p14="http://schemas.microsoft.com/office/powerpoint/2010/main" val="1777346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1534-4B42-4263-2821-88BC49DEE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BD887-936D-8F32-033C-7B6397F18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BB456-51E4-E48D-E313-55A01D489902}"/>
              </a:ext>
            </a:extLst>
          </p:cNvPr>
          <p:cNvSpPr>
            <a:spLocks noGrp="1"/>
          </p:cNvSpPr>
          <p:nvPr>
            <p:ph type="body" idx="1"/>
          </p:nvPr>
        </p:nvSpPr>
        <p:spPr/>
        <p:txBody>
          <a:bodyPr/>
          <a:lstStyle/>
          <a:p>
            <a:r>
              <a:rPr lang="sv-SE" dirty="0"/>
              <a:t>Petra</a:t>
            </a:r>
            <a:endParaRPr lang="sv-SE"/>
          </a:p>
        </p:txBody>
      </p:sp>
      <p:sp>
        <p:nvSpPr>
          <p:cNvPr id="4" name="Slide Number Placeholder 3">
            <a:extLst>
              <a:ext uri="{FF2B5EF4-FFF2-40B4-BE49-F238E27FC236}">
                <a16:creationId xmlns:a16="http://schemas.microsoft.com/office/drawing/2014/main" id="{3DC72A6F-76AB-F53D-AB4C-EDC5A6D3D5B6}"/>
              </a:ext>
            </a:extLst>
          </p:cNvPr>
          <p:cNvSpPr>
            <a:spLocks noGrp="1"/>
          </p:cNvSpPr>
          <p:nvPr>
            <p:ph type="sldNum" sz="quarter" idx="5"/>
          </p:nvPr>
        </p:nvSpPr>
        <p:spPr/>
        <p:txBody>
          <a:bodyPr/>
          <a:lstStyle/>
          <a:p>
            <a:fld id="{F4C51A86-BF9E-4CC9-ADEC-9D29F6E3DD00}" type="slidenum">
              <a:rPr lang="sv-SE" smtClean="0"/>
              <a:t>24</a:t>
            </a:fld>
            <a:endParaRPr lang="sv-SE"/>
          </a:p>
        </p:txBody>
      </p:sp>
    </p:spTree>
    <p:extLst>
      <p:ext uri="{BB962C8B-B14F-4D97-AF65-F5344CB8AC3E}">
        <p14:creationId xmlns:p14="http://schemas.microsoft.com/office/powerpoint/2010/main" val="1153242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0CFA6-BD19-0E6C-8F79-E9E740FE6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70F96-B712-1033-0D4B-9915B4246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5B956-6932-2071-5CD9-E6A1EFF5ED63}"/>
              </a:ext>
            </a:extLst>
          </p:cNvPr>
          <p:cNvSpPr>
            <a:spLocks noGrp="1"/>
          </p:cNvSpPr>
          <p:nvPr>
            <p:ph type="body" idx="1"/>
          </p:nvPr>
        </p:nvSpPr>
        <p:spPr/>
        <p:txBody>
          <a:bodyPr/>
          <a:lstStyle/>
          <a:p>
            <a:r>
              <a:rPr lang="sv-SE" dirty="0"/>
              <a:t>ANNA</a:t>
            </a:r>
          </a:p>
        </p:txBody>
      </p:sp>
      <p:sp>
        <p:nvSpPr>
          <p:cNvPr id="4" name="Slide Number Placeholder 3">
            <a:extLst>
              <a:ext uri="{FF2B5EF4-FFF2-40B4-BE49-F238E27FC236}">
                <a16:creationId xmlns:a16="http://schemas.microsoft.com/office/drawing/2014/main" id="{BD0963E3-844D-2995-6494-A61743FBC096}"/>
              </a:ext>
            </a:extLst>
          </p:cNvPr>
          <p:cNvSpPr>
            <a:spLocks noGrp="1"/>
          </p:cNvSpPr>
          <p:nvPr>
            <p:ph type="sldNum" sz="quarter" idx="5"/>
          </p:nvPr>
        </p:nvSpPr>
        <p:spPr/>
        <p:txBody>
          <a:bodyPr/>
          <a:lstStyle/>
          <a:p>
            <a:fld id="{F7326F56-4751-4640-ADC3-FA854F429F3A}" type="slidenum">
              <a:rPr lang="sv-SE" smtClean="0"/>
              <a:t>25</a:t>
            </a:fld>
            <a:endParaRPr lang="sv-SE"/>
          </a:p>
        </p:txBody>
      </p:sp>
    </p:spTree>
    <p:extLst>
      <p:ext uri="{BB962C8B-B14F-4D97-AF65-F5344CB8AC3E}">
        <p14:creationId xmlns:p14="http://schemas.microsoft.com/office/powerpoint/2010/main" val="100337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GUSL</a:t>
            </a:r>
          </a:p>
          <a:p>
            <a:r>
              <a:rPr lang="sv-SE" dirty="0"/>
              <a:t>De deltagare som tar del av PO1, redan står starkt på A-marknad. </a:t>
            </a:r>
          </a:p>
          <a:p>
            <a:r>
              <a:rPr lang="sv-SE" dirty="0"/>
              <a:t>Kompetensutveckling inom ESF ger positiva effekter på deltagarnas ställning på A-marknad – uttryckt i lön. Om de tar del av 4 h eller mer. </a:t>
            </a:r>
          </a:p>
          <a:p>
            <a:r>
              <a:rPr lang="sv-SE" dirty="0"/>
              <a:t>De positiva effekterna ökar med mer insats/kompetensutveckling. Samtidigt ser vi att många av deltagarna tar del av väldigt lite! </a:t>
            </a:r>
          </a:p>
          <a:p>
            <a:r>
              <a:rPr lang="sv-SE" dirty="0"/>
              <a:t>Kvinnor driver effekterna, för män ser vi inga effekter på lön.  </a:t>
            </a:r>
          </a:p>
        </p:txBody>
      </p:sp>
      <p:sp>
        <p:nvSpPr>
          <p:cNvPr id="4" name="Slide Number Placeholder 3"/>
          <p:cNvSpPr>
            <a:spLocks noGrp="1"/>
          </p:cNvSpPr>
          <p:nvPr>
            <p:ph type="sldNum" sz="quarter" idx="5"/>
          </p:nvPr>
        </p:nvSpPr>
        <p:spPr/>
        <p:txBody>
          <a:bodyPr/>
          <a:lstStyle/>
          <a:p>
            <a:fld id="{1B1D025B-ACD2-45C1-B156-1DDB470CE319}" type="slidenum">
              <a:rPr lang="en-GB" smtClean="0"/>
              <a:t>3</a:t>
            </a:fld>
            <a:endParaRPr lang="en-GB"/>
          </a:p>
        </p:txBody>
      </p:sp>
      <p:sp>
        <p:nvSpPr>
          <p:cNvPr id="5" name="Date Placeholder 4"/>
          <p:cNvSpPr>
            <a:spLocks noGrp="1"/>
          </p:cNvSpPr>
          <p:nvPr>
            <p:ph type="dt" idx="1"/>
          </p:nvPr>
        </p:nvSpPr>
        <p:spPr/>
        <p:txBody>
          <a:bodyPr/>
          <a:lstStyle/>
          <a:p>
            <a:fld id="{D325BBF7-0B0C-48D4-ABAA-EF360EF241C5}" type="datetime1">
              <a:rPr lang="en-GB" smtClean="0"/>
              <a:t>03/10/2025</a:t>
            </a:fld>
            <a:endParaRPr lang="en-GB"/>
          </a:p>
        </p:txBody>
      </p:sp>
      <p:sp>
        <p:nvSpPr>
          <p:cNvPr id="6" name="Header Placeholder 5"/>
          <p:cNvSpPr>
            <a:spLocks noGrp="1"/>
          </p:cNvSpPr>
          <p:nvPr>
            <p:ph type="hdr" sz="quarter"/>
          </p:nvPr>
        </p:nvSpPr>
        <p:spPr/>
        <p:txBody>
          <a:bodyPr/>
          <a:lstStyle/>
          <a:p>
            <a:endParaRPr lang="en-GB" dirty="0"/>
          </a:p>
        </p:txBody>
      </p:sp>
      <p:sp>
        <p:nvSpPr>
          <p:cNvPr id="7" name="Footer Placeholder 6"/>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416738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72FAF-5D60-8076-D04F-0D7B07A44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C7953-5175-C3A5-545B-65DF5BE08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04ABE-E446-CA0C-D043-32093EF95658}"/>
              </a:ext>
            </a:extLst>
          </p:cNvPr>
          <p:cNvSpPr>
            <a:spLocks noGrp="1"/>
          </p:cNvSpPr>
          <p:nvPr>
            <p:ph type="body" idx="1"/>
          </p:nvPr>
        </p:nvSpPr>
        <p:spPr/>
        <p:txBody>
          <a:bodyPr>
            <a:normAutofit/>
          </a:bodyPr>
          <a:lstStyle/>
          <a:p>
            <a:pPr marL="0" indent="0" algn="just">
              <a:buFont typeface="Arial" panose="020B0604020202020204" pitchFamily="34" charset="0"/>
              <a:buNone/>
              <a:defRPr/>
            </a:pPr>
            <a:r>
              <a:rPr lang="sv-SE" sz="1200" b="1" dirty="0">
                <a:solidFill>
                  <a:schemeClr val="accent1"/>
                </a:solidFill>
                <a:latin typeface="Gotham Rounded Medium"/>
                <a:cs typeface="Times New Roman" panose="02020603050405020304" pitchFamily="18" charset="0"/>
              </a:rPr>
              <a:t>GUSL</a:t>
            </a:r>
          </a:p>
          <a:p>
            <a:pPr marL="0" indent="0" algn="just">
              <a:buFont typeface="Arial" panose="020B0604020202020204" pitchFamily="34" charset="0"/>
              <a:buNone/>
              <a:defRPr/>
            </a:pPr>
            <a:r>
              <a:rPr lang="sv-SE" sz="1200" dirty="0"/>
              <a:t>Det har skett många projekt och väldigt många deltagare. Projekten och programmet är redan utvärderade, men </a:t>
            </a:r>
            <a:r>
              <a:rPr lang="sv-SE" sz="1200" b="1" dirty="0"/>
              <a:t>vi tittar på helheten </a:t>
            </a:r>
            <a:r>
              <a:rPr lang="sv-SE" sz="1200" b="0" dirty="0"/>
              <a:t>med en </a:t>
            </a:r>
            <a:r>
              <a:rPr lang="sv-SE" sz="1200" b="1" dirty="0"/>
              <a:t>längre uppföljningshorisont om 5 år</a:t>
            </a:r>
            <a:r>
              <a:rPr lang="sv-SE" sz="1200" dirty="0"/>
              <a:t>. </a:t>
            </a:r>
          </a:p>
          <a:p>
            <a:pPr marL="0" indent="0" algn="just">
              <a:buFont typeface="Arial" panose="020B0604020202020204" pitchFamily="34" charset="0"/>
              <a:buNone/>
              <a:defRPr/>
            </a:pPr>
            <a:r>
              <a:rPr lang="sv-SE" sz="1200" dirty="0"/>
              <a:t>(173 projekt och 145 000 deltagare i vår data). </a:t>
            </a:r>
          </a:p>
          <a:p>
            <a:pPr marL="0" indent="0" algn="just">
              <a:buFont typeface="Arial" panose="020B0604020202020204" pitchFamily="34" charset="0"/>
              <a:buNone/>
              <a:defRPr/>
            </a:pPr>
            <a:r>
              <a:rPr lang="sv-SE" sz="1200" dirty="0"/>
              <a:t>Med hjälp av vår metod och den data som finns i Sverige så kan vi svara på våra frågeställningar. </a:t>
            </a:r>
          </a:p>
          <a:p>
            <a:pPr marL="0" indent="0" algn="just">
              <a:buFont typeface="Arial" panose="020B0604020202020204" pitchFamily="34" charset="0"/>
              <a:buNone/>
              <a:defRPr/>
            </a:pPr>
            <a:endParaRPr lang="sv-SE" sz="1200" dirty="0"/>
          </a:p>
          <a:p>
            <a:pPr marL="171450" indent="-171450" algn="just">
              <a:buFont typeface="Arial" panose="020B0604020202020204" pitchFamily="34" charset="0"/>
              <a:buChar char="•"/>
            </a:pPr>
            <a:endParaRPr lang="sv-SE" sz="1200" u="sng" dirty="0"/>
          </a:p>
        </p:txBody>
      </p:sp>
      <p:sp>
        <p:nvSpPr>
          <p:cNvPr id="4" name="Slide Number Placeholder 3">
            <a:extLst>
              <a:ext uri="{FF2B5EF4-FFF2-40B4-BE49-F238E27FC236}">
                <a16:creationId xmlns:a16="http://schemas.microsoft.com/office/drawing/2014/main" id="{B45FB34A-F344-2568-CFD4-FD2E82630E87}"/>
              </a:ext>
            </a:extLst>
          </p:cNvPr>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4</a:t>
            </a:fld>
            <a:endParaRPr kumimoji="0" lang="en-GB" sz="1200" b="0" i="0" u="none" strike="noStrike" kern="1200" cap="none" spc="-50" normalizeH="0" baseline="0" noProof="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294758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GUSL</a:t>
            </a:r>
          </a:p>
          <a:p>
            <a:r>
              <a:rPr lang="sv-SE" dirty="0"/>
              <a:t>Dra logikens 4 steg. </a:t>
            </a:r>
          </a:p>
          <a:p>
            <a:r>
              <a:rPr lang="sv-SE" dirty="0"/>
              <a:t>Frågan var, vad av detta kan vi se i data som möjliggör en effektutvärdering?</a:t>
            </a:r>
          </a:p>
          <a:p>
            <a:r>
              <a:rPr lang="sv-SE" dirty="0"/>
              <a:t>Själva kompetensutvecklingen finns inte data på, men de konsekvenser som den ger kan vi se. Där tar vi ut vilken effekt som insatsen gett på inkomst och på arbetsmarknadsstatus. </a:t>
            </a:r>
          </a:p>
          <a:p>
            <a:endParaRPr lang="sv-SE" dirty="0"/>
          </a:p>
        </p:txBody>
      </p:sp>
      <p:sp>
        <p:nvSpPr>
          <p:cNvPr id="4" name="Slide Number Placeholder 3"/>
          <p:cNvSpPr>
            <a:spLocks noGrp="1"/>
          </p:cNvSpPr>
          <p:nvPr>
            <p:ph type="sldNum" sz="quarter" idx="5"/>
          </p:nvPr>
        </p:nvSpPr>
        <p:spPr/>
        <p:txBody>
          <a:bodyPr/>
          <a:lstStyle/>
          <a:p>
            <a:fld id="{1B1D025B-ACD2-45C1-B156-1DDB470CE319}" type="slidenum">
              <a:rPr lang="en-GB" smtClean="0"/>
              <a:t>5</a:t>
            </a:fld>
            <a:endParaRPr lang="en-GB"/>
          </a:p>
        </p:txBody>
      </p:sp>
      <p:sp>
        <p:nvSpPr>
          <p:cNvPr id="5" name="Date Placeholder 4"/>
          <p:cNvSpPr>
            <a:spLocks noGrp="1"/>
          </p:cNvSpPr>
          <p:nvPr>
            <p:ph type="dt" idx="1"/>
          </p:nvPr>
        </p:nvSpPr>
        <p:spPr/>
        <p:txBody>
          <a:bodyPr/>
          <a:lstStyle/>
          <a:p>
            <a:fld id="{D325BBF7-0B0C-48D4-ABAA-EF360EF241C5}" type="datetime1">
              <a:rPr lang="en-GB" smtClean="0"/>
              <a:t>03/10/2025</a:t>
            </a:fld>
            <a:endParaRPr lang="en-GB"/>
          </a:p>
        </p:txBody>
      </p:sp>
      <p:sp>
        <p:nvSpPr>
          <p:cNvPr id="6" name="Header Placeholder 5"/>
          <p:cNvSpPr>
            <a:spLocks noGrp="1"/>
          </p:cNvSpPr>
          <p:nvPr>
            <p:ph type="hdr" sz="quarter"/>
          </p:nvPr>
        </p:nvSpPr>
        <p:spPr/>
        <p:txBody>
          <a:bodyPr/>
          <a:lstStyle/>
          <a:p>
            <a:endParaRPr lang="en-GB" dirty="0"/>
          </a:p>
        </p:txBody>
      </p:sp>
      <p:sp>
        <p:nvSpPr>
          <p:cNvPr id="7" name="Footer Placeholder 6"/>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355340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C8F33-4E6B-54BF-986A-C7C6E7E7B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F99F2-BBD2-D739-98A1-774B447ED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AA26C-3D71-FDBD-5C20-311AB47F62D6}"/>
              </a:ext>
            </a:extLst>
          </p:cNvPr>
          <p:cNvSpPr>
            <a:spLocks noGrp="1"/>
          </p:cNvSpPr>
          <p:nvPr>
            <p:ph type="body" idx="1"/>
          </p:nvPr>
        </p:nvSpPr>
        <p:spPr/>
        <p:txBody>
          <a:bodyPr>
            <a:normAutofit/>
          </a:bodyPr>
          <a:lstStyle/>
          <a:p>
            <a:pPr marL="0" indent="0" algn="just">
              <a:buFont typeface="Arial" panose="020B0604020202020204" pitchFamily="34" charset="0"/>
              <a:buNone/>
              <a:defRPr/>
            </a:pPr>
            <a:r>
              <a:rPr lang="sv-SE" sz="1200" b="1" dirty="0">
                <a:solidFill>
                  <a:schemeClr val="accent1"/>
                </a:solidFill>
                <a:latin typeface="Gotham Rounded Medium"/>
                <a:cs typeface="Times New Roman" panose="02020603050405020304" pitchFamily="18" charset="0"/>
              </a:rPr>
              <a:t>Petra </a:t>
            </a:r>
            <a:endParaRPr lang="sv-SE" sz="1200" dirty="0"/>
          </a:p>
          <a:p>
            <a:pPr marL="171450" indent="-171450" algn="just">
              <a:buFont typeface="Arial" panose="020B0604020202020204" pitchFamily="34" charset="0"/>
              <a:buChar char="•"/>
            </a:pPr>
            <a:endParaRPr lang="sv-SE" sz="1200" u="sng" dirty="0"/>
          </a:p>
        </p:txBody>
      </p:sp>
      <p:sp>
        <p:nvSpPr>
          <p:cNvPr id="4" name="Slide Number Placeholder 3">
            <a:extLst>
              <a:ext uri="{FF2B5EF4-FFF2-40B4-BE49-F238E27FC236}">
                <a16:creationId xmlns:a16="http://schemas.microsoft.com/office/drawing/2014/main" id="{8F1CB482-6C31-83F5-DA59-58C8D845C415}"/>
              </a:ext>
            </a:extLst>
          </p:cNvPr>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6</a:t>
            </a:fld>
            <a:endParaRPr kumimoji="0" lang="en-GB" sz="1200" b="0" i="0" u="none" strike="noStrike" kern="1200" cap="none" spc="-50" normalizeH="0" baseline="0" noProof="0">
              <a:ln>
                <a:noFill/>
              </a:ln>
              <a:solidFill>
                <a:prstClr val="black"/>
              </a:solidFill>
              <a:effectLst/>
              <a:uLnTx/>
              <a:uFillTx/>
              <a:latin typeface="Verdana"/>
              <a:ea typeface="Verdana" pitchFamily="34" charset="0"/>
            </a:endParaRPr>
          </a:p>
        </p:txBody>
      </p:sp>
    </p:spTree>
    <p:extLst>
      <p:ext uri="{BB962C8B-B14F-4D97-AF65-F5344CB8AC3E}">
        <p14:creationId xmlns:p14="http://schemas.microsoft.com/office/powerpoint/2010/main" val="1095342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CA379-C0FC-7736-CA97-460E458BD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27B5C-DC46-0573-CCAF-DC982D82E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165FC-C842-F528-CA80-500B10F463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a:extLst>
              <a:ext uri="{FF2B5EF4-FFF2-40B4-BE49-F238E27FC236}">
                <a16:creationId xmlns:a16="http://schemas.microsoft.com/office/drawing/2014/main" id="{38E80AAC-8698-2BFB-911A-C70095A47123}"/>
              </a:ext>
            </a:extLst>
          </p:cNvPr>
          <p:cNvSpPr>
            <a:spLocks noGrp="1"/>
          </p:cNvSpPr>
          <p:nvPr>
            <p:ph type="sldNum" sz="quarter" idx="5"/>
          </p:nvPr>
        </p:nvSpPr>
        <p:spPr/>
        <p:txBody>
          <a:bodyPr/>
          <a:lstStyle/>
          <a:p>
            <a:fld id="{F7326F56-4751-4640-ADC3-FA854F429F3A}" type="slidenum">
              <a:rPr lang="sv-SE" smtClean="0"/>
              <a:t>7</a:t>
            </a:fld>
            <a:endParaRPr lang="sv-SE"/>
          </a:p>
        </p:txBody>
      </p:sp>
    </p:spTree>
    <p:extLst>
      <p:ext uri="{BB962C8B-B14F-4D97-AF65-F5344CB8AC3E}">
        <p14:creationId xmlns:p14="http://schemas.microsoft.com/office/powerpoint/2010/main" val="2331326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ANNA</a:t>
            </a:r>
          </a:p>
        </p:txBody>
      </p:sp>
      <p:sp>
        <p:nvSpPr>
          <p:cNvPr id="4" name="Slide Number Placeholder 3"/>
          <p:cNvSpPr>
            <a:spLocks noGrp="1"/>
          </p:cNvSpPr>
          <p:nvPr>
            <p:ph type="sldNum" sz="quarter" idx="5"/>
          </p:nvPr>
        </p:nvSpPr>
        <p:spPr/>
        <p:txBody>
          <a:bodyPr/>
          <a:lstStyle/>
          <a:p>
            <a:fld id="{F7326F56-4751-4640-ADC3-FA854F429F3A}" type="slidenum">
              <a:rPr lang="sv-SE" smtClean="0"/>
              <a:t>10</a:t>
            </a:fld>
            <a:endParaRPr lang="sv-SE"/>
          </a:p>
        </p:txBody>
      </p:sp>
    </p:spTree>
    <p:extLst>
      <p:ext uri="{BB962C8B-B14F-4D97-AF65-F5344CB8AC3E}">
        <p14:creationId xmlns:p14="http://schemas.microsoft.com/office/powerpoint/2010/main" val="4069453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8D84C-A1F3-0C9D-41B1-9638E40DF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AB882-3A89-09CC-ED3E-9A878740B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F348B-172F-7842-781F-3278A270BC65}"/>
              </a:ext>
            </a:extLst>
          </p:cNvPr>
          <p:cNvSpPr>
            <a:spLocks noGrp="1"/>
          </p:cNvSpPr>
          <p:nvPr>
            <p:ph type="body" idx="1"/>
          </p:nvPr>
        </p:nvSpPr>
        <p:spPr/>
        <p:txBody>
          <a:bodyPr/>
          <a:lstStyle/>
          <a:p>
            <a:r>
              <a:rPr lang="sv-SE" dirty="0"/>
              <a:t>ANNA</a:t>
            </a:r>
          </a:p>
        </p:txBody>
      </p:sp>
      <p:sp>
        <p:nvSpPr>
          <p:cNvPr id="4" name="Slide Number Placeholder 3">
            <a:extLst>
              <a:ext uri="{FF2B5EF4-FFF2-40B4-BE49-F238E27FC236}">
                <a16:creationId xmlns:a16="http://schemas.microsoft.com/office/drawing/2014/main" id="{54ABD010-770F-2A1F-D36D-657CE7D2F17A}"/>
              </a:ext>
            </a:extLst>
          </p:cNvPr>
          <p:cNvSpPr>
            <a:spLocks noGrp="1"/>
          </p:cNvSpPr>
          <p:nvPr>
            <p:ph type="sldNum" sz="quarter" idx="5"/>
          </p:nvPr>
        </p:nvSpPr>
        <p:spPr/>
        <p:txBody>
          <a:bodyPr/>
          <a:lstStyle/>
          <a:p>
            <a:fld id="{F7326F56-4751-4640-ADC3-FA854F429F3A}" type="slidenum">
              <a:rPr lang="sv-SE" smtClean="0"/>
              <a:t>11</a:t>
            </a:fld>
            <a:endParaRPr lang="sv-SE"/>
          </a:p>
        </p:txBody>
      </p:sp>
    </p:spTree>
    <p:extLst>
      <p:ext uri="{BB962C8B-B14F-4D97-AF65-F5344CB8AC3E}">
        <p14:creationId xmlns:p14="http://schemas.microsoft.com/office/powerpoint/2010/main" val="1225010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D1903C8B-6A03-40C4-AD50-AACDEC5FDA0C}" type="datetime1">
              <a:rPr lang="sv-SE" smtClean="0"/>
              <a:t>2025-10-03</a:t>
            </a:fld>
            <a:endParaRPr lang="sv-SE"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15" name="Picture Placeholder 14">
            <a:extLst>
              <a:ext uri="{FF2B5EF4-FFF2-40B4-BE49-F238E27FC236}">
                <a16:creationId xmlns:a16="http://schemas.microsoft.com/office/drawing/2014/main" id="{F5DCE21D-C322-4B21-A60A-71E6E2C54DDC}"/>
              </a:ext>
            </a:extLst>
          </p:cNvPr>
          <p:cNvSpPr>
            <a:spLocks noGrp="1"/>
          </p:cNvSpPr>
          <p:nvPr>
            <p:ph type="pic" sz="quarter" idx="13" hasCustomPrompt="1"/>
          </p:nvPr>
        </p:nvSpPr>
        <p:spPr>
          <a:xfrm>
            <a:off x="-1200" y="0"/>
            <a:ext cx="12193200" cy="6861600"/>
          </a:xfrm>
          <a:custGeom>
            <a:avLst/>
            <a:gdLst>
              <a:gd name="connsiteX0" fmla="*/ 6275387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2245058 h 6861600"/>
              <a:gd name="connsiteX5" fmla="*/ 1 w 12193200"/>
              <a:gd name="connsiteY5" fmla="*/ 2245058 h 6861600"/>
              <a:gd name="connsiteX6" fmla="*/ 1 w 12193200"/>
              <a:gd name="connsiteY6" fmla="*/ 3378783 h 6861600"/>
              <a:gd name="connsiteX7" fmla="*/ 3519949 w 12193200"/>
              <a:gd name="connsiteY7" fmla="*/ 3378783 h 6861600"/>
              <a:gd name="connsiteX8" fmla="*/ 3519949 w 12193200"/>
              <a:gd name="connsiteY8" fmla="*/ 2245058 h 6861600"/>
              <a:gd name="connsiteX9" fmla="*/ 6275387 w 12193200"/>
              <a:gd name="connsiteY9" fmla="*/ 2245058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6861600">
                <a:moveTo>
                  <a:pt x="6275387" y="0"/>
                </a:moveTo>
                <a:lnTo>
                  <a:pt x="12193200" y="0"/>
                </a:lnTo>
                <a:lnTo>
                  <a:pt x="12193200" y="6861600"/>
                </a:lnTo>
                <a:lnTo>
                  <a:pt x="0" y="6861600"/>
                </a:lnTo>
                <a:lnTo>
                  <a:pt x="0" y="2245058"/>
                </a:lnTo>
                <a:lnTo>
                  <a:pt x="1" y="2245058"/>
                </a:lnTo>
                <a:lnTo>
                  <a:pt x="1" y="3378783"/>
                </a:lnTo>
                <a:lnTo>
                  <a:pt x="3519949" y="3378783"/>
                </a:lnTo>
                <a:lnTo>
                  <a:pt x="3519949" y="2245058"/>
                </a:lnTo>
                <a:lnTo>
                  <a:pt x="6275387" y="2245058"/>
                </a:lnTo>
                <a:close/>
              </a:path>
            </a:pathLst>
          </a:custGeom>
          <a:solidFill>
            <a:srgbClr val="F9F9F7"/>
          </a:solidFill>
        </p:spPr>
        <p:txBody>
          <a:bodyPr wrap="square" lIns="72000" tIns="0" bIns="72000" anchor="b" anchorCtr="0">
            <a:noAutofit/>
          </a:bodyPr>
          <a:lstStyle>
            <a:lvl1pPr marL="0" indent="0" algn="l">
              <a:spcAft>
                <a:spcPts val="0"/>
              </a:spcAft>
              <a:buNone/>
              <a:defRPr sz="1600"/>
            </a:lvl1pPr>
          </a:lstStyle>
          <a:p>
            <a:r>
              <a:rPr lang="sv-SE" noProof="0" dirty="0"/>
              <a:t>Mark placeholder to insert image </a:t>
            </a:r>
            <a:r>
              <a:rPr lang="sv-SE" dirty="0"/>
              <a:t>using the Insert tab – Pictures or from Templafy</a:t>
            </a:r>
            <a:endParaRPr lang="sv-SE"/>
          </a:p>
        </p:txBody>
      </p:sp>
      <p:sp>
        <p:nvSpPr>
          <p:cNvPr id="2" name="Title 1"/>
          <p:cNvSpPr>
            <a:spLocks noGrp="1"/>
          </p:cNvSpPr>
          <p:nvPr>
            <p:ph type="ctrTitle" hasCustomPrompt="1"/>
          </p:nvPr>
        </p:nvSpPr>
        <p:spPr bwMode="white">
          <a:xfrm>
            <a:off x="360001" y="358842"/>
            <a:ext cx="5094915" cy="1512000"/>
          </a:xfrm>
        </p:spPr>
        <p:txBody>
          <a:bodyPr anchor="t" anchorCtr="0"/>
          <a:lstStyle>
            <a:lvl1pPr algn="l">
              <a:lnSpc>
                <a:spcPct val="91000"/>
              </a:lnSpc>
              <a:defRPr sz="3600">
                <a:solidFill>
                  <a:schemeClr val="bg1"/>
                </a:solidFill>
              </a:defRPr>
            </a:lvl1pPr>
          </a:lstStyle>
          <a:p>
            <a:r>
              <a:rPr lang="sv-SE" dirty="0"/>
              <a:t>Headline</a:t>
            </a:r>
            <a:endParaRPr lang="sv-SE"/>
          </a:p>
        </p:txBody>
      </p:sp>
      <p:pic>
        <p:nvPicPr>
          <p:cNvPr id="4" name="Logo">
            <a:extLst>
              <a:ext uri="{FF2B5EF4-FFF2-40B4-BE49-F238E27FC236}">
                <a16:creationId xmlns:a16="http://schemas.microsoft.com/office/drawing/2014/main" id="{FF3BE45C-E4DE-42B7-B25F-83E216F00A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2642923"/>
            <a:ext cx="2617710" cy="327600"/>
          </a:xfrm>
          <a:prstGeom prst="rect">
            <a:avLst/>
          </a:prstGeom>
        </p:spPr>
      </p:pic>
    </p:spTree>
    <p:extLst>
      <p:ext uri="{BB962C8B-B14F-4D97-AF65-F5344CB8AC3E}">
        <p14:creationId xmlns:p14="http://schemas.microsoft.com/office/powerpoint/2010/main" val="422711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noProof="0" dirty="0"/>
              <a:t>Click to add title</a:t>
            </a:r>
            <a:endParaRPr lang="sv-SE"/>
          </a:p>
        </p:txBody>
      </p:sp>
      <p:sp>
        <p:nvSpPr>
          <p:cNvPr id="3" name="Content Placeholder 2"/>
          <p:cNvSpPr>
            <a:spLocks noGrp="1"/>
          </p:cNvSpPr>
          <p:nvPr>
            <p:ph idx="1" hasCustomPrompt="1"/>
          </p:nvPr>
        </p:nvSpPr>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4" name="Date Placeholder 3">
            <a:extLst>
              <a:ext uri="{FF2B5EF4-FFF2-40B4-BE49-F238E27FC236}">
                <a16:creationId xmlns:a16="http://schemas.microsoft.com/office/drawing/2014/main" id="{C1ACC7FD-8EF4-43FC-BAB3-47E907F17871}"/>
              </a:ext>
            </a:extLst>
          </p:cNvPr>
          <p:cNvSpPr>
            <a:spLocks noGrp="1"/>
          </p:cNvSpPr>
          <p:nvPr>
            <p:ph type="dt" sz="half" idx="10"/>
          </p:nvPr>
        </p:nvSpPr>
        <p:spPr/>
        <p:txBody>
          <a:bodyPr/>
          <a:lstStyle/>
          <a:p>
            <a:fld id="{4DE8F052-B495-40BE-9682-094846479C8E}" type="datetime1">
              <a:rPr lang="sv-SE" smtClean="0"/>
              <a:t>2025-10-03</a:t>
            </a:fld>
            <a:endParaRPr lang="sv-SE" dirty="0"/>
          </a:p>
        </p:txBody>
      </p:sp>
      <p:sp>
        <p:nvSpPr>
          <p:cNvPr id="5" name="Footer Placeholder 4">
            <a:extLst>
              <a:ext uri="{FF2B5EF4-FFF2-40B4-BE49-F238E27FC236}">
                <a16:creationId xmlns:a16="http://schemas.microsoft.com/office/drawing/2014/main" id="{084C6AF5-5886-488E-94AF-540306D52116}"/>
              </a:ext>
            </a:extLst>
          </p:cNvPr>
          <p:cNvSpPr>
            <a:spLocks noGrp="1"/>
          </p:cNvSpPr>
          <p:nvPr>
            <p:ph type="ftr" sz="quarter" idx="11"/>
          </p:nvPr>
        </p:nvSpPr>
        <p:spPr/>
        <p:txBody>
          <a:bodyPr/>
          <a:lstStyle/>
          <a:p>
            <a:endParaRPr lang="sv-SE" dirty="0"/>
          </a:p>
        </p:txBody>
      </p:sp>
      <p:sp>
        <p:nvSpPr>
          <p:cNvPr id="6" name="Slide Number Placeholder 5">
            <a:extLst>
              <a:ext uri="{FF2B5EF4-FFF2-40B4-BE49-F238E27FC236}">
                <a16:creationId xmlns:a16="http://schemas.microsoft.com/office/drawing/2014/main" id="{34A05638-6A02-4F90-BE63-DA3C1ABD6852}"/>
              </a:ext>
            </a:extLst>
          </p:cNvPr>
          <p:cNvSpPr>
            <a:spLocks noGrp="1"/>
          </p:cNvSpPr>
          <p:nvPr>
            <p:ph type="sldNum" sz="quarter" idx="12"/>
          </p:nvPr>
        </p:nvSpPr>
        <p:spPr/>
        <p:txBody>
          <a:body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180183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9B33E8C-77AA-45CF-BAED-72698ECB8677}"/>
              </a:ext>
            </a:extLst>
          </p:cNvPr>
          <p:cNvCxnSpPr>
            <a:cxnSpLocks/>
          </p:cNvCxnSpPr>
          <p:nvPr userDrawn="1"/>
        </p:nvCxnSpPr>
        <p:spPr>
          <a:xfrm>
            <a:off x="609600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9" y="1829496"/>
            <a:ext cx="55584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4799" y="1829496"/>
            <a:ext cx="5558400"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1B4C9864-BFD0-4574-B370-8DFD1BF6363B}" type="datetime1">
              <a:rPr lang="sv-SE" smtClean="0"/>
              <a:t>2025-10-03</a:t>
            </a:fld>
            <a:endParaRPr lang="sv-SE"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sv-SE"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4" name="Title 3">
            <a:extLst>
              <a:ext uri="{FF2B5EF4-FFF2-40B4-BE49-F238E27FC236}">
                <a16:creationId xmlns:a16="http://schemas.microsoft.com/office/drawing/2014/main" id="{84077399-E20C-4E2D-ABA6-E98BC4B1451C}"/>
              </a:ext>
            </a:extLst>
          </p:cNvPr>
          <p:cNvSpPr>
            <a:spLocks noGrp="1"/>
          </p:cNvSpPr>
          <p:nvPr>
            <p:ph type="title" hasCustomPrompt="1"/>
          </p:nvPr>
        </p:nvSpPr>
        <p:spPr/>
        <p:txBody>
          <a:bodyPr/>
          <a:lstStyle/>
          <a:p>
            <a:r>
              <a:rPr lang="sv-SE" noProof="0" dirty="0"/>
              <a:t>Click to add title</a:t>
            </a:r>
            <a:endParaRPr lang="sv-SE" dirty="0"/>
          </a:p>
        </p:txBody>
      </p:sp>
    </p:spTree>
    <p:extLst>
      <p:ext uri="{BB962C8B-B14F-4D97-AF65-F5344CB8AC3E}">
        <p14:creationId xmlns:p14="http://schemas.microsoft.com/office/powerpoint/2010/main" val="288701528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1FB72-4098-4689-9361-6F1734C49467}"/>
              </a:ext>
            </a:extLst>
          </p:cNvPr>
          <p:cNvCxnSpPr>
            <a:cxnSpLocks/>
          </p:cNvCxnSpPr>
          <p:nvPr userDrawn="1"/>
        </p:nvCxnSpPr>
        <p:spPr>
          <a:xfrm>
            <a:off x="412432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9" y="1829496"/>
            <a:ext cx="3583349"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03713" y="1829496"/>
            <a:ext cx="7529485"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B9941A0D-1A7D-4418-872D-0A573109AE3D}" type="datetime1">
              <a:rPr lang="sv-SE" smtClean="0"/>
              <a:t>2025-10-03</a:t>
            </a:fld>
            <a:endParaRPr lang="sv-SE"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sv-SE"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4" name="Title 3">
            <a:extLst>
              <a:ext uri="{FF2B5EF4-FFF2-40B4-BE49-F238E27FC236}">
                <a16:creationId xmlns:a16="http://schemas.microsoft.com/office/drawing/2014/main" id="{EE224427-B940-40D0-B905-8D8D27971032}"/>
              </a:ext>
            </a:extLst>
          </p:cNvPr>
          <p:cNvSpPr>
            <a:spLocks noGrp="1"/>
          </p:cNvSpPr>
          <p:nvPr>
            <p:ph type="title" hasCustomPrompt="1"/>
          </p:nvPr>
        </p:nvSpPr>
        <p:spPr/>
        <p:txBody>
          <a:bodyPr/>
          <a:lstStyle/>
          <a:p>
            <a:r>
              <a:rPr lang="sv-SE" noProof="0" dirty="0"/>
              <a:t>Click to add title</a:t>
            </a:r>
            <a:endParaRPr lang="sv-SE" dirty="0"/>
          </a:p>
        </p:txBody>
      </p:sp>
    </p:spTree>
    <p:extLst>
      <p:ext uri="{BB962C8B-B14F-4D97-AF65-F5344CB8AC3E}">
        <p14:creationId xmlns:p14="http://schemas.microsoft.com/office/powerpoint/2010/main" val="303915787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05F7E35-11CE-4F15-B222-DEDB33EE33A5}"/>
              </a:ext>
            </a:extLst>
          </p:cNvPr>
          <p:cNvCxnSpPr>
            <a:cxnSpLocks/>
          </p:cNvCxnSpPr>
          <p:nvPr userDrawn="1"/>
        </p:nvCxnSpPr>
        <p:spPr>
          <a:xfrm>
            <a:off x="806767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8247063" y="1829496"/>
            <a:ext cx="3586135"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59999" y="1829496"/>
            <a:ext cx="7524000"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CE630481-804D-4542-835F-93D05E69FE5F}" type="datetime1">
              <a:rPr lang="sv-SE" smtClean="0"/>
              <a:t>2025-10-03</a:t>
            </a:fld>
            <a:endParaRPr lang="sv-SE"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sv-SE"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4" name="Title 3">
            <a:extLst>
              <a:ext uri="{FF2B5EF4-FFF2-40B4-BE49-F238E27FC236}">
                <a16:creationId xmlns:a16="http://schemas.microsoft.com/office/drawing/2014/main" id="{B1B64688-EF18-4F0E-8937-7DCB334BAC85}"/>
              </a:ext>
            </a:extLst>
          </p:cNvPr>
          <p:cNvSpPr>
            <a:spLocks noGrp="1"/>
          </p:cNvSpPr>
          <p:nvPr>
            <p:ph type="title" hasCustomPrompt="1"/>
          </p:nvPr>
        </p:nvSpPr>
        <p:spPr/>
        <p:txBody>
          <a:bodyPr/>
          <a:lstStyle/>
          <a:p>
            <a:r>
              <a:rPr lang="sv-SE" noProof="0" dirty="0"/>
              <a:t>Click to add title</a:t>
            </a:r>
            <a:endParaRPr lang="sv-SE" dirty="0"/>
          </a:p>
        </p:txBody>
      </p:sp>
    </p:spTree>
    <p:extLst>
      <p:ext uri="{BB962C8B-B14F-4D97-AF65-F5344CB8AC3E}">
        <p14:creationId xmlns:p14="http://schemas.microsoft.com/office/powerpoint/2010/main" val="42340440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682D290-910D-44B1-91A3-31A92E9BCB84}"/>
              </a:ext>
            </a:extLst>
          </p:cNvPr>
          <p:cNvCxnSpPr>
            <a:cxnSpLocks/>
          </p:cNvCxnSpPr>
          <p:nvPr userDrawn="1"/>
        </p:nvCxnSpPr>
        <p:spPr>
          <a:xfrm>
            <a:off x="609600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829496"/>
            <a:ext cx="55584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274799" y="1829496"/>
            <a:ext cx="5558400" cy="4294800"/>
          </a:xfrm>
          <a:solidFill>
            <a:srgbClr val="F9F9F7"/>
          </a:solidFill>
        </p:spPr>
        <p:txBody>
          <a:bodyPr lIns="72000" t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4" name="Date Placeholder 3">
            <a:extLst>
              <a:ext uri="{FF2B5EF4-FFF2-40B4-BE49-F238E27FC236}">
                <a16:creationId xmlns:a16="http://schemas.microsoft.com/office/drawing/2014/main" id="{BBE84024-A9C5-4508-AFCD-8D104EF76416}"/>
              </a:ext>
            </a:extLst>
          </p:cNvPr>
          <p:cNvSpPr>
            <a:spLocks noGrp="1"/>
          </p:cNvSpPr>
          <p:nvPr>
            <p:ph type="dt" sz="half" idx="15"/>
          </p:nvPr>
        </p:nvSpPr>
        <p:spPr/>
        <p:txBody>
          <a:bodyPr/>
          <a:lstStyle/>
          <a:p>
            <a:fld id="{7BF43399-B145-4BBC-AF2A-C9EC8B4305A6}" type="datetime1">
              <a:rPr lang="sv-SE" smtClean="0"/>
              <a:t>2025-10-03</a:t>
            </a:fld>
            <a:endParaRPr lang="sv-SE" dirty="0"/>
          </a:p>
        </p:txBody>
      </p:sp>
      <p:sp>
        <p:nvSpPr>
          <p:cNvPr id="5" name="Footer Placeholder 4">
            <a:extLst>
              <a:ext uri="{FF2B5EF4-FFF2-40B4-BE49-F238E27FC236}">
                <a16:creationId xmlns:a16="http://schemas.microsoft.com/office/drawing/2014/main" id="{EB0B2F8F-9F9B-42D4-A558-CAD2544BFEDB}"/>
              </a:ext>
            </a:extLst>
          </p:cNvPr>
          <p:cNvSpPr>
            <a:spLocks noGrp="1"/>
          </p:cNvSpPr>
          <p:nvPr>
            <p:ph type="ftr" sz="quarter" idx="16"/>
          </p:nvPr>
        </p:nvSpPr>
        <p:spPr/>
        <p:txBody>
          <a:bodyPr/>
          <a:lstStyle/>
          <a:p>
            <a:endParaRPr lang="sv-SE" dirty="0"/>
          </a:p>
        </p:txBody>
      </p:sp>
      <p:sp>
        <p:nvSpPr>
          <p:cNvPr id="6" name="Slide Number Placeholder 5">
            <a:extLst>
              <a:ext uri="{FF2B5EF4-FFF2-40B4-BE49-F238E27FC236}">
                <a16:creationId xmlns:a16="http://schemas.microsoft.com/office/drawing/2014/main" id="{BE42A5FB-27BA-4F64-94C0-20040B8BCF35}"/>
              </a:ext>
            </a:extLst>
          </p:cNvPr>
          <p:cNvSpPr>
            <a:spLocks noGrp="1"/>
          </p:cNvSpPr>
          <p:nvPr>
            <p:ph type="sldNum" sz="quarter" idx="17"/>
          </p:nvPr>
        </p:nvSpPr>
        <p:spPr/>
        <p:txBody>
          <a:bodyPr/>
          <a:lstStyle/>
          <a:p>
            <a:fld id="{23AA811B-2EBD-4900-905E-5BE206449611}" type="slidenum">
              <a:rPr lang="sv-SE" smtClean="0"/>
              <a:pPr/>
              <a:t>‹#›</a:t>
            </a:fld>
            <a:endParaRPr lang="sv-SE" dirty="0"/>
          </a:p>
        </p:txBody>
      </p:sp>
      <p:sp>
        <p:nvSpPr>
          <p:cNvPr id="8" name="Title 7">
            <a:extLst>
              <a:ext uri="{FF2B5EF4-FFF2-40B4-BE49-F238E27FC236}">
                <a16:creationId xmlns:a16="http://schemas.microsoft.com/office/drawing/2014/main" id="{2537FCD8-5A4A-4089-A17B-F334A5974EF8}"/>
              </a:ext>
            </a:extLst>
          </p:cNvPr>
          <p:cNvSpPr>
            <a:spLocks noGrp="1"/>
          </p:cNvSpPr>
          <p:nvPr>
            <p:ph type="title" hasCustomPrompt="1"/>
          </p:nvPr>
        </p:nvSpPr>
        <p:spPr/>
        <p:txBody>
          <a:bodyPr/>
          <a:lstStyle/>
          <a:p>
            <a:r>
              <a:rPr lang="sv-SE" noProof="0" dirty="0"/>
              <a:t>Click to add title</a:t>
            </a:r>
            <a:endParaRPr lang="sv-SE" dirty="0"/>
          </a:p>
        </p:txBody>
      </p:sp>
    </p:spTree>
    <p:extLst>
      <p:ext uri="{BB962C8B-B14F-4D97-AF65-F5344CB8AC3E}">
        <p14:creationId xmlns:p14="http://schemas.microsoft.com/office/powerpoint/2010/main" val="72648153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412432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8067675"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8" y="1829496"/>
            <a:ext cx="3583352"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03712" y="1829496"/>
            <a:ext cx="3582987"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8" name="Content Placeholder 4">
            <a:extLst>
              <a:ext uri="{FF2B5EF4-FFF2-40B4-BE49-F238E27FC236}">
                <a16:creationId xmlns:a16="http://schemas.microsoft.com/office/drawing/2014/main" id="{9A42D6F0-A4EA-4276-A4AC-9D1AB4342CE2}"/>
              </a:ext>
            </a:extLst>
          </p:cNvPr>
          <p:cNvSpPr>
            <a:spLocks noGrp="1"/>
          </p:cNvSpPr>
          <p:nvPr>
            <p:ph sz="half" idx="13" hasCustomPrompt="1"/>
          </p:nvPr>
        </p:nvSpPr>
        <p:spPr>
          <a:xfrm>
            <a:off x="8247063" y="1829496"/>
            <a:ext cx="3584575"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2D74F0F3-9842-478D-99B7-277D0E19CEC9}" type="datetime1">
              <a:rPr lang="sv-SE" smtClean="0"/>
              <a:t>2025-10-03</a:t>
            </a:fld>
            <a:endParaRPr lang="sv-SE"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sv-SE"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sv-SE" smtClean="0"/>
              <a:pPr/>
              <a:t>‹#›</a:t>
            </a:fld>
            <a:endParaRPr lang="sv-SE" dirty="0"/>
          </a:p>
        </p:txBody>
      </p:sp>
      <p:sp>
        <p:nvSpPr>
          <p:cNvPr id="2" name="Title 1">
            <a:extLst>
              <a:ext uri="{FF2B5EF4-FFF2-40B4-BE49-F238E27FC236}">
                <a16:creationId xmlns:a16="http://schemas.microsoft.com/office/drawing/2014/main" id="{E3CB6F92-9067-4F04-94D8-F7763241FA62}"/>
              </a:ext>
            </a:extLst>
          </p:cNvPr>
          <p:cNvSpPr>
            <a:spLocks noGrp="1"/>
          </p:cNvSpPr>
          <p:nvPr>
            <p:ph type="title" hasCustomPrompt="1"/>
          </p:nvPr>
        </p:nvSpPr>
        <p:spPr/>
        <p:txBody>
          <a:bodyPr/>
          <a:lstStyle/>
          <a:p>
            <a:r>
              <a:rPr lang="sv-SE" noProof="0" dirty="0"/>
              <a:t>Click to add title</a:t>
            </a:r>
            <a:endParaRPr lang="sv-SE" dirty="0"/>
          </a:p>
        </p:txBody>
      </p:sp>
    </p:spTree>
    <p:extLst>
      <p:ext uri="{BB962C8B-B14F-4D97-AF65-F5344CB8AC3E}">
        <p14:creationId xmlns:p14="http://schemas.microsoft.com/office/powerpoint/2010/main" val="8247501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3134511"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609605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D38A04-1ABE-4166-96F7-5B391214ECCE}"/>
              </a:ext>
            </a:extLst>
          </p:cNvPr>
          <p:cNvCxnSpPr>
            <a:cxnSpLocks/>
          </p:cNvCxnSpPr>
          <p:nvPr userDrawn="1"/>
        </p:nvCxnSpPr>
        <p:spPr>
          <a:xfrm>
            <a:off x="9057588"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8" y="1829496"/>
            <a:ext cx="2595600"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9198" y="1829496"/>
            <a:ext cx="2595600"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8" name="Content Placeholder 4">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78398" y="1829496"/>
            <a:ext cx="2595600"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12" name="Content Placeholder 4">
            <a:extLst>
              <a:ext uri="{FF2B5EF4-FFF2-40B4-BE49-F238E27FC236}">
                <a16:creationId xmlns:a16="http://schemas.microsoft.com/office/drawing/2014/main" id="{9C11E749-AE1E-4399-8F9B-3CD1A336BEF6}"/>
              </a:ext>
            </a:extLst>
          </p:cNvPr>
          <p:cNvSpPr>
            <a:spLocks noGrp="1"/>
          </p:cNvSpPr>
          <p:nvPr>
            <p:ph sz="half" idx="17" hasCustomPrompt="1"/>
          </p:nvPr>
        </p:nvSpPr>
        <p:spPr>
          <a:xfrm>
            <a:off x="9237599" y="1829496"/>
            <a:ext cx="2595600" cy="4294800"/>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233B4BAF-2B92-4850-839C-D15349852EB5}" type="datetime1">
              <a:rPr lang="sv-SE" smtClean="0"/>
              <a:t>2025-10-03</a:t>
            </a:fld>
            <a:endParaRPr lang="sv-SE"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sv-SE"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sv-SE" smtClean="0"/>
              <a:pPr/>
              <a:t>‹#›</a:t>
            </a:fld>
            <a:endParaRPr lang="sv-SE" dirty="0"/>
          </a:p>
        </p:txBody>
      </p:sp>
      <p:sp>
        <p:nvSpPr>
          <p:cNvPr id="2" name="Title 1">
            <a:extLst>
              <a:ext uri="{FF2B5EF4-FFF2-40B4-BE49-F238E27FC236}">
                <a16:creationId xmlns:a16="http://schemas.microsoft.com/office/drawing/2014/main" id="{7FEBD53E-C155-468A-BF38-271FB0741E31}"/>
              </a:ext>
            </a:extLst>
          </p:cNvPr>
          <p:cNvSpPr>
            <a:spLocks noGrp="1"/>
          </p:cNvSpPr>
          <p:nvPr>
            <p:ph type="title" hasCustomPrompt="1"/>
          </p:nvPr>
        </p:nvSpPr>
        <p:spPr/>
        <p:txBody>
          <a:bodyPr/>
          <a:lstStyle/>
          <a:p>
            <a:r>
              <a:rPr lang="sv-SE" noProof="0" dirty="0"/>
              <a:t>Click to add title</a:t>
            </a:r>
            <a:endParaRPr lang="sv-SE" dirty="0"/>
          </a:p>
        </p:txBody>
      </p:sp>
    </p:spTree>
    <p:extLst>
      <p:ext uri="{BB962C8B-B14F-4D97-AF65-F5344CB8AC3E}">
        <p14:creationId xmlns:p14="http://schemas.microsoft.com/office/powerpoint/2010/main" val="326103065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with image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3134511"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609605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D38A04-1ABE-4166-96F7-5B391214ECCE}"/>
              </a:ext>
            </a:extLst>
          </p:cNvPr>
          <p:cNvCxnSpPr>
            <a:cxnSpLocks/>
          </p:cNvCxnSpPr>
          <p:nvPr userDrawn="1"/>
        </p:nvCxnSpPr>
        <p:spPr>
          <a:xfrm>
            <a:off x="9057588"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5DE9F99B-72CE-4388-A07E-16E4FCA34B02}"/>
              </a:ext>
            </a:extLst>
          </p:cNvPr>
          <p:cNvSpPr>
            <a:spLocks noGrp="1"/>
          </p:cNvSpPr>
          <p:nvPr>
            <p:ph type="body" sz="quarter" idx="17" hasCustomPrompt="1"/>
          </p:nvPr>
        </p:nvSpPr>
        <p:spPr>
          <a:xfrm>
            <a:off x="358775" y="3883843"/>
            <a:ext cx="2595600" cy="2240732"/>
          </a:xfrm>
        </p:spPr>
        <p:txBody>
          <a:body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18" name="Text Placeholder 2">
            <a:extLst>
              <a:ext uri="{FF2B5EF4-FFF2-40B4-BE49-F238E27FC236}">
                <a16:creationId xmlns:a16="http://schemas.microsoft.com/office/drawing/2014/main" id="{F984BEEF-AC3D-4E0F-9E5A-7B1D1E9410B1}"/>
              </a:ext>
            </a:extLst>
          </p:cNvPr>
          <p:cNvSpPr>
            <a:spLocks noGrp="1"/>
          </p:cNvSpPr>
          <p:nvPr>
            <p:ph type="body" sz="quarter" idx="18" hasCustomPrompt="1"/>
          </p:nvPr>
        </p:nvSpPr>
        <p:spPr>
          <a:xfrm>
            <a:off x="3318383" y="3883843"/>
            <a:ext cx="2595600" cy="2240732"/>
          </a:xfrm>
        </p:spPr>
        <p:txBody>
          <a:body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19" name="Text Placeholder 2">
            <a:extLst>
              <a:ext uri="{FF2B5EF4-FFF2-40B4-BE49-F238E27FC236}">
                <a16:creationId xmlns:a16="http://schemas.microsoft.com/office/drawing/2014/main" id="{CE32555A-FE40-40E8-A71D-91AFA7E977FC}"/>
              </a:ext>
            </a:extLst>
          </p:cNvPr>
          <p:cNvSpPr>
            <a:spLocks noGrp="1"/>
          </p:cNvSpPr>
          <p:nvPr>
            <p:ph type="body" sz="quarter" idx="19" hasCustomPrompt="1"/>
          </p:nvPr>
        </p:nvSpPr>
        <p:spPr>
          <a:xfrm>
            <a:off x="6277991" y="3883843"/>
            <a:ext cx="2595600" cy="2240732"/>
          </a:xfrm>
        </p:spPr>
        <p:txBody>
          <a:body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20" name="Text Placeholder 2">
            <a:extLst>
              <a:ext uri="{FF2B5EF4-FFF2-40B4-BE49-F238E27FC236}">
                <a16:creationId xmlns:a16="http://schemas.microsoft.com/office/drawing/2014/main" id="{F3477BD4-C018-4A4A-A1E7-1BDA53EDD048}"/>
              </a:ext>
            </a:extLst>
          </p:cNvPr>
          <p:cNvSpPr>
            <a:spLocks noGrp="1"/>
          </p:cNvSpPr>
          <p:nvPr>
            <p:ph type="body" sz="quarter" idx="20" hasCustomPrompt="1"/>
          </p:nvPr>
        </p:nvSpPr>
        <p:spPr>
          <a:xfrm>
            <a:off x="9237599" y="3883843"/>
            <a:ext cx="2595600" cy="2240732"/>
          </a:xfrm>
        </p:spPr>
        <p:txBody>
          <a:body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21" name="Picture Placeholder 3">
            <a:extLst>
              <a:ext uri="{FF2B5EF4-FFF2-40B4-BE49-F238E27FC236}">
                <a16:creationId xmlns:a16="http://schemas.microsoft.com/office/drawing/2014/main" id="{E78D1B62-08BD-49AB-8756-078500D81791}"/>
              </a:ext>
            </a:extLst>
          </p:cNvPr>
          <p:cNvSpPr>
            <a:spLocks noGrp="1"/>
          </p:cNvSpPr>
          <p:nvPr>
            <p:ph type="pic" sz="quarter" idx="21" hasCustomPrompt="1"/>
          </p:nvPr>
        </p:nvSpPr>
        <p:spPr>
          <a:xfrm>
            <a:off x="359998" y="1829496"/>
            <a:ext cx="2595600" cy="1894092"/>
          </a:xfrm>
          <a:solidFill>
            <a:srgbClr val="F9F9F7"/>
          </a:solidFill>
        </p:spPr>
        <p:txBody>
          <a:bodyPr lIns="72000" tIns="72000" anchor="t" anchorCtr="0"/>
          <a:lstStyle>
            <a:lvl1pPr marL="0" indent="0" algn="l">
              <a:spcAft>
                <a:spcPts val="0"/>
              </a:spcAft>
              <a:buNone/>
              <a:defRPr sz="1200"/>
            </a:lvl1pPr>
          </a:lstStyle>
          <a:p>
            <a:r>
              <a:rPr lang="sv-SE" noProof="0" dirty="0"/>
              <a:t>Mark placeholder to insert image using the Insert tab – Pictures or from Templafy</a:t>
            </a:r>
            <a:endParaRPr lang="sv-SE"/>
          </a:p>
        </p:txBody>
      </p:sp>
      <p:sp>
        <p:nvSpPr>
          <p:cNvPr id="22" name="Picture Placeholder 3">
            <a:extLst>
              <a:ext uri="{FF2B5EF4-FFF2-40B4-BE49-F238E27FC236}">
                <a16:creationId xmlns:a16="http://schemas.microsoft.com/office/drawing/2014/main" id="{27E426B3-007C-4DCD-B395-04C274D48424}"/>
              </a:ext>
            </a:extLst>
          </p:cNvPr>
          <p:cNvSpPr>
            <a:spLocks noGrp="1"/>
          </p:cNvSpPr>
          <p:nvPr>
            <p:ph type="pic" sz="quarter" idx="22" hasCustomPrompt="1"/>
          </p:nvPr>
        </p:nvSpPr>
        <p:spPr>
          <a:xfrm>
            <a:off x="3319198" y="1829496"/>
            <a:ext cx="2595600" cy="1894092"/>
          </a:xfrm>
          <a:solidFill>
            <a:srgbClr val="F9F9F7"/>
          </a:solidFill>
        </p:spPr>
        <p:txBody>
          <a:bodyPr lIns="72000" tIns="72000" anchor="t" anchorCtr="0"/>
          <a:lstStyle>
            <a:lvl1pPr marL="0" indent="0" algn="l">
              <a:spcAft>
                <a:spcPts val="0"/>
              </a:spcAft>
              <a:buNone/>
              <a:defRPr sz="1200"/>
            </a:lvl1pPr>
          </a:lstStyle>
          <a:p>
            <a:r>
              <a:rPr lang="sv-SE" noProof="0" dirty="0"/>
              <a:t>Mark placeholder to insert image using the Insert tab – Pictures or from Templafy</a:t>
            </a:r>
            <a:endParaRPr lang="sv-SE"/>
          </a:p>
        </p:txBody>
      </p:sp>
      <p:sp>
        <p:nvSpPr>
          <p:cNvPr id="23" name="Picture Placeholder 3">
            <a:extLst>
              <a:ext uri="{FF2B5EF4-FFF2-40B4-BE49-F238E27FC236}">
                <a16:creationId xmlns:a16="http://schemas.microsoft.com/office/drawing/2014/main" id="{D826721D-67F8-4284-AA9F-4B3CCE1F525B}"/>
              </a:ext>
            </a:extLst>
          </p:cNvPr>
          <p:cNvSpPr>
            <a:spLocks noGrp="1"/>
          </p:cNvSpPr>
          <p:nvPr>
            <p:ph type="pic" sz="quarter" idx="23" hasCustomPrompt="1"/>
          </p:nvPr>
        </p:nvSpPr>
        <p:spPr>
          <a:xfrm>
            <a:off x="6278398" y="1829496"/>
            <a:ext cx="2595600" cy="1894092"/>
          </a:xfrm>
          <a:solidFill>
            <a:srgbClr val="F9F9F7"/>
          </a:solidFill>
        </p:spPr>
        <p:txBody>
          <a:bodyPr lIns="72000" tIns="72000" anchor="t" anchorCtr="0"/>
          <a:lstStyle>
            <a:lvl1pPr marL="0" indent="0" algn="l">
              <a:spcAft>
                <a:spcPts val="0"/>
              </a:spcAft>
              <a:buNone/>
              <a:defRPr sz="1200"/>
            </a:lvl1pPr>
          </a:lstStyle>
          <a:p>
            <a:r>
              <a:rPr lang="sv-SE" noProof="0" dirty="0"/>
              <a:t>Mark placeholder to insert image using the Insert tab – Pictures or from Templafy</a:t>
            </a:r>
            <a:endParaRPr lang="sv-SE"/>
          </a:p>
        </p:txBody>
      </p:sp>
      <p:sp>
        <p:nvSpPr>
          <p:cNvPr id="24" name="Picture Placeholder 3">
            <a:extLst>
              <a:ext uri="{FF2B5EF4-FFF2-40B4-BE49-F238E27FC236}">
                <a16:creationId xmlns:a16="http://schemas.microsoft.com/office/drawing/2014/main" id="{11DEFE19-EE06-43A9-A968-EE248DB75F74}"/>
              </a:ext>
            </a:extLst>
          </p:cNvPr>
          <p:cNvSpPr>
            <a:spLocks noGrp="1"/>
          </p:cNvSpPr>
          <p:nvPr>
            <p:ph type="pic" sz="quarter" idx="24" hasCustomPrompt="1"/>
          </p:nvPr>
        </p:nvSpPr>
        <p:spPr>
          <a:xfrm>
            <a:off x="9237599" y="1829496"/>
            <a:ext cx="2595600" cy="1894092"/>
          </a:xfrm>
          <a:solidFill>
            <a:srgbClr val="F9F9F7"/>
          </a:solidFill>
        </p:spPr>
        <p:txBody>
          <a:bodyPr lIns="72000" tIns="72000" anchor="t" anchorCtr="0"/>
          <a:lstStyle>
            <a:lvl1pPr marL="0" indent="0" algn="l">
              <a:spcAft>
                <a:spcPts val="0"/>
              </a:spcAft>
              <a:buNone/>
              <a:defRPr sz="1200"/>
            </a:lvl1pPr>
          </a:lstStyle>
          <a:p>
            <a:r>
              <a:rPr lang="sv-SE" noProof="0" dirty="0"/>
              <a:t>Mark placeholder to insert image using the Insert tab – Pictures or from Templafy</a:t>
            </a:r>
            <a:endParaRPr lang="sv-SE"/>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7B5352C5-81EC-4100-8EF4-0409291AC406}" type="datetime1">
              <a:rPr lang="sv-SE" smtClean="0"/>
              <a:t>2025-10-03</a:t>
            </a:fld>
            <a:endParaRPr lang="sv-SE"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sv-SE"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sv-SE" smtClean="0"/>
              <a:pPr/>
              <a:t>‹#›</a:t>
            </a:fld>
            <a:endParaRPr lang="sv-SE" dirty="0"/>
          </a:p>
        </p:txBody>
      </p:sp>
      <p:sp>
        <p:nvSpPr>
          <p:cNvPr id="2" name="Title 1">
            <a:extLst>
              <a:ext uri="{FF2B5EF4-FFF2-40B4-BE49-F238E27FC236}">
                <a16:creationId xmlns:a16="http://schemas.microsoft.com/office/drawing/2014/main" id="{1B37A819-D59E-4FB0-B4D8-4B50F3690A51}"/>
              </a:ext>
            </a:extLst>
          </p:cNvPr>
          <p:cNvSpPr>
            <a:spLocks noGrp="1"/>
          </p:cNvSpPr>
          <p:nvPr>
            <p:ph type="title" hasCustomPrompt="1"/>
          </p:nvPr>
        </p:nvSpPr>
        <p:spPr/>
        <p:txBody>
          <a:bodyPr/>
          <a:lstStyle/>
          <a:p>
            <a:r>
              <a:rPr lang="sv-SE" noProof="0" dirty="0"/>
              <a:t>Click to add title</a:t>
            </a:r>
            <a:endParaRPr lang="sv-SE" dirty="0"/>
          </a:p>
        </p:txBody>
      </p:sp>
    </p:spTree>
    <p:extLst>
      <p:ext uri="{BB962C8B-B14F-4D97-AF65-F5344CB8AC3E}">
        <p14:creationId xmlns:p14="http://schemas.microsoft.com/office/powerpoint/2010/main" val="336716850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cyan (A)">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3" name="Content Placeholder 2"/>
          <p:cNvSpPr>
            <a:spLocks noGrp="1"/>
          </p:cNvSpPr>
          <p:nvPr>
            <p:ph idx="1" hasCustomPrompt="1"/>
          </p:nvPr>
        </p:nvSpPr>
        <p:spPr>
          <a:xfrm>
            <a:off x="359999" y="1829496"/>
            <a:ext cx="75240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lvl1pPr>
              <a:defRPr>
                <a:solidFill>
                  <a:schemeClr val="bg1"/>
                </a:solidFill>
              </a:defRPr>
            </a:lvl1pPr>
          </a:lstStyle>
          <a:p>
            <a:fld id="{8A4F6F59-6CB3-4166-9CD8-0F5BCD967261}" type="datetime1">
              <a:rPr lang="sv-SE" smtClean="0"/>
              <a:t>2025-10-03</a:t>
            </a:fld>
            <a:endParaRPr lang="sv-SE"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a:xfrm>
            <a:off x="1343964" y="6438798"/>
            <a:ext cx="6540034" cy="144000"/>
          </a:xfrm>
        </p:spPr>
        <p:txBody>
          <a:bodyPr/>
          <a:lstStyle/>
          <a:p>
            <a:endParaRPr lang="sv-SE"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sv-SE" smtClean="0"/>
              <a:pPr/>
              <a:t>‹#›</a:t>
            </a:fld>
            <a:endParaRPr lang="sv-SE" dirty="0"/>
          </a:p>
        </p:txBody>
      </p:sp>
      <p:sp>
        <p:nvSpPr>
          <p:cNvPr id="4" name="Title 3">
            <a:extLst>
              <a:ext uri="{FF2B5EF4-FFF2-40B4-BE49-F238E27FC236}">
                <a16:creationId xmlns:a16="http://schemas.microsoft.com/office/drawing/2014/main" id="{02E1FB56-AB97-4B01-A917-7353F3799443}"/>
              </a:ext>
            </a:extLst>
          </p:cNvPr>
          <p:cNvSpPr>
            <a:spLocks noGrp="1"/>
          </p:cNvSpPr>
          <p:nvPr>
            <p:ph type="title" hasCustomPrompt="1"/>
          </p:nvPr>
        </p:nvSpPr>
        <p:spPr>
          <a:xfrm>
            <a:off x="359998" y="654010"/>
            <a:ext cx="7523999" cy="938253"/>
          </a:xfrm>
        </p:spPr>
        <p:txBody>
          <a:bodyPr/>
          <a:lstStyle/>
          <a:p>
            <a:r>
              <a:rPr lang="sv-SE" noProof="0" dirty="0"/>
              <a:t>Click to add title</a:t>
            </a:r>
            <a:endParaRPr lang="sv-SE" dirty="0"/>
          </a:p>
        </p:txBody>
      </p:sp>
    </p:spTree>
    <p:extLst>
      <p:ext uri="{BB962C8B-B14F-4D97-AF65-F5344CB8AC3E}">
        <p14:creationId xmlns:p14="http://schemas.microsoft.com/office/powerpoint/2010/main" val="7026208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cyan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4297496" y="654050"/>
            <a:ext cx="7524000" cy="938213"/>
          </a:xfrm>
        </p:spPr>
        <p:txBody>
          <a:bodyPr/>
          <a:lstStyle/>
          <a:p>
            <a:r>
              <a:rPr lang="sv-SE" noProof="0" dirty="0"/>
              <a:t>Click to add title</a:t>
            </a:r>
            <a:endParaRPr lang="sv-SE"/>
          </a:p>
        </p:txBody>
      </p:sp>
      <p:sp>
        <p:nvSpPr>
          <p:cNvPr id="3" name="Content Placeholder 2"/>
          <p:cNvSpPr>
            <a:spLocks noGrp="1"/>
          </p:cNvSpPr>
          <p:nvPr>
            <p:ph idx="1" hasCustomPrompt="1"/>
          </p:nvPr>
        </p:nvSpPr>
        <p:spPr>
          <a:xfrm>
            <a:off x="4297496" y="1829496"/>
            <a:ext cx="75240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60000"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E19C5DF7-AA05-44B8-878C-85AD93C7ED30}"/>
              </a:ext>
            </a:extLst>
          </p:cNvPr>
          <p:cNvSpPr>
            <a:spLocks noGrp="1"/>
          </p:cNvSpPr>
          <p:nvPr>
            <p:ph type="dt" sz="half" idx="10"/>
          </p:nvPr>
        </p:nvSpPr>
        <p:spPr/>
        <p:txBody>
          <a:bodyPr/>
          <a:lstStyle/>
          <a:p>
            <a:fld id="{6ACCEA19-5171-4127-A28C-C6D875C2D7D4}" type="datetime1">
              <a:rPr lang="sv-SE" smtClean="0"/>
              <a:t>2025-10-03</a:t>
            </a:fld>
            <a:endParaRPr lang="sv-SE" dirty="0"/>
          </a:p>
        </p:txBody>
      </p:sp>
      <p:sp>
        <p:nvSpPr>
          <p:cNvPr id="9" name="Footer Placeholder 8">
            <a:extLst>
              <a:ext uri="{FF2B5EF4-FFF2-40B4-BE49-F238E27FC236}">
                <a16:creationId xmlns:a16="http://schemas.microsoft.com/office/drawing/2014/main" id="{B44664D2-EB52-4A0B-B455-1050F47E9E8C}"/>
              </a:ext>
            </a:extLst>
          </p:cNvPr>
          <p:cNvSpPr>
            <a:spLocks noGrp="1"/>
          </p:cNvSpPr>
          <p:nvPr>
            <p:ph type="ftr" sz="quarter" idx="11"/>
          </p:nvPr>
        </p:nvSpPr>
        <p:spPr>
          <a:xfrm>
            <a:off x="4303713" y="6438798"/>
            <a:ext cx="5916287" cy="144000"/>
          </a:xfrm>
        </p:spPr>
        <p:txBody>
          <a:bodyPr/>
          <a:lstStyle/>
          <a:p>
            <a:endParaRPr lang="sv-SE" dirty="0"/>
          </a:p>
        </p:txBody>
      </p:sp>
      <p:sp>
        <p:nvSpPr>
          <p:cNvPr id="11" name="Slide Number Placeholder 10">
            <a:extLst>
              <a:ext uri="{FF2B5EF4-FFF2-40B4-BE49-F238E27FC236}">
                <a16:creationId xmlns:a16="http://schemas.microsoft.com/office/drawing/2014/main" id="{7C95586C-4D9B-49BB-B75A-228B73D2F86D}"/>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13" name="Lav dynamik">
            <a:extLst>
              <a:ext uri="{FF2B5EF4-FFF2-40B4-BE49-F238E27FC236}">
                <a16:creationId xmlns:a16="http://schemas.microsoft.com/office/drawing/2014/main" id="{09BBAAE4-B138-434A-AB2B-8751F2BDF242}"/>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bg1"/>
                </a:solidFill>
              </a:rPr>
              <a:t>Ramboll</a:t>
            </a:r>
            <a:endParaRPr lang="sv-SE"/>
          </a:p>
        </p:txBody>
      </p:sp>
    </p:spTree>
    <p:extLst>
      <p:ext uri="{BB962C8B-B14F-4D97-AF65-F5344CB8AC3E}">
        <p14:creationId xmlns:p14="http://schemas.microsoft.com/office/powerpoint/2010/main" val="399696354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1B42BF88-9EAB-4FF1-8C7D-3D1A57D94546}" type="datetime1">
              <a:rPr lang="sv-SE" smtClean="0"/>
              <a:t>2025-10-03</a:t>
            </a:fld>
            <a:endParaRPr lang="sv-SE"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17" name="Picture Placeholder 16">
            <a:extLst>
              <a:ext uri="{FF2B5EF4-FFF2-40B4-BE49-F238E27FC236}">
                <a16:creationId xmlns:a16="http://schemas.microsoft.com/office/drawing/2014/main" id="{66F7659C-7B1E-49FB-B560-86891DD5634F}"/>
              </a:ext>
            </a:extLst>
          </p:cNvPr>
          <p:cNvSpPr>
            <a:spLocks noGrp="1"/>
          </p:cNvSpPr>
          <p:nvPr>
            <p:ph type="pic" sz="quarter" idx="13" hasCustomPrompt="1"/>
          </p:nvPr>
        </p:nvSpPr>
        <p:spPr>
          <a:xfrm>
            <a:off x="0" y="-1"/>
            <a:ext cx="12193200" cy="6861600"/>
          </a:xfrm>
          <a:custGeom>
            <a:avLst/>
            <a:gdLst>
              <a:gd name="connsiteX0" fmla="*/ 6275387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2780908 h 6861600"/>
              <a:gd name="connsiteX5" fmla="*/ 1 w 12193200"/>
              <a:gd name="connsiteY5" fmla="*/ 2780908 h 6861600"/>
              <a:gd name="connsiteX6" fmla="*/ 1 w 12193200"/>
              <a:gd name="connsiteY6" fmla="*/ 3934964 h 6861600"/>
              <a:gd name="connsiteX7" fmla="*/ 3519949 w 12193200"/>
              <a:gd name="connsiteY7" fmla="*/ 3934964 h 6861600"/>
              <a:gd name="connsiteX8" fmla="*/ 3519949 w 12193200"/>
              <a:gd name="connsiteY8" fmla="*/ 2780908 h 6861600"/>
              <a:gd name="connsiteX9" fmla="*/ 6275387 w 12193200"/>
              <a:gd name="connsiteY9" fmla="*/ 2780908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6861600">
                <a:moveTo>
                  <a:pt x="6275387" y="0"/>
                </a:moveTo>
                <a:lnTo>
                  <a:pt x="12193200" y="0"/>
                </a:lnTo>
                <a:lnTo>
                  <a:pt x="12193200" y="6861600"/>
                </a:lnTo>
                <a:lnTo>
                  <a:pt x="0" y="6861600"/>
                </a:lnTo>
                <a:lnTo>
                  <a:pt x="0" y="2780908"/>
                </a:lnTo>
                <a:lnTo>
                  <a:pt x="1" y="2780908"/>
                </a:lnTo>
                <a:lnTo>
                  <a:pt x="1" y="3934964"/>
                </a:lnTo>
                <a:lnTo>
                  <a:pt x="3519949" y="3934964"/>
                </a:lnTo>
                <a:lnTo>
                  <a:pt x="3519949" y="2780908"/>
                </a:lnTo>
                <a:lnTo>
                  <a:pt x="6275387" y="2780908"/>
                </a:lnTo>
                <a:close/>
              </a:path>
            </a:pathLst>
          </a:custGeom>
          <a:solidFill>
            <a:srgbClr val="F9F9F7"/>
          </a:solidFill>
        </p:spPr>
        <p:txBody>
          <a:bodyPr wrap="square" lIns="72000" tIns="0" bIns="72000" anchor="b" anchorCtr="0">
            <a:noAutofit/>
          </a:bodyPr>
          <a:lstStyle>
            <a:lvl1pPr marL="0" indent="0" algn="l">
              <a:spcAft>
                <a:spcPts val="0"/>
              </a:spcAft>
              <a:buNone/>
              <a:defRPr sz="1600"/>
            </a:lvl1pPr>
          </a:lstStyle>
          <a:p>
            <a:r>
              <a:rPr lang="sv-SE" noProof="0" dirty="0"/>
              <a:t>Mark placeholder to insert image </a:t>
            </a:r>
            <a:r>
              <a:rPr lang="sv-SE" dirty="0"/>
              <a:t>using the Insert tab – Pictures or from Templafy</a:t>
            </a:r>
            <a:endParaRPr lang="sv-SE"/>
          </a:p>
        </p:txBody>
      </p:sp>
      <p:sp>
        <p:nvSpPr>
          <p:cNvPr id="2" name="Title 1"/>
          <p:cNvSpPr>
            <a:spLocks noGrp="1"/>
          </p:cNvSpPr>
          <p:nvPr>
            <p:ph type="ctrTitle" hasCustomPrompt="1"/>
          </p:nvPr>
        </p:nvSpPr>
        <p:spPr bwMode="white">
          <a:xfrm>
            <a:off x="360000" y="338370"/>
            <a:ext cx="5094000" cy="1723004"/>
          </a:xfrm>
        </p:spPr>
        <p:txBody>
          <a:bodyPr anchor="t" anchorCtr="0"/>
          <a:lstStyle>
            <a:lvl1pPr algn="l">
              <a:lnSpc>
                <a:spcPct val="91000"/>
              </a:lnSpc>
              <a:defRPr sz="6000">
                <a:solidFill>
                  <a:schemeClr val="bg1"/>
                </a:solidFill>
              </a:defRPr>
            </a:lvl1pPr>
          </a:lstStyle>
          <a:p>
            <a:r>
              <a:rPr lang="sv-SE" dirty="0"/>
              <a:t>Headline</a:t>
            </a:r>
            <a:endParaRPr lang="sv-SE"/>
          </a:p>
        </p:txBody>
      </p:sp>
      <p:sp>
        <p:nvSpPr>
          <p:cNvPr id="13" name="Subtitle 2">
            <a:extLst>
              <a:ext uri="{FF2B5EF4-FFF2-40B4-BE49-F238E27FC236}">
                <a16:creationId xmlns:a16="http://schemas.microsoft.com/office/drawing/2014/main" id="{FE897BB9-C0DA-41AA-90EC-DB8C5FCE355C}"/>
              </a:ext>
            </a:extLst>
          </p:cNvPr>
          <p:cNvSpPr>
            <a:spLocks noGrp="1"/>
          </p:cNvSpPr>
          <p:nvPr>
            <p:ph type="subTitle" idx="1" hasCustomPrompt="1"/>
          </p:nvPr>
        </p:nvSpPr>
        <p:spPr bwMode="white">
          <a:xfrm>
            <a:off x="357742" y="2163337"/>
            <a:ext cx="5094000" cy="424197"/>
          </a:xfrm>
        </p:spPr>
        <p:txBody>
          <a:bodyPr/>
          <a:lstStyle>
            <a:lvl1pPr marL="0" indent="0" algn="l">
              <a:spcBef>
                <a:spcPts val="0"/>
              </a:spcBef>
              <a:buFont typeface="Verdana" panose="020B0604030504040204" pitchFamily="34" charset="0"/>
              <a:buChar char="​"/>
              <a:defRPr sz="14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sv-SE" dirty="0"/>
              <a:t>Subtitle</a:t>
            </a:r>
            <a:endParaRPr lang="sv-SE"/>
          </a:p>
        </p:txBody>
      </p:sp>
      <p:pic>
        <p:nvPicPr>
          <p:cNvPr id="15" name="Logo">
            <a:extLst>
              <a:ext uri="{FF2B5EF4-FFF2-40B4-BE49-F238E27FC236}">
                <a16:creationId xmlns:a16="http://schemas.microsoft.com/office/drawing/2014/main" id="{BE643BFE-CC71-4C45-A510-41469C9CD8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3205083"/>
            <a:ext cx="2617710" cy="327600"/>
          </a:xfrm>
          <a:prstGeom prst="rect">
            <a:avLst/>
          </a:prstGeom>
        </p:spPr>
      </p:pic>
    </p:spTree>
    <p:extLst>
      <p:ext uri="{BB962C8B-B14F-4D97-AF65-F5344CB8AC3E}">
        <p14:creationId xmlns:p14="http://schemas.microsoft.com/office/powerpoint/2010/main" val="435628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cyan (A)">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30F3B86-9DC3-4846-A1AC-7D66924C2E85}"/>
              </a:ext>
            </a:extLst>
          </p:cNvPr>
          <p:cNvCxnSpPr>
            <a:cxnSpLocks/>
          </p:cNvCxnSpPr>
          <p:nvPr userDrawn="1"/>
        </p:nvCxnSpPr>
        <p:spPr>
          <a:xfrm>
            <a:off x="4125981"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3" name="Content Placeholder 2"/>
          <p:cNvSpPr>
            <a:spLocks noGrp="1"/>
          </p:cNvSpPr>
          <p:nvPr>
            <p:ph idx="1" hasCustomPrompt="1"/>
          </p:nvPr>
        </p:nvSpPr>
        <p:spPr>
          <a:xfrm>
            <a:off x="359998" y="1829496"/>
            <a:ext cx="35892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Content Placeholder 2">
            <a:extLst>
              <a:ext uri="{FF2B5EF4-FFF2-40B4-BE49-F238E27FC236}">
                <a16:creationId xmlns:a16="http://schemas.microsoft.com/office/drawing/2014/main" id="{A5573133-6D27-4CF6-9680-4BBF4FB964AB}"/>
              </a:ext>
            </a:extLst>
          </p:cNvPr>
          <p:cNvSpPr>
            <a:spLocks noGrp="1"/>
          </p:cNvSpPr>
          <p:nvPr>
            <p:ph idx="13" hasCustomPrompt="1"/>
          </p:nvPr>
        </p:nvSpPr>
        <p:spPr>
          <a:xfrm>
            <a:off x="4294799" y="1829496"/>
            <a:ext cx="35892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lvl1pPr>
              <a:defRPr>
                <a:solidFill>
                  <a:schemeClr val="bg1"/>
                </a:solidFill>
              </a:defRPr>
            </a:lvl1pPr>
          </a:lstStyle>
          <a:p>
            <a:fld id="{9AA3F283-0871-412B-8A65-5C27135FA311}" type="datetime1">
              <a:rPr lang="sv-SE" smtClean="0"/>
              <a:t>2025-10-03</a:t>
            </a:fld>
            <a:endParaRPr lang="sv-SE"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a:xfrm>
            <a:off x="1343964" y="6438798"/>
            <a:ext cx="6540032" cy="144000"/>
          </a:xfrm>
        </p:spPr>
        <p:txBody>
          <a:bodyPr/>
          <a:lstStyle/>
          <a:p>
            <a:endParaRPr lang="sv-SE"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sv-SE" smtClean="0"/>
              <a:pPr/>
              <a:t>‹#›</a:t>
            </a:fld>
            <a:endParaRPr lang="sv-SE" dirty="0"/>
          </a:p>
        </p:txBody>
      </p:sp>
      <p:sp>
        <p:nvSpPr>
          <p:cNvPr id="4" name="Title 3">
            <a:extLst>
              <a:ext uri="{FF2B5EF4-FFF2-40B4-BE49-F238E27FC236}">
                <a16:creationId xmlns:a16="http://schemas.microsoft.com/office/drawing/2014/main" id="{FDB260E7-5145-4D60-B0FD-D666309BC821}"/>
              </a:ext>
            </a:extLst>
          </p:cNvPr>
          <p:cNvSpPr>
            <a:spLocks noGrp="1"/>
          </p:cNvSpPr>
          <p:nvPr>
            <p:ph type="title" hasCustomPrompt="1"/>
          </p:nvPr>
        </p:nvSpPr>
        <p:spPr>
          <a:xfrm>
            <a:off x="359998" y="654010"/>
            <a:ext cx="7523997" cy="938253"/>
          </a:xfrm>
        </p:spPr>
        <p:txBody>
          <a:bodyPr/>
          <a:lstStyle/>
          <a:p>
            <a:r>
              <a:rPr lang="sv-SE" noProof="0" dirty="0"/>
              <a:t>Click to add title</a:t>
            </a:r>
            <a:endParaRPr lang="sv-SE" dirty="0"/>
          </a:p>
        </p:txBody>
      </p:sp>
    </p:spTree>
    <p:extLst>
      <p:ext uri="{BB962C8B-B14F-4D97-AF65-F5344CB8AC3E}">
        <p14:creationId xmlns:p14="http://schemas.microsoft.com/office/powerpoint/2010/main" val="57416277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cyan (B)">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30F3B86-9DC3-4846-A1AC-7D66924C2E85}"/>
              </a:ext>
            </a:extLst>
          </p:cNvPr>
          <p:cNvCxnSpPr>
            <a:cxnSpLocks/>
          </p:cNvCxnSpPr>
          <p:nvPr userDrawn="1"/>
        </p:nvCxnSpPr>
        <p:spPr>
          <a:xfrm>
            <a:off x="8067982"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10" name="Background">
            <a:extLst>
              <a:ext uri="{FF2B5EF4-FFF2-40B4-BE49-F238E27FC236}">
                <a16:creationId xmlns:a16="http://schemas.microsoft.com/office/drawing/2014/main" id="{5B4101BC-2F6D-4C7D-BAF1-B5E98F520306}"/>
              </a:ext>
            </a:extLst>
          </p:cNvPr>
          <p:cNvSpPr/>
          <p:nvPr userDrawn="1"/>
        </p:nvSpPr>
        <p:spPr>
          <a:xfrm>
            <a:off x="0" y="0"/>
            <a:ext cx="394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4302000" y="654050"/>
            <a:ext cx="7524000" cy="938213"/>
          </a:xfrm>
        </p:spPr>
        <p:txBody>
          <a:bodyPr/>
          <a:lstStyle/>
          <a:p>
            <a:r>
              <a:rPr lang="sv-SE" noProof="0" dirty="0"/>
              <a:t>Click to add title</a:t>
            </a:r>
            <a:endParaRPr lang="sv-SE"/>
          </a:p>
        </p:txBody>
      </p:sp>
      <p:sp>
        <p:nvSpPr>
          <p:cNvPr id="3" name="Content Placeholder 2"/>
          <p:cNvSpPr>
            <a:spLocks noGrp="1"/>
          </p:cNvSpPr>
          <p:nvPr>
            <p:ph idx="1" hasCustomPrompt="1"/>
          </p:nvPr>
        </p:nvSpPr>
        <p:spPr>
          <a:xfrm>
            <a:off x="4301999" y="1829496"/>
            <a:ext cx="3589198"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60000"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11" name="Content Placeholder 2">
            <a:extLst>
              <a:ext uri="{FF2B5EF4-FFF2-40B4-BE49-F238E27FC236}">
                <a16:creationId xmlns:a16="http://schemas.microsoft.com/office/drawing/2014/main" id="{A5573133-6D27-4CF6-9680-4BBF4FB964AB}"/>
              </a:ext>
            </a:extLst>
          </p:cNvPr>
          <p:cNvSpPr>
            <a:spLocks noGrp="1"/>
          </p:cNvSpPr>
          <p:nvPr>
            <p:ph idx="13" hasCustomPrompt="1"/>
          </p:nvPr>
        </p:nvSpPr>
        <p:spPr>
          <a:xfrm>
            <a:off x="8251198" y="1829496"/>
            <a:ext cx="3582001"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6" name="Date Placeholder 5">
            <a:extLst>
              <a:ext uri="{FF2B5EF4-FFF2-40B4-BE49-F238E27FC236}">
                <a16:creationId xmlns:a16="http://schemas.microsoft.com/office/drawing/2014/main" id="{CAAB6B10-3B1D-4A83-ABAF-2B5A7A4DE682}"/>
              </a:ext>
            </a:extLst>
          </p:cNvPr>
          <p:cNvSpPr>
            <a:spLocks noGrp="1"/>
          </p:cNvSpPr>
          <p:nvPr>
            <p:ph type="dt" sz="half" idx="14"/>
          </p:nvPr>
        </p:nvSpPr>
        <p:spPr/>
        <p:txBody>
          <a:bodyPr/>
          <a:lstStyle/>
          <a:p>
            <a:fld id="{A67BCEC0-92C2-4FF9-A782-344903368E13}" type="datetime1">
              <a:rPr lang="sv-SE" smtClean="0"/>
              <a:t>2025-10-03</a:t>
            </a:fld>
            <a:endParaRPr lang="sv-SE" dirty="0"/>
          </a:p>
        </p:txBody>
      </p:sp>
      <p:sp>
        <p:nvSpPr>
          <p:cNvPr id="9" name="Footer Placeholder 8">
            <a:extLst>
              <a:ext uri="{FF2B5EF4-FFF2-40B4-BE49-F238E27FC236}">
                <a16:creationId xmlns:a16="http://schemas.microsoft.com/office/drawing/2014/main" id="{F90EB1FC-C5EB-4C51-82E0-EA7BDC127E14}"/>
              </a:ext>
            </a:extLst>
          </p:cNvPr>
          <p:cNvSpPr>
            <a:spLocks noGrp="1"/>
          </p:cNvSpPr>
          <p:nvPr>
            <p:ph type="ftr" sz="quarter" idx="15"/>
          </p:nvPr>
        </p:nvSpPr>
        <p:spPr>
          <a:xfrm>
            <a:off x="4303713" y="6438798"/>
            <a:ext cx="5916287" cy="144000"/>
          </a:xfrm>
        </p:spPr>
        <p:txBody>
          <a:bodyPr/>
          <a:lstStyle/>
          <a:p>
            <a:endParaRPr lang="sv-SE" dirty="0"/>
          </a:p>
        </p:txBody>
      </p:sp>
      <p:sp>
        <p:nvSpPr>
          <p:cNvPr id="12" name="Slide Number Placeholder 11">
            <a:extLst>
              <a:ext uri="{FF2B5EF4-FFF2-40B4-BE49-F238E27FC236}">
                <a16:creationId xmlns:a16="http://schemas.microsoft.com/office/drawing/2014/main" id="{9B3EF062-88CB-43A8-9F24-FA8FE9948D5A}"/>
              </a:ext>
            </a:extLst>
          </p:cNvPr>
          <p:cNvSpPr>
            <a:spLocks noGrp="1"/>
          </p:cNvSpPr>
          <p:nvPr>
            <p:ph type="sldNum" sz="quarter" idx="16"/>
          </p:nvPr>
        </p:nvSpPr>
        <p:spPr/>
        <p:txBody>
          <a:bodyPr/>
          <a:lstStyle/>
          <a:p>
            <a:fld id="{23AA811B-2EBD-4900-905E-5BE206449611}" type="slidenum">
              <a:rPr lang="sv-SE" smtClean="0"/>
              <a:pPr/>
              <a:t>‹#›</a:t>
            </a:fld>
            <a:endParaRPr lang="sv-SE" dirty="0"/>
          </a:p>
        </p:txBody>
      </p:sp>
      <p:sp>
        <p:nvSpPr>
          <p:cNvPr id="15" name="Lav dynamik">
            <a:extLst>
              <a:ext uri="{FF2B5EF4-FFF2-40B4-BE49-F238E27FC236}">
                <a16:creationId xmlns:a16="http://schemas.microsoft.com/office/drawing/2014/main" id="{1107FA97-AB49-4F73-B2DC-C8F68A25BF4B}"/>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bg1"/>
                </a:solidFill>
              </a:rPr>
              <a:t>Ramboll</a:t>
            </a:r>
            <a:endParaRPr lang="sv-SE"/>
          </a:p>
        </p:txBody>
      </p:sp>
    </p:spTree>
    <p:extLst>
      <p:ext uri="{BB962C8B-B14F-4D97-AF65-F5344CB8AC3E}">
        <p14:creationId xmlns:p14="http://schemas.microsoft.com/office/powerpoint/2010/main" val="355366551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ebble (A)">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rgbClr val="E3E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359999" y="654050"/>
            <a:ext cx="7524000" cy="938213"/>
          </a:xfrm>
        </p:spPr>
        <p:txBody>
          <a:bodyPr/>
          <a:lstStyle/>
          <a:p>
            <a:r>
              <a:rPr lang="sv-SE" noProof="0" dirty="0"/>
              <a:t>Click to add title</a:t>
            </a:r>
            <a:endParaRPr lang="sv-SE"/>
          </a:p>
        </p:txBody>
      </p:sp>
      <p:sp>
        <p:nvSpPr>
          <p:cNvPr id="3" name="Content Placeholder 2"/>
          <p:cNvSpPr>
            <a:spLocks noGrp="1"/>
          </p:cNvSpPr>
          <p:nvPr>
            <p:ph idx="1" hasCustomPrompt="1"/>
          </p:nvPr>
        </p:nvSpPr>
        <p:spPr>
          <a:xfrm>
            <a:off x="359999" y="1829496"/>
            <a:ext cx="75240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p>
            <a:fld id="{314D1594-E68D-46B5-98E0-BADEBF2D8E2F}" type="datetime1">
              <a:rPr lang="sv-SE" smtClean="0"/>
              <a:t>2025-10-03</a:t>
            </a:fld>
            <a:endParaRPr lang="sv-SE"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1200" cy="144000"/>
          </a:xfrm>
        </p:spPr>
        <p:txBody>
          <a:bodyPr/>
          <a:lstStyle/>
          <a:p>
            <a:endParaRPr lang="sv-SE"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350232252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ebble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3942000" cy="6861600"/>
          </a:xfrm>
          <a:prstGeom prst="rect">
            <a:avLst/>
          </a:prstGeom>
          <a:solidFill>
            <a:srgbClr val="E3E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4297496" y="654050"/>
            <a:ext cx="7524000" cy="938213"/>
          </a:xfrm>
        </p:spPr>
        <p:txBody>
          <a:bodyPr/>
          <a:lstStyle/>
          <a:p>
            <a:r>
              <a:rPr lang="sv-SE" noProof="0" dirty="0"/>
              <a:t>Click to add title</a:t>
            </a:r>
            <a:endParaRPr lang="sv-SE"/>
          </a:p>
        </p:txBody>
      </p:sp>
      <p:sp>
        <p:nvSpPr>
          <p:cNvPr id="3" name="Content Placeholder 2"/>
          <p:cNvSpPr>
            <a:spLocks noGrp="1"/>
          </p:cNvSpPr>
          <p:nvPr>
            <p:ph idx="1" hasCustomPrompt="1"/>
          </p:nvPr>
        </p:nvSpPr>
        <p:spPr>
          <a:xfrm>
            <a:off x="4297496" y="1829496"/>
            <a:ext cx="75240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60000" y="654050"/>
            <a:ext cx="3211693"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4" name="Date Placeholder 3">
            <a:extLst>
              <a:ext uri="{FF2B5EF4-FFF2-40B4-BE49-F238E27FC236}">
                <a16:creationId xmlns:a16="http://schemas.microsoft.com/office/drawing/2014/main" id="{C6047831-B728-45B5-9E64-16620CFD5791}"/>
              </a:ext>
            </a:extLst>
          </p:cNvPr>
          <p:cNvSpPr>
            <a:spLocks noGrp="1"/>
          </p:cNvSpPr>
          <p:nvPr>
            <p:ph type="dt" sz="half" idx="10"/>
          </p:nvPr>
        </p:nvSpPr>
        <p:spPr/>
        <p:txBody>
          <a:bodyPr/>
          <a:lstStyle/>
          <a:p>
            <a:fld id="{265A58E6-12DB-4BF0-8165-AE5E60E9367A}" type="datetime1">
              <a:rPr lang="sv-SE" smtClean="0"/>
              <a:t>2025-10-03</a:t>
            </a:fld>
            <a:endParaRPr lang="sv-SE" dirty="0"/>
          </a:p>
        </p:txBody>
      </p:sp>
      <p:sp>
        <p:nvSpPr>
          <p:cNvPr id="5" name="Footer Placeholder 4">
            <a:extLst>
              <a:ext uri="{FF2B5EF4-FFF2-40B4-BE49-F238E27FC236}">
                <a16:creationId xmlns:a16="http://schemas.microsoft.com/office/drawing/2014/main" id="{118EB497-E060-4BFF-B186-5D99D377E55E}"/>
              </a:ext>
            </a:extLst>
          </p:cNvPr>
          <p:cNvSpPr>
            <a:spLocks noGrp="1"/>
          </p:cNvSpPr>
          <p:nvPr>
            <p:ph type="ftr" sz="quarter" idx="11"/>
          </p:nvPr>
        </p:nvSpPr>
        <p:spPr>
          <a:xfrm>
            <a:off x="4303713" y="6438798"/>
            <a:ext cx="5916287" cy="144000"/>
          </a:xfrm>
        </p:spPr>
        <p:txBody>
          <a:bodyPr/>
          <a:lstStyle/>
          <a:p>
            <a:endParaRPr lang="sv-SE" dirty="0"/>
          </a:p>
        </p:txBody>
      </p:sp>
      <p:sp>
        <p:nvSpPr>
          <p:cNvPr id="8" name="Slide Number Placeholder 7">
            <a:extLst>
              <a:ext uri="{FF2B5EF4-FFF2-40B4-BE49-F238E27FC236}">
                <a16:creationId xmlns:a16="http://schemas.microsoft.com/office/drawing/2014/main" id="{66DF8674-639A-429C-8B67-B36876945C93}"/>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12" name="Lav dynamik">
            <a:extLst>
              <a:ext uri="{FF2B5EF4-FFF2-40B4-BE49-F238E27FC236}">
                <a16:creationId xmlns:a16="http://schemas.microsoft.com/office/drawing/2014/main" id="{25BA861B-AC5B-40E5-BBC1-791F84A5A56F}"/>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tx2"/>
                </a:solidFill>
              </a:rPr>
              <a:t>Ramboll</a:t>
            </a:r>
            <a:endParaRPr lang="sv-SE"/>
          </a:p>
        </p:txBody>
      </p:sp>
    </p:spTree>
    <p:extLst>
      <p:ext uri="{BB962C8B-B14F-4D97-AF65-F5344CB8AC3E}">
        <p14:creationId xmlns:p14="http://schemas.microsoft.com/office/powerpoint/2010/main" val="279330793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359999" y="654050"/>
            <a:ext cx="7524000" cy="938213"/>
          </a:xfrm>
        </p:spPr>
        <p:txBody>
          <a:bodyPr/>
          <a:lstStyle/>
          <a:p>
            <a:r>
              <a:rPr lang="sv-SE" noProof="0" dirty="0"/>
              <a:t>Click to add title</a:t>
            </a:r>
            <a:endParaRPr lang="sv-SE"/>
          </a:p>
        </p:txBody>
      </p:sp>
      <p:sp>
        <p:nvSpPr>
          <p:cNvPr id="3" name="Content Placeholder 2"/>
          <p:cNvSpPr>
            <a:spLocks noGrp="1"/>
          </p:cNvSpPr>
          <p:nvPr>
            <p:ph idx="1" hasCustomPrompt="1"/>
          </p:nvPr>
        </p:nvSpPr>
        <p:spPr>
          <a:xfrm>
            <a:off x="359999" y="1829496"/>
            <a:ext cx="75240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bwMode="white">
          <a:xfrm>
            <a:off x="8620504" y="654050"/>
            <a:ext cx="3211693"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bwMode="white"/>
        <p:txBody>
          <a:bodyPr/>
          <a:lstStyle>
            <a:lvl1pPr>
              <a:defRPr>
                <a:solidFill>
                  <a:schemeClr val="tx2"/>
                </a:solidFill>
              </a:defRPr>
            </a:lvl1pPr>
          </a:lstStyle>
          <a:p>
            <a:fld id="{904988D6-6DD0-4C39-8AE1-A7E25B5D1BF4}" type="datetime1">
              <a:rPr lang="sv-SE" smtClean="0"/>
              <a:t>2025-10-03</a:t>
            </a:fld>
            <a:endParaRPr lang="sv-SE"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1200" cy="144000"/>
          </a:xfrm>
        </p:spPr>
        <p:txBody>
          <a:bodyPr/>
          <a:lstStyle/>
          <a:p>
            <a:endParaRPr lang="sv-SE"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bwMode="white"/>
        <p:txBody>
          <a:bodyPr/>
          <a:lstStyle>
            <a:lvl1pPr>
              <a:defRPr>
                <a:solidFill>
                  <a:schemeClr val="tx2"/>
                </a:solidFill>
              </a:defRPr>
            </a:lvl1p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66005419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9240000" y="0"/>
            <a:ext cx="29520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359999" y="654050"/>
            <a:ext cx="8514000" cy="938213"/>
          </a:xfrm>
        </p:spPr>
        <p:txBody>
          <a:bodyPr/>
          <a:lstStyle/>
          <a:p>
            <a:r>
              <a:rPr lang="sv-SE" noProof="0" dirty="0"/>
              <a:t>Click to add title</a:t>
            </a:r>
            <a:endParaRPr lang="sv-SE"/>
          </a:p>
        </p:txBody>
      </p:sp>
      <p:sp>
        <p:nvSpPr>
          <p:cNvPr id="3" name="Content Placeholder 2"/>
          <p:cNvSpPr>
            <a:spLocks noGrp="1"/>
          </p:cNvSpPr>
          <p:nvPr>
            <p:ph idx="1" hasCustomPrompt="1"/>
          </p:nvPr>
        </p:nvSpPr>
        <p:spPr>
          <a:xfrm>
            <a:off x="359999" y="1829496"/>
            <a:ext cx="41004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bwMode="white">
          <a:xfrm>
            <a:off x="9606001" y="654050"/>
            <a:ext cx="2225637"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bwMode="white"/>
        <p:txBody>
          <a:bodyPr/>
          <a:lstStyle>
            <a:lvl1pPr>
              <a:defRPr>
                <a:solidFill>
                  <a:schemeClr val="tx2"/>
                </a:solidFill>
              </a:defRPr>
            </a:lvl1pPr>
          </a:lstStyle>
          <a:p>
            <a:fld id="{DC7F6929-E9B5-46A3-B5E9-6150C85426CE}" type="datetime1">
              <a:rPr lang="sv-SE" smtClean="0"/>
              <a:t>2025-10-03</a:t>
            </a:fld>
            <a:endParaRPr lang="sv-SE"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4" y="6438798"/>
            <a:ext cx="7528571" cy="144000"/>
          </a:xfrm>
        </p:spPr>
        <p:txBody>
          <a:bodyPr/>
          <a:lstStyle/>
          <a:p>
            <a:endParaRPr lang="sv-SE"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bwMode="white"/>
        <p:txBody>
          <a:bodyPr/>
          <a:lstStyle>
            <a:lvl1pPr>
              <a:defRPr>
                <a:solidFill>
                  <a:schemeClr val="tx2"/>
                </a:solidFill>
              </a:defRPr>
            </a:lvl1pPr>
          </a:lstStyle>
          <a:p>
            <a:fld id="{23AA811B-2EBD-4900-905E-5BE206449611}" type="slidenum">
              <a:rPr lang="sv-SE" smtClean="0"/>
              <a:pPr/>
              <a:t>‹#›</a:t>
            </a:fld>
            <a:endParaRPr lang="sv-SE" dirty="0"/>
          </a:p>
        </p:txBody>
      </p:sp>
      <p:sp>
        <p:nvSpPr>
          <p:cNvPr id="9" name="Content Placeholder 2">
            <a:extLst>
              <a:ext uri="{FF2B5EF4-FFF2-40B4-BE49-F238E27FC236}">
                <a16:creationId xmlns:a16="http://schemas.microsoft.com/office/drawing/2014/main" id="{DB50B2CC-7292-40E5-983B-8C9FE3719D3D}"/>
              </a:ext>
            </a:extLst>
          </p:cNvPr>
          <p:cNvSpPr>
            <a:spLocks noGrp="1"/>
          </p:cNvSpPr>
          <p:nvPr>
            <p:ph idx="13" hasCustomPrompt="1"/>
          </p:nvPr>
        </p:nvSpPr>
        <p:spPr>
          <a:xfrm>
            <a:off x="4773599" y="1829496"/>
            <a:ext cx="41004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cxnSp>
        <p:nvCxnSpPr>
          <p:cNvPr id="11" name="Straight Connector 10">
            <a:extLst>
              <a:ext uri="{FF2B5EF4-FFF2-40B4-BE49-F238E27FC236}">
                <a16:creationId xmlns:a16="http://schemas.microsoft.com/office/drawing/2014/main" id="{B76A8F7E-A651-41D6-98A1-26DD4B538840}"/>
              </a:ext>
            </a:extLst>
          </p:cNvPr>
          <p:cNvCxnSpPr>
            <a:cxnSpLocks/>
          </p:cNvCxnSpPr>
          <p:nvPr userDrawn="1"/>
        </p:nvCxnSpPr>
        <p:spPr>
          <a:xfrm>
            <a:off x="4617221"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86216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8250000" y="0"/>
            <a:ext cx="39420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359999" y="654050"/>
            <a:ext cx="7524000" cy="938213"/>
          </a:xfrm>
        </p:spPr>
        <p:txBody>
          <a:bodyPr/>
          <a:lstStyle/>
          <a:p>
            <a:r>
              <a:rPr lang="sv-SE" noProof="0" dirty="0"/>
              <a:t>Click to add title</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8620504" y="654050"/>
            <a:ext cx="3211693" cy="5470246"/>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lvl1pPr>
              <a:defRPr>
                <a:solidFill>
                  <a:schemeClr val="accent2"/>
                </a:solidFill>
              </a:defRPr>
            </a:lvl1pPr>
          </a:lstStyle>
          <a:p>
            <a:fld id="{59FA29BE-106E-4609-97DE-EDE0B0C087F7}" type="datetime1">
              <a:rPr lang="sv-SE" smtClean="0"/>
              <a:t>2025-10-03</a:t>
            </a:fld>
            <a:endParaRPr lang="sv-SE"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1200" cy="144000"/>
          </a:xfrm>
        </p:spPr>
        <p:txBody>
          <a:bodyPr/>
          <a:lstStyle/>
          <a:p>
            <a:endParaRPr lang="sv-SE"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sv-SE" smtClean="0"/>
              <a:pPr/>
              <a:t>‹#›</a:t>
            </a:fld>
            <a:endParaRPr lang="sv-SE" dirty="0"/>
          </a:p>
        </p:txBody>
      </p:sp>
      <p:sp>
        <p:nvSpPr>
          <p:cNvPr id="9" name="Content Placeholder 2">
            <a:extLst>
              <a:ext uri="{FF2B5EF4-FFF2-40B4-BE49-F238E27FC236}">
                <a16:creationId xmlns:a16="http://schemas.microsoft.com/office/drawing/2014/main" id="{B44C8BD0-DD5C-4489-9629-555B91865A6E}"/>
              </a:ext>
            </a:extLst>
          </p:cNvPr>
          <p:cNvSpPr>
            <a:spLocks noGrp="1"/>
          </p:cNvSpPr>
          <p:nvPr>
            <p:ph idx="1" hasCustomPrompt="1"/>
          </p:nvPr>
        </p:nvSpPr>
        <p:spPr>
          <a:xfrm>
            <a:off x="358775" y="1829496"/>
            <a:ext cx="7525224"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Tree>
    <p:extLst>
      <p:ext uri="{BB962C8B-B14F-4D97-AF65-F5344CB8AC3E}">
        <p14:creationId xmlns:p14="http://schemas.microsoft.com/office/powerpoint/2010/main" val="247462000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9240000" y="0"/>
            <a:ext cx="29520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359999" y="654050"/>
            <a:ext cx="8514000" cy="938213"/>
          </a:xfrm>
        </p:spPr>
        <p:txBody>
          <a:bodyPr/>
          <a:lstStyle/>
          <a:p>
            <a:r>
              <a:rPr lang="sv-SE" noProof="0" dirty="0"/>
              <a:t>Click to add title</a:t>
            </a:r>
            <a:endParaRPr lang="sv-SE"/>
          </a:p>
        </p:txBody>
      </p:sp>
      <p:sp>
        <p:nvSpPr>
          <p:cNvPr id="3" name="Content Placeholder 2"/>
          <p:cNvSpPr>
            <a:spLocks noGrp="1"/>
          </p:cNvSpPr>
          <p:nvPr>
            <p:ph idx="1" hasCustomPrompt="1"/>
          </p:nvPr>
        </p:nvSpPr>
        <p:spPr>
          <a:xfrm>
            <a:off x="359999" y="1829496"/>
            <a:ext cx="41004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606001" y="654050"/>
            <a:ext cx="2225637" cy="5470246"/>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lvl1pPr>
              <a:defRPr>
                <a:solidFill>
                  <a:schemeClr val="accent2"/>
                </a:solidFill>
              </a:defRPr>
            </a:lvl1pPr>
          </a:lstStyle>
          <a:p>
            <a:fld id="{3EFAF684-C611-4113-B7D5-C3E527F22C4F}" type="datetime1">
              <a:rPr lang="sv-SE" smtClean="0"/>
              <a:t>2025-10-03</a:t>
            </a:fld>
            <a:endParaRPr lang="sv-SE"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7527600" cy="144000"/>
          </a:xfrm>
        </p:spPr>
        <p:txBody>
          <a:bodyPr/>
          <a:lstStyle/>
          <a:p>
            <a:endParaRPr lang="sv-SE"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sv-SE" smtClean="0"/>
              <a:pPr/>
              <a:t>‹#›</a:t>
            </a:fld>
            <a:endParaRPr lang="sv-SE" dirty="0"/>
          </a:p>
        </p:txBody>
      </p:sp>
      <p:sp>
        <p:nvSpPr>
          <p:cNvPr id="9" name="Content Placeholder 2">
            <a:extLst>
              <a:ext uri="{FF2B5EF4-FFF2-40B4-BE49-F238E27FC236}">
                <a16:creationId xmlns:a16="http://schemas.microsoft.com/office/drawing/2014/main" id="{DEF9E6FF-7726-40A8-94EA-A29CB944A473}"/>
              </a:ext>
            </a:extLst>
          </p:cNvPr>
          <p:cNvSpPr>
            <a:spLocks noGrp="1"/>
          </p:cNvSpPr>
          <p:nvPr>
            <p:ph idx="13" hasCustomPrompt="1"/>
          </p:nvPr>
        </p:nvSpPr>
        <p:spPr>
          <a:xfrm>
            <a:off x="4773599" y="1829496"/>
            <a:ext cx="41004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cxnSp>
        <p:nvCxnSpPr>
          <p:cNvPr id="11" name="Straight Connector 10">
            <a:extLst>
              <a:ext uri="{FF2B5EF4-FFF2-40B4-BE49-F238E27FC236}">
                <a16:creationId xmlns:a16="http://schemas.microsoft.com/office/drawing/2014/main" id="{D6180825-6800-4756-8533-D472E6030F49}"/>
              </a:ext>
            </a:extLst>
          </p:cNvPr>
          <p:cNvCxnSpPr>
            <a:cxnSpLocks/>
          </p:cNvCxnSpPr>
          <p:nvPr userDrawn="1"/>
        </p:nvCxnSpPr>
        <p:spPr>
          <a:xfrm>
            <a:off x="4617221" y="1829775"/>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83064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Date Placeholder 6" hidden="1">
            <a:extLst>
              <a:ext uri="{FF2B5EF4-FFF2-40B4-BE49-F238E27FC236}">
                <a16:creationId xmlns:a16="http://schemas.microsoft.com/office/drawing/2014/main" id="{756EBC4B-94DD-497B-89B0-BFABB76B7F8D}"/>
              </a:ext>
            </a:extLst>
          </p:cNvPr>
          <p:cNvSpPr>
            <a:spLocks noGrp="1"/>
          </p:cNvSpPr>
          <p:nvPr>
            <p:ph type="dt" sz="half" idx="15"/>
          </p:nvPr>
        </p:nvSpPr>
        <p:spPr>
          <a:xfrm>
            <a:off x="0" y="6858000"/>
            <a:ext cx="0" cy="0"/>
          </a:xfrm>
        </p:spPr>
        <p:txBody>
          <a:bodyPr/>
          <a:lstStyle>
            <a:lvl1pPr>
              <a:defRPr sz="100">
                <a:noFill/>
              </a:defRPr>
            </a:lvl1pPr>
          </a:lstStyle>
          <a:p>
            <a:fld id="{C4B04AE4-03BB-4174-AD21-7567A4C959F4}" type="datetime1">
              <a:rPr lang="sv-SE" smtClean="0"/>
              <a:t>2025-10-03</a:t>
            </a:fld>
            <a:endParaRPr lang="sv-SE" dirty="0"/>
          </a:p>
        </p:txBody>
      </p:sp>
      <p:sp>
        <p:nvSpPr>
          <p:cNvPr id="10" name="Slide Number Placeholder 10" hidden="1">
            <a:extLst>
              <a:ext uri="{FF2B5EF4-FFF2-40B4-BE49-F238E27FC236}">
                <a16:creationId xmlns:a16="http://schemas.microsoft.com/office/drawing/2014/main" id="{278ED99F-3EB8-45AB-B54D-DDBD71FB069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2" name="Title 1"/>
          <p:cNvSpPr>
            <a:spLocks noGrp="1"/>
          </p:cNvSpPr>
          <p:nvPr>
            <p:ph type="title" hasCustomPrompt="1"/>
          </p:nvPr>
        </p:nvSpPr>
        <p:spPr>
          <a:xfrm>
            <a:off x="359999" y="654050"/>
            <a:ext cx="7524000" cy="938213"/>
          </a:xfrm>
        </p:spPr>
        <p:txBody>
          <a:bodyPr/>
          <a:lstStyle/>
          <a:p>
            <a:r>
              <a:rPr lang="sv-SE" noProof="0" dirty="0"/>
              <a:t>Click to add title</a:t>
            </a:r>
            <a:endParaRPr lang="sv-SE"/>
          </a:p>
        </p:txBody>
      </p:sp>
      <p:sp>
        <p:nvSpPr>
          <p:cNvPr id="3" name="Content Placeholder 2"/>
          <p:cNvSpPr>
            <a:spLocks noGrp="1"/>
          </p:cNvSpPr>
          <p:nvPr>
            <p:ph idx="1" hasCustomPrompt="1"/>
          </p:nvPr>
        </p:nvSpPr>
        <p:spPr>
          <a:xfrm>
            <a:off x="360000" y="1829496"/>
            <a:ext cx="75240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Picture Placeholder 3">
            <a:extLst>
              <a:ext uri="{FF2B5EF4-FFF2-40B4-BE49-F238E27FC236}">
                <a16:creationId xmlns:a16="http://schemas.microsoft.com/office/drawing/2014/main" id="{FC42D2E8-535A-4E76-941E-2AB83D872ABF}"/>
              </a:ext>
            </a:extLst>
          </p:cNvPr>
          <p:cNvSpPr>
            <a:spLocks noGrp="1"/>
          </p:cNvSpPr>
          <p:nvPr>
            <p:ph type="pic" sz="quarter" idx="14" hasCustomPrompt="1"/>
          </p:nvPr>
        </p:nvSpPr>
        <p:spPr>
          <a:xfrm>
            <a:off x="8250000" y="0"/>
            <a:ext cx="3942000"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343963" y="6438798"/>
            <a:ext cx="6542737" cy="144000"/>
          </a:xfrm>
        </p:spPr>
        <p:txBody>
          <a:bodyPr/>
          <a:lstStyle/>
          <a:p>
            <a:endParaRPr lang="sv-SE" dirty="0"/>
          </a:p>
        </p:txBody>
      </p:sp>
    </p:spTree>
    <p:extLst>
      <p:ext uri="{BB962C8B-B14F-4D97-AF65-F5344CB8AC3E}">
        <p14:creationId xmlns:p14="http://schemas.microsoft.com/office/powerpoint/2010/main" val="184592025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0" y="0"/>
            <a:ext cx="3942000"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2" name="Title 1"/>
          <p:cNvSpPr>
            <a:spLocks noGrp="1"/>
          </p:cNvSpPr>
          <p:nvPr>
            <p:ph type="title" hasCustomPrompt="1"/>
          </p:nvPr>
        </p:nvSpPr>
        <p:spPr>
          <a:xfrm>
            <a:off x="4297496" y="654050"/>
            <a:ext cx="7524000" cy="936000"/>
          </a:xfrm>
        </p:spPr>
        <p:txBody>
          <a:bodyPr/>
          <a:lstStyle/>
          <a:p>
            <a:r>
              <a:rPr lang="sv-SE" noProof="0" dirty="0"/>
              <a:t>Click to add title</a:t>
            </a:r>
            <a:endParaRPr lang="sv-SE"/>
          </a:p>
        </p:txBody>
      </p:sp>
      <p:sp>
        <p:nvSpPr>
          <p:cNvPr id="3" name="Content Placeholder 2"/>
          <p:cNvSpPr>
            <a:spLocks noGrp="1"/>
          </p:cNvSpPr>
          <p:nvPr>
            <p:ph idx="1" hasCustomPrompt="1"/>
          </p:nvPr>
        </p:nvSpPr>
        <p:spPr>
          <a:xfrm>
            <a:off x="4297496" y="1829496"/>
            <a:ext cx="7524000" cy="4296001"/>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4" name="Date Placeholder 3">
            <a:extLst>
              <a:ext uri="{FF2B5EF4-FFF2-40B4-BE49-F238E27FC236}">
                <a16:creationId xmlns:a16="http://schemas.microsoft.com/office/drawing/2014/main" id="{C7C7DB29-13FA-4B09-A099-DDC9A23701C3}"/>
              </a:ext>
            </a:extLst>
          </p:cNvPr>
          <p:cNvSpPr>
            <a:spLocks noGrp="1"/>
          </p:cNvSpPr>
          <p:nvPr>
            <p:ph type="dt" sz="half" idx="15"/>
          </p:nvPr>
        </p:nvSpPr>
        <p:spPr/>
        <p:txBody>
          <a:bodyPr/>
          <a:lstStyle/>
          <a:p>
            <a:fld id="{3A46E679-721E-4A44-A034-B3833441D488}" type="datetime1">
              <a:rPr lang="sv-SE" smtClean="0"/>
              <a:t>2025-10-03</a:t>
            </a:fld>
            <a:endParaRPr lang="sv-SE" dirty="0"/>
          </a:p>
        </p:txBody>
      </p:sp>
      <p:sp>
        <p:nvSpPr>
          <p:cNvPr id="5" name="Footer Placeholder 4">
            <a:extLst>
              <a:ext uri="{FF2B5EF4-FFF2-40B4-BE49-F238E27FC236}">
                <a16:creationId xmlns:a16="http://schemas.microsoft.com/office/drawing/2014/main" id="{41B73E84-2C35-47EE-9E5D-0C16556B1C94}"/>
              </a:ext>
            </a:extLst>
          </p:cNvPr>
          <p:cNvSpPr>
            <a:spLocks noGrp="1"/>
          </p:cNvSpPr>
          <p:nvPr>
            <p:ph type="ftr" sz="quarter" idx="16"/>
          </p:nvPr>
        </p:nvSpPr>
        <p:spPr>
          <a:xfrm>
            <a:off x="4303713" y="6438798"/>
            <a:ext cx="5916287" cy="144000"/>
          </a:xfrm>
        </p:spPr>
        <p:txBody>
          <a:bodyPr/>
          <a:lstStyle/>
          <a:p>
            <a:endParaRPr lang="sv-SE" dirty="0"/>
          </a:p>
        </p:txBody>
      </p:sp>
      <p:sp>
        <p:nvSpPr>
          <p:cNvPr id="7" name="Slide Number Placeholder 6">
            <a:extLst>
              <a:ext uri="{FF2B5EF4-FFF2-40B4-BE49-F238E27FC236}">
                <a16:creationId xmlns:a16="http://schemas.microsoft.com/office/drawing/2014/main" id="{AA7A470A-F824-4C76-B4D6-585485AA2DEB}"/>
              </a:ext>
            </a:extLst>
          </p:cNvPr>
          <p:cNvSpPr>
            <a:spLocks noGrp="1"/>
          </p:cNvSpPr>
          <p:nvPr>
            <p:ph type="sldNum" sz="quarter" idx="17"/>
          </p:nvPr>
        </p:nvSpPr>
        <p:spPr/>
        <p:txBody>
          <a:body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1590505054"/>
      </p:ext>
    </p:extLst>
  </p:cSld>
  <p:clrMapOvr>
    <a:masterClrMapping/>
  </p:clrMapOvr>
  <p:extLst>
    <p:ext uri="{DCECCB84-F9BA-43D5-87BE-67443E8EF086}">
      <p15:sldGuideLst xmlns:p15="http://schemas.microsoft.com/office/powerpoint/2012/main">
        <p15:guide id="1" pos="2708">
          <p15:clr>
            <a:srgbClr val="FBAE40"/>
          </p15:clr>
        </p15:guide>
        <p15:guide id="2" pos="248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C)">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ED06D66A-00D9-479B-9856-27577BF36107}" type="datetime1">
              <a:rPr lang="sv-SE" smtClean="0"/>
              <a:t>2025-10-03</a:t>
            </a:fld>
            <a:endParaRPr lang="sv-SE"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25" name="Picture Placeholder 24">
            <a:extLst>
              <a:ext uri="{FF2B5EF4-FFF2-40B4-BE49-F238E27FC236}">
                <a16:creationId xmlns:a16="http://schemas.microsoft.com/office/drawing/2014/main" id="{B1AB11E3-DCD9-468D-AF31-A1154B63730A}"/>
              </a:ext>
            </a:extLst>
          </p:cNvPr>
          <p:cNvSpPr>
            <a:spLocks noGrp="1"/>
          </p:cNvSpPr>
          <p:nvPr>
            <p:ph type="pic" sz="quarter" idx="13" hasCustomPrompt="1"/>
          </p:nvPr>
        </p:nvSpPr>
        <p:spPr>
          <a:xfrm>
            <a:off x="0" y="-1"/>
            <a:ext cx="12193200" cy="6861600"/>
          </a:xfrm>
          <a:custGeom>
            <a:avLst/>
            <a:gdLst>
              <a:gd name="connsiteX0" fmla="*/ 0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6858001 h 6861600"/>
              <a:gd name="connsiteX5" fmla="*/ 5915025 w 12193200"/>
              <a:gd name="connsiteY5" fmla="*/ 6858001 h 6861600"/>
              <a:gd name="connsiteX6" fmla="*/ 5915025 w 12193200"/>
              <a:gd name="connsiteY6" fmla="*/ 4077093 h 6861600"/>
              <a:gd name="connsiteX7" fmla="*/ 3519949 w 12193200"/>
              <a:gd name="connsiteY7" fmla="*/ 4077093 h 6861600"/>
              <a:gd name="connsiteX8" fmla="*/ 3519949 w 12193200"/>
              <a:gd name="connsiteY8" fmla="*/ 2975066 h 6861600"/>
              <a:gd name="connsiteX9" fmla="*/ 1 w 12193200"/>
              <a:gd name="connsiteY9" fmla="*/ 2975066 h 6861600"/>
              <a:gd name="connsiteX10" fmla="*/ 1 w 12193200"/>
              <a:gd name="connsiteY10" fmla="*/ 4077093 h 6861600"/>
              <a:gd name="connsiteX11" fmla="*/ 0 w 12193200"/>
              <a:gd name="connsiteY11" fmla="*/ 407709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200" h="6861600">
                <a:moveTo>
                  <a:pt x="0" y="0"/>
                </a:moveTo>
                <a:lnTo>
                  <a:pt x="12193200" y="0"/>
                </a:lnTo>
                <a:lnTo>
                  <a:pt x="12193200" y="6861600"/>
                </a:lnTo>
                <a:lnTo>
                  <a:pt x="0" y="6861600"/>
                </a:lnTo>
                <a:lnTo>
                  <a:pt x="0" y="6858001"/>
                </a:lnTo>
                <a:lnTo>
                  <a:pt x="5915025" y="6858001"/>
                </a:lnTo>
                <a:lnTo>
                  <a:pt x="5915025" y="4077093"/>
                </a:lnTo>
                <a:lnTo>
                  <a:pt x="3519949" y="4077093"/>
                </a:lnTo>
                <a:lnTo>
                  <a:pt x="3519949" y="2975066"/>
                </a:lnTo>
                <a:lnTo>
                  <a:pt x="1" y="2975066"/>
                </a:lnTo>
                <a:lnTo>
                  <a:pt x="1" y="4077093"/>
                </a:lnTo>
                <a:lnTo>
                  <a:pt x="0" y="4077093"/>
                </a:lnTo>
                <a:close/>
              </a:path>
            </a:pathLst>
          </a:custGeom>
          <a:solidFill>
            <a:srgbClr val="F9F9F7"/>
          </a:solidFill>
        </p:spPr>
        <p:txBody>
          <a:bodyPr wrap="square" lIns="72000" tIns="72000" bIns="0" anchor="t" anchorCtr="0">
            <a:noAutofit/>
          </a:bodyPr>
          <a:lstStyle>
            <a:lvl1pPr marL="0" indent="0" algn="l">
              <a:spcAft>
                <a:spcPts val="0"/>
              </a:spcAft>
              <a:buNone/>
              <a:defRPr sz="1600"/>
            </a:lvl1pPr>
          </a:lstStyle>
          <a:p>
            <a:r>
              <a:rPr lang="sv-SE" noProof="0" dirty="0"/>
              <a:t>Mark placeholder to insert image </a:t>
            </a:r>
            <a:r>
              <a:rPr lang="sv-SE" dirty="0"/>
              <a:t>using the Insert tab – Pictures or from Templafy</a:t>
            </a:r>
            <a:endParaRPr lang="sv-SE"/>
          </a:p>
        </p:txBody>
      </p:sp>
      <p:sp>
        <p:nvSpPr>
          <p:cNvPr id="2" name="Title 1"/>
          <p:cNvSpPr>
            <a:spLocks noGrp="1"/>
          </p:cNvSpPr>
          <p:nvPr>
            <p:ph type="ctrTitle" hasCustomPrompt="1"/>
          </p:nvPr>
        </p:nvSpPr>
        <p:spPr bwMode="white">
          <a:xfrm>
            <a:off x="360000" y="4472085"/>
            <a:ext cx="4734000" cy="1176240"/>
          </a:xfrm>
        </p:spPr>
        <p:txBody>
          <a:bodyPr anchor="t" anchorCtr="0"/>
          <a:lstStyle>
            <a:lvl1pPr algn="l">
              <a:lnSpc>
                <a:spcPct val="91000"/>
              </a:lnSpc>
              <a:defRPr sz="4100">
                <a:solidFill>
                  <a:schemeClr val="bg1"/>
                </a:solidFill>
              </a:defRPr>
            </a:lvl1pPr>
          </a:lstStyle>
          <a:p>
            <a:r>
              <a:rPr lang="sv-SE" dirty="0"/>
              <a:t>Headline</a:t>
            </a:r>
            <a:endParaRPr lang="sv-SE"/>
          </a:p>
        </p:txBody>
      </p:sp>
      <p:sp>
        <p:nvSpPr>
          <p:cNvPr id="24" name="Subtitle 2">
            <a:extLst>
              <a:ext uri="{FF2B5EF4-FFF2-40B4-BE49-F238E27FC236}">
                <a16:creationId xmlns:a16="http://schemas.microsoft.com/office/drawing/2014/main" id="{D4561A69-5067-410B-91C5-BE4B74B22D09}"/>
              </a:ext>
            </a:extLst>
          </p:cNvPr>
          <p:cNvSpPr>
            <a:spLocks noGrp="1"/>
          </p:cNvSpPr>
          <p:nvPr>
            <p:ph type="subTitle" idx="1" hasCustomPrompt="1"/>
          </p:nvPr>
        </p:nvSpPr>
        <p:spPr bwMode="white">
          <a:xfrm>
            <a:off x="360000" y="5860800"/>
            <a:ext cx="4734000" cy="544705"/>
          </a:xfrm>
        </p:spPr>
        <p:txBody>
          <a:bodyPr/>
          <a:lstStyle>
            <a:lvl1pPr marL="0" indent="0" algn="l">
              <a:spcBef>
                <a:spcPts val="0"/>
              </a:spcBef>
              <a:buFont typeface="Verdana" panose="020B0604030504040204" pitchFamily="34" charset="0"/>
              <a:buChar char="​"/>
              <a:defRPr sz="14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sv-SE" dirty="0"/>
              <a:t>Subtitle</a:t>
            </a:r>
            <a:endParaRPr lang="sv-SE"/>
          </a:p>
        </p:txBody>
      </p:sp>
      <p:pic>
        <p:nvPicPr>
          <p:cNvPr id="14" name="Logo">
            <a:extLst>
              <a:ext uri="{FF2B5EF4-FFF2-40B4-BE49-F238E27FC236}">
                <a16:creationId xmlns:a16="http://schemas.microsoft.com/office/drawing/2014/main" id="{B01D38AB-220F-4FC4-8219-927BC28D8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3361634"/>
            <a:ext cx="2617710" cy="327600"/>
          </a:xfrm>
          <a:prstGeom prst="rect">
            <a:avLst/>
          </a:prstGeom>
        </p:spPr>
      </p:pic>
    </p:spTree>
    <p:extLst>
      <p:ext uri="{BB962C8B-B14F-4D97-AF65-F5344CB8AC3E}">
        <p14:creationId xmlns:p14="http://schemas.microsoft.com/office/powerpoint/2010/main" val="576671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image key message">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B362E88C-9EAD-4C11-BE6B-5CB3B41E802B}"/>
              </a:ext>
            </a:extLst>
          </p:cNvPr>
          <p:cNvSpPr>
            <a:spLocks noGrp="1"/>
          </p:cNvSpPr>
          <p:nvPr>
            <p:ph type="dt" sz="half" idx="15"/>
          </p:nvPr>
        </p:nvSpPr>
        <p:spPr>
          <a:xfrm>
            <a:off x="0" y="6858000"/>
            <a:ext cx="0" cy="0"/>
          </a:xfrm>
        </p:spPr>
        <p:txBody>
          <a:bodyPr/>
          <a:lstStyle>
            <a:lvl1pPr>
              <a:defRPr sz="100">
                <a:noFill/>
              </a:defRPr>
            </a:lvl1pPr>
          </a:lstStyle>
          <a:p>
            <a:fld id="{F6C1ADEE-7B52-423A-9878-0398FEFAF71F}" type="datetime1">
              <a:rPr lang="sv-SE" smtClean="0"/>
              <a:t>2025-10-03</a:t>
            </a:fld>
            <a:endParaRPr lang="sv-SE" dirty="0"/>
          </a:p>
        </p:txBody>
      </p:sp>
      <p:sp>
        <p:nvSpPr>
          <p:cNvPr id="9" name="Slide Number Placeholder 10" hidden="1">
            <a:extLst>
              <a:ext uri="{FF2B5EF4-FFF2-40B4-BE49-F238E27FC236}">
                <a16:creationId xmlns:a16="http://schemas.microsoft.com/office/drawing/2014/main" id="{42646B51-B8EC-41E6-905C-2EA91C894C8C}"/>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5290800" y="0"/>
            <a:ext cx="6901200"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2" name="Title 1"/>
          <p:cNvSpPr>
            <a:spLocks noGrp="1"/>
          </p:cNvSpPr>
          <p:nvPr>
            <p:ph type="title" hasCustomPrompt="1"/>
          </p:nvPr>
        </p:nvSpPr>
        <p:spPr>
          <a:xfrm>
            <a:off x="360000" y="654051"/>
            <a:ext cx="4573774" cy="2349448"/>
          </a:xfrm>
        </p:spPr>
        <p:txBody>
          <a:bodyPr/>
          <a:lstStyle>
            <a:lvl1pPr>
              <a:lnSpc>
                <a:spcPct val="91000"/>
              </a:lnSpc>
              <a:defRPr sz="4100"/>
            </a:lvl1pPr>
          </a:lstStyle>
          <a:p>
            <a:r>
              <a:rPr lang="sv-SE" noProof="0" dirty="0"/>
              <a:t>Click to add title</a:t>
            </a:r>
            <a:endParaRPr lang="sv-SE"/>
          </a:p>
        </p:txBody>
      </p:sp>
      <p:sp>
        <p:nvSpPr>
          <p:cNvPr id="3" name="Content Placeholder 2"/>
          <p:cNvSpPr>
            <a:spLocks noGrp="1"/>
          </p:cNvSpPr>
          <p:nvPr>
            <p:ph idx="1" hasCustomPrompt="1"/>
          </p:nvPr>
        </p:nvSpPr>
        <p:spPr>
          <a:xfrm>
            <a:off x="360000" y="3352800"/>
            <a:ext cx="4573774" cy="2772697"/>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343963" y="6361043"/>
            <a:ext cx="3588036" cy="221755"/>
          </a:xfrm>
        </p:spPr>
        <p:txBody>
          <a:bodyPr/>
          <a:lstStyle/>
          <a:p>
            <a:endParaRPr lang="sv-SE" dirty="0"/>
          </a:p>
        </p:txBody>
      </p:sp>
    </p:spTree>
    <p:extLst>
      <p:ext uri="{BB962C8B-B14F-4D97-AF65-F5344CB8AC3E}">
        <p14:creationId xmlns:p14="http://schemas.microsoft.com/office/powerpoint/2010/main" val="2475563379"/>
      </p:ext>
    </p:extLst>
  </p:cSld>
  <p:clrMapOvr>
    <a:masterClrMapping/>
  </p:clrMapOvr>
  <p:extLst>
    <p:ext uri="{DCECCB84-F9BA-43D5-87BE-67443E8EF086}">
      <p15:sldGuideLst xmlns:p15="http://schemas.microsoft.com/office/powerpoint/2012/main">
        <p15:guide id="1" pos="3329">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ontent key message">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0" y="0"/>
            <a:ext cx="4928400"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2" name="Title 1"/>
          <p:cNvSpPr>
            <a:spLocks noGrp="1"/>
          </p:cNvSpPr>
          <p:nvPr>
            <p:ph type="title" hasCustomPrompt="1"/>
          </p:nvPr>
        </p:nvSpPr>
        <p:spPr>
          <a:xfrm>
            <a:off x="5289755" y="654051"/>
            <a:ext cx="6531741" cy="2349448"/>
          </a:xfrm>
        </p:spPr>
        <p:txBody>
          <a:bodyPr/>
          <a:lstStyle>
            <a:lvl1pPr>
              <a:lnSpc>
                <a:spcPct val="91000"/>
              </a:lnSpc>
              <a:defRPr sz="4100"/>
            </a:lvl1pPr>
          </a:lstStyle>
          <a:p>
            <a:r>
              <a:rPr lang="sv-SE" noProof="0" dirty="0"/>
              <a:t>Click to add title</a:t>
            </a:r>
            <a:endParaRPr lang="sv-SE"/>
          </a:p>
        </p:txBody>
      </p:sp>
      <p:sp>
        <p:nvSpPr>
          <p:cNvPr id="3" name="Content Placeholder 2"/>
          <p:cNvSpPr>
            <a:spLocks noGrp="1"/>
          </p:cNvSpPr>
          <p:nvPr>
            <p:ph idx="1" hasCustomPrompt="1"/>
          </p:nvPr>
        </p:nvSpPr>
        <p:spPr>
          <a:xfrm>
            <a:off x="5289755" y="3352800"/>
            <a:ext cx="6531741" cy="2772697"/>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4" name="Date Placeholder 3">
            <a:extLst>
              <a:ext uri="{FF2B5EF4-FFF2-40B4-BE49-F238E27FC236}">
                <a16:creationId xmlns:a16="http://schemas.microsoft.com/office/drawing/2014/main" id="{E1954FEB-C389-4653-B226-8CADC584E9A4}"/>
              </a:ext>
            </a:extLst>
          </p:cNvPr>
          <p:cNvSpPr>
            <a:spLocks noGrp="1"/>
          </p:cNvSpPr>
          <p:nvPr>
            <p:ph type="dt" sz="half" idx="15"/>
          </p:nvPr>
        </p:nvSpPr>
        <p:spPr/>
        <p:txBody>
          <a:bodyPr/>
          <a:lstStyle/>
          <a:p>
            <a:fld id="{3FD627AC-F023-4E38-BBE2-8CC6A4B15F9B}" type="datetime1">
              <a:rPr lang="sv-SE" smtClean="0"/>
              <a:t>2025-10-03</a:t>
            </a:fld>
            <a:endParaRPr lang="sv-SE" dirty="0"/>
          </a:p>
        </p:txBody>
      </p:sp>
      <p:sp>
        <p:nvSpPr>
          <p:cNvPr id="5" name="Footer Placeholder 4">
            <a:extLst>
              <a:ext uri="{FF2B5EF4-FFF2-40B4-BE49-F238E27FC236}">
                <a16:creationId xmlns:a16="http://schemas.microsoft.com/office/drawing/2014/main" id="{3503BFA0-A0B2-46DF-BB77-1FCE2156E1B8}"/>
              </a:ext>
            </a:extLst>
          </p:cNvPr>
          <p:cNvSpPr>
            <a:spLocks noGrp="1"/>
          </p:cNvSpPr>
          <p:nvPr>
            <p:ph type="ftr" sz="quarter" idx="16"/>
          </p:nvPr>
        </p:nvSpPr>
        <p:spPr>
          <a:xfrm>
            <a:off x="5289755" y="6438798"/>
            <a:ext cx="4930245" cy="144000"/>
          </a:xfrm>
        </p:spPr>
        <p:txBody>
          <a:bodyPr/>
          <a:lstStyle/>
          <a:p>
            <a:endParaRPr lang="sv-SE" dirty="0"/>
          </a:p>
        </p:txBody>
      </p:sp>
      <p:sp>
        <p:nvSpPr>
          <p:cNvPr id="7" name="Slide Number Placeholder 6">
            <a:extLst>
              <a:ext uri="{FF2B5EF4-FFF2-40B4-BE49-F238E27FC236}">
                <a16:creationId xmlns:a16="http://schemas.microsoft.com/office/drawing/2014/main" id="{34752393-FFA4-4674-9424-10C04085B846}"/>
              </a:ext>
            </a:extLst>
          </p:cNvPr>
          <p:cNvSpPr>
            <a:spLocks noGrp="1"/>
          </p:cNvSpPr>
          <p:nvPr>
            <p:ph type="sldNum" sz="quarter" idx="17"/>
          </p:nvPr>
        </p:nvSpPr>
        <p:spPr/>
        <p:txBody>
          <a:body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2368981122"/>
      </p:ext>
    </p:extLst>
  </p:cSld>
  <p:clrMapOvr>
    <a:masterClrMapping/>
  </p:clrMapOvr>
  <p:extLst>
    <p:ext uri="{DCECCB84-F9BA-43D5-87BE-67443E8EF086}">
      <p15:sldGuideLst xmlns:p15="http://schemas.microsoft.com/office/powerpoint/2012/main">
        <p15:guide id="1" pos="3329">
          <p15:clr>
            <a:srgbClr val="FBAE40"/>
          </p15:clr>
        </p15:guide>
        <p15:guide id="2" pos="31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and image key message cyan">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35C0182F-ADAB-42FE-8E3F-6E031EAC242C}"/>
              </a:ext>
            </a:extLst>
          </p:cNvPr>
          <p:cNvSpPr>
            <a:spLocks noGrp="1"/>
          </p:cNvSpPr>
          <p:nvPr>
            <p:ph type="dt" sz="half" idx="15"/>
          </p:nvPr>
        </p:nvSpPr>
        <p:spPr>
          <a:xfrm>
            <a:off x="0" y="6858000"/>
            <a:ext cx="0" cy="0"/>
          </a:xfrm>
        </p:spPr>
        <p:txBody>
          <a:bodyPr/>
          <a:lstStyle>
            <a:lvl1pPr>
              <a:defRPr sz="100">
                <a:noFill/>
              </a:defRPr>
            </a:lvl1pPr>
          </a:lstStyle>
          <a:p>
            <a:fld id="{791AE312-9C38-4B88-A1BD-03872F0FCB4A}" type="datetime1">
              <a:rPr lang="sv-SE" smtClean="0"/>
              <a:t>2025-10-03</a:t>
            </a:fld>
            <a:endParaRPr lang="sv-SE" dirty="0"/>
          </a:p>
        </p:txBody>
      </p:sp>
      <p:sp>
        <p:nvSpPr>
          <p:cNvPr id="16" name="Slide Number Placeholder 10" hidden="1">
            <a:extLst>
              <a:ext uri="{FF2B5EF4-FFF2-40B4-BE49-F238E27FC236}">
                <a16:creationId xmlns:a16="http://schemas.microsoft.com/office/drawing/2014/main" id="{1B428ADB-22C2-4C2B-9198-91AE2BA16AFC}"/>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15" name="Background">
            <a:extLst>
              <a:ext uri="{FF2B5EF4-FFF2-40B4-BE49-F238E27FC236}">
                <a16:creationId xmlns:a16="http://schemas.microsoft.com/office/drawing/2014/main" id="{CFA65BDB-B1EC-4EF2-BD12-F97D9D8E2041}"/>
              </a:ext>
            </a:extLst>
          </p:cNvPr>
          <p:cNvSpPr/>
          <p:nvPr userDrawn="1"/>
        </p:nvSpPr>
        <p:spPr>
          <a:xfrm>
            <a:off x="-2" y="0"/>
            <a:ext cx="6901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6901198" y="0"/>
            <a:ext cx="5290801"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2" name="Title 1"/>
          <p:cNvSpPr>
            <a:spLocks noGrp="1"/>
          </p:cNvSpPr>
          <p:nvPr>
            <p:ph type="title" hasCustomPrompt="1"/>
          </p:nvPr>
        </p:nvSpPr>
        <p:spPr>
          <a:xfrm>
            <a:off x="360000" y="654051"/>
            <a:ext cx="6184800" cy="2349448"/>
          </a:xfrm>
        </p:spPr>
        <p:txBody>
          <a:bodyPr/>
          <a:lstStyle>
            <a:lvl1pPr>
              <a:lnSpc>
                <a:spcPct val="91000"/>
              </a:lnSpc>
              <a:defRPr sz="4100">
                <a:solidFill>
                  <a:schemeClr val="bg1"/>
                </a:solidFill>
              </a:defRPr>
            </a:lvl1pPr>
          </a:lstStyle>
          <a:p>
            <a:r>
              <a:rPr lang="sv-SE" noProof="0" dirty="0"/>
              <a:t>Click to add title</a:t>
            </a:r>
            <a:endParaRPr lang="sv-SE"/>
          </a:p>
        </p:txBody>
      </p:sp>
      <p:sp>
        <p:nvSpPr>
          <p:cNvPr id="3" name="Content Placeholder 2"/>
          <p:cNvSpPr>
            <a:spLocks noGrp="1"/>
          </p:cNvSpPr>
          <p:nvPr>
            <p:ph idx="1" hasCustomPrompt="1"/>
          </p:nvPr>
        </p:nvSpPr>
        <p:spPr>
          <a:xfrm>
            <a:off x="360000" y="3352800"/>
            <a:ext cx="6184800"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343963" y="6367354"/>
            <a:ext cx="5198435" cy="215444"/>
          </a:xfrm>
        </p:spPr>
        <p:txBody>
          <a:bodyPr/>
          <a:lstStyle>
            <a:lvl1pPr>
              <a:defRPr>
                <a:solidFill>
                  <a:schemeClr val="bg1"/>
                </a:solidFill>
              </a:defRPr>
            </a:lvl1pPr>
          </a:lstStyle>
          <a:p>
            <a:endParaRPr lang="sv-SE" dirty="0"/>
          </a:p>
        </p:txBody>
      </p:sp>
      <p:sp>
        <p:nvSpPr>
          <p:cNvPr id="14" name="Lav dynamik">
            <a:extLst>
              <a:ext uri="{FF2B5EF4-FFF2-40B4-BE49-F238E27FC236}">
                <a16:creationId xmlns:a16="http://schemas.microsoft.com/office/drawing/2014/main" id="{1A0DCCFC-0F80-4FEA-BB6A-651AF6A10A44}"/>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bg1"/>
                </a:solidFill>
              </a:rPr>
              <a:t>Ramboll</a:t>
            </a:r>
            <a:endParaRPr lang="sv-SE"/>
          </a:p>
        </p:txBody>
      </p:sp>
    </p:spTree>
    <p:extLst>
      <p:ext uri="{BB962C8B-B14F-4D97-AF65-F5344CB8AC3E}">
        <p14:creationId xmlns:p14="http://schemas.microsoft.com/office/powerpoint/2010/main" val="275156765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cyan">
    <p:spTree>
      <p:nvGrpSpPr>
        <p:cNvPr id="1" name=""/>
        <p:cNvGrpSpPr/>
        <p:nvPr/>
      </p:nvGrpSpPr>
      <p:grpSpPr>
        <a:xfrm>
          <a:off x="0" y="0"/>
          <a:ext cx="0" cy="0"/>
          <a:chOff x="0" y="0"/>
          <a:chExt cx="0" cy="0"/>
        </a:xfrm>
      </p:grpSpPr>
      <p:sp>
        <p:nvSpPr>
          <p:cNvPr id="11" name="Footer Placeholder 8" hidden="1">
            <a:extLst>
              <a:ext uri="{FF2B5EF4-FFF2-40B4-BE49-F238E27FC236}">
                <a16:creationId xmlns:a16="http://schemas.microsoft.com/office/drawing/2014/main" id="{FEDDE2A4-F6B9-48F4-9D70-713FCBC801A1}"/>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5290801"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15" name="Background">
            <a:extLst>
              <a:ext uri="{FF2B5EF4-FFF2-40B4-BE49-F238E27FC236}">
                <a16:creationId xmlns:a16="http://schemas.microsoft.com/office/drawing/2014/main" id="{CFA65BDB-B1EC-4EF2-BD12-F97D9D8E2041}"/>
              </a:ext>
            </a:extLst>
          </p:cNvPr>
          <p:cNvSpPr/>
          <p:nvPr userDrawn="1"/>
        </p:nvSpPr>
        <p:spPr>
          <a:xfrm>
            <a:off x="5290800" y="0"/>
            <a:ext cx="6901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5650802" y="654051"/>
            <a:ext cx="6184800" cy="2349448"/>
          </a:xfrm>
        </p:spPr>
        <p:txBody>
          <a:bodyPr/>
          <a:lstStyle>
            <a:lvl1pPr>
              <a:lnSpc>
                <a:spcPct val="91000"/>
              </a:lnSpc>
              <a:defRPr sz="4100">
                <a:solidFill>
                  <a:schemeClr val="bg1"/>
                </a:solidFill>
              </a:defRPr>
            </a:lvl1pPr>
          </a:lstStyle>
          <a:p>
            <a:r>
              <a:rPr lang="sv-SE" noProof="0" dirty="0"/>
              <a:t>Click to add title</a:t>
            </a:r>
            <a:endParaRPr lang="sv-SE"/>
          </a:p>
        </p:txBody>
      </p:sp>
      <p:sp>
        <p:nvSpPr>
          <p:cNvPr id="3" name="Content Placeholder 2"/>
          <p:cNvSpPr>
            <a:spLocks noGrp="1"/>
          </p:cNvSpPr>
          <p:nvPr>
            <p:ph idx="1" hasCustomPrompt="1"/>
          </p:nvPr>
        </p:nvSpPr>
        <p:spPr>
          <a:xfrm>
            <a:off x="5650802" y="3352800"/>
            <a:ext cx="6184800"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p:txBody>
          <a:bodyPr/>
          <a:lstStyle>
            <a:lvl1pPr>
              <a:defRPr>
                <a:solidFill>
                  <a:schemeClr val="bg1"/>
                </a:solidFill>
              </a:defRPr>
            </a:lvl1pPr>
          </a:lstStyle>
          <a:p>
            <a:fld id="{B28D1D58-AB37-4343-ADE9-EEBE954DF792}" type="datetime1">
              <a:rPr lang="sv-SE" smtClean="0"/>
              <a:t>2025-10-03</a:t>
            </a:fld>
            <a:endParaRPr lang="sv-SE"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409792071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key message cya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CFA65BDB-B1EC-4EF2-BD12-F97D9D8E2041}"/>
              </a:ext>
            </a:extLst>
          </p:cNvPr>
          <p:cNvSpPr/>
          <p:nvPr userDrawn="1"/>
        </p:nvSpPr>
        <p:spPr>
          <a:xfrm>
            <a:off x="-2" y="0"/>
            <a:ext cx="6901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7258225" y="654051"/>
            <a:ext cx="4563272" cy="2349448"/>
          </a:xfrm>
        </p:spPr>
        <p:txBody>
          <a:bodyPr/>
          <a:lstStyle>
            <a:lvl1pPr>
              <a:lnSpc>
                <a:spcPct val="91000"/>
              </a:lnSpc>
              <a:defRPr sz="4100"/>
            </a:lvl1pPr>
          </a:lstStyle>
          <a:p>
            <a:r>
              <a:rPr lang="sv-SE" noProof="0" dirty="0"/>
              <a:t>Click to add title</a:t>
            </a:r>
            <a:endParaRPr lang="sv-SE"/>
          </a:p>
        </p:txBody>
      </p:sp>
      <p:sp>
        <p:nvSpPr>
          <p:cNvPr id="3" name="Content Placeholder 2"/>
          <p:cNvSpPr>
            <a:spLocks noGrp="1"/>
          </p:cNvSpPr>
          <p:nvPr>
            <p:ph idx="1" hasCustomPrompt="1"/>
          </p:nvPr>
        </p:nvSpPr>
        <p:spPr>
          <a:xfrm>
            <a:off x="7258225" y="3352800"/>
            <a:ext cx="4563272" cy="2772697"/>
          </a:xfrm>
        </p:spPr>
        <p:txBody>
          <a:bodyPr/>
          <a:lstStyle>
            <a:lvl1pPr>
              <a:defRPr/>
            </a:lvl1pPr>
            <a:lvl5pPr>
              <a:defRPr/>
            </a:lvl5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16" name="Content Placeholder 3">
            <a:extLst>
              <a:ext uri="{FF2B5EF4-FFF2-40B4-BE49-F238E27FC236}">
                <a16:creationId xmlns:a16="http://schemas.microsoft.com/office/drawing/2014/main" id="{03407EFD-739B-433D-AABC-B74FC5DD6592}"/>
              </a:ext>
            </a:extLst>
          </p:cNvPr>
          <p:cNvSpPr>
            <a:spLocks noGrp="1"/>
          </p:cNvSpPr>
          <p:nvPr>
            <p:ph sz="half" idx="2" hasCustomPrompt="1"/>
          </p:nvPr>
        </p:nvSpPr>
        <p:spPr>
          <a:xfrm>
            <a:off x="360000" y="654050"/>
            <a:ext cx="6184172" cy="54702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0C03372A-7FA0-487B-AC8F-173641FF69F1}"/>
              </a:ext>
            </a:extLst>
          </p:cNvPr>
          <p:cNvSpPr>
            <a:spLocks noGrp="1"/>
          </p:cNvSpPr>
          <p:nvPr>
            <p:ph type="dt" sz="half" idx="10"/>
          </p:nvPr>
        </p:nvSpPr>
        <p:spPr/>
        <p:txBody>
          <a:bodyPr/>
          <a:lstStyle/>
          <a:p>
            <a:fld id="{06093368-26E3-4532-8FD8-7B783022E688}" type="datetime1">
              <a:rPr lang="sv-SE" smtClean="0"/>
              <a:t>2025-10-03</a:t>
            </a:fld>
            <a:endParaRPr lang="sv-SE" dirty="0"/>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343963" y="6438798"/>
            <a:ext cx="5200209" cy="144000"/>
          </a:xfrm>
        </p:spPr>
        <p:txBody>
          <a:bodyPr/>
          <a:lstStyle>
            <a:lvl1pPr>
              <a:defRPr>
                <a:solidFill>
                  <a:schemeClr val="bg1"/>
                </a:solidFill>
              </a:defRPr>
            </a:lvl1pPr>
          </a:lstStyle>
          <a:p>
            <a:endParaRPr lang="sv-SE" dirty="0"/>
          </a:p>
        </p:txBody>
      </p:sp>
      <p:sp>
        <p:nvSpPr>
          <p:cNvPr id="12" name="Slide Number Placeholder 11">
            <a:extLst>
              <a:ext uri="{FF2B5EF4-FFF2-40B4-BE49-F238E27FC236}">
                <a16:creationId xmlns:a16="http://schemas.microsoft.com/office/drawing/2014/main" id="{804AFF32-2AA2-423E-A356-4B61B59F5954}"/>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13" name="Lav dynamik">
            <a:extLst>
              <a:ext uri="{FF2B5EF4-FFF2-40B4-BE49-F238E27FC236}">
                <a16:creationId xmlns:a16="http://schemas.microsoft.com/office/drawing/2014/main" id="{54F492D0-8979-441C-B481-C115B7F6449C}"/>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bg1"/>
                </a:solidFill>
              </a:rPr>
              <a:t>Ramboll</a:t>
            </a:r>
            <a:endParaRPr lang="sv-SE"/>
          </a:p>
        </p:txBody>
      </p:sp>
    </p:spTree>
    <p:extLst>
      <p:ext uri="{BB962C8B-B14F-4D97-AF65-F5344CB8AC3E}">
        <p14:creationId xmlns:p14="http://schemas.microsoft.com/office/powerpoint/2010/main" val="363308567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key message cyan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1" y="0"/>
            <a:ext cx="4303713"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360000" y="654050"/>
            <a:ext cx="3584974" cy="1175446"/>
          </a:xfrm>
        </p:spPr>
        <p:txBody>
          <a:bodyPr/>
          <a:lstStyle>
            <a:lvl1pPr>
              <a:lnSpc>
                <a:spcPct val="91000"/>
              </a:lnSpc>
              <a:defRPr sz="4100">
                <a:solidFill>
                  <a:schemeClr val="bg1"/>
                </a:solidFill>
              </a:defRPr>
            </a:lvl1pPr>
          </a:lstStyle>
          <a:p>
            <a:r>
              <a:rPr lang="sv-SE" noProof="0" dirty="0"/>
              <a:t>Click to add title</a:t>
            </a:r>
            <a:endParaRPr lang="sv-SE"/>
          </a:p>
        </p:txBody>
      </p:sp>
      <p:sp>
        <p:nvSpPr>
          <p:cNvPr id="3" name="Content Placeholder 2"/>
          <p:cNvSpPr>
            <a:spLocks noGrp="1"/>
          </p:cNvSpPr>
          <p:nvPr>
            <p:ph idx="1" hasCustomPrompt="1"/>
          </p:nvPr>
        </p:nvSpPr>
        <p:spPr>
          <a:xfrm>
            <a:off x="360000" y="3351600"/>
            <a:ext cx="3584974" cy="27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0"/>
            <a:ext cx="7170004"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64FF4A83-F11D-4BA4-ACA2-28A4736CF962}"/>
              </a:ext>
            </a:extLst>
          </p:cNvPr>
          <p:cNvSpPr>
            <a:spLocks noGrp="1"/>
          </p:cNvSpPr>
          <p:nvPr>
            <p:ph type="dt" sz="half" idx="10"/>
          </p:nvPr>
        </p:nvSpPr>
        <p:spPr/>
        <p:txBody>
          <a:bodyPr/>
          <a:lstStyle/>
          <a:p>
            <a:fld id="{851E3A26-CACC-472F-999E-6CEDC51DAFFB}" type="datetime1">
              <a:rPr lang="sv-SE" smtClean="0"/>
              <a:t>2025-10-03</a:t>
            </a:fld>
            <a:endParaRPr lang="sv-SE" dirty="0"/>
          </a:p>
        </p:txBody>
      </p:sp>
      <p:sp>
        <p:nvSpPr>
          <p:cNvPr id="9" name="Footer Placeholder 8">
            <a:extLst>
              <a:ext uri="{FF2B5EF4-FFF2-40B4-BE49-F238E27FC236}">
                <a16:creationId xmlns:a16="http://schemas.microsoft.com/office/drawing/2014/main" id="{86FF72C8-12DE-429B-98AC-66256B00C413}"/>
              </a:ext>
            </a:extLst>
          </p:cNvPr>
          <p:cNvSpPr>
            <a:spLocks noGrp="1"/>
          </p:cNvSpPr>
          <p:nvPr>
            <p:ph type="ftr" sz="quarter" idx="11"/>
          </p:nvPr>
        </p:nvSpPr>
        <p:spPr>
          <a:xfrm>
            <a:off x="4661996" y="6438798"/>
            <a:ext cx="5558003" cy="144000"/>
          </a:xfrm>
        </p:spPr>
        <p:txBody>
          <a:bodyPr/>
          <a:lstStyle/>
          <a:p>
            <a:endParaRPr lang="sv-SE" dirty="0"/>
          </a:p>
        </p:txBody>
      </p:sp>
      <p:sp>
        <p:nvSpPr>
          <p:cNvPr id="11" name="Slide Number Placeholder 10">
            <a:extLst>
              <a:ext uri="{FF2B5EF4-FFF2-40B4-BE49-F238E27FC236}">
                <a16:creationId xmlns:a16="http://schemas.microsoft.com/office/drawing/2014/main" id="{FF8271F6-50AB-44A1-9998-6F78F158F9A9}"/>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13" name="Lav dynamik">
            <a:extLst>
              <a:ext uri="{FF2B5EF4-FFF2-40B4-BE49-F238E27FC236}">
                <a16:creationId xmlns:a16="http://schemas.microsoft.com/office/drawing/2014/main" id="{6D075D77-F3B6-4EB5-9E52-AB5745AED53F}"/>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bg1"/>
                </a:solidFill>
              </a:rPr>
              <a:t>Ramboll</a:t>
            </a:r>
            <a:endParaRPr lang="sv-SE"/>
          </a:p>
        </p:txBody>
      </p:sp>
    </p:spTree>
    <p:extLst>
      <p:ext uri="{BB962C8B-B14F-4D97-AF65-F5344CB8AC3E}">
        <p14:creationId xmlns:p14="http://schemas.microsoft.com/office/powerpoint/2010/main" val="3914093151"/>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pebbl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5290801"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15" name="Background">
            <a:extLst>
              <a:ext uri="{FF2B5EF4-FFF2-40B4-BE49-F238E27FC236}">
                <a16:creationId xmlns:a16="http://schemas.microsoft.com/office/drawing/2014/main" id="{CFA65BDB-B1EC-4EF2-BD12-F97D9D8E2041}"/>
              </a:ext>
            </a:extLst>
          </p:cNvPr>
          <p:cNvSpPr/>
          <p:nvPr userDrawn="1"/>
        </p:nvSpPr>
        <p:spPr>
          <a:xfrm>
            <a:off x="5290800" y="0"/>
            <a:ext cx="69012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5648399" y="654050"/>
            <a:ext cx="6184800" cy="2349449"/>
          </a:xfrm>
        </p:spPr>
        <p:txBody>
          <a:bodyPr/>
          <a:lstStyle>
            <a:lvl1pPr>
              <a:lnSpc>
                <a:spcPct val="91000"/>
              </a:lnSpc>
              <a:defRPr sz="4100">
                <a:solidFill>
                  <a:schemeClr val="tx2"/>
                </a:solidFill>
              </a:defRPr>
            </a:lvl1pPr>
          </a:lstStyle>
          <a:p>
            <a:r>
              <a:rPr lang="sv-SE" noProof="0" dirty="0"/>
              <a:t>Click to add title</a:t>
            </a:r>
            <a:endParaRPr lang="sv-SE"/>
          </a:p>
        </p:txBody>
      </p:sp>
      <p:sp>
        <p:nvSpPr>
          <p:cNvPr id="3" name="Content Placeholder 2"/>
          <p:cNvSpPr>
            <a:spLocks noGrp="1"/>
          </p:cNvSpPr>
          <p:nvPr>
            <p:ph idx="1" hasCustomPrompt="1"/>
          </p:nvPr>
        </p:nvSpPr>
        <p:spPr>
          <a:xfrm>
            <a:off x="5648399" y="3352800"/>
            <a:ext cx="6184800" cy="2772697"/>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6" name="Date Placeholder 5">
            <a:extLst>
              <a:ext uri="{FF2B5EF4-FFF2-40B4-BE49-F238E27FC236}">
                <a16:creationId xmlns:a16="http://schemas.microsoft.com/office/drawing/2014/main" id="{8C9341C1-1ACE-4D5F-954C-E2A9E304D580}"/>
              </a:ext>
            </a:extLst>
          </p:cNvPr>
          <p:cNvSpPr>
            <a:spLocks noGrp="1"/>
          </p:cNvSpPr>
          <p:nvPr>
            <p:ph type="dt" sz="half" idx="15"/>
          </p:nvPr>
        </p:nvSpPr>
        <p:spPr/>
        <p:txBody>
          <a:bodyPr/>
          <a:lstStyle/>
          <a:p>
            <a:fld id="{923212C7-A548-4370-9C24-272889F12011}" type="datetime1">
              <a:rPr lang="sv-SE" smtClean="0"/>
              <a:t>2025-10-03</a:t>
            </a:fld>
            <a:endParaRPr lang="sv-SE" dirty="0"/>
          </a:p>
        </p:txBody>
      </p:sp>
      <p:sp>
        <p:nvSpPr>
          <p:cNvPr id="8" name="Footer Placeholder 7">
            <a:extLst>
              <a:ext uri="{FF2B5EF4-FFF2-40B4-BE49-F238E27FC236}">
                <a16:creationId xmlns:a16="http://schemas.microsoft.com/office/drawing/2014/main" id="{B3E03AEF-76B9-47EF-ADA3-08AB46B86899}"/>
              </a:ext>
            </a:extLst>
          </p:cNvPr>
          <p:cNvSpPr>
            <a:spLocks noGrp="1"/>
          </p:cNvSpPr>
          <p:nvPr>
            <p:ph type="ftr" sz="quarter" idx="16"/>
          </p:nvPr>
        </p:nvSpPr>
        <p:spPr>
          <a:xfrm>
            <a:off x="5648399" y="6438798"/>
            <a:ext cx="4571601" cy="144000"/>
          </a:xfrm>
        </p:spPr>
        <p:txBody>
          <a:bodyPr/>
          <a:lstStyle/>
          <a:p>
            <a:endParaRPr lang="sv-SE" dirty="0"/>
          </a:p>
        </p:txBody>
      </p:sp>
      <p:sp>
        <p:nvSpPr>
          <p:cNvPr id="9" name="Slide Number Placeholder 8">
            <a:extLst>
              <a:ext uri="{FF2B5EF4-FFF2-40B4-BE49-F238E27FC236}">
                <a16:creationId xmlns:a16="http://schemas.microsoft.com/office/drawing/2014/main" id="{20036FE6-E32E-4510-9DFD-1E1585232786}"/>
              </a:ext>
            </a:extLst>
          </p:cNvPr>
          <p:cNvSpPr>
            <a:spLocks noGrp="1"/>
          </p:cNvSpPr>
          <p:nvPr>
            <p:ph type="sldNum" sz="quarter" idx="17"/>
          </p:nvPr>
        </p:nvSpPr>
        <p:spPr/>
        <p:txBody>
          <a:body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140962776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key message pebble">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4302000" cy="6861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360000" y="654050"/>
            <a:ext cx="3584974" cy="1175446"/>
          </a:xfrm>
        </p:spPr>
        <p:txBody>
          <a:bodyPr/>
          <a:lstStyle>
            <a:lvl1pPr>
              <a:lnSpc>
                <a:spcPct val="91000"/>
              </a:lnSpc>
              <a:defRPr sz="4100">
                <a:solidFill>
                  <a:schemeClr val="tx2"/>
                </a:solidFill>
              </a:defRPr>
            </a:lvl1pPr>
          </a:lstStyle>
          <a:p>
            <a:r>
              <a:rPr lang="sv-SE" noProof="0" dirty="0"/>
              <a:t>Click to add title</a:t>
            </a:r>
            <a:endParaRPr lang="sv-SE"/>
          </a:p>
        </p:txBody>
      </p:sp>
      <p:sp>
        <p:nvSpPr>
          <p:cNvPr id="3" name="Content Placeholder 2"/>
          <p:cNvSpPr>
            <a:spLocks noGrp="1"/>
          </p:cNvSpPr>
          <p:nvPr>
            <p:ph idx="1" hasCustomPrompt="1"/>
          </p:nvPr>
        </p:nvSpPr>
        <p:spPr>
          <a:xfrm>
            <a:off x="360000" y="3351600"/>
            <a:ext cx="3584974" cy="2772000"/>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0"/>
            <a:ext cx="7170004"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290BD52F-5F30-4092-B6BD-BC68EBA8074D}"/>
              </a:ext>
            </a:extLst>
          </p:cNvPr>
          <p:cNvSpPr>
            <a:spLocks noGrp="1"/>
          </p:cNvSpPr>
          <p:nvPr>
            <p:ph type="dt" sz="half" idx="10"/>
          </p:nvPr>
        </p:nvSpPr>
        <p:spPr/>
        <p:txBody>
          <a:bodyPr/>
          <a:lstStyle/>
          <a:p>
            <a:fld id="{3393CB94-5BA6-4B5C-8025-21D6F4E52D5E}" type="datetime1">
              <a:rPr lang="sv-SE" smtClean="0"/>
              <a:t>2025-10-03</a:t>
            </a:fld>
            <a:endParaRPr lang="sv-SE" dirty="0"/>
          </a:p>
        </p:txBody>
      </p:sp>
      <p:sp>
        <p:nvSpPr>
          <p:cNvPr id="9" name="Footer Placeholder 8">
            <a:extLst>
              <a:ext uri="{FF2B5EF4-FFF2-40B4-BE49-F238E27FC236}">
                <a16:creationId xmlns:a16="http://schemas.microsoft.com/office/drawing/2014/main" id="{463160CC-677A-4E30-9B6F-4DD30FA62861}"/>
              </a:ext>
            </a:extLst>
          </p:cNvPr>
          <p:cNvSpPr>
            <a:spLocks noGrp="1"/>
          </p:cNvSpPr>
          <p:nvPr>
            <p:ph type="ftr" sz="quarter" idx="11"/>
          </p:nvPr>
        </p:nvSpPr>
        <p:spPr>
          <a:xfrm>
            <a:off x="4657725" y="6438798"/>
            <a:ext cx="5562275" cy="144000"/>
          </a:xfrm>
        </p:spPr>
        <p:txBody>
          <a:bodyPr/>
          <a:lstStyle/>
          <a:p>
            <a:endParaRPr lang="sv-SE" dirty="0"/>
          </a:p>
        </p:txBody>
      </p:sp>
      <p:sp>
        <p:nvSpPr>
          <p:cNvPr id="11" name="Slide Number Placeholder 10">
            <a:extLst>
              <a:ext uri="{FF2B5EF4-FFF2-40B4-BE49-F238E27FC236}">
                <a16:creationId xmlns:a16="http://schemas.microsoft.com/office/drawing/2014/main" id="{6BF8DDD7-7966-45A0-AD48-A99BD1B4967F}"/>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13" name="Lav dynamik">
            <a:extLst>
              <a:ext uri="{FF2B5EF4-FFF2-40B4-BE49-F238E27FC236}">
                <a16:creationId xmlns:a16="http://schemas.microsoft.com/office/drawing/2014/main" id="{A4A15578-12D5-4CA3-AE58-36E6DB03E8B8}"/>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tx2"/>
                </a:solidFill>
              </a:rPr>
              <a:t>Ramboll</a:t>
            </a:r>
            <a:endParaRPr lang="sv-SE"/>
          </a:p>
        </p:txBody>
      </p:sp>
    </p:spTree>
    <p:extLst>
      <p:ext uri="{BB962C8B-B14F-4D97-AF65-F5344CB8AC3E}">
        <p14:creationId xmlns:p14="http://schemas.microsoft.com/office/powerpoint/2010/main" val="3959807195"/>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ocean">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6903600"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15" name="Background">
            <a:extLst>
              <a:ext uri="{FF2B5EF4-FFF2-40B4-BE49-F238E27FC236}">
                <a16:creationId xmlns:a16="http://schemas.microsoft.com/office/drawing/2014/main" id="{CFA65BDB-B1EC-4EF2-BD12-F97D9D8E2041}"/>
              </a:ext>
            </a:extLst>
          </p:cNvPr>
          <p:cNvSpPr/>
          <p:nvPr userDrawn="1"/>
        </p:nvSpPr>
        <p:spPr>
          <a:xfrm>
            <a:off x="6903600" y="0"/>
            <a:ext cx="52884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bwMode="white">
          <a:xfrm>
            <a:off x="7260312" y="654051"/>
            <a:ext cx="4575290" cy="2349448"/>
          </a:xfrm>
        </p:spPr>
        <p:txBody>
          <a:bodyPr/>
          <a:lstStyle>
            <a:lvl1pPr>
              <a:lnSpc>
                <a:spcPct val="91000"/>
              </a:lnSpc>
              <a:defRPr sz="4100">
                <a:solidFill>
                  <a:schemeClr val="tx2"/>
                </a:solidFill>
              </a:defRPr>
            </a:lvl1pPr>
          </a:lstStyle>
          <a:p>
            <a:r>
              <a:rPr lang="sv-SE" noProof="0" dirty="0"/>
              <a:t>Click to add title</a:t>
            </a:r>
            <a:endParaRPr lang="sv-SE"/>
          </a:p>
        </p:txBody>
      </p:sp>
      <p:sp>
        <p:nvSpPr>
          <p:cNvPr id="3" name="Content Placeholder 2"/>
          <p:cNvSpPr>
            <a:spLocks noGrp="1"/>
          </p:cNvSpPr>
          <p:nvPr>
            <p:ph idx="1" hasCustomPrompt="1"/>
          </p:nvPr>
        </p:nvSpPr>
        <p:spPr bwMode="white">
          <a:xfrm>
            <a:off x="7260312" y="3352800"/>
            <a:ext cx="4575290"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bwMode="white"/>
        <p:txBody>
          <a:bodyPr/>
          <a:lstStyle>
            <a:lvl1pPr>
              <a:defRPr>
                <a:solidFill>
                  <a:schemeClr val="tx2"/>
                </a:solidFill>
              </a:defRPr>
            </a:lvl1pPr>
          </a:lstStyle>
          <a:p>
            <a:fld id="{29D73515-F0A6-4B30-A688-5D4CF44B9186}" type="datetime1">
              <a:rPr lang="sv-SE" smtClean="0"/>
              <a:t>2025-10-03</a:t>
            </a:fld>
            <a:endParaRPr lang="sv-SE" dirty="0"/>
          </a:p>
        </p:txBody>
      </p:sp>
      <p:sp>
        <p:nvSpPr>
          <p:cNvPr id="5" name="Footer Placeholder 4">
            <a:extLst>
              <a:ext uri="{FF2B5EF4-FFF2-40B4-BE49-F238E27FC236}">
                <a16:creationId xmlns:a16="http://schemas.microsoft.com/office/drawing/2014/main" id="{5350D0E1-89DD-41BB-9E30-0E38A07068DF}"/>
              </a:ext>
            </a:extLst>
          </p:cNvPr>
          <p:cNvSpPr>
            <a:spLocks noGrp="1"/>
          </p:cNvSpPr>
          <p:nvPr>
            <p:ph type="ftr" sz="quarter" idx="16"/>
          </p:nvPr>
        </p:nvSpPr>
        <p:spPr>
          <a:xfrm>
            <a:off x="7261225" y="6367354"/>
            <a:ext cx="2957513" cy="215444"/>
          </a:xfrm>
        </p:spPr>
        <p:txBody>
          <a:bodyPr/>
          <a:lstStyle/>
          <a:p>
            <a:endParaRPr lang="sv-SE"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bwMode="white"/>
        <p:txBody>
          <a:bodyPr/>
          <a:lstStyle>
            <a:lvl1pPr>
              <a:defRPr>
                <a:solidFill>
                  <a:schemeClr val="tx2"/>
                </a:solidFill>
              </a:defRPr>
            </a:lvl1p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276643522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key message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43020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bwMode="white">
          <a:xfrm>
            <a:off x="360000" y="654051"/>
            <a:ext cx="3584974" cy="2136774"/>
          </a:xfrm>
        </p:spPr>
        <p:txBody>
          <a:bodyPr/>
          <a:lstStyle>
            <a:lvl1pPr>
              <a:lnSpc>
                <a:spcPct val="91000"/>
              </a:lnSpc>
              <a:defRPr sz="4100">
                <a:solidFill>
                  <a:schemeClr val="tx2"/>
                </a:solidFill>
              </a:defRPr>
            </a:lvl1pPr>
          </a:lstStyle>
          <a:p>
            <a:r>
              <a:rPr lang="sv-SE" noProof="0" dirty="0"/>
              <a:t>Click to add title</a:t>
            </a:r>
            <a:endParaRPr lang="sv-SE"/>
          </a:p>
        </p:txBody>
      </p:sp>
      <p:sp>
        <p:nvSpPr>
          <p:cNvPr id="3" name="Content Placeholder 2"/>
          <p:cNvSpPr>
            <a:spLocks noGrp="1"/>
          </p:cNvSpPr>
          <p:nvPr>
            <p:ph idx="1" hasCustomPrompt="1"/>
          </p:nvPr>
        </p:nvSpPr>
        <p:spPr bwMode="white">
          <a:xfrm>
            <a:off x="360000" y="3352800"/>
            <a:ext cx="3584974" cy="27726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0"/>
            <a:ext cx="7170004" cy="5470246"/>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E8AE0849-ADA5-4C35-BD3D-32AEC0275BFE}"/>
              </a:ext>
            </a:extLst>
          </p:cNvPr>
          <p:cNvSpPr>
            <a:spLocks noGrp="1"/>
          </p:cNvSpPr>
          <p:nvPr>
            <p:ph type="dt" sz="half" idx="10"/>
          </p:nvPr>
        </p:nvSpPr>
        <p:spPr/>
        <p:txBody>
          <a:bodyPr/>
          <a:lstStyle/>
          <a:p>
            <a:fld id="{B6F065B1-CCC8-4072-99B6-C71232109F4F}" type="datetime1">
              <a:rPr lang="sv-SE" smtClean="0"/>
              <a:t>2025-10-03</a:t>
            </a:fld>
            <a:endParaRPr lang="sv-SE" dirty="0"/>
          </a:p>
        </p:txBody>
      </p:sp>
      <p:sp>
        <p:nvSpPr>
          <p:cNvPr id="9" name="Footer Placeholder 8">
            <a:extLst>
              <a:ext uri="{FF2B5EF4-FFF2-40B4-BE49-F238E27FC236}">
                <a16:creationId xmlns:a16="http://schemas.microsoft.com/office/drawing/2014/main" id="{71AB1FEE-9EFB-4823-A0D2-ECFD3E905429}"/>
              </a:ext>
            </a:extLst>
          </p:cNvPr>
          <p:cNvSpPr>
            <a:spLocks noGrp="1"/>
          </p:cNvSpPr>
          <p:nvPr>
            <p:ph type="ftr" sz="quarter" idx="11"/>
          </p:nvPr>
        </p:nvSpPr>
        <p:spPr>
          <a:xfrm>
            <a:off x="4657725" y="6438798"/>
            <a:ext cx="5562275" cy="144000"/>
          </a:xfrm>
        </p:spPr>
        <p:txBody>
          <a:bodyPr/>
          <a:lstStyle/>
          <a:p>
            <a:endParaRPr lang="sv-SE" dirty="0"/>
          </a:p>
        </p:txBody>
      </p:sp>
      <p:sp>
        <p:nvSpPr>
          <p:cNvPr id="11" name="Slide Number Placeholder 10">
            <a:extLst>
              <a:ext uri="{FF2B5EF4-FFF2-40B4-BE49-F238E27FC236}">
                <a16:creationId xmlns:a16="http://schemas.microsoft.com/office/drawing/2014/main" id="{14A6979C-ADCB-4300-A9EA-07138DC9371F}"/>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13" name="Lav dynamik">
            <a:extLst>
              <a:ext uri="{FF2B5EF4-FFF2-40B4-BE49-F238E27FC236}">
                <a16:creationId xmlns:a16="http://schemas.microsoft.com/office/drawing/2014/main" id="{B1EEDA58-6175-4232-A50D-8C1F8D8DDEA6}"/>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tx2"/>
                </a:solidFill>
              </a:rPr>
              <a:t>Ramboll</a:t>
            </a:r>
            <a:endParaRPr lang="sv-SE"/>
          </a:p>
        </p:txBody>
      </p:sp>
    </p:spTree>
    <p:extLst>
      <p:ext uri="{BB962C8B-B14F-4D97-AF65-F5344CB8AC3E}">
        <p14:creationId xmlns:p14="http://schemas.microsoft.com/office/powerpoint/2010/main" val="3083077099"/>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 (D)">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2D3E1E10-4E6B-4C9C-B68B-DC96BC56ABFC}" type="datetime1">
              <a:rPr lang="sv-SE" smtClean="0"/>
              <a:t>2025-10-03</a:t>
            </a:fld>
            <a:endParaRPr lang="sv-SE"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17" name="Picture Placeholder 16">
            <a:extLst>
              <a:ext uri="{FF2B5EF4-FFF2-40B4-BE49-F238E27FC236}">
                <a16:creationId xmlns:a16="http://schemas.microsoft.com/office/drawing/2014/main" id="{9392B3FA-4A45-49A0-A3FB-2000E37DA94F}"/>
              </a:ext>
            </a:extLst>
          </p:cNvPr>
          <p:cNvSpPr>
            <a:spLocks noGrp="1"/>
          </p:cNvSpPr>
          <p:nvPr>
            <p:ph type="pic" sz="quarter" idx="13" hasCustomPrompt="1"/>
          </p:nvPr>
        </p:nvSpPr>
        <p:spPr>
          <a:xfrm>
            <a:off x="0" y="-1"/>
            <a:ext cx="12193200" cy="6861600"/>
          </a:xfrm>
          <a:custGeom>
            <a:avLst/>
            <a:gdLst>
              <a:gd name="connsiteX0" fmla="*/ 0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6858002 h 6861600"/>
              <a:gd name="connsiteX5" fmla="*/ 5762624 w 12193200"/>
              <a:gd name="connsiteY5" fmla="*/ 6858002 h 6861600"/>
              <a:gd name="connsiteX6" fmla="*/ 5762624 w 12193200"/>
              <a:gd name="connsiteY6" fmla="*/ 6858001 h 6861600"/>
              <a:gd name="connsiteX7" fmla="*/ 5915025 w 12193200"/>
              <a:gd name="connsiteY7" fmla="*/ 6858001 h 6861600"/>
              <a:gd name="connsiteX8" fmla="*/ 5915025 w 12193200"/>
              <a:gd name="connsiteY8" fmla="*/ 4501189 h 6861600"/>
              <a:gd name="connsiteX9" fmla="*/ 5762624 w 12193200"/>
              <a:gd name="connsiteY9" fmla="*/ 4501189 h 6861600"/>
              <a:gd name="connsiteX10" fmla="*/ 5762624 w 12193200"/>
              <a:gd name="connsiteY10" fmla="*/ 4495802 h 6861600"/>
              <a:gd name="connsiteX11" fmla="*/ 3519949 w 12193200"/>
              <a:gd name="connsiteY11" fmla="*/ 4495802 h 6861600"/>
              <a:gd name="connsiteX12" fmla="*/ 3519949 w 12193200"/>
              <a:gd name="connsiteY12" fmla="*/ 3355681 h 6861600"/>
              <a:gd name="connsiteX13" fmla="*/ 1 w 12193200"/>
              <a:gd name="connsiteY13" fmla="*/ 3355681 h 6861600"/>
              <a:gd name="connsiteX14" fmla="*/ 1 w 12193200"/>
              <a:gd name="connsiteY14" fmla="*/ 3362327 h 6861600"/>
              <a:gd name="connsiteX15" fmla="*/ 0 w 12193200"/>
              <a:gd name="connsiteY15" fmla="*/ 3362327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00" h="6861600">
                <a:moveTo>
                  <a:pt x="0" y="0"/>
                </a:moveTo>
                <a:lnTo>
                  <a:pt x="12193200" y="0"/>
                </a:lnTo>
                <a:lnTo>
                  <a:pt x="12193200" y="6861600"/>
                </a:lnTo>
                <a:lnTo>
                  <a:pt x="0" y="6861600"/>
                </a:lnTo>
                <a:lnTo>
                  <a:pt x="0" y="6858002"/>
                </a:lnTo>
                <a:lnTo>
                  <a:pt x="5762624" y="6858002"/>
                </a:lnTo>
                <a:lnTo>
                  <a:pt x="5762624" y="6858001"/>
                </a:lnTo>
                <a:lnTo>
                  <a:pt x="5915025" y="6858001"/>
                </a:lnTo>
                <a:lnTo>
                  <a:pt x="5915025" y="4501189"/>
                </a:lnTo>
                <a:lnTo>
                  <a:pt x="5762624" y="4501189"/>
                </a:lnTo>
                <a:lnTo>
                  <a:pt x="5762624" y="4495802"/>
                </a:lnTo>
                <a:lnTo>
                  <a:pt x="3519949" y="4495802"/>
                </a:lnTo>
                <a:lnTo>
                  <a:pt x="3519949" y="3355681"/>
                </a:lnTo>
                <a:lnTo>
                  <a:pt x="1" y="3355681"/>
                </a:lnTo>
                <a:lnTo>
                  <a:pt x="1" y="3362327"/>
                </a:lnTo>
                <a:lnTo>
                  <a:pt x="0" y="3362327"/>
                </a:lnTo>
                <a:close/>
              </a:path>
            </a:pathLst>
          </a:custGeom>
          <a:solidFill>
            <a:srgbClr val="F9F9F7"/>
          </a:solidFill>
        </p:spPr>
        <p:txBody>
          <a:bodyPr wrap="square" lIns="72000" tIns="72000" bIns="72000" anchor="t" anchorCtr="0">
            <a:noAutofit/>
          </a:bodyPr>
          <a:lstStyle>
            <a:lvl1pPr marL="0" indent="0" algn="l">
              <a:spcAft>
                <a:spcPts val="0"/>
              </a:spcAft>
              <a:buNone/>
              <a:defRPr sz="1600"/>
            </a:lvl1pPr>
          </a:lstStyle>
          <a:p>
            <a:r>
              <a:rPr lang="sv-SE" noProof="0" dirty="0"/>
              <a:t>Mark placeholder to insert image </a:t>
            </a:r>
            <a:r>
              <a:rPr lang="sv-SE" dirty="0"/>
              <a:t>using the Insert tab – Pictures or from Templafy</a:t>
            </a:r>
            <a:endParaRPr lang="sv-SE"/>
          </a:p>
        </p:txBody>
      </p:sp>
      <p:sp>
        <p:nvSpPr>
          <p:cNvPr id="2" name="Title 1"/>
          <p:cNvSpPr>
            <a:spLocks noGrp="1"/>
          </p:cNvSpPr>
          <p:nvPr>
            <p:ph type="ctrTitle" hasCustomPrompt="1"/>
          </p:nvPr>
        </p:nvSpPr>
        <p:spPr bwMode="white">
          <a:xfrm>
            <a:off x="360001" y="4822763"/>
            <a:ext cx="4734551" cy="929108"/>
          </a:xfrm>
        </p:spPr>
        <p:txBody>
          <a:bodyPr anchor="t" anchorCtr="0"/>
          <a:lstStyle>
            <a:lvl1pPr algn="l">
              <a:lnSpc>
                <a:spcPct val="91000"/>
              </a:lnSpc>
              <a:defRPr sz="6000">
                <a:solidFill>
                  <a:schemeClr val="bg1"/>
                </a:solidFill>
              </a:defRPr>
            </a:lvl1pPr>
          </a:lstStyle>
          <a:p>
            <a:r>
              <a:rPr lang="sv-SE" dirty="0"/>
              <a:t>Headline</a:t>
            </a:r>
            <a:endParaRPr lang="sv-SE"/>
          </a:p>
        </p:txBody>
      </p:sp>
      <p:sp>
        <p:nvSpPr>
          <p:cNvPr id="13" name="Subtitle 2">
            <a:extLst>
              <a:ext uri="{FF2B5EF4-FFF2-40B4-BE49-F238E27FC236}">
                <a16:creationId xmlns:a16="http://schemas.microsoft.com/office/drawing/2014/main" id="{FE897BB9-C0DA-41AA-90EC-DB8C5FCE355C}"/>
              </a:ext>
            </a:extLst>
          </p:cNvPr>
          <p:cNvSpPr>
            <a:spLocks noGrp="1"/>
          </p:cNvSpPr>
          <p:nvPr>
            <p:ph type="subTitle" idx="1" hasCustomPrompt="1"/>
          </p:nvPr>
        </p:nvSpPr>
        <p:spPr bwMode="white">
          <a:xfrm>
            <a:off x="360001" y="5860800"/>
            <a:ext cx="4734551" cy="424197"/>
          </a:xfrm>
        </p:spPr>
        <p:txBody>
          <a:bodyPr/>
          <a:lstStyle>
            <a:lvl1pPr marL="0" indent="0" algn="l">
              <a:spcBef>
                <a:spcPts val="0"/>
              </a:spcBef>
              <a:buFont typeface="Verdana" panose="020B0604030504040204" pitchFamily="34" charset="0"/>
              <a:buChar char="​"/>
              <a:defRPr sz="14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sv-SE" dirty="0"/>
              <a:t>Subtitle</a:t>
            </a:r>
            <a:endParaRPr lang="sv-SE"/>
          </a:p>
        </p:txBody>
      </p:sp>
      <p:pic>
        <p:nvPicPr>
          <p:cNvPr id="15" name="Logo">
            <a:extLst>
              <a:ext uri="{FF2B5EF4-FFF2-40B4-BE49-F238E27FC236}">
                <a16:creationId xmlns:a16="http://schemas.microsoft.com/office/drawing/2014/main" id="{DA2544AE-9170-440D-A7DE-3D8825007C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1" y="3777917"/>
            <a:ext cx="2617710" cy="327600"/>
          </a:xfrm>
          <a:prstGeom prst="rect">
            <a:avLst/>
          </a:prstGeom>
        </p:spPr>
      </p:pic>
    </p:spTree>
    <p:extLst>
      <p:ext uri="{BB962C8B-B14F-4D97-AF65-F5344CB8AC3E}">
        <p14:creationId xmlns:p14="http://schemas.microsoft.com/office/powerpoint/2010/main" val="3474321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gras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6903600"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15" name="Background">
            <a:extLst>
              <a:ext uri="{FF2B5EF4-FFF2-40B4-BE49-F238E27FC236}">
                <a16:creationId xmlns:a16="http://schemas.microsoft.com/office/drawing/2014/main" id="{CFA65BDB-B1EC-4EF2-BD12-F97D9D8E2041}"/>
              </a:ext>
            </a:extLst>
          </p:cNvPr>
          <p:cNvSpPr/>
          <p:nvPr userDrawn="1"/>
        </p:nvSpPr>
        <p:spPr>
          <a:xfrm>
            <a:off x="6903600" y="0"/>
            <a:ext cx="52884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7260312" y="654051"/>
            <a:ext cx="4575290" cy="2349448"/>
          </a:xfrm>
        </p:spPr>
        <p:txBody>
          <a:bodyPr/>
          <a:lstStyle>
            <a:lvl1pPr>
              <a:lnSpc>
                <a:spcPct val="91000"/>
              </a:lnSpc>
              <a:defRPr sz="4100">
                <a:solidFill>
                  <a:schemeClr val="accent2"/>
                </a:solidFill>
              </a:defRPr>
            </a:lvl1pPr>
          </a:lstStyle>
          <a:p>
            <a:r>
              <a:rPr lang="sv-SE" noProof="0" dirty="0"/>
              <a:t>Click to add title</a:t>
            </a:r>
            <a:endParaRPr lang="sv-SE"/>
          </a:p>
        </p:txBody>
      </p:sp>
      <p:sp>
        <p:nvSpPr>
          <p:cNvPr id="3" name="Content Placeholder 2"/>
          <p:cNvSpPr>
            <a:spLocks noGrp="1"/>
          </p:cNvSpPr>
          <p:nvPr>
            <p:ph idx="1" hasCustomPrompt="1"/>
          </p:nvPr>
        </p:nvSpPr>
        <p:spPr>
          <a:xfrm>
            <a:off x="7260312" y="3352800"/>
            <a:ext cx="4575290" cy="2772697"/>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p:txBody>
          <a:bodyPr/>
          <a:lstStyle>
            <a:lvl1pPr>
              <a:defRPr>
                <a:solidFill>
                  <a:schemeClr val="accent2"/>
                </a:solidFill>
              </a:defRPr>
            </a:lvl1pPr>
          </a:lstStyle>
          <a:p>
            <a:fld id="{4C0216E3-463B-4CB8-BE43-497F498BEEEE}" type="datetime1">
              <a:rPr lang="sv-SE" smtClean="0"/>
              <a:t>2025-10-03</a:t>
            </a:fld>
            <a:endParaRPr lang="sv-SE" dirty="0"/>
          </a:p>
        </p:txBody>
      </p:sp>
      <p:sp>
        <p:nvSpPr>
          <p:cNvPr id="5" name="Footer Placeholder 4">
            <a:extLst>
              <a:ext uri="{FF2B5EF4-FFF2-40B4-BE49-F238E27FC236}">
                <a16:creationId xmlns:a16="http://schemas.microsoft.com/office/drawing/2014/main" id="{5350D0E1-89DD-41BB-9E30-0E38A07068DF}"/>
              </a:ext>
            </a:extLst>
          </p:cNvPr>
          <p:cNvSpPr>
            <a:spLocks noGrp="1"/>
          </p:cNvSpPr>
          <p:nvPr>
            <p:ph type="ftr" sz="quarter" idx="16"/>
          </p:nvPr>
        </p:nvSpPr>
        <p:spPr>
          <a:xfrm>
            <a:off x="7253288" y="6367354"/>
            <a:ext cx="2965450" cy="215444"/>
          </a:xfrm>
        </p:spPr>
        <p:txBody>
          <a:bodyPr/>
          <a:lstStyle>
            <a:lvl1pPr>
              <a:defRPr>
                <a:solidFill>
                  <a:schemeClr val="accent2"/>
                </a:solidFill>
              </a:defRPr>
            </a:lvl1pPr>
          </a:lstStyle>
          <a:p>
            <a:endParaRPr lang="sv-SE"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p:txBody>
          <a:bodyPr/>
          <a:lstStyle>
            <a:lvl1pPr>
              <a:defRPr>
                <a:solidFill>
                  <a:schemeClr val="accent2"/>
                </a:solidFill>
              </a:defRPr>
            </a:lvl1p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2479295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key message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43020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title" hasCustomPrompt="1"/>
          </p:nvPr>
        </p:nvSpPr>
        <p:spPr>
          <a:xfrm>
            <a:off x="360000" y="654051"/>
            <a:ext cx="3584974" cy="2136774"/>
          </a:xfrm>
        </p:spPr>
        <p:txBody>
          <a:bodyPr/>
          <a:lstStyle>
            <a:lvl1pPr>
              <a:lnSpc>
                <a:spcPct val="91000"/>
              </a:lnSpc>
              <a:defRPr sz="4100">
                <a:solidFill>
                  <a:schemeClr val="accent2"/>
                </a:solidFill>
              </a:defRPr>
            </a:lvl1pPr>
          </a:lstStyle>
          <a:p>
            <a:r>
              <a:rPr lang="sv-SE" noProof="0" dirty="0"/>
              <a:t>Click to add title</a:t>
            </a:r>
            <a:endParaRPr lang="sv-SE"/>
          </a:p>
        </p:txBody>
      </p:sp>
      <p:sp>
        <p:nvSpPr>
          <p:cNvPr id="3" name="Content Placeholder 2"/>
          <p:cNvSpPr>
            <a:spLocks noGrp="1"/>
          </p:cNvSpPr>
          <p:nvPr>
            <p:ph idx="1" hasCustomPrompt="1"/>
          </p:nvPr>
        </p:nvSpPr>
        <p:spPr>
          <a:xfrm>
            <a:off x="360000" y="3352800"/>
            <a:ext cx="3584974" cy="2772697"/>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61997" y="654051"/>
            <a:ext cx="7170004" cy="547024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sv-SE" noProof="0" dirty="0"/>
              <a:t>Click to add text </a:t>
            </a:r>
            <a:br>
              <a:rPr lang="en-GB" noProof="0" dirty="0"/>
            </a:br>
            <a:r>
              <a:rPr lang="sv-SE" noProof="0" dirty="0"/>
              <a:t>Enter &amp; TAB for next text level</a:t>
            </a:r>
            <a:br>
              <a:rPr lang="en-GB" noProof="0" dirty="0"/>
            </a:br>
            <a:r>
              <a:rPr lang="sv-SE" noProof="0" dirty="0"/>
              <a:t>SHIFT+TAB to go back in levels</a:t>
            </a:r>
            <a:endParaRPr lang="sv-SE" dirty="0"/>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dirty="0"/>
          </a:p>
        </p:txBody>
      </p:sp>
      <p:sp>
        <p:nvSpPr>
          <p:cNvPr id="6" name="Date Placeholder 5">
            <a:extLst>
              <a:ext uri="{FF2B5EF4-FFF2-40B4-BE49-F238E27FC236}">
                <a16:creationId xmlns:a16="http://schemas.microsoft.com/office/drawing/2014/main" id="{F3D33C9E-6521-4DF1-93A8-375CEAEC2975}"/>
              </a:ext>
            </a:extLst>
          </p:cNvPr>
          <p:cNvSpPr>
            <a:spLocks noGrp="1"/>
          </p:cNvSpPr>
          <p:nvPr>
            <p:ph type="dt" sz="half" idx="10"/>
          </p:nvPr>
        </p:nvSpPr>
        <p:spPr/>
        <p:txBody>
          <a:bodyPr/>
          <a:lstStyle/>
          <a:p>
            <a:fld id="{49EE3078-35F5-4450-8DDB-1711F663AF0B}" type="datetime1">
              <a:rPr lang="sv-SE" smtClean="0"/>
              <a:t>2025-10-03</a:t>
            </a:fld>
            <a:endParaRPr lang="sv-SE" dirty="0"/>
          </a:p>
        </p:txBody>
      </p:sp>
      <p:sp>
        <p:nvSpPr>
          <p:cNvPr id="9" name="Footer Placeholder 8">
            <a:extLst>
              <a:ext uri="{FF2B5EF4-FFF2-40B4-BE49-F238E27FC236}">
                <a16:creationId xmlns:a16="http://schemas.microsoft.com/office/drawing/2014/main" id="{8023F77A-3C54-4C93-BB36-E29AEE7A13DC}"/>
              </a:ext>
            </a:extLst>
          </p:cNvPr>
          <p:cNvSpPr>
            <a:spLocks noGrp="1"/>
          </p:cNvSpPr>
          <p:nvPr>
            <p:ph type="ftr" sz="quarter" idx="11"/>
          </p:nvPr>
        </p:nvSpPr>
        <p:spPr>
          <a:xfrm>
            <a:off x="4661997" y="6438798"/>
            <a:ext cx="5558003" cy="144000"/>
          </a:xfrm>
        </p:spPr>
        <p:txBody>
          <a:bodyPr/>
          <a:lstStyle/>
          <a:p>
            <a:endParaRPr lang="sv-SE" dirty="0"/>
          </a:p>
        </p:txBody>
      </p:sp>
      <p:sp>
        <p:nvSpPr>
          <p:cNvPr id="11" name="Slide Number Placeholder 10">
            <a:extLst>
              <a:ext uri="{FF2B5EF4-FFF2-40B4-BE49-F238E27FC236}">
                <a16:creationId xmlns:a16="http://schemas.microsoft.com/office/drawing/2014/main" id="{9CE16FDD-BBE2-4F3D-ADDA-ED4FA9CE90F0}"/>
              </a:ext>
            </a:extLst>
          </p:cNvPr>
          <p:cNvSpPr>
            <a:spLocks noGrp="1"/>
          </p:cNvSpPr>
          <p:nvPr>
            <p:ph type="sldNum" sz="quarter" idx="12"/>
          </p:nvPr>
        </p:nvSpPr>
        <p:spPr/>
        <p:txBody>
          <a:bodyPr/>
          <a:lstStyle/>
          <a:p>
            <a:fld id="{23AA811B-2EBD-4900-905E-5BE206449611}" type="slidenum">
              <a:rPr lang="sv-SE" smtClean="0"/>
              <a:pPr/>
              <a:t>‹#›</a:t>
            </a:fld>
            <a:endParaRPr lang="sv-SE" dirty="0"/>
          </a:p>
        </p:txBody>
      </p:sp>
      <p:sp>
        <p:nvSpPr>
          <p:cNvPr id="13" name="Lav dynamik">
            <a:extLst>
              <a:ext uri="{FF2B5EF4-FFF2-40B4-BE49-F238E27FC236}">
                <a16:creationId xmlns:a16="http://schemas.microsoft.com/office/drawing/2014/main" id="{F6A1A2FD-ED95-4DEE-9A2C-FB659D867A09}"/>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accent2"/>
                </a:solidFill>
              </a:rPr>
              <a:t>Ramboll</a:t>
            </a:r>
            <a:endParaRPr lang="sv-SE"/>
          </a:p>
        </p:txBody>
      </p:sp>
    </p:spTree>
    <p:extLst>
      <p:ext uri="{BB962C8B-B14F-4D97-AF65-F5344CB8AC3E}">
        <p14:creationId xmlns:p14="http://schemas.microsoft.com/office/powerpoint/2010/main" val="2217327958"/>
      </p:ext>
    </p:extLst>
  </p:cSld>
  <p:clrMapOvr>
    <a:masterClrMapping/>
  </p:clrMapOvr>
  <p:extLst>
    <p:ext uri="{DCECCB84-F9BA-43D5-87BE-67443E8EF086}">
      <p15:sldGuideLst xmlns:p15="http://schemas.microsoft.com/office/powerpoint/2012/main">
        <p15:guide id="1" pos="293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9" name="Date Placeholder 6" hidden="1">
            <a:extLst>
              <a:ext uri="{FF2B5EF4-FFF2-40B4-BE49-F238E27FC236}">
                <a16:creationId xmlns:a16="http://schemas.microsoft.com/office/drawing/2014/main" id="{B1DFE0D9-0BA4-4026-8A37-2B9467024CB1}"/>
              </a:ext>
            </a:extLst>
          </p:cNvPr>
          <p:cNvSpPr>
            <a:spLocks noGrp="1"/>
          </p:cNvSpPr>
          <p:nvPr>
            <p:ph type="dt" sz="half" idx="15"/>
          </p:nvPr>
        </p:nvSpPr>
        <p:spPr>
          <a:xfrm>
            <a:off x="0" y="6858000"/>
            <a:ext cx="0" cy="0"/>
          </a:xfrm>
        </p:spPr>
        <p:txBody>
          <a:bodyPr/>
          <a:lstStyle>
            <a:lvl1pPr>
              <a:defRPr sz="100">
                <a:noFill/>
              </a:defRPr>
            </a:lvl1pPr>
          </a:lstStyle>
          <a:p>
            <a:fld id="{87CEE0B2-D606-4C87-BD16-18AC95AF549F}" type="datetime1">
              <a:rPr lang="sv-SE" smtClean="0"/>
              <a:t>2025-10-03</a:t>
            </a:fld>
            <a:endParaRPr lang="sv-SE" dirty="0"/>
          </a:p>
        </p:txBody>
      </p:sp>
      <p:sp>
        <p:nvSpPr>
          <p:cNvPr id="10" name="Slide Number Placeholder 10" hidden="1">
            <a:extLst>
              <a:ext uri="{FF2B5EF4-FFF2-40B4-BE49-F238E27FC236}">
                <a16:creationId xmlns:a16="http://schemas.microsoft.com/office/drawing/2014/main" id="{B99F8788-0F5A-48AA-8CA3-6BDF988C91FB}"/>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14" name="Footer Placeholder 8" hidden="1">
            <a:extLst>
              <a:ext uri="{FF2B5EF4-FFF2-40B4-BE49-F238E27FC236}">
                <a16:creationId xmlns:a16="http://schemas.microsoft.com/office/drawing/2014/main" id="{4D05E2D1-BF97-4F56-A04F-48768FE304DB}"/>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2" name="Background">
            <a:extLst>
              <a:ext uri="{FF2B5EF4-FFF2-40B4-BE49-F238E27FC236}">
                <a16:creationId xmlns:a16="http://schemas.microsoft.com/office/drawing/2014/main" id="{AB09C097-1BD9-4120-AB83-44067D1B1490}"/>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13" name="Picture Placeholder 3">
            <a:extLst>
              <a:ext uri="{FF2B5EF4-FFF2-40B4-BE49-F238E27FC236}">
                <a16:creationId xmlns:a16="http://schemas.microsoft.com/office/drawing/2014/main" id="{A3ADEAA8-6B38-44C6-9245-01A3512C101B}"/>
              </a:ext>
            </a:extLst>
          </p:cNvPr>
          <p:cNvSpPr>
            <a:spLocks noGrp="1"/>
          </p:cNvSpPr>
          <p:nvPr>
            <p:ph type="pic" sz="quarter" idx="14" hasCustomPrompt="1"/>
          </p:nvPr>
        </p:nvSpPr>
        <p:spPr>
          <a:xfrm>
            <a:off x="0" y="0"/>
            <a:ext cx="12192000" cy="6858000"/>
          </a:xfrm>
          <a:solidFill>
            <a:srgbClr val="F9F9F7"/>
          </a:solidFill>
        </p:spPr>
        <p:txBody>
          <a:bodyPr lIns="72000" tIns="72000" rIns="72000" anchor="t" anchorCtr="0"/>
          <a:lstStyle>
            <a:lvl1pPr marL="0" indent="0" algn="l">
              <a:spcAft>
                <a:spcPts val="0"/>
              </a:spcAft>
              <a:buNone/>
              <a:defRPr sz="1600"/>
            </a:lvl1pPr>
          </a:lstStyle>
          <a:p>
            <a:r>
              <a:rPr lang="sv-SE" noProof="0" dirty="0"/>
              <a:t>Mark placeholder to insert image using the Insert tab – Pictures or from Templafy</a:t>
            </a:r>
            <a:endParaRPr lang="sv-SE"/>
          </a:p>
        </p:txBody>
      </p:sp>
      <p:sp>
        <p:nvSpPr>
          <p:cNvPr id="2" name="Title 1"/>
          <p:cNvSpPr>
            <a:spLocks noGrp="1"/>
          </p:cNvSpPr>
          <p:nvPr>
            <p:ph type="title" hasCustomPrompt="1"/>
          </p:nvPr>
        </p:nvSpPr>
        <p:spPr/>
        <p:txBody>
          <a:bodyPr/>
          <a:lstStyle/>
          <a:p>
            <a:r>
              <a:rPr lang="sv-SE" noProof="0" dirty="0"/>
              <a:t>Click to add title</a:t>
            </a:r>
            <a:endParaRPr lang="sv-SE"/>
          </a:p>
        </p:txBody>
      </p:sp>
    </p:spTree>
    <p:extLst>
      <p:ext uri="{BB962C8B-B14F-4D97-AF65-F5344CB8AC3E}">
        <p14:creationId xmlns:p14="http://schemas.microsoft.com/office/powerpoint/2010/main" val="3197476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Breaker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ctrTitle" hasCustomPrompt="1"/>
          </p:nvPr>
        </p:nvSpPr>
        <p:spPr bwMode="white">
          <a:xfrm>
            <a:off x="1350000" y="1122363"/>
            <a:ext cx="8509963" cy="1984631"/>
          </a:xfrm>
        </p:spPr>
        <p:txBody>
          <a:bodyPr anchor="b"/>
          <a:lstStyle>
            <a:lvl1pPr algn="l">
              <a:defRPr sz="6000">
                <a:solidFill>
                  <a:schemeClr val="bg2"/>
                </a:solidFill>
              </a:defRPr>
            </a:lvl1pPr>
          </a:lstStyle>
          <a:p>
            <a:r>
              <a:rPr lang="sv-SE" noProof="0" dirty="0"/>
              <a:t>Click to add </a:t>
            </a:r>
            <a:r>
              <a:rPr lang="sv-SE" dirty="0"/>
              <a:t>Breaker text</a:t>
            </a:r>
            <a:endParaRPr lang="sv-SE"/>
          </a:p>
        </p:txBody>
      </p:sp>
      <p:sp>
        <p:nvSpPr>
          <p:cNvPr id="3" name="Subtitle 2"/>
          <p:cNvSpPr>
            <a:spLocks noGrp="1"/>
          </p:cNvSpPr>
          <p:nvPr>
            <p:ph type="subTitle" idx="1" hasCustomPrompt="1"/>
          </p:nvPr>
        </p:nvSpPr>
        <p:spPr bwMode="white">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tx1"/>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sv-SE" dirty="0"/>
              <a:t>Click to add subtitle</a:t>
            </a:r>
            <a:endParaRPr lang="sv-SE"/>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bwMode="white"/>
        <p:txBody>
          <a:bodyPr/>
          <a:lstStyle>
            <a:lvl1pPr>
              <a:defRPr>
                <a:solidFill>
                  <a:schemeClr val="bg2"/>
                </a:solidFill>
              </a:defRPr>
            </a:lvl1pPr>
          </a:lstStyle>
          <a:p>
            <a:fld id="{075B1503-1805-4DC5-AF6E-FDE48DB177B4}" type="datetime1">
              <a:rPr lang="sv-SE" smtClean="0"/>
              <a:t>2025-10-03</a:t>
            </a:fld>
            <a:endParaRPr lang="sv-SE"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bwMode="white"/>
        <p:txBody>
          <a:bodyPr/>
          <a:lstStyle>
            <a:lvl1pPr>
              <a:defRPr>
                <a:solidFill>
                  <a:schemeClr val="bg2"/>
                </a:solidFill>
              </a:defRPr>
            </a:lvl1pPr>
          </a:lstStyle>
          <a:p>
            <a:endParaRPr lang="sv-SE"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bwMode="white"/>
        <p:txBody>
          <a:bodyPr/>
          <a:lstStyle>
            <a:lvl1pPr>
              <a:defRPr>
                <a:solidFill>
                  <a:schemeClr val="bg2"/>
                </a:solidFill>
              </a:defRPr>
            </a:lvl1pPr>
          </a:lstStyle>
          <a:p>
            <a:fld id="{23AA811B-2EBD-4900-905E-5BE206449611}" type="slidenum">
              <a:rPr lang="sv-SE" smtClean="0"/>
              <a:pPr/>
              <a:t>‹#›</a:t>
            </a:fld>
            <a:endParaRPr lang="sv-SE" dirty="0"/>
          </a:p>
        </p:txBody>
      </p:sp>
      <p:sp>
        <p:nvSpPr>
          <p:cNvPr id="11" name="Lav dynamik">
            <a:extLst>
              <a:ext uri="{FF2B5EF4-FFF2-40B4-BE49-F238E27FC236}">
                <a16:creationId xmlns:a16="http://schemas.microsoft.com/office/drawing/2014/main" id="{01B40D1A-C761-49C0-BCA5-BA2972BD1B0E}"/>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bg2"/>
                </a:solidFill>
              </a:rPr>
              <a:t>Ramboll</a:t>
            </a:r>
            <a:endParaRPr lang="sv-SE"/>
          </a:p>
        </p:txBody>
      </p:sp>
    </p:spTree>
    <p:extLst>
      <p:ext uri="{BB962C8B-B14F-4D97-AF65-F5344CB8AC3E}">
        <p14:creationId xmlns:p14="http://schemas.microsoft.com/office/powerpoint/2010/main" val="148081134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Breaker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ctrTitle" hasCustomPrompt="1"/>
          </p:nvPr>
        </p:nvSpPr>
        <p:spPr bwMode="white">
          <a:xfrm>
            <a:off x="1350000" y="1122363"/>
            <a:ext cx="8509963" cy="1984631"/>
          </a:xfrm>
        </p:spPr>
        <p:txBody>
          <a:bodyPr anchor="b"/>
          <a:lstStyle>
            <a:lvl1pPr algn="l">
              <a:defRPr sz="6000">
                <a:solidFill>
                  <a:schemeClr val="tx1"/>
                </a:solidFill>
              </a:defRPr>
            </a:lvl1pPr>
          </a:lstStyle>
          <a:p>
            <a:r>
              <a:rPr lang="sv-SE" noProof="0" dirty="0"/>
              <a:t>Click to add </a:t>
            </a:r>
            <a:r>
              <a:rPr lang="sv-SE" dirty="0"/>
              <a:t>Breaker text</a:t>
            </a:r>
            <a:endParaRPr lang="sv-SE"/>
          </a:p>
        </p:txBody>
      </p:sp>
      <p:sp>
        <p:nvSpPr>
          <p:cNvPr id="3" name="Subtitle 2"/>
          <p:cNvSpPr>
            <a:spLocks noGrp="1"/>
          </p:cNvSpPr>
          <p:nvPr>
            <p:ph type="subTitle" idx="1" hasCustomPrompt="1"/>
          </p:nvPr>
        </p:nvSpPr>
        <p:spPr bwMode="white">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tx1"/>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sv-SE" dirty="0"/>
              <a:t>Click to add subtitle</a:t>
            </a:r>
            <a:endParaRPr lang="sv-SE"/>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bwMode="white"/>
        <p:txBody>
          <a:bodyPr/>
          <a:lstStyle>
            <a:lvl1pPr>
              <a:defRPr>
                <a:solidFill>
                  <a:schemeClr val="tx1"/>
                </a:solidFill>
              </a:defRPr>
            </a:lvl1pPr>
          </a:lstStyle>
          <a:p>
            <a:fld id="{F24941B2-5F7F-4165-B2DE-D010B7A4A5F5}" type="datetime1">
              <a:rPr lang="sv-SE" smtClean="0"/>
              <a:t>2025-10-03</a:t>
            </a:fld>
            <a:endParaRPr lang="sv-SE"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bwMode="white"/>
        <p:txBody>
          <a:bodyPr/>
          <a:lstStyle>
            <a:lvl1pPr>
              <a:defRPr>
                <a:solidFill>
                  <a:schemeClr val="tx1"/>
                </a:solidFill>
              </a:defRPr>
            </a:lvl1pPr>
          </a:lstStyle>
          <a:p>
            <a:endParaRPr lang="sv-SE"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sv-SE" smtClean="0"/>
              <a:pPr/>
              <a:t>‹#›</a:t>
            </a:fld>
            <a:endParaRPr lang="sv-SE" dirty="0"/>
          </a:p>
        </p:txBody>
      </p:sp>
      <p:sp>
        <p:nvSpPr>
          <p:cNvPr id="10" name="Lav dynamik">
            <a:extLst>
              <a:ext uri="{FF2B5EF4-FFF2-40B4-BE49-F238E27FC236}">
                <a16:creationId xmlns:a16="http://schemas.microsoft.com/office/drawing/2014/main" id="{D556956A-96D6-4D98-8C29-19A32FDF3B33}"/>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tx1"/>
                </a:solidFill>
              </a:rPr>
              <a:t>Ramboll</a:t>
            </a:r>
            <a:endParaRPr lang="sv-SE"/>
          </a:p>
        </p:txBody>
      </p:sp>
    </p:spTree>
    <p:extLst>
      <p:ext uri="{BB962C8B-B14F-4D97-AF65-F5344CB8AC3E}">
        <p14:creationId xmlns:p14="http://schemas.microsoft.com/office/powerpoint/2010/main" val="4004401256"/>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reaker (C)">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ctrTitle" hasCustomPrompt="1"/>
          </p:nvPr>
        </p:nvSpPr>
        <p:spPr>
          <a:xfrm>
            <a:off x="1350000" y="1122363"/>
            <a:ext cx="8509963" cy="1984631"/>
          </a:xfrm>
        </p:spPr>
        <p:txBody>
          <a:bodyPr anchor="b"/>
          <a:lstStyle>
            <a:lvl1pPr algn="l">
              <a:defRPr sz="6000">
                <a:solidFill>
                  <a:schemeClr val="accent2"/>
                </a:solidFill>
              </a:defRPr>
            </a:lvl1pPr>
          </a:lstStyle>
          <a:p>
            <a:r>
              <a:rPr lang="sv-SE" noProof="0" dirty="0"/>
              <a:t>Click to add </a:t>
            </a:r>
            <a:r>
              <a:rPr lang="sv-SE" dirty="0"/>
              <a:t>Breaker text</a:t>
            </a:r>
            <a:endParaRPr lang="sv-SE"/>
          </a:p>
        </p:txBody>
      </p:sp>
      <p:sp>
        <p:nvSpPr>
          <p:cNvPr id="3" name="Subtitle 2"/>
          <p:cNvSpPr>
            <a:spLocks noGrp="1"/>
          </p:cNvSpPr>
          <p:nvPr>
            <p:ph type="subTitle" idx="1" hasCustomPrompt="1"/>
          </p:nvPr>
        </p:nvSpPr>
        <p:spPr>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accent2"/>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sv-SE" dirty="0"/>
              <a:t>Click to add subtitle</a:t>
            </a:r>
            <a:endParaRPr lang="sv-SE"/>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p:txBody>
          <a:bodyPr/>
          <a:lstStyle>
            <a:lvl1pPr>
              <a:defRPr>
                <a:solidFill>
                  <a:schemeClr val="accent2"/>
                </a:solidFill>
              </a:defRPr>
            </a:lvl1pPr>
          </a:lstStyle>
          <a:p>
            <a:fld id="{E373EE1C-D19B-4EA0-9A15-DED1DEE449B9}" type="datetime1">
              <a:rPr lang="sv-SE" smtClean="0"/>
              <a:t>2025-10-03</a:t>
            </a:fld>
            <a:endParaRPr lang="sv-SE"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p:txBody>
          <a:bodyPr/>
          <a:lstStyle>
            <a:lvl1pPr>
              <a:defRPr>
                <a:solidFill>
                  <a:schemeClr val="accent2"/>
                </a:solidFill>
              </a:defRPr>
            </a:lvl1pPr>
          </a:lstStyle>
          <a:p>
            <a:endParaRPr lang="sv-SE"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sv-SE" smtClean="0"/>
              <a:pPr/>
              <a:t>‹#›</a:t>
            </a:fld>
            <a:endParaRPr lang="sv-SE" dirty="0"/>
          </a:p>
        </p:txBody>
      </p:sp>
      <p:sp>
        <p:nvSpPr>
          <p:cNvPr id="10" name="Lav dynamik">
            <a:extLst>
              <a:ext uri="{FF2B5EF4-FFF2-40B4-BE49-F238E27FC236}">
                <a16:creationId xmlns:a16="http://schemas.microsoft.com/office/drawing/2014/main" id="{0224D57B-23DE-43CD-A5E3-B1FD72D6C8DA}"/>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accent2"/>
                </a:solidFill>
              </a:rPr>
              <a:t>Ramboll</a:t>
            </a:r>
            <a:endParaRPr lang="sv-SE"/>
          </a:p>
        </p:txBody>
      </p:sp>
    </p:spTree>
    <p:extLst>
      <p:ext uri="{BB962C8B-B14F-4D97-AF65-F5344CB8AC3E}">
        <p14:creationId xmlns:p14="http://schemas.microsoft.com/office/powerpoint/2010/main" val="70903124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aker image">
    <p:bg>
      <p:bgRef idx="1001">
        <a:schemeClr val="bg1"/>
      </p:bgRef>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7C5422F3-5F2C-463F-A5A3-46F0157D8240}"/>
              </a:ext>
            </a:extLst>
          </p:cNvPr>
          <p:cNvSpPr>
            <a:spLocks noGrp="1"/>
          </p:cNvSpPr>
          <p:nvPr>
            <p:ph type="dt" sz="half" idx="15"/>
          </p:nvPr>
        </p:nvSpPr>
        <p:spPr>
          <a:xfrm>
            <a:off x="0" y="6858000"/>
            <a:ext cx="0" cy="0"/>
          </a:xfrm>
        </p:spPr>
        <p:txBody>
          <a:bodyPr/>
          <a:lstStyle>
            <a:lvl1pPr>
              <a:defRPr sz="100">
                <a:noFill/>
              </a:defRPr>
            </a:lvl1pPr>
          </a:lstStyle>
          <a:p>
            <a:fld id="{1466C188-1D45-4F08-8DB4-23F6002C2B91}" type="datetime1">
              <a:rPr lang="sv-SE" smtClean="0"/>
              <a:t>2025-10-03</a:t>
            </a:fld>
            <a:endParaRPr lang="sv-SE" dirty="0"/>
          </a:p>
        </p:txBody>
      </p:sp>
      <p:sp>
        <p:nvSpPr>
          <p:cNvPr id="12" name="Slide Number Placeholder 10" hidden="1">
            <a:extLst>
              <a:ext uri="{FF2B5EF4-FFF2-40B4-BE49-F238E27FC236}">
                <a16:creationId xmlns:a16="http://schemas.microsoft.com/office/drawing/2014/main" id="{98C6F70D-EDED-4332-A39E-FEB70236951D}"/>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13" name="Footer Placeholder 8" hidden="1">
            <a:extLst>
              <a:ext uri="{FF2B5EF4-FFF2-40B4-BE49-F238E27FC236}">
                <a16:creationId xmlns:a16="http://schemas.microsoft.com/office/drawing/2014/main" id="{967103C1-9540-4364-BCE9-15A87F07812F}"/>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0" name="Background">
            <a:extLst>
              <a:ext uri="{FF2B5EF4-FFF2-40B4-BE49-F238E27FC236}">
                <a16:creationId xmlns:a16="http://schemas.microsoft.com/office/drawing/2014/main" id="{A870D1C3-7E2E-4C71-B669-3496D73E1AB6}"/>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8" name="Picture Placeholder 7">
            <a:extLst>
              <a:ext uri="{FF2B5EF4-FFF2-40B4-BE49-F238E27FC236}">
                <a16:creationId xmlns:a16="http://schemas.microsoft.com/office/drawing/2014/main" id="{85D6EC3A-345A-46A8-866F-80BE98B51EA1}"/>
              </a:ext>
            </a:extLst>
          </p:cNvPr>
          <p:cNvSpPr>
            <a:spLocks noGrp="1"/>
          </p:cNvSpPr>
          <p:nvPr>
            <p:ph type="pic" sz="quarter" idx="13" hasCustomPrompt="1"/>
          </p:nvPr>
        </p:nvSpPr>
        <p:spPr>
          <a:xfrm>
            <a:off x="0" y="-1"/>
            <a:ext cx="12193200" cy="6858000"/>
          </a:xfrm>
          <a:solidFill>
            <a:schemeClr val="accent6"/>
          </a:solidFill>
        </p:spPr>
        <p:txBody>
          <a:bodyPr lIns="72000" tIns="72000"/>
          <a:lstStyle>
            <a:lvl1pPr marL="0" indent="0" algn="l">
              <a:spcAft>
                <a:spcPts val="0"/>
              </a:spcAft>
              <a:buNone/>
              <a:defRPr sz="1600"/>
            </a:lvl1pPr>
          </a:lstStyle>
          <a:p>
            <a:r>
              <a:rPr lang="sv-SE" dirty="0"/>
              <a:t>Mark placeholder to insert image using the Insert tab – Pictures or from Templafy</a:t>
            </a:r>
            <a:endParaRPr lang="sv-SE"/>
          </a:p>
        </p:txBody>
      </p:sp>
      <p:sp>
        <p:nvSpPr>
          <p:cNvPr id="15" name="Title 1">
            <a:extLst>
              <a:ext uri="{FF2B5EF4-FFF2-40B4-BE49-F238E27FC236}">
                <a16:creationId xmlns:a16="http://schemas.microsoft.com/office/drawing/2014/main" id="{9937409C-206B-454B-8F34-A6BF4D2A9B2A}"/>
              </a:ext>
            </a:extLst>
          </p:cNvPr>
          <p:cNvSpPr>
            <a:spLocks noGrp="1"/>
          </p:cNvSpPr>
          <p:nvPr>
            <p:ph type="ctrTitle" hasCustomPrompt="1"/>
          </p:nvPr>
        </p:nvSpPr>
        <p:spPr>
          <a:xfrm>
            <a:off x="1350000" y="1122363"/>
            <a:ext cx="8509963" cy="1984631"/>
          </a:xfrm>
        </p:spPr>
        <p:txBody>
          <a:bodyPr anchor="b"/>
          <a:lstStyle>
            <a:lvl1pPr algn="l">
              <a:defRPr sz="6000">
                <a:solidFill>
                  <a:schemeClr val="bg1"/>
                </a:solidFill>
              </a:defRPr>
            </a:lvl1pPr>
          </a:lstStyle>
          <a:p>
            <a:r>
              <a:rPr lang="sv-SE" noProof="0" dirty="0"/>
              <a:t>Click to add </a:t>
            </a:r>
            <a:r>
              <a:rPr lang="sv-SE" dirty="0"/>
              <a:t>Breaker text</a:t>
            </a:r>
            <a:endParaRPr lang="sv-SE"/>
          </a:p>
        </p:txBody>
      </p:sp>
      <p:sp>
        <p:nvSpPr>
          <p:cNvPr id="16" name="Subtitle 2">
            <a:extLst>
              <a:ext uri="{FF2B5EF4-FFF2-40B4-BE49-F238E27FC236}">
                <a16:creationId xmlns:a16="http://schemas.microsoft.com/office/drawing/2014/main" id="{AAC92615-713B-4965-8112-B0AF203E307A}"/>
              </a:ext>
            </a:extLst>
          </p:cNvPr>
          <p:cNvSpPr>
            <a:spLocks noGrp="1"/>
          </p:cNvSpPr>
          <p:nvPr>
            <p:ph type="subTitle" idx="1" hasCustomPrompt="1"/>
          </p:nvPr>
        </p:nvSpPr>
        <p:spPr>
          <a:xfrm>
            <a:off x="1350000" y="3503718"/>
            <a:ext cx="3939550" cy="1152000"/>
          </a:xfrm>
        </p:spPr>
        <p:txBody>
          <a:bodyPr lIns="36000"/>
          <a:lstStyle>
            <a:lvl1pPr marL="0" indent="0" algn="l">
              <a:lnSpc>
                <a:spcPct val="100000"/>
              </a:lnSpc>
              <a:spcBef>
                <a:spcPts val="0"/>
              </a:spcBef>
              <a:buFont typeface="Verdana" panose="020B0604030504040204" pitchFamily="34" charset="0"/>
              <a:buChar char="​"/>
              <a:defRPr sz="1600">
                <a:solidFill>
                  <a:schemeClr val="bg1"/>
                </a:solidFill>
              </a:defRPr>
            </a:lvl1pPr>
            <a:lvl2pPr marL="0" indent="0" algn="l">
              <a:lnSpc>
                <a:spcPct val="100000"/>
              </a:lnSpc>
              <a:buFont typeface="Verdana" panose="020B0604030504040204" pitchFamily="34" charset="0"/>
              <a:buChar char="​"/>
              <a:defRPr sz="1600">
                <a:solidFill>
                  <a:schemeClr val="tx1"/>
                </a:solidFill>
              </a:defRPr>
            </a:lvl2pPr>
            <a:lvl3pPr marL="0" indent="0" algn="l">
              <a:lnSpc>
                <a:spcPct val="100000"/>
              </a:lnSpc>
              <a:buFont typeface="Verdana" panose="020B0604030504040204" pitchFamily="34" charset="0"/>
              <a:buChar char="​"/>
              <a:defRPr sz="1600">
                <a:solidFill>
                  <a:schemeClr val="tx1"/>
                </a:solidFill>
              </a:defRPr>
            </a:lvl3pPr>
            <a:lvl4pPr marL="0" indent="0" algn="l">
              <a:lnSpc>
                <a:spcPct val="100000"/>
              </a:lnSpc>
              <a:buFont typeface="Verdana" panose="020B0604030504040204" pitchFamily="34" charset="0"/>
              <a:buChar char="​"/>
              <a:defRPr sz="1600">
                <a:solidFill>
                  <a:schemeClr val="tx1"/>
                </a:solidFill>
              </a:defRPr>
            </a:lvl4pPr>
            <a:lvl5pPr marL="0" indent="0" algn="l">
              <a:lnSpc>
                <a:spcPct val="100000"/>
              </a:lnSpc>
              <a:buFont typeface="Verdana" panose="020B0604030504040204" pitchFamily="34" charset="0"/>
              <a:buChar char="​"/>
              <a:defRPr sz="1600">
                <a:solidFill>
                  <a:schemeClr val="tx1"/>
                </a:solidFill>
              </a:defRPr>
            </a:lvl5pPr>
            <a:lvl6pPr marL="0" indent="0" algn="l">
              <a:lnSpc>
                <a:spcPct val="100000"/>
              </a:lnSpc>
              <a:buFont typeface="Verdana" panose="020B0604030504040204" pitchFamily="34" charset="0"/>
              <a:buChar char="​"/>
              <a:defRPr sz="1600">
                <a:solidFill>
                  <a:schemeClr val="tx1"/>
                </a:solidFill>
              </a:defRPr>
            </a:lvl6pPr>
            <a:lvl7pPr marL="0" indent="0" algn="l">
              <a:lnSpc>
                <a:spcPct val="100000"/>
              </a:lnSpc>
              <a:buFont typeface="Verdana" panose="020B0604030504040204" pitchFamily="34" charset="0"/>
              <a:buChar char="​"/>
              <a:defRPr sz="1600">
                <a:solidFill>
                  <a:schemeClr val="tx1"/>
                </a:solidFill>
              </a:defRPr>
            </a:lvl7pPr>
            <a:lvl8pPr marL="0" indent="0" algn="l">
              <a:lnSpc>
                <a:spcPct val="100000"/>
              </a:lnSpc>
              <a:buFont typeface="Verdana" panose="020B0604030504040204" pitchFamily="34" charset="0"/>
              <a:buChar char="​"/>
              <a:defRPr sz="1600">
                <a:solidFill>
                  <a:schemeClr val="tx1"/>
                </a:solidFill>
              </a:defRPr>
            </a:lvl8pPr>
            <a:lvl9pPr marL="0" indent="0" algn="l">
              <a:lnSpc>
                <a:spcPct val="100000"/>
              </a:lnSpc>
              <a:buFont typeface="Verdana" panose="020B0604030504040204" pitchFamily="34" charset="0"/>
              <a:buChar char="​"/>
              <a:tabLst/>
              <a:defRPr sz="1600">
                <a:solidFill>
                  <a:schemeClr val="tx1"/>
                </a:solidFill>
              </a:defRPr>
            </a:lvl9pPr>
          </a:lstStyle>
          <a:p>
            <a:r>
              <a:rPr lang="sv-SE" dirty="0"/>
              <a:t>Click to add subtitle</a:t>
            </a:r>
            <a:endParaRPr lang="sv-SE"/>
          </a:p>
        </p:txBody>
      </p:sp>
    </p:spTree>
    <p:extLst>
      <p:ext uri="{BB962C8B-B14F-4D97-AF65-F5344CB8AC3E}">
        <p14:creationId xmlns:p14="http://schemas.microsoft.com/office/powerpoint/2010/main" val="22360431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noProof="0" dirty="0"/>
              <a:t>Click to add title</a:t>
            </a:r>
            <a:endParaRPr lang="sv-SE" dirty="0"/>
          </a:p>
        </p:txBody>
      </p:sp>
      <p:sp>
        <p:nvSpPr>
          <p:cNvPr id="6" name="Date Placeholder 5">
            <a:extLst>
              <a:ext uri="{FF2B5EF4-FFF2-40B4-BE49-F238E27FC236}">
                <a16:creationId xmlns:a16="http://schemas.microsoft.com/office/drawing/2014/main" id="{E3905E07-E31B-4F3D-8575-C55D9D8896A4}"/>
              </a:ext>
            </a:extLst>
          </p:cNvPr>
          <p:cNvSpPr>
            <a:spLocks noGrp="1"/>
          </p:cNvSpPr>
          <p:nvPr>
            <p:ph type="dt" sz="half" idx="10"/>
          </p:nvPr>
        </p:nvSpPr>
        <p:spPr/>
        <p:txBody>
          <a:bodyPr/>
          <a:lstStyle/>
          <a:p>
            <a:fld id="{7494C8F4-6B6A-48C1-B023-792B6BA54AED}" type="datetime1">
              <a:rPr lang="sv-SE" smtClean="0"/>
              <a:t>2025-10-03</a:t>
            </a:fld>
            <a:endParaRPr lang="sv-SE" dirty="0"/>
          </a:p>
        </p:txBody>
      </p:sp>
      <p:sp>
        <p:nvSpPr>
          <p:cNvPr id="7" name="Footer Placeholder 6">
            <a:extLst>
              <a:ext uri="{FF2B5EF4-FFF2-40B4-BE49-F238E27FC236}">
                <a16:creationId xmlns:a16="http://schemas.microsoft.com/office/drawing/2014/main" id="{3E2E6126-5A1A-4F07-8EC7-3F74BED72C43}"/>
              </a:ext>
            </a:extLst>
          </p:cNvPr>
          <p:cNvSpPr>
            <a:spLocks noGrp="1"/>
          </p:cNvSpPr>
          <p:nvPr>
            <p:ph type="ftr" sz="quarter" idx="11"/>
          </p:nvPr>
        </p:nvSpPr>
        <p:spPr/>
        <p:txBody>
          <a:bodyPr/>
          <a:lstStyle/>
          <a:p>
            <a:endParaRPr lang="sv-SE" dirty="0"/>
          </a:p>
        </p:txBody>
      </p:sp>
      <p:sp>
        <p:nvSpPr>
          <p:cNvPr id="8" name="Slide Number Placeholder 7">
            <a:extLst>
              <a:ext uri="{FF2B5EF4-FFF2-40B4-BE49-F238E27FC236}">
                <a16:creationId xmlns:a16="http://schemas.microsoft.com/office/drawing/2014/main" id="{7FF46BFE-D75C-482A-B035-34180EC5D4B0}"/>
              </a:ext>
            </a:extLst>
          </p:cNvPr>
          <p:cNvSpPr>
            <a:spLocks noGrp="1"/>
          </p:cNvSpPr>
          <p:nvPr>
            <p:ph type="sldNum" sz="quarter" idx="12"/>
          </p:nvPr>
        </p:nvSpPr>
        <p:spPr/>
        <p:txBody>
          <a:body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1990783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BD2F7A9-B0D3-418A-9805-E4833A53A746}"/>
              </a:ext>
            </a:extLst>
          </p:cNvPr>
          <p:cNvSpPr>
            <a:spLocks noGrp="1"/>
          </p:cNvSpPr>
          <p:nvPr>
            <p:ph type="dt" sz="half" idx="10"/>
          </p:nvPr>
        </p:nvSpPr>
        <p:spPr/>
        <p:txBody>
          <a:bodyPr/>
          <a:lstStyle/>
          <a:p>
            <a:fld id="{8C247F8E-8C20-40E4-A53C-3DA358D8C9A7}" type="datetime1">
              <a:rPr lang="sv-SE" smtClean="0"/>
              <a:t>2025-10-03</a:t>
            </a:fld>
            <a:endParaRPr lang="sv-SE" dirty="0"/>
          </a:p>
        </p:txBody>
      </p:sp>
      <p:sp>
        <p:nvSpPr>
          <p:cNvPr id="6" name="Footer Placeholder 5">
            <a:extLst>
              <a:ext uri="{FF2B5EF4-FFF2-40B4-BE49-F238E27FC236}">
                <a16:creationId xmlns:a16="http://schemas.microsoft.com/office/drawing/2014/main" id="{0605BC24-963D-470F-A870-C18B9237C94E}"/>
              </a:ext>
            </a:extLst>
          </p:cNvPr>
          <p:cNvSpPr>
            <a:spLocks noGrp="1"/>
          </p:cNvSpPr>
          <p:nvPr>
            <p:ph type="ftr" sz="quarter" idx="11"/>
          </p:nvPr>
        </p:nvSpPr>
        <p:spPr/>
        <p:txBody>
          <a:bodyPr/>
          <a:lstStyle/>
          <a:p>
            <a:endParaRPr lang="sv-SE" dirty="0"/>
          </a:p>
        </p:txBody>
      </p:sp>
      <p:sp>
        <p:nvSpPr>
          <p:cNvPr id="7" name="Slide Number Placeholder 6">
            <a:extLst>
              <a:ext uri="{FF2B5EF4-FFF2-40B4-BE49-F238E27FC236}">
                <a16:creationId xmlns:a16="http://schemas.microsoft.com/office/drawing/2014/main" id="{B9638358-50F7-4700-A532-2128C5051D8C}"/>
              </a:ext>
            </a:extLst>
          </p:cNvPr>
          <p:cNvSpPr>
            <a:spLocks noGrp="1"/>
          </p:cNvSpPr>
          <p:nvPr>
            <p:ph type="sldNum" sz="quarter" idx="12"/>
          </p:nvPr>
        </p:nvSpPr>
        <p:spPr/>
        <p:txBody>
          <a:body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1954852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A)">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8E8C12B2-0AE5-428E-985F-E18D4DA17AC7}" type="datetime1">
              <a:rPr lang="sv-SE" smtClean="0"/>
              <a:t>2025-10-03</a:t>
            </a:fld>
            <a:endParaRPr lang="sv-SE"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sv-SE"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sv-SE" smtClean="0"/>
              <a:pPr/>
              <a:t>‹#›</a:t>
            </a:fld>
            <a:endParaRPr lang="sv-SE" dirty="0"/>
          </a:p>
        </p:txBody>
      </p:sp>
      <p:sp>
        <p:nvSpPr>
          <p:cNvPr id="7" name="Background"/>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2" name="Title 1"/>
          <p:cNvSpPr>
            <a:spLocks noGrp="1"/>
          </p:cNvSpPr>
          <p:nvPr>
            <p:ph type="ctrTitle" hasCustomPrompt="1"/>
          </p:nvPr>
        </p:nvSpPr>
        <p:spPr bwMode="white">
          <a:xfrm>
            <a:off x="360000" y="654050"/>
            <a:ext cx="11471638" cy="938213"/>
          </a:xfrm>
        </p:spPr>
        <p:txBody>
          <a:bodyPr anchor="t" anchorCtr="0"/>
          <a:lstStyle>
            <a:lvl1pPr algn="l">
              <a:defRPr sz="6000">
                <a:solidFill>
                  <a:schemeClr val="bg2"/>
                </a:solidFill>
              </a:defRPr>
            </a:lvl1pPr>
          </a:lstStyle>
          <a:p>
            <a:r>
              <a:rPr lang="sv-SE" noProof="0" dirty="0"/>
              <a:t>Click to add </a:t>
            </a:r>
            <a:r>
              <a:rPr lang="sv-SE" dirty="0"/>
              <a:t>Thank you!</a:t>
            </a:r>
            <a:endParaRPr lang="sv-SE"/>
          </a:p>
        </p:txBody>
      </p:sp>
      <p:sp>
        <p:nvSpPr>
          <p:cNvPr id="15" name="Text Placeholder 14">
            <a:extLst>
              <a:ext uri="{FF2B5EF4-FFF2-40B4-BE49-F238E27FC236}">
                <a16:creationId xmlns:a16="http://schemas.microsoft.com/office/drawing/2014/main" id="{7D419BB8-DA67-44EC-8B75-16DF8EF149E9}"/>
              </a:ext>
            </a:extLst>
          </p:cNvPr>
          <p:cNvSpPr>
            <a:spLocks noGrp="1"/>
          </p:cNvSpPr>
          <p:nvPr>
            <p:ph type="body" sz="quarter" idx="10" hasCustomPrompt="1"/>
          </p:nvPr>
        </p:nvSpPr>
        <p:spPr bwMode="white">
          <a:xfrm>
            <a:off x="359999" y="1828800"/>
            <a:ext cx="4320000" cy="562252"/>
          </a:xfrm>
        </p:spPr>
        <p:txBody>
          <a:bodyPr/>
          <a:lstStyle>
            <a:lvl1pPr marL="0" indent="0">
              <a:lnSpc>
                <a:spcPct val="100000"/>
              </a:lnSpc>
              <a:spcAft>
                <a:spcPts val="0"/>
              </a:spcAft>
              <a:buNone/>
              <a:defRPr sz="10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sv-SE" dirty="0"/>
              <a:t>Click to add Name Last name</a:t>
            </a:r>
            <a:br>
              <a:rPr lang="en-GB" dirty="0"/>
            </a:br>
            <a:r>
              <a:rPr lang="sv-SE" dirty="0"/>
              <a:t>Job title, Department</a:t>
            </a:r>
            <a:br>
              <a:rPr lang="en-GB" dirty="0"/>
            </a:br>
            <a:r>
              <a:rPr lang="sv-SE" dirty="0"/>
              <a:t>e-mail</a:t>
            </a:r>
            <a:endParaRPr lang="sv-SE"/>
          </a:p>
        </p:txBody>
      </p:sp>
      <p:pic>
        <p:nvPicPr>
          <p:cNvPr id="9" name="Logo">
            <a:extLst>
              <a:ext uri="{FF2B5EF4-FFF2-40B4-BE49-F238E27FC236}">
                <a16:creationId xmlns:a16="http://schemas.microsoft.com/office/drawing/2014/main" id="{E45963F1-9B5A-42FF-AF44-D9A92C9240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5878864"/>
            <a:ext cx="2617200" cy="327536"/>
          </a:xfrm>
          <a:prstGeom prst="rect">
            <a:avLst/>
          </a:prstGeom>
        </p:spPr>
      </p:pic>
    </p:spTree>
    <p:extLst>
      <p:ext uri="{BB962C8B-B14F-4D97-AF65-F5344CB8AC3E}">
        <p14:creationId xmlns:p14="http://schemas.microsoft.com/office/powerpoint/2010/main" val="379742527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right image ">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65259D24-E6A6-4D69-90CB-83073E8387B2}" type="datetime1">
              <a:rPr lang="sv-SE" smtClean="0"/>
              <a:t>2025-10-03</a:t>
            </a:fld>
            <a:endParaRPr lang="sv-SE"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13" name="Picture Placeholder 1">
            <a:extLst>
              <a:ext uri="{FF2B5EF4-FFF2-40B4-BE49-F238E27FC236}">
                <a16:creationId xmlns:a16="http://schemas.microsoft.com/office/drawing/2014/main" id="{28407CFA-12E8-4EE0-A351-546A2BCBA921}"/>
              </a:ext>
            </a:extLst>
          </p:cNvPr>
          <p:cNvSpPr>
            <a:spLocks noGrp="1"/>
          </p:cNvSpPr>
          <p:nvPr>
            <p:ph type="pic" sz="quarter" idx="13" hasCustomPrompt="1"/>
          </p:nvPr>
        </p:nvSpPr>
        <p:spPr>
          <a:xfrm>
            <a:off x="0" y="-1"/>
            <a:ext cx="12193200" cy="6861600"/>
          </a:xfrm>
          <a:solidFill>
            <a:srgbClr val="F9F9F7"/>
          </a:solidFill>
        </p:spPr>
        <p:txBody>
          <a:bodyPr lIns="72000" tIns="72000"/>
          <a:lstStyle>
            <a:lvl1pPr marL="0" indent="0" algn="l">
              <a:spcAft>
                <a:spcPts val="0"/>
              </a:spcAft>
              <a:buNone/>
              <a:defRPr sz="1600"/>
            </a:lvl1pPr>
          </a:lstStyle>
          <a:p>
            <a:r>
              <a:rPr lang="sv-SE" noProof="0" dirty="0"/>
              <a:t>Mark placeholder to insert image </a:t>
            </a:r>
            <a:r>
              <a:rPr lang="sv-SE" dirty="0"/>
              <a:t>using the Insert tab – Pictures or from Templafy</a:t>
            </a:r>
            <a:endParaRPr lang="sv-SE"/>
          </a:p>
          <a:p>
            <a:endParaRPr lang="sv-SE" dirty="0"/>
          </a:p>
        </p:txBody>
      </p:sp>
      <p:sp>
        <p:nvSpPr>
          <p:cNvPr id="14" name="Text Placeholder logo">
            <a:extLst>
              <a:ext uri="{FF2B5EF4-FFF2-40B4-BE49-F238E27FC236}">
                <a16:creationId xmlns:a16="http://schemas.microsoft.com/office/drawing/2014/main" id="{F1CD8122-E16A-4EEC-B42A-6AF75D666172}"/>
              </a:ext>
            </a:extLst>
          </p:cNvPr>
          <p:cNvSpPr>
            <a:spLocks noGrp="1"/>
          </p:cNvSpPr>
          <p:nvPr>
            <p:ph type="body" sz="quarter" idx="19" hasCustomPrompt="1"/>
          </p:nvPr>
        </p:nvSpPr>
        <p:spPr>
          <a:xfrm>
            <a:off x="360000" y="5878800"/>
            <a:ext cx="2617200" cy="327600"/>
          </a:xfrm>
          <a:blipFill>
            <a:blip r:embed="rId2"/>
            <a:stretch>
              <a:fillRect/>
            </a:stretch>
          </a:blipFill>
        </p:spPr>
        <p:txBody>
          <a:bodyPr/>
          <a:lstStyle>
            <a:lvl1pPr>
              <a:defRPr sz="100">
                <a:noFill/>
              </a:defRPr>
            </a:lvl1pPr>
          </a:lstStyle>
          <a:p>
            <a:pPr lvl="0"/>
            <a:r>
              <a:rPr lang="sv-SE" dirty="0"/>
              <a:t>.</a:t>
            </a:r>
            <a:endParaRPr lang="sv-SE"/>
          </a:p>
        </p:txBody>
      </p:sp>
      <p:sp>
        <p:nvSpPr>
          <p:cNvPr id="2" name="Title 1"/>
          <p:cNvSpPr>
            <a:spLocks noGrp="1"/>
          </p:cNvSpPr>
          <p:nvPr>
            <p:ph type="ctrTitle" hasCustomPrompt="1"/>
          </p:nvPr>
        </p:nvSpPr>
        <p:spPr>
          <a:xfrm>
            <a:off x="360000" y="654050"/>
            <a:ext cx="10485800" cy="802800"/>
          </a:xfrm>
        </p:spPr>
        <p:txBody>
          <a:bodyPr anchor="b" anchorCtr="0"/>
          <a:lstStyle>
            <a:lvl1pPr algn="l">
              <a:defRPr sz="6000"/>
            </a:lvl1pPr>
          </a:lstStyle>
          <a:p>
            <a:r>
              <a:rPr lang="sv-SE" dirty="0"/>
              <a:t>Headline</a:t>
            </a:r>
            <a:endParaRPr lang="sv-SE"/>
          </a:p>
        </p:txBody>
      </p:sp>
      <p:sp>
        <p:nvSpPr>
          <p:cNvPr id="3" name="Subtitle 2"/>
          <p:cNvSpPr>
            <a:spLocks noGrp="1"/>
          </p:cNvSpPr>
          <p:nvPr>
            <p:ph type="subTitle" idx="1" hasCustomPrompt="1"/>
          </p:nvPr>
        </p:nvSpPr>
        <p:spPr>
          <a:xfrm>
            <a:off x="360000" y="4687200"/>
            <a:ext cx="10485800" cy="828000"/>
          </a:xfrm>
        </p:spPr>
        <p:txBody>
          <a:bodyPr/>
          <a:lstStyle>
            <a:lvl1pPr marL="0" indent="0" algn="l">
              <a:spcBef>
                <a:spcPts val="0"/>
              </a:spcBef>
              <a:buFont typeface="Verdana" panose="020B0604030504040204" pitchFamily="34" charset="0"/>
              <a:buChar char="​"/>
              <a:defRPr sz="1200"/>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sv-SE" dirty="0"/>
              <a:t>Subtitle</a:t>
            </a:r>
            <a:endParaRPr lang="sv-SE"/>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360000" y="1555529"/>
            <a:ext cx="10485800" cy="1476000"/>
          </a:xfrm>
        </p:spPr>
        <p:txBody>
          <a:bodyPr/>
          <a:lstStyle>
            <a:lvl1pPr marL="0" indent="0" algn="l" defTabSz="914400" rtl="0" eaLnBrk="1" latinLnBrk="0" hangingPunct="1">
              <a:lnSpc>
                <a:spcPct val="83000"/>
              </a:lnSpc>
              <a:spcBef>
                <a:spcPct val="0"/>
              </a:spcBef>
              <a:buNone/>
              <a:defRPr lang="en-US" sz="6000" kern="1200" spc="-20" baseline="0" dirty="0" smtClean="0">
                <a:solidFill>
                  <a:srgbClr val="333333"/>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sv-SE" dirty="0"/>
              <a:t>Headline</a:t>
            </a:r>
            <a:endParaRPr lang="sv-SE"/>
          </a:p>
        </p:txBody>
      </p:sp>
    </p:spTree>
    <p:extLst>
      <p:ext uri="{BB962C8B-B14F-4D97-AF65-F5344CB8AC3E}">
        <p14:creationId xmlns:p14="http://schemas.microsoft.com/office/powerpoint/2010/main" val="428575385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image">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D9DD72BF-EDEC-441F-B5D6-F68832F343C4}" type="datetime1">
              <a:rPr lang="sv-SE" smtClean="0"/>
              <a:t>2025-10-03</a:t>
            </a:fld>
            <a:endParaRPr lang="sv-SE"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sv-SE"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sv-SE" smtClean="0"/>
              <a:pPr/>
              <a:t>‹#›</a:t>
            </a:fld>
            <a:endParaRPr lang="sv-SE" dirty="0"/>
          </a:p>
        </p:txBody>
      </p:sp>
      <p:sp>
        <p:nvSpPr>
          <p:cNvPr id="14" name="Background">
            <a:extLst>
              <a:ext uri="{FF2B5EF4-FFF2-40B4-BE49-F238E27FC236}">
                <a16:creationId xmlns:a16="http://schemas.microsoft.com/office/drawing/2014/main" id="{6E4254E8-0058-4B51-AE94-DF452D313C5C}"/>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18" name="Picture Placeholder 7">
            <a:extLst>
              <a:ext uri="{FF2B5EF4-FFF2-40B4-BE49-F238E27FC236}">
                <a16:creationId xmlns:a16="http://schemas.microsoft.com/office/drawing/2014/main" id="{6AFBD548-0737-4492-BE87-1A3682008EB8}"/>
              </a:ext>
            </a:extLst>
          </p:cNvPr>
          <p:cNvSpPr>
            <a:spLocks noGrp="1"/>
          </p:cNvSpPr>
          <p:nvPr>
            <p:ph type="pic" sz="quarter" idx="13" hasCustomPrompt="1"/>
          </p:nvPr>
        </p:nvSpPr>
        <p:spPr>
          <a:xfrm>
            <a:off x="0" y="-1"/>
            <a:ext cx="12193200" cy="6858000"/>
          </a:xfrm>
          <a:solidFill>
            <a:schemeClr val="accent6"/>
          </a:solidFill>
        </p:spPr>
        <p:txBody>
          <a:bodyPr lIns="72000" tIns="72000"/>
          <a:lstStyle>
            <a:lvl1pPr marL="0" indent="0" algn="l">
              <a:spcAft>
                <a:spcPts val="0"/>
              </a:spcAft>
              <a:buNone/>
              <a:defRPr sz="1600"/>
            </a:lvl1pPr>
          </a:lstStyle>
          <a:p>
            <a:r>
              <a:rPr lang="sv-SE" dirty="0"/>
              <a:t>Mark placeholder to insert image using the Insert tab – Pictures or from Templafy</a:t>
            </a:r>
            <a:endParaRPr lang="sv-SE"/>
          </a:p>
        </p:txBody>
      </p:sp>
      <p:sp>
        <p:nvSpPr>
          <p:cNvPr id="15" name="Text Placeholder logo">
            <a:extLst>
              <a:ext uri="{FF2B5EF4-FFF2-40B4-BE49-F238E27FC236}">
                <a16:creationId xmlns:a16="http://schemas.microsoft.com/office/drawing/2014/main" id="{A2083184-4833-48EE-B693-FB3137B41BB0}"/>
              </a:ext>
            </a:extLst>
          </p:cNvPr>
          <p:cNvSpPr>
            <a:spLocks noGrp="1"/>
          </p:cNvSpPr>
          <p:nvPr>
            <p:ph type="body" sz="quarter" idx="19" hasCustomPrompt="1"/>
          </p:nvPr>
        </p:nvSpPr>
        <p:spPr>
          <a:xfrm>
            <a:off x="360000" y="5878800"/>
            <a:ext cx="2617200" cy="327600"/>
          </a:xfrm>
          <a:blipFill>
            <a:blip r:embed="rId2"/>
            <a:stretch>
              <a:fillRect/>
            </a:stretch>
          </a:blipFill>
        </p:spPr>
        <p:txBody>
          <a:bodyPr/>
          <a:lstStyle>
            <a:lvl1pPr>
              <a:defRPr sz="100">
                <a:noFill/>
              </a:defRPr>
            </a:lvl1pPr>
          </a:lstStyle>
          <a:p>
            <a:pPr lvl="0"/>
            <a:r>
              <a:rPr lang="sv-SE" dirty="0"/>
              <a:t>.</a:t>
            </a:r>
            <a:endParaRPr lang="sv-SE"/>
          </a:p>
        </p:txBody>
      </p:sp>
      <p:sp>
        <p:nvSpPr>
          <p:cNvPr id="2" name="Title 1"/>
          <p:cNvSpPr>
            <a:spLocks noGrp="1"/>
          </p:cNvSpPr>
          <p:nvPr>
            <p:ph type="ctrTitle" hasCustomPrompt="1"/>
          </p:nvPr>
        </p:nvSpPr>
        <p:spPr>
          <a:xfrm>
            <a:off x="360000" y="654050"/>
            <a:ext cx="11471638" cy="1174751"/>
          </a:xfrm>
        </p:spPr>
        <p:txBody>
          <a:bodyPr anchor="t" anchorCtr="0"/>
          <a:lstStyle>
            <a:lvl1pPr algn="l">
              <a:defRPr sz="6000">
                <a:solidFill>
                  <a:schemeClr val="tx1"/>
                </a:solidFill>
              </a:defRPr>
            </a:lvl1pPr>
          </a:lstStyle>
          <a:p>
            <a:r>
              <a:rPr lang="sv-SE" noProof="0" dirty="0"/>
              <a:t>Click to add </a:t>
            </a:r>
            <a:r>
              <a:rPr lang="sv-SE" dirty="0"/>
              <a:t>Thank you!</a:t>
            </a:r>
            <a:endParaRPr lang="sv-SE"/>
          </a:p>
        </p:txBody>
      </p:sp>
      <p:sp>
        <p:nvSpPr>
          <p:cNvPr id="13" name="Text Placeholder 14">
            <a:extLst>
              <a:ext uri="{FF2B5EF4-FFF2-40B4-BE49-F238E27FC236}">
                <a16:creationId xmlns:a16="http://schemas.microsoft.com/office/drawing/2014/main" id="{A17E5844-AA2E-48C4-91FF-39484DFE723C}"/>
              </a:ext>
            </a:extLst>
          </p:cNvPr>
          <p:cNvSpPr>
            <a:spLocks noGrp="1"/>
          </p:cNvSpPr>
          <p:nvPr>
            <p:ph type="body" sz="quarter" idx="10" hasCustomPrompt="1"/>
          </p:nvPr>
        </p:nvSpPr>
        <p:spPr bwMode="white">
          <a:xfrm>
            <a:off x="359999" y="1828800"/>
            <a:ext cx="4320000" cy="562252"/>
          </a:xfrm>
        </p:spPr>
        <p:txBody>
          <a:bodyPr/>
          <a:lstStyle>
            <a:lvl1pPr marL="0" indent="0">
              <a:lnSpc>
                <a:spcPct val="100000"/>
              </a:lnSpc>
              <a:spcAft>
                <a:spcPts val="0"/>
              </a:spcAft>
              <a:buNone/>
              <a:defRPr sz="10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sv-SE" dirty="0"/>
              <a:t>Click to add Name Last name</a:t>
            </a:r>
            <a:br>
              <a:rPr lang="en-GB" dirty="0"/>
            </a:br>
            <a:r>
              <a:rPr lang="sv-SE" dirty="0"/>
              <a:t>Job title, Department</a:t>
            </a:r>
            <a:br>
              <a:rPr lang="en-GB" dirty="0"/>
            </a:br>
            <a:r>
              <a:rPr lang="sv-SE" dirty="0"/>
              <a:t>e-mail</a:t>
            </a:r>
            <a:endParaRPr lang="sv-SE"/>
          </a:p>
        </p:txBody>
      </p:sp>
    </p:spTree>
    <p:extLst>
      <p:ext uri="{BB962C8B-B14F-4D97-AF65-F5344CB8AC3E}">
        <p14:creationId xmlns:p14="http://schemas.microsoft.com/office/powerpoint/2010/main" val="3980217615"/>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bright image">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D9DD72BF-EDEC-441F-B5D6-F68832F343C4}" type="datetime1">
              <a:rPr lang="sv-SE" smtClean="0"/>
              <a:t>2025-10-03</a:t>
            </a:fld>
            <a:endParaRPr lang="sv-SE"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sv-SE"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sv-SE" smtClean="0"/>
              <a:pPr/>
              <a:t>‹#›</a:t>
            </a:fld>
            <a:endParaRPr lang="sv-SE" dirty="0"/>
          </a:p>
        </p:txBody>
      </p:sp>
      <p:sp>
        <p:nvSpPr>
          <p:cNvPr id="14" name="Background">
            <a:extLst>
              <a:ext uri="{FF2B5EF4-FFF2-40B4-BE49-F238E27FC236}">
                <a16:creationId xmlns:a16="http://schemas.microsoft.com/office/drawing/2014/main" id="{6E4254E8-0058-4B51-AE94-DF452D313C5C}"/>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sp>
        <p:nvSpPr>
          <p:cNvPr id="18" name="Picture Placeholder 7">
            <a:extLst>
              <a:ext uri="{FF2B5EF4-FFF2-40B4-BE49-F238E27FC236}">
                <a16:creationId xmlns:a16="http://schemas.microsoft.com/office/drawing/2014/main" id="{6AFBD548-0737-4492-BE87-1A3682008EB8}"/>
              </a:ext>
            </a:extLst>
          </p:cNvPr>
          <p:cNvSpPr>
            <a:spLocks noGrp="1"/>
          </p:cNvSpPr>
          <p:nvPr>
            <p:ph type="pic" sz="quarter" idx="13" hasCustomPrompt="1"/>
          </p:nvPr>
        </p:nvSpPr>
        <p:spPr>
          <a:xfrm>
            <a:off x="0" y="-1"/>
            <a:ext cx="12193200" cy="6858000"/>
          </a:xfrm>
          <a:solidFill>
            <a:schemeClr val="accent6"/>
          </a:solidFill>
        </p:spPr>
        <p:txBody>
          <a:bodyPr lIns="72000" tIns="72000"/>
          <a:lstStyle>
            <a:lvl1pPr marL="0" indent="0" algn="l">
              <a:spcAft>
                <a:spcPts val="0"/>
              </a:spcAft>
              <a:buNone/>
              <a:defRPr sz="1600"/>
            </a:lvl1pPr>
          </a:lstStyle>
          <a:p>
            <a:r>
              <a:rPr lang="sv-SE" dirty="0"/>
              <a:t>Mark placeholder to insert image using the Insert tab – Pictures or from Templafy</a:t>
            </a:r>
            <a:endParaRPr lang="sv-SE"/>
          </a:p>
        </p:txBody>
      </p:sp>
      <p:sp>
        <p:nvSpPr>
          <p:cNvPr id="15" name="Text Placeholder logo">
            <a:extLst>
              <a:ext uri="{FF2B5EF4-FFF2-40B4-BE49-F238E27FC236}">
                <a16:creationId xmlns:a16="http://schemas.microsoft.com/office/drawing/2014/main" id="{93B5AFB1-79EB-42DA-8C67-9C34BAE10A4D}"/>
              </a:ext>
            </a:extLst>
          </p:cNvPr>
          <p:cNvSpPr>
            <a:spLocks noGrp="1"/>
          </p:cNvSpPr>
          <p:nvPr>
            <p:ph type="body" sz="quarter" idx="19" hasCustomPrompt="1"/>
          </p:nvPr>
        </p:nvSpPr>
        <p:spPr>
          <a:xfrm>
            <a:off x="360000" y="5878800"/>
            <a:ext cx="2617200" cy="327600"/>
          </a:xfrm>
          <a:blipFill>
            <a:blip r:embed="rId2"/>
            <a:stretch>
              <a:fillRect/>
            </a:stretch>
          </a:blipFill>
        </p:spPr>
        <p:txBody>
          <a:bodyPr/>
          <a:lstStyle>
            <a:lvl1pPr>
              <a:defRPr sz="100">
                <a:noFill/>
              </a:defRPr>
            </a:lvl1pPr>
          </a:lstStyle>
          <a:p>
            <a:pPr lvl="0"/>
            <a:r>
              <a:rPr lang="sv-SE" dirty="0"/>
              <a:t>.</a:t>
            </a:r>
            <a:endParaRPr lang="sv-SE"/>
          </a:p>
        </p:txBody>
      </p:sp>
      <p:sp>
        <p:nvSpPr>
          <p:cNvPr id="2" name="Title 1"/>
          <p:cNvSpPr>
            <a:spLocks noGrp="1"/>
          </p:cNvSpPr>
          <p:nvPr>
            <p:ph type="ctrTitle" hasCustomPrompt="1"/>
          </p:nvPr>
        </p:nvSpPr>
        <p:spPr>
          <a:xfrm>
            <a:off x="360000" y="654050"/>
            <a:ext cx="11471638" cy="1174751"/>
          </a:xfrm>
        </p:spPr>
        <p:txBody>
          <a:bodyPr anchor="t" anchorCtr="0"/>
          <a:lstStyle>
            <a:lvl1pPr algn="l">
              <a:defRPr sz="6000">
                <a:solidFill>
                  <a:schemeClr val="tx2"/>
                </a:solidFill>
              </a:defRPr>
            </a:lvl1pPr>
          </a:lstStyle>
          <a:p>
            <a:r>
              <a:rPr lang="sv-SE" noProof="0" dirty="0"/>
              <a:t>Click to add </a:t>
            </a:r>
            <a:r>
              <a:rPr lang="sv-SE" dirty="0"/>
              <a:t>Thank you!</a:t>
            </a:r>
            <a:endParaRPr lang="sv-SE"/>
          </a:p>
        </p:txBody>
      </p:sp>
      <p:sp>
        <p:nvSpPr>
          <p:cNvPr id="13" name="Text Placeholder 14">
            <a:extLst>
              <a:ext uri="{FF2B5EF4-FFF2-40B4-BE49-F238E27FC236}">
                <a16:creationId xmlns:a16="http://schemas.microsoft.com/office/drawing/2014/main" id="{A17E5844-AA2E-48C4-91FF-39484DFE723C}"/>
              </a:ext>
            </a:extLst>
          </p:cNvPr>
          <p:cNvSpPr>
            <a:spLocks noGrp="1"/>
          </p:cNvSpPr>
          <p:nvPr>
            <p:ph type="body" sz="quarter" idx="10" hasCustomPrompt="1"/>
          </p:nvPr>
        </p:nvSpPr>
        <p:spPr bwMode="white">
          <a:xfrm>
            <a:off x="359999" y="1828800"/>
            <a:ext cx="4320000" cy="562252"/>
          </a:xfrm>
        </p:spPr>
        <p:txBody>
          <a:bodyPr/>
          <a:lstStyle>
            <a:lvl1pPr marL="0" indent="0">
              <a:lnSpc>
                <a:spcPct val="100000"/>
              </a:lnSpc>
              <a:spcAft>
                <a:spcPts val="0"/>
              </a:spcAft>
              <a:buNone/>
              <a:defRPr sz="1000">
                <a:solidFill>
                  <a:srgbClr val="333333"/>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sv-SE" dirty="0"/>
              <a:t>Click to add Name Last name</a:t>
            </a:r>
            <a:br>
              <a:rPr lang="en-GB" dirty="0"/>
            </a:br>
            <a:r>
              <a:rPr lang="sv-SE" dirty="0"/>
              <a:t>Job title, Department</a:t>
            </a:r>
            <a:br>
              <a:rPr lang="en-GB" dirty="0"/>
            </a:br>
            <a:r>
              <a:rPr lang="sv-SE" dirty="0"/>
              <a:t>e-mail</a:t>
            </a:r>
            <a:endParaRPr lang="sv-SE"/>
          </a:p>
        </p:txBody>
      </p:sp>
    </p:spTree>
    <p:extLst>
      <p:ext uri="{BB962C8B-B14F-4D97-AF65-F5344CB8AC3E}">
        <p14:creationId xmlns:p14="http://schemas.microsoft.com/office/powerpoint/2010/main" val="223647738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B)">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A6F26645-C2A2-4B76-9EB3-5D9CA57B224A}" type="datetime1">
              <a:rPr lang="sv-SE" smtClean="0"/>
              <a:t>2025-10-03</a:t>
            </a:fld>
            <a:endParaRPr lang="sv-SE"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sv-SE"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sv-SE" smtClean="0"/>
              <a:pPr/>
              <a:t>‹#›</a:t>
            </a:fld>
            <a:endParaRPr lang="sv-SE" dirty="0"/>
          </a:p>
        </p:txBody>
      </p:sp>
      <p:sp>
        <p:nvSpPr>
          <p:cNvPr id="7" name="Background"/>
          <p:cNvSpPr/>
          <p:nvPr userDrawn="1"/>
        </p:nvSpPr>
        <p:spPr>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pic>
        <p:nvPicPr>
          <p:cNvPr id="8" name="Graphic 7">
            <a:extLst>
              <a:ext uri="{FF2B5EF4-FFF2-40B4-BE49-F238E27FC236}">
                <a16:creationId xmlns:a16="http://schemas.microsoft.com/office/drawing/2014/main" id="{00DC3440-E1C8-49D9-9C24-C57CA0F0CBD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9021" y="1282751"/>
            <a:ext cx="4986000" cy="4247003"/>
          </a:xfrm>
          <a:prstGeom prst="rect">
            <a:avLst/>
          </a:prstGeom>
        </p:spPr>
      </p:pic>
    </p:spTree>
    <p:extLst>
      <p:ext uri="{BB962C8B-B14F-4D97-AF65-F5344CB8AC3E}">
        <p14:creationId xmlns:p14="http://schemas.microsoft.com/office/powerpoint/2010/main" val="418413711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C)">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F25BA43C-8502-4266-A056-72866794E701}" type="datetime1">
              <a:rPr lang="sv-SE" smtClean="0"/>
              <a:t>2025-10-03</a:t>
            </a:fld>
            <a:endParaRPr lang="sv-SE"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sv-SE"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sv-SE" smtClean="0"/>
              <a:pPr/>
              <a:t>‹#›</a:t>
            </a:fld>
            <a:endParaRPr lang="sv-SE"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dirty="0" err="1"/>
          </a:p>
        </p:txBody>
      </p:sp>
      <p:pic>
        <p:nvPicPr>
          <p:cNvPr id="3" name="Graphic 2">
            <a:extLst>
              <a:ext uri="{FF2B5EF4-FFF2-40B4-BE49-F238E27FC236}">
                <a16:creationId xmlns:a16="http://schemas.microsoft.com/office/drawing/2014/main" id="{C19CD149-890D-40C4-A7EE-82FC4C58D5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9021" y="1282751"/>
            <a:ext cx="4986000" cy="4247003"/>
          </a:xfrm>
          <a:prstGeom prst="rect">
            <a:avLst/>
          </a:prstGeom>
        </p:spPr>
      </p:pic>
    </p:spTree>
    <p:extLst>
      <p:ext uri="{BB962C8B-B14F-4D97-AF65-F5344CB8AC3E}">
        <p14:creationId xmlns:p14="http://schemas.microsoft.com/office/powerpoint/2010/main" val="95224058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69AAB-5376-40EF-9BC8-527076D40F09}"/>
              </a:ext>
            </a:extLst>
          </p:cNvPr>
          <p:cNvPicPr>
            <a:picLocks noChangeAspect="1"/>
          </p:cNvPicPr>
          <p:nvPr userDrawn="1"/>
        </p:nvPicPr>
        <p:blipFill>
          <a:blip r:embed="rId2"/>
          <a:stretch>
            <a:fillRect/>
          </a:stretch>
        </p:blipFill>
        <p:spPr>
          <a:xfrm>
            <a:off x="2705420" y="4613272"/>
            <a:ext cx="995748" cy="2065891"/>
          </a:xfrm>
          <a:prstGeom prst="rect">
            <a:avLst/>
          </a:prstGeom>
        </p:spPr>
      </p:pic>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45200" y="938540"/>
            <a:ext cx="2880000" cy="518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sv-SE" sz="1600" dirty="0">
                <a:solidFill>
                  <a:srgbClr val="333333"/>
                </a:solidFill>
                <a:latin typeface="+mn-lt"/>
                <a:cs typeface="Verdana" panose="020B0604030504040204" pitchFamily="34" charset="0"/>
              </a:rPr>
              <a:t>PICTURES</a:t>
            </a:r>
            <a:br>
              <a:rPr lang="en-GB" sz="900" dirty="0">
                <a:solidFill>
                  <a:srgbClr val="333333"/>
                </a:solidFill>
                <a:latin typeface="+mn-lt"/>
                <a:cs typeface="Verdana" panose="020B0604030504040204" pitchFamily="34" charset="0"/>
              </a:rPr>
            </a:br>
            <a:r>
              <a:rPr lang="sv-SE" sz="900" b="1" noProof="1">
                <a:solidFill>
                  <a:srgbClr val="333333"/>
                </a:solidFill>
                <a:latin typeface="+mn-lt"/>
                <a:cs typeface="Verdana" panose="020B0604030504040204" pitchFamily="34" charset="0"/>
              </a:rPr>
              <a:t>Insert corporate picture from Templafy</a:t>
            </a:r>
            <a:endParaRPr lang="sv-SE" altLang="da-DK" sz="900" b="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noProof="1">
                <a:solidFill>
                  <a:srgbClr val="333333"/>
                </a:solidFill>
                <a:latin typeface="+mn-lt"/>
                <a:cs typeface="Verdana" panose="020B0604030504040204" pitchFamily="34" charset="0"/>
              </a:rPr>
              <a:t>1.</a:t>
            </a:r>
            <a:r>
              <a:rPr lang="sv-SE" altLang="da-DK" sz="900" b="0" noProof="1">
                <a:solidFill>
                  <a:srgbClr val="333333"/>
                </a:solidFill>
                <a:latin typeface="+mn-lt"/>
                <a:cs typeface="Verdana" panose="020B0604030504040204" pitchFamily="34" charset="0"/>
              </a:rPr>
              <a:t> Click the blue </a:t>
            </a:r>
            <a:r>
              <a:rPr lang="sv-SE" altLang="da-DK" sz="900" b="1" baseline="0" noProof="1">
                <a:solidFill>
                  <a:srgbClr val="333333"/>
                </a:solidFill>
                <a:latin typeface="+mn-lt"/>
                <a:cs typeface="Verdana" panose="020B0604030504040204" pitchFamily="34" charset="0"/>
              </a:rPr>
              <a:t>Templafy </a:t>
            </a:r>
            <a:r>
              <a:rPr lang="sv-SE" altLang="da-DK" sz="900" b="0" baseline="0" noProof="1">
                <a:solidFill>
                  <a:srgbClr val="333333"/>
                </a:solidFill>
                <a:latin typeface="+mn-lt"/>
                <a:cs typeface="Verdana" panose="020B0604030504040204" pitchFamily="34" charset="0"/>
              </a:rPr>
              <a:t>button</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baseline="0" noProof="1">
                <a:solidFill>
                  <a:srgbClr val="333333"/>
                </a:solidFill>
                <a:latin typeface="+mn-lt"/>
                <a:cs typeface="Verdana" panose="020B0604030504040204" pitchFamily="34" charset="0"/>
              </a:rPr>
              <a:t>2. </a:t>
            </a:r>
            <a:r>
              <a:rPr lang="sv-SE" altLang="da-DK" sz="900" b="0" baseline="0" noProof="1">
                <a:solidFill>
                  <a:srgbClr val="333333"/>
                </a:solidFill>
                <a:latin typeface="+mn-lt"/>
                <a:cs typeface="Verdana" panose="020B0604030504040204" pitchFamily="34" charset="0"/>
              </a:rPr>
              <a:t>In the dropdown, click </a:t>
            </a:r>
            <a:r>
              <a:rPr lang="sv-SE" altLang="da-DK" sz="900" b="1" baseline="0" noProof="1">
                <a:solidFill>
                  <a:srgbClr val="333333"/>
                </a:solidFill>
                <a:latin typeface="+mn-lt"/>
                <a:cs typeface="Verdana" panose="020B0604030504040204" pitchFamily="34" charset="0"/>
              </a:rPr>
              <a:t>Images</a:t>
            </a:r>
            <a:r>
              <a:rPr lang="sv-SE" altLang="da-DK" sz="900" b="0" baseline="0" noProof="1">
                <a:solidFill>
                  <a:srgbClr val="333333"/>
                </a:solidFill>
                <a:latin typeface="+mn-lt"/>
                <a:cs typeface="Verdana" panose="020B0604030504040204" pitchFamily="34" charset="0"/>
              </a:rPr>
              <a:t>, or click the </a:t>
            </a:r>
            <a:r>
              <a:rPr lang="sv-SE" altLang="da-DK" sz="900" b="1" baseline="0" noProof="1">
                <a:solidFill>
                  <a:srgbClr val="333333"/>
                </a:solidFill>
                <a:latin typeface="+mn-lt"/>
                <a:cs typeface="Verdana" panose="020B0604030504040204" pitchFamily="34" charset="0"/>
              </a:rPr>
              <a:t>Images </a:t>
            </a:r>
            <a:r>
              <a:rPr lang="sv-SE" altLang="da-DK" sz="900" b="0" i="0" baseline="0" noProof="1">
                <a:solidFill>
                  <a:srgbClr val="333333"/>
                </a:solidFill>
                <a:latin typeface="+mn-lt"/>
                <a:cs typeface="Verdana" panose="020B0604030504040204" pitchFamily="34" charset="0"/>
              </a:rPr>
              <a:t>button</a:t>
            </a:r>
            <a:r>
              <a:rPr lang="sv-SE" altLang="da-DK" sz="900" b="0" baseline="0" noProof="1">
                <a:solidFill>
                  <a:srgbClr val="333333"/>
                </a:solidFill>
                <a:latin typeface="+mn-lt"/>
                <a:cs typeface="Verdana" panose="020B0604030504040204" pitchFamily="34" charset="0"/>
              </a:rPr>
              <a:t> in the Templafy pane on the right side of the screen</a:t>
            </a:r>
            <a:endParaRPr lang="sv-SE" altLang="da-DK" sz="90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sv-SE" altLang="da-DK" sz="900" b="0" baseline="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baseline="0" noProof="1">
                <a:solidFill>
                  <a:srgbClr val="333333"/>
                </a:solidFill>
                <a:latin typeface="+mn-lt"/>
                <a:cs typeface="Verdana" panose="020B0604030504040204" pitchFamily="34" charset="0"/>
              </a:rPr>
              <a:t>Insert picture</a:t>
            </a:r>
            <a:endParaRPr lang="sv-SE"/>
          </a:p>
          <a:p>
            <a:pPr eaLnBrk="1" hangingPunct="1">
              <a:spcAft>
                <a:spcPts val="600"/>
              </a:spcAft>
              <a:defRPr/>
            </a:pPr>
            <a:r>
              <a:rPr lang="sv-SE" altLang="da-DK" sz="900" b="0" noProof="1">
                <a:solidFill>
                  <a:srgbClr val="333333"/>
                </a:solidFill>
                <a:latin typeface="+mn-lt"/>
                <a:cs typeface="Verdana" panose="020B0604030504040204" pitchFamily="34" charset="0"/>
              </a:rPr>
              <a:t>On slides with pictureplaceholder, click on the icon and choose </a:t>
            </a:r>
            <a:r>
              <a:rPr lang="sv-SE" altLang="da-DK" sz="900" b="1" noProof="1">
                <a:solidFill>
                  <a:srgbClr val="333333"/>
                </a:solidFill>
                <a:latin typeface="+mn-lt"/>
                <a:cs typeface="Verdana" panose="020B0604030504040204" pitchFamily="34" charset="0"/>
              </a:rPr>
              <a:t>Insert</a:t>
            </a:r>
            <a:endParaRPr lang="sv-SE"/>
          </a:p>
          <a:p>
            <a:pPr eaLnBrk="1" hangingPunct="1">
              <a:spcBef>
                <a:spcPts val="1200"/>
              </a:spcBef>
              <a:spcAft>
                <a:spcPts val="600"/>
              </a:spcAft>
              <a:defRPr/>
            </a:pPr>
            <a:r>
              <a:rPr lang="sv-SE" sz="900" b="1" noProof="1">
                <a:solidFill>
                  <a:srgbClr val="333333"/>
                </a:solidFill>
                <a:latin typeface="+mn-lt"/>
                <a:cs typeface="Verdana" panose="020B0604030504040204" pitchFamily="34" charset="0"/>
              </a:rPr>
              <a:t>Crop picture</a:t>
            </a:r>
            <a:endParaRPr lang="sv-SE"/>
          </a:p>
          <a:p>
            <a:pPr eaLnBrk="1" hangingPunct="1">
              <a:spcAft>
                <a:spcPts val="600"/>
              </a:spcAft>
              <a:defRPr/>
            </a:pPr>
            <a:r>
              <a:rPr lang="sv-SE" altLang="da-DK" sz="900" b="1" noProof="1">
                <a:solidFill>
                  <a:srgbClr val="333333"/>
                </a:solidFill>
                <a:latin typeface="+mn-lt"/>
                <a:cs typeface="Verdana" panose="020B0604030504040204" pitchFamily="34" charset="0"/>
              </a:rPr>
              <a:t>1. </a:t>
            </a:r>
            <a:r>
              <a:rPr lang="sv-SE" altLang="da-DK" sz="900" b="0" noProof="1">
                <a:solidFill>
                  <a:srgbClr val="333333"/>
                </a:solidFill>
                <a:latin typeface="+mn-lt"/>
                <a:cs typeface="Verdana" panose="020B0604030504040204" pitchFamily="34" charset="0"/>
              </a:rPr>
              <a:t>Click </a:t>
            </a:r>
            <a:r>
              <a:rPr lang="sv-SE" altLang="da-DK" sz="900" b="1" noProof="1">
                <a:solidFill>
                  <a:srgbClr val="333333"/>
                </a:solidFill>
                <a:latin typeface="+mn-lt"/>
                <a:cs typeface="Verdana" panose="020B0604030504040204" pitchFamily="34" charset="0"/>
              </a:rPr>
              <a:t>Crop</a:t>
            </a:r>
            <a:r>
              <a:rPr lang="sv-SE" altLang="da-DK" sz="900" b="0" noProof="1">
                <a:solidFill>
                  <a:srgbClr val="333333"/>
                </a:solidFill>
                <a:latin typeface="+mn-lt"/>
                <a:cs typeface="Verdana" panose="020B0604030504040204" pitchFamily="34" charset="0"/>
              </a:rPr>
              <a:t> to change size or focus of the picture</a:t>
            </a:r>
            <a:endParaRPr lang="sv-SE"/>
          </a:p>
          <a:p>
            <a:pPr eaLnBrk="1" hangingPunct="1">
              <a:spcAft>
                <a:spcPts val="600"/>
              </a:spcAft>
              <a:defRPr/>
            </a:pPr>
            <a:r>
              <a:rPr lang="sv-SE" altLang="da-DK" sz="900" b="1" noProof="1">
                <a:solidFill>
                  <a:srgbClr val="333333"/>
                </a:solidFill>
                <a:latin typeface="+mn-lt"/>
                <a:cs typeface="Verdana" panose="020B0604030504040204" pitchFamily="34" charset="0"/>
              </a:rPr>
              <a:t>2. </a:t>
            </a:r>
            <a:r>
              <a:rPr lang="sv-SE" altLang="da-DK" sz="900" b="0" noProof="1">
                <a:solidFill>
                  <a:srgbClr val="333333"/>
                </a:solidFill>
                <a:latin typeface="+mn-lt"/>
                <a:cs typeface="Verdana" panose="020B0604030504040204" pitchFamily="34" charset="0"/>
              </a:rPr>
              <a:t>If you want to scale the picture, hold </a:t>
            </a:r>
            <a:r>
              <a:rPr lang="sv-SE" altLang="da-DK" sz="900" b="1" noProof="1">
                <a:solidFill>
                  <a:srgbClr val="333333"/>
                </a:solidFill>
                <a:latin typeface="+mn-lt"/>
                <a:cs typeface="Verdana" panose="020B0604030504040204" pitchFamily="34" charset="0"/>
              </a:rPr>
              <a:t>SHIFT</a:t>
            </a:r>
            <a:r>
              <a:rPr lang="sv-SE" altLang="da-DK" sz="900" b="0" noProof="1">
                <a:solidFill>
                  <a:srgbClr val="333333"/>
                </a:solidFill>
                <a:latin typeface="+mn-lt"/>
                <a:cs typeface="Verdana" panose="020B0604030504040204" pitchFamily="34" charset="0"/>
              </a:rPr>
              <a:t>-key down while dragging the corners of the picture</a:t>
            </a:r>
            <a:br>
              <a:rPr lang="en-GB" altLang="da-DK" sz="900" b="0" noProof="1">
                <a:solidFill>
                  <a:srgbClr val="333333"/>
                </a:solidFill>
                <a:latin typeface="+mn-lt"/>
                <a:cs typeface="Verdana" panose="020B0604030504040204" pitchFamily="34" charset="0"/>
              </a:rPr>
            </a:br>
            <a:endParaRPr lang="sv-SE" altLang="da-DK" sz="900" b="0" noProof="1">
              <a:solidFill>
                <a:srgbClr val="333333"/>
              </a:solidFill>
              <a:latin typeface="+mn-lt"/>
              <a:cs typeface="Verdana" panose="020B0604030504040204" pitchFamily="34" charset="0"/>
            </a:endParaRPr>
          </a:p>
          <a:p>
            <a:pPr eaLnBrk="1" hangingPunct="1">
              <a:spcAft>
                <a:spcPts val="600"/>
              </a:spcAft>
              <a:defRPr/>
            </a:pPr>
            <a:r>
              <a:rPr lang="sv-SE" altLang="da-DK" sz="900" b="1" noProof="1">
                <a:solidFill>
                  <a:srgbClr val="333333"/>
                </a:solidFill>
                <a:latin typeface="+mn-lt"/>
                <a:cs typeface="Verdana" panose="020B0604030504040204" pitchFamily="34" charset="0"/>
              </a:rPr>
              <a:t>HINT: </a:t>
            </a:r>
            <a:r>
              <a:rPr lang="sv-SE" altLang="da-DK" sz="900" b="0" noProof="1">
                <a:solidFill>
                  <a:srgbClr val="333333"/>
                </a:solidFill>
                <a:latin typeface="+mn-lt"/>
                <a:cs typeface="Verdana" panose="020B0604030504040204" pitchFamily="34" charset="0"/>
              </a:rPr>
              <a:t>If you delete the picture and insert a new one, the picture may lie in front of the text or graphic. If this happens, select the picture, right-click and choose </a:t>
            </a:r>
            <a:r>
              <a:rPr lang="sv-SE" altLang="da-DK" sz="900" b="1" noProof="1">
                <a:solidFill>
                  <a:srgbClr val="333333"/>
                </a:solidFill>
                <a:latin typeface="+mn-lt"/>
                <a:cs typeface="Verdana" panose="020B0604030504040204" pitchFamily="34" charset="0"/>
              </a:rPr>
              <a:t>Send to Back</a:t>
            </a:r>
            <a:endParaRPr lang="sv-SE"/>
          </a:p>
          <a:p>
            <a:pPr marL="0" marR="0" lvl="0" indent="0" algn="l" defTabSz="914400" rtl="0" eaLnBrk="1" fontAlgn="auto" latinLnBrk="0" hangingPunct="1">
              <a:lnSpc>
                <a:spcPct val="100000"/>
              </a:lnSpc>
              <a:spcBef>
                <a:spcPts val="1200"/>
              </a:spcBef>
              <a:spcAft>
                <a:spcPts val="600"/>
              </a:spcAft>
              <a:buClrTx/>
              <a:buSzTx/>
              <a:buFontTx/>
              <a:buNone/>
              <a:tabLst/>
              <a:defRPr/>
            </a:pPr>
            <a:r>
              <a:rPr lang="sv-SE" sz="1600" dirty="0">
                <a:solidFill>
                  <a:srgbClr val="333333"/>
                </a:solidFill>
                <a:latin typeface="+mn-lt"/>
                <a:cs typeface="Verdana" panose="020B0604030504040204" pitchFamily="34" charset="0"/>
              </a:rPr>
              <a:t>GUIDES</a:t>
            </a:r>
            <a:endParaRPr lang="sv-SE" sz="1600" b="1" noProof="1">
              <a:solidFill>
                <a:srgbClr val="333333"/>
              </a:solidFill>
              <a:latin typeface="+mn-lt"/>
              <a:cs typeface="Verdana" panose="020B0604030504040204" pitchFamily="34" charset="0"/>
            </a:endParaRPr>
          </a:p>
          <a:p>
            <a:pPr eaLnBrk="1" hangingPunct="1">
              <a:spcAft>
                <a:spcPts val="600"/>
              </a:spcAft>
              <a:defRPr/>
            </a:pPr>
            <a:r>
              <a:rPr lang="sv-SE" altLang="da-DK" sz="900" b="0" noProof="1">
                <a:solidFill>
                  <a:srgbClr val="333333"/>
                </a:solidFill>
                <a:latin typeface="+mn-lt"/>
                <a:cs typeface="Verdana" panose="020B0604030504040204" pitchFamily="34" charset="0"/>
              </a:rPr>
              <a:t>Click the </a:t>
            </a:r>
            <a:r>
              <a:rPr lang="sv-SE" altLang="da-DK" sz="900" b="1" noProof="1">
                <a:solidFill>
                  <a:srgbClr val="333333"/>
                </a:solidFill>
                <a:latin typeface="+mn-lt"/>
                <a:cs typeface="Verdana" panose="020B0604030504040204" pitchFamily="34" charset="0"/>
              </a:rPr>
              <a:t>View</a:t>
            </a:r>
            <a:r>
              <a:rPr lang="sv-SE" altLang="da-DK" sz="900" b="0" noProof="1">
                <a:solidFill>
                  <a:srgbClr val="333333"/>
                </a:solidFill>
                <a:latin typeface="+mn-lt"/>
                <a:cs typeface="Verdana" panose="020B0604030504040204" pitchFamily="34" charset="0"/>
              </a:rPr>
              <a:t> tab and set tick mark next to </a:t>
            </a:r>
            <a:r>
              <a:rPr lang="sv-SE" altLang="da-DK" sz="900" b="1" noProof="1">
                <a:solidFill>
                  <a:srgbClr val="333333"/>
                </a:solidFill>
                <a:latin typeface="+mn-lt"/>
                <a:cs typeface="Verdana" panose="020B0604030504040204" pitchFamily="34" charset="0"/>
              </a:rPr>
              <a:t>Guides</a:t>
            </a:r>
            <a:endParaRPr lang="sv-SE" altLang="da-DK" sz="900" b="0" noProof="1">
              <a:solidFill>
                <a:srgbClr val="333333"/>
              </a:solidFill>
              <a:latin typeface="+mn-lt"/>
              <a:cs typeface="Verdana" panose="020B0604030504040204" pitchFamily="34" charset="0"/>
            </a:endParaRPr>
          </a:p>
          <a:p>
            <a:pPr eaLnBrk="1" hangingPunct="1">
              <a:spcAft>
                <a:spcPts val="600"/>
              </a:spcAft>
              <a:defRPr/>
            </a:pPr>
            <a:r>
              <a:rPr lang="sv-SE" altLang="da-DK" sz="900" b="1" noProof="1">
                <a:solidFill>
                  <a:srgbClr val="333333"/>
                </a:solidFill>
                <a:latin typeface="+mn-lt"/>
                <a:cs typeface="Verdana" panose="020B0604030504040204" pitchFamily="34" charset="0"/>
              </a:rPr>
              <a:t>HINT: Alt + F9 </a:t>
            </a:r>
            <a:r>
              <a:rPr lang="sv-SE" altLang="da-DK" sz="900" b="0" noProof="1">
                <a:solidFill>
                  <a:srgbClr val="333333"/>
                </a:solidFill>
                <a:latin typeface="+mn-lt"/>
                <a:cs typeface="Verdana" panose="020B0604030504040204" pitchFamily="34" charset="0"/>
              </a:rPr>
              <a:t>for quick view of guides</a:t>
            </a:r>
            <a:br>
              <a:rPr lang="en-GB" altLang="da-DK" sz="900" b="0" noProof="1">
                <a:solidFill>
                  <a:srgbClr val="333333"/>
                </a:solidFill>
                <a:latin typeface="+mn-lt"/>
                <a:cs typeface="Verdana" panose="020B0604030504040204" pitchFamily="34" charset="0"/>
              </a:rPr>
            </a:br>
            <a:r>
              <a:rPr lang="sv-SE" altLang="da-DK" sz="900" b="1" noProof="1">
                <a:solidFill>
                  <a:srgbClr val="333333"/>
                </a:solidFill>
                <a:latin typeface="+mn-lt"/>
                <a:cs typeface="Verdana" panose="020B0604030504040204" pitchFamily="34" charset="0"/>
              </a:rPr>
              <a:t>Mac: </a:t>
            </a:r>
            <a:r>
              <a:rPr lang="sv-SE" sz="900" b="0" i="0" dirty="0">
                <a:solidFill>
                  <a:srgbClr val="333333"/>
                </a:solidFill>
                <a:effectLst/>
                <a:latin typeface="Verdana"/>
              </a:rPr>
              <a:t>⌘ </a:t>
            </a:r>
            <a:r>
              <a:rPr lang="sv-SE" altLang="da-DK" sz="900" b="0" noProof="1">
                <a:solidFill>
                  <a:srgbClr val="333333"/>
                </a:solidFill>
                <a:latin typeface="+mn-lt"/>
                <a:cs typeface="Verdana" panose="020B0604030504040204" pitchFamily="34" charset="0"/>
              </a:rPr>
              <a:t>+ option + ctrl + G</a:t>
            </a:r>
            <a:endParaRPr lang="sv-SE"/>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09816" y="118743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3"/>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4"/>
            <a:srcRect l="1432" t="16308" r="2422" b="1509"/>
            <a:stretch/>
          </p:blipFill>
          <p:spPr>
            <a:xfrm>
              <a:off x="6444587" y="2943287"/>
              <a:ext cx="674853" cy="628489"/>
            </a:xfrm>
            <a:prstGeom prst="rect">
              <a:avLst/>
            </a:prstGeom>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5"/>
          <a:stretch>
            <a:fillRect/>
          </a:stretch>
        </p:blipFill>
        <p:spPr>
          <a:xfrm>
            <a:off x="7251578" y="3148530"/>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345647" y="938540"/>
            <a:ext cx="2880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dirty="0">
                <a:solidFill>
                  <a:srgbClr val="333333"/>
                </a:solidFill>
                <a:latin typeface="+mn-lt"/>
                <a:cs typeface="Verdana" panose="020B0604030504040204" pitchFamily="34" charset="0"/>
              </a:rPr>
              <a:t>HEADER &amp; FOOTER</a:t>
            </a:r>
            <a:endParaRPr lang="sv-SE"/>
          </a:p>
          <a:p>
            <a:pPr eaLnBrk="1" hangingPunct="1">
              <a:spcAft>
                <a:spcPts val="600"/>
              </a:spcAft>
              <a:defRPr/>
            </a:pPr>
            <a:r>
              <a:rPr lang="sv-SE" altLang="da-DK" sz="900" b="0" noProof="1">
                <a:solidFill>
                  <a:srgbClr val="333333"/>
                </a:solidFill>
                <a:latin typeface="+mn-lt"/>
                <a:cs typeface="Verdana" panose="020B0604030504040204" pitchFamily="34" charset="0"/>
              </a:rPr>
              <a:t>Do this at the very end to apply the changes on all slides</a:t>
            </a:r>
            <a:endParaRPr lang="sv-SE"/>
          </a:p>
          <a:p>
            <a:pPr eaLnBrk="1" hangingPunct="1">
              <a:spcAft>
                <a:spcPts val="600"/>
              </a:spcAft>
              <a:defRPr/>
            </a:pPr>
            <a:r>
              <a:rPr lang="sv-SE" altLang="da-DK" sz="900" b="0" noProof="1">
                <a:solidFill>
                  <a:srgbClr val="333333"/>
                </a:solidFill>
                <a:latin typeface="+mn-lt"/>
                <a:cs typeface="Verdana" panose="020B0604030504040204" pitchFamily="34" charset="0"/>
              </a:rPr>
              <a:t>Click on </a:t>
            </a:r>
            <a:r>
              <a:rPr lang="sv-SE" altLang="da-DK" sz="900" b="1" noProof="1">
                <a:solidFill>
                  <a:srgbClr val="333333"/>
                </a:solidFill>
                <a:latin typeface="+mn-lt"/>
                <a:cs typeface="Verdana" panose="020B0604030504040204" pitchFamily="34" charset="0"/>
              </a:rPr>
              <a:t>Header and Footer </a:t>
            </a:r>
            <a:r>
              <a:rPr lang="sv-SE" altLang="da-DK" sz="900" b="0" noProof="1">
                <a:solidFill>
                  <a:srgbClr val="333333"/>
                </a:solidFill>
                <a:latin typeface="+mn-lt"/>
                <a:cs typeface="Verdana" panose="020B0604030504040204" pitchFamily="34" charset="0"/>
              </a:rPr>
              <a:t>in the </a:t>
            </a:r>
            <a:r>
              <a:rPr lang="sv-SE" altLang="da-DK" sz="900" b="1" noProof="1">
                <a:solidFill>
                  <a:srgbClr val="333333"/>
                </a:solidFill>
                <a:latin typeface="+mn-lt"/>
                <a:cs typeface="Verdana" panose="020B0604030504040204" pitchFamily="34" charset="0"/>
              </a:rPr>
              <a:t>Insert</a:t>
            </a:r>
            <a:r>
              <a:rPr lang="sv-SE" altLang="da-DK" sz="900" b="0" noProof="1">
                <a:solidFill>
                  <a:srgbClr val="333333"/>
                </a:solidFill>
                <a:latin typeface="+mn-lt"/>
                <a:cs typeface="Verdana" panose="020B0604030504040204" pitchFamily="34" charset="0"/>
              </a:rPr>
              <a:t> tab (write the desired text, click date or page number from or to)</a:t>
            </a:r>
            <a:endParaRPr lang="sv-SE"/>
          </a:p>
          <a:p>
            <a:pPr eaLnBrk="1" hangingPunct="1">
              <a:spcAft>
                <a:spcPts val="600"/>
              </a:spcAft>
              <a:defRPr/>
            </a:pPr>
            <a:r>
              <a:rPr lang="sv-SE" altLang="da-DK" sz="900" b="0" noProof="1">
                <a:solidFill>
                  <a:srgbClr val="333333"/>
                </a:solidFill>
                <a:latin typeface="+mn-lt"/>
                <a:cs typeface="Verdana" panose="020B0604030504040204" pitchFamily="34" charset="0"/>
              </a:rPr>
              <a:t>Click </a:t>
            </a:r>
            <a:r>
              <a:rPr lang="sv-SE" altLang="da-DK" sz="900" b="1" noProof="1">
                <a:solidFill>
                  <a:srgbClr val="333333"/>
                </a:solidFill>
                <a:latin typeface="+mn-lt"/>
                <a:cs typeface="Verdana" panose="020B0604030504040204" pitchFamily="34" charset="0"/>
              </a:rPr>
              <a:t>Apply to All </a:t>
            </a:r>
            <a:r>
              <a:rPr lang="sv-SE" altLang="da-DK" sz="900" b="0" noProof="1">
                <a:solidFill>
                  <a:srgbClr val="333333"/>
                </a:solidFill>
                <a:latin typeface="+mn-lt"/>
                <a:cs typeface="Verdana" panose="020B0604030504040204" pitchFamily="34" charset="0"/>
              </a:rPr>
              <a:t>or </a:t>
            </a:r>
            <a:r>
              <a:rPr lang="sv-SE" altLang="da-DK" sz="900" b="1" noProof="1">
                <a:solidFill>
                  <a:srgbClr val="333333"/>
                </a:solidFill>
                <a:latin typeface="+mn-lt"/>
                <a:cs typeface="Verdana" panose="020B0604030504040204" pitchFamily="34" charset="0"/>
              </a:rPr>
              <a:t>Apply</a:t>
            </a:r>
            <a:r>
              <a:rPr lang="sv-SE" altLang="da-DK" sz="900" b="0" noProof="1">
                <a:solidFill>
                  <a:srgbClr val="333333"/>
                </a:solidFill>
                <a:latin typeface="+mn-lt"/>
                <a:cs typeface="Verdana" panose="020B0604030504040204" pitchFamily="34" charset="0"/>
              </a:rPr>
              <a:t> if only used on one slide</a:t>
            </a:r>
            <a:endParaRPr lang="sv-SE"/>
          </a:p>
          <a:p>
            <a:pPr eaLnBrk="1" hangingPunct="1">
              <a:spcAft>
                <a:spcPts val="600"/>
              </a:spcAft>
              <a:defRPr/>
            </a:pPr>
            <a:endParaRPr lang="sv-SE" altLang="da-DK" sz="900" b="0" noProof="1">
              <a:solidFill>
                <a:srgbClr val="333333"/>
              </a:solidFill>
              <a:latin typeface="+mn-lt"/>
              <a:cs typeface="Verdana" panose="020B0604030504040204" pitchFamily="34" charset="0"/>
            </a:endParaRPr>
          </a:p>
          <a:p>
            <a:pPr eaLnBrk="1" hangingPunct="1">
              <a:spcAft>
                <a:spcPts val="600"/>
              </a:spcAft>
              <a:defRPr/>
            </a:pPr>
            <a:r>
              <a:rPr lang="sv-SE" altLang="da-DK" sz="1600" b="0" noProof="1">
                <a:solidFill>
                  <a:srgbClr val="333333"/>
                </a:solidFill>
                <a:latin typeface="+mn-lt"/>
                <a:cs typeface="Verdana" panose="020B0604030504040204" pitchFamily="34" charset="0"/>
              </a:rPr>
              <a:t>COPY/PASTE CONTENT</a:t>
            </a:r>
            <a:endParaRPr lang="sv-SE"/>
          </a:p>
          <a:p>
            <a:pPr eaLnBrk="1" hangingPunct="1">
              <a:spcAft>
                <a:spcPts val="600"/>
              </a:spcAft>
              <a:defRPr/>
            </a:pPr>
            <a:r>
              <a:rPr lang="sv-SE" altLang="da-DK" sz="900" b="0" noProof="1">
                <a:solidFill>
                  <a:srgbClr val="333333"/>
                </a:solidFill>
                <a:latin typeface="+mn-lt"/>
                <a:cs typeface="Verdana" panose="020B0604030504040204" pitchFamily="34" charset="0"/>
              </a:rPr>
              <a:t>When copying old content to your new presentation, 2 options are available:</a:t>
            </a:r>
            <a:endParaRPr lang="sv-SE"/>
          </a:p>
          <a:p>
            <a:pPr eaLnBrk="1" hangingPunct="1">
              <a:spcAft>
                <a:spcPts val="600"/>
              </a:spcAft>
              <a:defRPr/>
            </a:pPr>
            <a:r>
              <a:rPr lang="sv-SE" altLang="da-DK" sz="900" b="1" noProof="1">
                <a:solidFill>
                  <a:srgbClr val="333333"/>
                </a:solidFill>
                <a:latin typeface="+mn-lt"/>
                <a:cs typeface="Verdana" panose="020B0604030504040204" pitchFamily="34" charset="0"/>
              </a:rPr>
              <a:t>1. Best practice: </a:t>
            </a:r>
            <a:r>
              <a:rPr lang="sv-SE" altLang="da-DK" sz="900" b="0" noProof="1">
                <a:solidFill>
                  <a:srgbClr val="333333"/>
                </a:solidFill>
                <a:latin typeface="+mn-lt"/>
                <a:cs typeface="Verdana" panose="020B0604030504040204" pitchFamily="34" charset="0"/>
              </a:rPr>
              <a:t>Create a slide in your new presentation and copy </a:t>
            </a:r>
            <a:r>
              <a:rPr lang="sv-SE" altLang="da-DK" sz="900" b="0" i="0" u="sng" noProof="1">
                <a:solidFill>
                  <a:srgbClr val="333333"/>
                </a:solidFill>
                <a:latin typeface="+mn-lt"/>
                <a:cs typeface="Verdana" panose="020B0604030504040204" pitchFamily="34" charset="0"/>
              </a:rPr>
              <a:t>one</a:t>
            </a:r>
            <a:r>
              <a:rPr lang="sv-SE" altLang="da-DK" sz="900" b="0" i="0" u="none" noProof="1">
                <a:solidFill>
                  <a:srgbClr val="333333"/>
                </a:solidFill>
                <a:latin typeface="+mn-lt"/>
                <a:cs typeface="Verdana" panose="020B0604030504040204" pitchFamily="34" charset="0"/>
              </a:rPr>
              <a:t> piece of content at a time (e.g. copy all text from </a:t>
            </a:r>
            <a:r>
              <a:rPr lang="sv-SE" altLang="da-DK" sz="900" b="0" i="0" u="sng" noProof="1">
                <a:solidFill>
                  <a:srgbClr val="333333"/>
                </a:solidFill>
                <a:latin typeface="+mn-lt"/>
                <a:cs typeface="Verdana" panose="020B0604030504040204" pitchFamily="34" charset="0"/>
              </a:rPr>
              <a:t>one</a:t>
            </a:r>
            <a:r>
              <a:rPr lang="sv-SE" altLang="da-DK" sz="900" b="0" i="0" u="none" noProof="1">
                <a:solidFill>
                  <a:srgbClr val="333333"/>
                </a:solidFill>
                <a:latin typeface="+mn-lt"/>
                <a:cs typeface="Verdana" panose="020B0604030504040204" pitchFamily="34" charset="0"/>
              </a:rPr>
              <a:t> textbox)</a:t>
            </a:r>
            <a:endParaRPr lang="sv-SE" altLang="da-DK" sz="900" b="1" i="0" u="sng" noProof="1">
              <a:solidFill>
                <a:srgbClr val="333333"/>
              </a:solidFill>
              <a:latin typeface="+mn-lt"/>
              <a:cs typeface="Verdana" panose="020B0604030504040204" pitchFamily="34" charset="0"/>
            </a:endParaRPr>
          </a:p>
          <a:p>
            <a:pPr eaLnBrk="1" hangingPunct="1">
              <a:spcAft>
                <a:spcPts val="600"/>
              </a:spcAft>
              <a:defRPr/>
            </a:pPr>
            <a:r>
              <a:rPr lang="sv-SE" altLang="da-DK" sz="900" b="1" noProof="1">
                <a:solidFill>
                  <a:srgbClr val="333333"/>
                </a:solidFill>
                <a:latin typeface="+mn-lt"/>
                <a:cs typeface="Verdana" panose="020B0604030504040204" pitchFamily="34" charset="0"/>
              </a:rPr>
              <a:t>2. </a:t>
            </a:r>
            <a:r>
              <a:rPr lang="sv-SE" altLang="da-DK" sz="900" b="0" noProof="1">
                <a:solidFill>
                  <a:srgbClr val="333333"/>
                </a:solidFill>
                <a:latin typeface="+mn-lt"/>
                <a:cs typeface="Verdana" panose="020B0604030504040204" pitchFamily="34" charset="0"/>
              </a:rPr>
              <a:t>Or copy an entire slide into your new presentation and then choose a fitting layout. Remember to delete the old, wrong layouts (go to View &gt; Slidemaster and delete them)</a:t>
            </a:r>
            <a:endParaRPr lang="sv-SE" altLang="da-DK" sz="900" b="1" noProof="1">
              <a:solidFill>
                <a:srgbClr val="333333"/>
              </a:solidFill>
              <a:latin typeface="+mn-lt"/>
              <a:cs typeface="Verdana" panose="020B0604030504040204" pitchFamily="34" charset="0"/>
            </a:endParaRPr>
          </a:p>
          <a:p>
            <a:pPr eaLnBrk="1" hangingPunct="1">
              <a:spcAft>
                <a:spcPts val="600"/>
              </a:spcAft>
              <a:defRPr/>
            </a:pPr>
            <a:endParaRPr lang="sv-SE" altLang="da-DK" sz="900" b="0" noProof="1">
              <a:solidFill>
                <a:srgbClr val="333333"/>
              </a:solidFill>
              <a:latin typeface="+mn-lt"/>
              <a:cs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dirty="0">
                <a:solidFill>
                  <a:srgbClr val="333333"/>
                </a:solidFill>
                <a:latin typeface="+mn-lt"/>
                <a:cs typeface="Verdana" panose="020B0604030504040204" pitchFamily="34" charset="0"/>
              </a:rPr>
              <a:t>SLIDES &amp; SLIDE ELEMENTS</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rgbClr val="333333"/>
                </a:solidFill>
                <a:latin typeface="+mn-lt"/>
                <a:cs typeface="Verdana" panose="020B0604030504040204" pitchFamily="34" charset="0"/>
              </a:rPr>
              <a:t>Insert predefined slides and elements from the Templafy button. Choose </a:t>
            </a:r>
            <a:r>
              <a:rPr lang="sv-SE" altLang="da-DK" sz="900" b="1" noProof="1">
                <a:solidFill>
                  <a:srgbClr val="333333"/>
                </a:solidFill>
                <a:latin typeface="+mn-lt"/>
                <a:cs typeface="Verdana" panose="020B0604030504040204" pitchFamily="34" charset="0"/>
              </a:rPr>
              <a:t>Slides</a:t>
            </a:r>
            <a:r>
              <a:rPr lang="sv-SE" altLang="da-DK" sz="900" b="0" noProof="1">
                <a:solidFill>
                  <a:srgbClr val="333333"/>
                </a:solidFill>
                <a:latin typeface="+mn-lt"/>
                <a:cs typeface="Verdana" panose="020B0604030504040204" pitchFamily="34" charset="0"/>
              </a:rPr>
              <a:t> and </a:t>
            </a:r>
            <a:r>
              <a:rPr lang="sv-SE" altLang="da-DK" sz="900" b="1" noProof="1">
                <a:solidFill>
                  <a:srgbClr val="333333"/>
                </a:solidFill>
                <a:latin typeface="+mn-lt"/>
                <a:cs typeface="Verdana" panose="020B0604030504040204" pitchFamily="34" charset="0"/>
              </a:rPr>
              <a:t>Slide elements </a:t>
            </a:r>
            <a:r>
              <a:rPr lang="sv-SE" altLang="da-DK" sz="900" b="0" noProof="1">
                <a:solidFill>
                  <a:srgbClr val="333333"/>
                </a:solidFill>
                <a:latin typeface="+mn-lt"/>
                <a:cs typeface="Verdana" panose="020B0604030504040204" pitchFamily="34" charset="0"/>
              </a:rPr>
              <a:t>from the dropdown menu or from the buttons in the Templafy pane on the right side of the screen</a:t>
            </a:r>
            <a:endParaRPr lang="sv-SE" altLang="da-DK" sz="900" b="1" noProof="1">
              <a:solidFill>
                <a:srgbClr val="333333"/>
              </a:solidFill>
              <a:latin typeface="+mn-lt"/>
              <a:cs typeface="Verdana" panose="020B060403050404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358776" y="244128"/>
            <a:ext cx="11290298" cy="650171"/>
          </a:xfrm>
          <a:prstGeom prst="rect">
            <a:avLst/>
          </a:prstGeom>
          <a:noFill/>
        </p:spPr>
        <p:txBody>
          <a:bodyPr wrap="square" lIns="0" tIns="0" rIns="0" bIns="0" rtlCol="0" anchor="t" anchorCtr="0">
            <a:noAutofit/>
          </a:bodyPr>
          <a:lstStyle/>
          <a:p>
            <a:r>
              <a:rPr lang="sv-SE" sz="3200" b="0" noProof="1">
                <a:solidFill>
                  <a:srgbClr val="333333"/>
                </a:solidFill>
                <a:latin typeface="+mj-lt"/>
                <a:cs typeface="Verdana" panose="020B0604030504040204" pitchFamily="34" charset="0"/>
              </a:rPr>
              <a:t>TIPS &amp; TRICKS - YOUR USER GUIDE</a:t>
            </a:r>
            <a:endParaRPr lang="sv-SE"/>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6"/>
          <a:stretch>
            <a:fillRect/>
          </a:stretch>
        </p:blipFill>
        <p:spPr>
          <a:xfrm>
            <a:off x="11175883" y="1493859"/>
            <a:ext cx="378293" cy="543366"/>
          </a:xfrm>
          <a:prstGeom prst="rect">
            <a:avLst/>
          </a:prstGeom>
        </p:spPr>
      </p:pic>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fld id="{A5B220B3-5DAB-45AB-9B6A-9B7C36B5A57F}" type="datetime1">
              <a:rPr lang="sv-SE" smtClean="0"/>
              <a:t>2025-10-03</a:t>
            </a:fld>
            <a:endParaRPr lang="sv-SE" dirty="0"/>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7"/>
          <a:srcRect l="3901" t="45142" r="62601" b="9046"/>
          <a:stretch/>
        </p:blipFill>
        <p:spPr>
          <a:xfrm>
            <a:off x="7210077" y="2430166"/>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75883" y="4632457"/>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365267" y="938540"/>
            <a:ext cx="28800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dirty="0">
                <a:solidFill>
                  <a:srgbClr val="333333"/>
                </a:solidFill>
                <a:latin typeface="+mn-lt"/>
                <a:cs typeface="Verdana" panose="020B0604030504040204" pitchFamily="34" charset="0"/>
              </a:rPr>
              <a:t>TEXT STYLES</a:t>
            </a:r>
            <a:endParaRPr lang="sv-SE" altLang="da-DK" sz="1600" b="0" noProof="1">
              <a:solidFill>
                <a:srgbClr val="333333"/>
              </a:solidFill>
              <a:latin typeface="+mn-lt"/>
              <a:cs typeface="Verdana" panose="020B0604030504040204" pitchFamily="34" charset="0"/>
            </a:endParaRPr>
          </a:p>
          <a:p>
            <a:pPr eaLnBrk="1" hangingPunct="1">
              <a:spcAft>
                <a:spcPts val="600"/>
              </a:spcAft>
              <a:defRPr/>
            </a:pPr>
            <a:r>
              <a:rPr lang="sv-SE" altLang="da-DK" sz="900" b="0" noProof="1">
                <a:solidFill>
                  <a:srgbClr val="333333"/>
                </a:solidFill>
                <a:latin typeface="+mn-lt"/>
                <a:cs typeface="Verdana" panose="020B0604030504040204" pitchFamily="34" charset="0"/>
              </a:rPr>
              <a:t>Use the </a:t>
            </a:r>
            <a:r>
              <a:rPr lang="sv-SE" altLang="da-DK" sz="900" b="1" noProof="1">
                <a:solidFill>
                  <a:srgbClr val="333333"/>
                </a:solidFill>
                <a:latin typeface="+mn-lt"/>
                <a:cs typeface="Verdana" panose="020B0604030504040204" pitchFamily="34" charset="0"/>
              </a:rPr>
              <a:t>TAB</a:t>
            </a:r>
            <a:r>
              <a:rPr lang="sv-SE" altLang="da-DK" sz="900" b="0" noProof="1">
                <a:solidFill>
                  <a:srgbClr val="333333"/>
                </a:solidFill>
                <a:latin typeface="+mn-lt"/>
                <a:cs typeface="Verdana" panose="020B0604030504040204" pitchFamily="34" charset="0"/>
              </a:rPr>
              <a:t>-key</a:t>
            </a:r>
            <a:r>
              <a:rPr lang="sv-SE" altLang="da-DK" sz="900" b="0" baseline="0" noProof="1">
                <a:solidFill>
                  <a:srgbClr val="333333"/>
                </a:solidFill>
                <a:latin typeface="+mn-lt"/>
                <a:cs typeface="Verdana" panose="020B0604030504040204" pitchFamily="34" charset="0"/>
              </a:rPr>
              <a:t> to jump through levels. Click </a:t>
            </a:r>
            <a:r>
              <a:rPr lang="sv-SE" altLang="da-DK" sz="900" b="1" baseline="0" noProof="1">
                <a:solidFill>
                  <a:srgbClr val="333333"/>
                </a:solidFill>
                <a:latin typeface="+mn-lt"/>
                <a:cs typeface="Verdana" panose="020B0604030504040204" pitchFamily="34" charset="0"/>
              </a:rPr>
              <a:t>ENTER</a:t>
            </a:r>
            <a:r>
              <a:rPr lang="sv-SE" altLang="da-DK" sz="900" b="0" baseline="0" noProof="1">
                <a:solidFill>
                  <a:srgbClr val="333333"/>
                </a:solidFill>
                <a:latin typeface="+mn-lt"/>
                <a:cs typeface="Verdana" panose="020B0604030504040204" pitchFamily="34" charset="0"/>
              </a:rPr>
              <a:t>, then </a:t>
            </a:r>
            <a:r>
              <a:rPr lang="sv-SE" altLang="da-DK" sz="900" b="1" baseline="0" noProof="1">
                <a:solidFill>
                  <a:srgbClr val="333333"/>
                </a:solidFill>
                <a:latin typeface="+mn-lt"/>
                <a:cs typeface="Verdana" panose="020B0604030504040204" pitchFamily="34" charset="0"/>
              </a:rPr>
              <a:t>TAB</a:t>
            </a:r>
            <a:r>
              <a:rPr lang="sv-SE" altLang="da-DK" sz="900" b="0" baseline="0" noProof="1">
                <a:solidFill>
                  <a:srgbClr val="333333"/>
                </a:solidFill>
                <a:latin typeface="+mn-lt"/>
                <a:cs typeface="Verdana" panose="020B0604030504040204" pitchFamily="34" charset="0"/>
              </a:rPr>
              <a:t> to switch from one level to the next level</a:t>
            </a:r>
            <a:endParaRPr lang="sv-SE"/>
          </a:p>
          <a:p>
            <a:pPr eaLnBrk="1" hangingPunct="1">
              <a:spcAft>
                <a:spcPts val="600"/>
              </a:spcAft>
              <a:defRPr/>
            </a:pPr>
            <a:r>
              <a:rPr lang="sv-SE" altLang="da-DK" sz="900" b="0" baseline="0" noProof="1">
                <a:solidFill>
                  <a:srgbClr val="333333"/>
                </a:solidFill>
                <a:latin typeface="+mn-lt"/>
                <a:cs typeface="Verdana" panose="020B0604030504040204" pitchFamily="34" charset="0"/>
              </a:rPr>
              <a:t>To go back in levels use </a:t>
            </a:r>
            <a:r>
              <a:rPr lang="sv-SE" altLang="da-DK" sz="900" b="1" baseline="0" noProof="1">
                <a:solidFill>
                  <a:srgbClr val="333333"/>
                </a:solidFill>
                <a:latin typeface="+mn-lt"/>
                <a:cs typeface="Verdana" panose="020B0604030504040204" pitchFamily="34" charset="0"/>
              </a:rPr>
              <a:t>SHIFT-TAB</a:t>
            </a:r>
            <a:endParaRPr lang="sv-SE" sz="900" b="1" noProof="1">
              <a:solidFill>
                <a:srgbClr val="333333"/>
              </a:solidFill>
              <a:latin typeface="+mn-lt"/>
              <a:cs typeface="Verdana" panose="020B0604030504040204" pitchFamily="34" charset="0"/>
            </a:endParaRPr>
          </a:p>
          <a:p>
            <a:pPr eaLnBrk="1" hangingPunct="1">
              <a:spcAft>
                <a:spcPts val="600"/>
              </a:spcAft>
              <a:defRPr/>
            </a:pPr>
            <a:r>
              <a:rPr lang="sv-SE" sz="900" noProof="1">
                <a:solidFill>
                  <a:srgbClr val="333333"/>
                </a:solidFill>
                <a:latin typeface="+mn-lt"/>
                <a:cs typeface="Verdana" panose="020B0604030504040204" pitchFamily="34" charset="0"/>
              </a:rPr>
              <a:t>Alternatively, </a:t>
            </a:r>
            <a:r>
              <a:rPr lang="sv-SE" sz="900" b="1" noProof="1">
                <a:solidFill>
                  <a:srgbClr val="333333"/>
                </a:solidFill>
                <a:latin typeface="+mn-lt"/>
                <a:cs typeface="Verdana" panose="020B0604030504040204" pitchFamily="34" charset="0"/>
              </a:rPr>
              <a:t>Increase</a:t>
            </a:r>
            <a:r>
              <a:rPr lang="sv-SE" sz="900" baseline="0" noProof="1">
                <a:solidFill>
                  <a:srgbClr val="333333"/>
                </a:solidFill>
                <a:latin typeface="+mn-lt"/>
                <a:cs typeface="Verdana" panose="020B0604030504040204" pitchFamily="34" charset="0"/>
              </a:rPr>
              <a:t> and </a:t>
            </a:r>
            <a:r>
              <a:rPr lang="sv-SE" sz="900" b="1" baseline="0" noProof="1">
                <a:solidFill>
                  <a:srgbClr val="333333"/>
                </a:solidFill>
                <a:latin typeface="+mn-lt"/>
                <a:cs typeface="Verdana" panose="020B0604030504040204" pitchFamily="34" charset="0"/>
              </a:rPr>
              <a:t>Decrease </a:t>
            </a:r>
            <a:r>
              <a:rPr lang="sv-SE" sz="900" baseline="0" noProof="1">
                <a:solidFill>
                  <a:srgbClr val="333333"/>
                </a:solidFill>
                <a:latin typeface="+mn-lt"/>
                <a:cs typeface="Verdana" panose="020B0604030504040204" pitchFamily="34" charset="0"/>
              </a:rPr>
              <a:t>list level can be used</a:t>
            </a:r>
            <a:br>
              <a:rPr lang="en-GB" altLang="da-DK" sz="900" b="0" noProof="1">
                <a:solidFill>
                  <a:srgbClr val="333333"/>
                </a:solidFill>
                <a:latin typeface="+mn-lt"/>
                <a:cs typeface="Verdana" panose="020B0604030504040204" pitchFamily="34" charset="0"/>
              </a:rPr>
            </a:br>
            <a:br>
              <a:rPr lang="en-GB" altLang="da-DK" sz="900" b="0" noProof="1">
                <a:solidFill>
                  <a:srgbClr val="333333"/>
                </a:solidFill>
                <a:latin typeface="+mn-lt"/>
                <a:cs typeface="Verdana" panose="020B0604030504040204" pitchFamily="34" charset="0"/>
              </a:rPr>
            </a:br>
            <a:r>
              <a:rPr lang="sv-SE" sz="900" b="1" noProof="1">
                <a:solidFill>
                  <a:srgbClr val="333333"/>
                </a:solidFill>
                <a:latin typeface="+mn-lt"/>
                <a:cs typeface="Verdana" panose="020B060403050404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noProof="1">
                <a:solidFill>
                  <a:srgbClr val="333333"/>
                </a:solidFill>
                <a:latin typeface="+mn-lt"/>
                <a:cs typeface="Verdana" panose="020B0604030504040204" pitchFamily="34" charset="0"/>
              </a:rPr>
              <a:t>Click the </a:t>
            </a:r>
            <a:r>
              <a:rPr lang="sv-SE" altLang="da-DK" sz="900" b="1" baseline="0" noProof="1">
                <a:solidFill>
                  <a:srgbClr val="333333"/>
                </a:solidFill>
                <a:latin typeface="+mn-lt"/>
                <a:cs typeface="Verdana" panose="020B0604030504040204" pitchFamily="34" charset="0"/>
              </a:rPr>
              <a:t>Reset </a:t>
            </a:r>
            <a:r>
              <a:rPr lang="sv-SE" altLang="da-DK" sz="900" noProof="1">
                <a:solidFill>
                  <a:srgbClr val="333333"/>
                </a:solidFill>
                <a:latin typeface="+mn-lt"/>
                <a:cs typeface="Verdana" panose="020B0604030504040204" pitchFamily="34" charset="0"/>
              </a:rPr>
              <a:t>menu to reset position, size</a:t>
            </a:r>
            <a:r>
              <a:rPr lang="sv-SE" altLang="da-DK" sz="900" baseline="0" noProof="1">
                <a:solidFill>
                  <a:srgbClr val="333333"/>
                </a:solidFill>
                <a:latin typeface="+mn-lt"/>
                <a:cs typeface="Verdana" panose="020B0604030504040204" pitchFamily="34" charset="0"/>
              </a:rPr>
              <a:t> and formatting of the slide placeholders to their default settings</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rgbClr val="333333"/>
                </a:solidFill>
                <a:latin typeface="+mn-lt"/>
                <a:cs typeface="Verdana" panose="020B0604030504040204" pitchFamily="34" charset="0"/>
              </a:rPr>
            </a:br>
            <a:r>
              <a:rPr lang="sv-SE" sz="1600" dirty="0">
                <a:solidFill>
                  <a:srgbClr val="333333"/>
                </a:solidFill>
                <a:latin typeface="+mn-lt"/>
                <a:cs typeface="Verdana" panose="020B0604030504040204" pitchFamily="34" charset="0"/>
              </a:rPr>
              <a:t>SLIDES &amp; LAYOUTS</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rgbClr val="333333"/>
                </a:solidFill>
                <a:latin typeface="+mn-lt"/>
                <a:cs typeface="Verdana" panose="020B0604030504040204" pitchFamily="34" charset="0"/>
              </a:rPr>
              <a:t>Click on the menu </a:t>
            </a:r>
            <a:r>
              <a:rPr lang="sv-SE" altLang="da-DK" sz="900" b="1" noProof="1">
                <a:solidFill>
                  <a:srgbClr val="333333"/>
                </a:solidFill>
                <a:latin typeface="+mn-lt"/>
                <a:cs typeface="Verdana" panose="020B0604030504040204" pitchFamily="34" charset="0"/>
              </a:rPr>
              <a:t>New Slide </a:t>
            </a:r>
            <a:r>
              <a:rPr lang="sv-SE" altLang="da-DK" sz="900" b="0" noProof="1">
                <a:solidFill>
                  <a:srgbClr val="333333"/>
                </a:solidFill>
                <a:latin typeface="+mn-lt"/>
                <a:cs typeface="Verdana" panose="020B0604030504040204" pitchFamily="34" charset="0"/>
              </a:rPr>
              <a:t>in the </a:t>
            </a:r>
            <a:r>
              <a:rPr lang="sv-SE" altLang="da-DK" sz="900" b="1" noProof="1">
                <a:solidFill>
                  <a:srgbClr val="333333"/>
                </a:solidFill>
                <a:latin typeface="+mn-lt"/>
                <a:cs typeface="Verdana" panose="020B0604030504040204" pitchFamily="34" charset="0"/>
              </a:rPr>
              <a:t>Home</a:t>
            </a:r>
            <a:r>
              <a:rPr lang="sv-SE" altLang="da-DK" sz="900" b="0" noProof="1">
                <a:solidFill>
                  <a:srgbClr val="333333"/>
                </a:solidFill>
                <a:latin typeface="+mn-lt"/>
                <a:cs typeface="Verdana" panose="020B0604030504040204" pitchFamily="34" charset="0"/>
              </a:rPr>
              <a:t> tab to insert a new slide</a:t>
            </a:r>
            <a:br>
              <a:rPr lang="en-GB" altLang="da-DK" sz="900" b="0" noProof="1">
                <a:solidFill>
                  <a:srgbClr val="333333"/>
                </a:solidFill>
                <a:latin typeface="+mn-lt"/>
                <a:cs typeface="Verdana" panose="020B0604030504040204" pitchFamily="34" charset="0"/>
              </a:rPr>
            </a:br>
            <a:br>
              <a:rPr lang="en-GB" altLang="da-DK" sz="900" b="0" noProof="1">
                <a:solidFill>
                  <a:srgbClr val="333333"/>
                </a:solidFill>
                <a:latin typeface="+mn-lt"/>
                <a:cs typeface="Verdana" panose="020B0604030504040204" pitchFamily="34" charset="0"/>
              </a:rPr>
            </a:br>
            <a:r>
              <a:rPr lang="sv-SE" altLang="da-DK" sz="900" b="1" noProof="1">
                <a:solidFill>
                  <a:srgbClr val="333333"/>
                </a:solidFill>
                <a:latin typeface="+mn-lt"/>
                <a:cs typeface="Verdana" panose="020B0604030504040204" pitchFamily="34" charset="0"/>
              </a:rPr>
              <a:t>Change layout</a:t>
            </a:r>
            <a:endParaRPr lang="sv-SE" altLang="da-DK" sz="900" b="0" noProof="1">
              <a:solidFill>
                <a:srgbClr val="333333"/>
              </a:solidFill>
              <a:latin typeface="+mn-lt"/>
              <a:cs typeface="Verdana" panose="020B0604030504040204" pitchFamily="34" charset="0"/>
            </a:endParaRPr>
          </a:p>
          <a:p>
            <a:pPr marL="0" indent="0">
              <a:spcAft>
                <a:spcPts val="600"/>
              </a:spcAft>
              <a:buFont typeface="+mj-lt"/>
              <a:buNone/>
            </a:pPr>
            <a:r>
              <a:rPr lang="sv-SE" sz="900" dirty="0">
                <a:solidFill>
                  <a:srgbClr val="333333"/>
                </a:solidFill>
                <a:latin typeface="+mn-lt"/>
                <a:ea typeface="Verdana" panose="020B0604030504040204" pitchFamily="34" charset="0"/>
              </a:rPr>
              <a:t>Click on the arrow next to </a:t>
            </a:r>
            <a:r>
              <a:rPr lang="sv-SE" sz="900" b="1" dirty="0">
                <a:solidFill>
                  <a:srgbClr val="333333"/>
                </a:solidFill>
                <a:latin typeface="+mn-lt"/>
                <a:ea typeface="Verdana" panose="020B0604030504040204" pitchFamily="34" charset="0"/>
              </a:rPr>
              <a:t>Layout </a:t>
            </a:r>
            <a:r>
              <a:rPr lang="sv-SE" sz="900" dirty="0">
                <a:solidFill>
                  <a:srgbClr val="333333"/>
                </a:solidFill>
                <a:latin typeface="+mn-lt"/>
                <a:ea typeface="Verdana" panose="020B0604030504040204" pitchFamily="34" charset="0"/>
              </a:rPr>
              <a:t>to view a dropdown menu of possible slide layouts</a:t>
            </a:r>
            <a:endParaRPr lang="sv-SE"/>
          </a:p>
          <a:p>
            <a:pPr marL="0" indent="0">
              <a:spcAft>
                <a:spcPts val="600"/>
              </a:spcAft>
              <a:buFont typeface="+mj-lt"/>
              <a:buNone/>
            </a:pPr>
            <a:endParaRPr lang="sv-SE" sz="900" dirty="0">
              <a:solidFill>
                <a:srgbClr val="333333"/>
              </a:solidFill>
              <a:latin typeface="+mn-lt"/>
              <a:ea typeface="Verdana" panose="020B060403050404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dirty="0">
                <a:solidFill>
                  <a:srgbClr val="333333"/>
                </a:solidFill>
                <a:latin typeface="+mn-lt"/>
                <a:cs typeface="Verdana" panose="020B0604030504040204" pitchFamily="34" charset="0"/>
              </a:rPr>
              <a:t>Color</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rgbClr val="333333"/>
                </a:solidFill>
                <a:latin typeface="+mn-lt"/>
                <a:cs typeface="Verdana" panose="020B0604030504040204" pitchFamily="34" charset="0"/>
              </a:rPr>
              <a:t>Use </a:t>
            </a:r>
            <a:r>
              <a:rPr lang="sv-SE" altLang="da-DK" sz="900" b="1" noProof="1">
                <a:solidFill>
                  <a:srgbClr val="333333"/>
                </a:solidFill>
                <a:latin typeface="+mn-lt"/>
                <a:cs typeface="Verdana" panose="020B0604030504040204" pitchFamily="34" charset="0"/>
              </a:rPr>
              <a:t>Custom Colors </a:t>
            </a:r>
            <a:r>
              <a:rPr lang="sv-SE" altLang="da-DK" sz="900" b="0" noProof="1">
                <a:solidFill>
                  <a:srgbClr val="333333"/>
                </a:solidFill>
                <a:latin typeface="+mn-lt"/>
                <a:cs typeface="Verdana" panose="020B0604030504040204" pitchFamily="34" charset="0"/>
              </a:rPr>
              <a:t>to change color.</a:t>
            </a:r>
            <a:br>
              <a:rPr lang="en-GB" altLang="da-DK" sz="900" b="0" noProof="1">
                <a:solidFill>
                  <a:srgbClr val="333333"/>
                </a:solidFill>
                <a:latin typeface="+mn-lt"/>
                <a:cs typeface="Verdana" panose="020B0604030504040204" pitchFamily="34" charset="0"/>
              </a:rPr>
            </a:br>
            <a:endParaRPr lang="sv-SE" sz="900" dirty="0">
              <a:solidFill>
                <a:srgbClr val="333333"/>
              </a:solidFill>
              <a:latin typeface="+mn-lt"/>
              <a:ea typeface="Verdana" panose="020B060403050404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9"/>
          <a:stretch>
            <a:fillRect/>
          </a:stretch>
        </p:blipFill>
        <p:spPr>
          <a:xfrm>
            <a:off x="3183906" y="4287980"/>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10"/>
          <a:stretch>
            <a:fillRect/>
          </a:stretch>
        </p:blipFill>
        <p:spPr>
          <a:xfrm>
            <a:off x="3183906" y="3470985"/>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1"/>
          <a:stretch>
            <a:fillRect/>
          </a:stretch>
        </p:blipFill>
        <p:spPr>
          <a:xfrm>
            <a:off x="3186604" y="2737830"/>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2"/>
          <a:stretch>
            <a:fillRect/>
          </a:stretch>
        </p:blipFill>
        <p:spPr>
          <a:xfrm>
            <a:off x="3183906" y="2026540"/>
            <a:ext cx="457143" cy="257143"/>
          </a:xfrm>
          <a:prstGeom prst="rect">
            <a:avLst/>
          </a:prstGeom>
        </p:spPr>
      </p:pic>
      <p:cxnSp>
        <p:nvCxnSpPr>
          <p:cNvPr id="5" name="Straight Connector 4">
            <a:extLst>
              <a:ext uri="{FF2B5EF4-FFF2-40B4-BE49-F238E27FC236}">
                <a16:creationId xmlns:a16="http://schemas.microsoft.com/office/drawing/2014/main" id="{B02B52D7-9EB4-432D-A8C5-A0DAE58EF038}"/>
              </a:ext>
            </a:extLst>
          </p:cNvPr>
          <p:cNvCxnSpPr>
            <a:cxnSpLocks/>
          </p:cNvCxnSpPr>
          <p:nvPr userDrawn="1"/>
        </p:nvCxnSpPr>
        <p:spPr>
          <a:xfrm>
            <a:off x="2757565" y="4996939"/>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E9322B-F814-45C1-A30F-1BB8D0604356}"/>
              </a:ext>
            </a:extLst>
          </p:cNvPr>
          <p:cNvCxnSpPr>
            <a:cxnSpLocks/>
          </p:cNvCxnSpPr>
          <p:nvPr userDrawn="1"/>
        </p:nvCxnSpPr>
        <p:spPr>
          <a:xfrm rot="19200000">
            <a:off x="2751034" y="4996939"/>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9B075D-C775-447D-A3A2-2DDBE502A24E}"/>
              </a:ext>
            </a:extLst>
          </p:cNvPr>
          <p:cNvCxnSpPr>
            <a:cxnSpLocks/>
          </p:cNvCxnSpPr>
          <p:nvPr userDrawn="1"/>
        </p:nvCxnSpPr>
        <p:spPr>
          <a:xfrm>
            <a:off x="2757565" y="6075482"/>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27D424-46E2-4CE8-9A03-0D53792EDAE5}"/>
              </a:ext>
            </a:extLst>
          </p:cNvPr>
          <p:cNvCxnSpPr>
            <a:cxnSpLocks/>
          </p:cNvCxnSpPr>
          <p:nvPr userDrawn="1"/>
        </p:nvCxnSpPr>
        <p:spPr>
          <a:xfrm rot="19200000">
            <a:off x="2751034" y="6075482"/>
            <a:ext cx="907781" cy="3100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436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rgbClr val="000000"/>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dirty="0" err="1">
              <a:solidFill>
                <a:schemeClr val="tx1"/>
              </a:solidFill>
            </a:endParaRPr>
          </a:p>
        </p:txBody>
      </p:sp>
      <p:sp>
        <p:nvSpPr>
          <p:cNvPr id="5" name="Do not use"/>
          <p:cNvSpPr txBox="1"/>
          <p:nvPr userDrawn="1"/>
        </p:nvSpPr>
        <p:spPr>
          <a:xfrm>
            <a:off x="358775" y="656823"/>
            <a:ext cx="11472863" cy="1846659"/>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sv-SE" sz="4000" b="0" noProof="0" dirty="0">
                <a:solidFill>
                  <a:schemeClr val="tx1"/>
                </a:solidFill>
              </a:rPr>
              <a:t>If you see any </a:t>
            </a:r>
            <a:r>
              <a:rPr lang="sv-SE" sz="4000" b="1" i="1" noProof="0" dirty="0">
                <a:solidFill>
                  <a:schemeClr val="tx1"/>
                </a:solidFill>
              </a:rPr>
              <a:t>layouts after this </a:t>
            </a:r>
            <a:r>
              <a:rPr lang="sv-SE" sz="4000" b="0" i="0" noProof="0" dirty="0">
                <a:solidFill>
                  <a:schemeClr val="tx1"/>
                </a:solidFill>
              </a:rPr>
              <a:t>one</a:t>
            </a:r>
            <a:r>
              <a:rPr lang="sv-SE" sz="4000" b="1" i="1" noProof="0" dirty="0">
                <a:solidFill>
                  <a:schemeClr val="tx1"/>
                </a:solidFill>
              </a:rPr>
              <a:t>,</a:t>
            </a:r>
            <a:br>
              <a:rPr lang="en-GB" sz="4000" b="0" i="0" noProof="0" dirty="0">
                <a:solidFill>
                  <a:schemeClr val="tx1"/>
                </a:solidFill>
              </a:rPr>
            </a:br>
            <a:r>
              <a:rPr lang="sv-SE" sz="4000" b="0" noProof="0" dirty="0">
                <a:solidFill>
                  <a:schemeClr val="tx1"/>
                </a:solidFill>
              </a:rPr>
              <a:t>do not use them. These layouts </a:t>
            </a:r>
            <a:r>
              <a:rPr lang="sv-SE" sz="4000" b="1" i="1" u="none" noProof="0" dirty="0">
                <a:solidFill>
                  <a:schemeClr val="tx1"/>
                </a:solidFill>
              </a:rPr>
              <a:t>are not </a:t>
            </a:r>
            <a:r>
              <a:rPr lang="sv-SE" sz="4000" b="0" noProof="0" dirty="0">
                <a:solidFill>
                  <a:schemeClr val="tx1"/>
                </a:solidFill>
              </a:rPr>
              <a:t>part of our corporate template.</a:t>
            </a:r>
            <a:endParaRPr lang="sv-SE" sz="2400" b="0" noProof="0" dirty="0">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745012"/>
            <a:ext cx="10152346" cy="1862048"/>
          </a:xfrm>
          <a:prstGeom prst="rect">
            <a:avLst/>
          </a:prstGeom>
        </p:spPr>
        <p:txBody>
          <a:bodyPr wrap="square">
            <a:spAutoFit/>
          </a:bodyPr>
          <a:lstStyle/>
          <a:p>
            <a:pPr algn="ctr"/>
            <a:r>
              <a:rPr lang="sv-SE" sz="11500" b="1" i="1" noProof="0" dirty="0">
                <a:solidFill>
                  <a:schemeClr val="tx1"/>
                </a:solidFill>
              </a:rPr>
              <a:t>Do not use </a:t>
            </a:r>
            <a:endParaRPr lang="sv-SE" sz="2000" b="1" i="1" dirty="0">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58775" y="5186455"/>
            <a:ext cx="11472863" cy="630942"/>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sv-SE" sz="1800" b="0" noProof="0" dirty="0">
                <a:solidFill>
                  <a:schemeClr val="tx1"/>
                </a:solidFill>
              </a:rPr>
              <a:t>Due to PowerPoint’s standard Copy/Paste functionality extra undesirable layouts can appear.</a:t>
            </a:r>
            <a:endParaRPr lang="sv-SE"/>
          </a:p>
          <a:p>
            <a:pPr marL="0" marR="0" indent="0" algn="ctr" fontAlgn="auto">
              <a:lnSpc>
                <a:spcPct val="100000"/>
              </a:lnSpc>
              <a:spcBef>
                <a:spcPts val="600"/>
              </a:spcBef>
              <a:spcAft>
                <a:spcPts val="0"/>
              </a:spcAft>
              <a:buClr>
                <a:srgbClr val="003755"/>
              </a:buClr>
              <a:buSzTx/>
              <a:buFontTx/>
              <a:buNone/>
              <a:tabLst/>
            </a:pPr>
            <a:r>
              <a:rPr lang="sv-SE" sz="1800" b="0" noProof="0" dirty="0">
                <a:solidFill>
                  <a:schemeClr val="tx1"/>
                </a:solidFill>
              </a:rPr>
              <a:t>Also notice: Layouts after this might contain potential confidential information.</a:t>
            </a:r>
            <a:endParaRPr lang="sv-SE"/>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fld id="{06357EC7-0D53-4A60-9E41-D75A47B48389}" type="datetime1">
              <a:rPr lang="sv-SE" smtClean="0"/>
              <a:t>2025-10-03</a:t>
            </a:fld>
            <a:endParaRPr lang="sv-SE"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2129834854"/>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Cover Neutral">
    <p:spTree>
      <p:nvGrpSpPr>
        <p:cNvPr id="1" name=""/>
        <p:cNvGrpSpPr/>
        <p:nvPr/>
      </p:nvGrpSpPr>
      <p:grpSpPr>
        <a:xfrm>
          <a:off x="0" y="0"/>
          <a:ext cx="0" cy="0"/>
          <a:chOff x="0" y="0"/>
          <a:chExt cx="0" cy="0"/>
        </a:xfrm>
      </p:grpSpPr>
      <p:sp>
        <p:nvSpPr>
          <p:cNvPr id="29" name="Background">
            <a:extLst>
              <a:ext uri="{FF2B5EF4-FFF2-40B4-BE49-F238E27FC236}">
                <a16:creationId xmlns:a16="http://schemas.microsoft.com/office/drawing/2014/main" id="{7DAF96C4-4EAB-0764-6BA7-E6DE58E108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solidFill>
                <a:schemeClr val="bg1"/>
              </a:solidFill>
            </a:endParaRPr>
          </a:p>
        </p:txBody>
      </p:sp>
      <p:sp>
        <p:nvSpPr>
          <p:cNvPr id="3" name="Line">
            <a:extLst>
              <a:ext uri="{FF2B5EF4-FFF2-40B4-BE49-F238E27FC236}">
                <a16:creationId xmlns:a16="http://schemas.microsoft.com/office/drawing/2014/main" id="{7D18FC6B-F884-1EBD-E8FA-6C12FFAE0EE6}"/>
              </a:ext>
            </a:extLst>
          </p:cNvPr>
          <p:cNvSpPr/>
          <p:nvPr userDrawn="1"/>
        </p:nvSpPr>
        <p:spPr>
          <a:xfrm>
            <a:off x="417600" y="419735"/>
            <a:ext cx="11355387" cy="1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4" name="Logo - Henning Larsen">
            <a:extLst>
              <a:ext uri="{FF2B5EF4-FFF2-40B4-BE49-F238E27FC236}">
                <a16:creationId xmlns:a16="http://schemas.microsoft.com/office/drawing/2014/main" id="{AD9B2E5D-7B7D-2B69-1697-DFC37A9A14C7}"/>
              </a:ext>
            </a:extLst>
          </p:cNvPr>
          <p:cNvSpPr/>
          <p:nvPr userDrawn="1"/>
        </p:nvSpPr>
        <p:spPr>
          <a:xfrm>
            <a:off x="10812463" y="6142080"/>
            <a:ext cx="959962" cy="306243"/>
          </a:xfrm>
          <a:custGeom>
            <a:avLst/>
            <a:gdLst>
              <a:gd name="connsiteX0" fmla="*/ 167173 w 959962"/>
              <a:gd name="connsiteY0" fmla="*/ 260542 h 306243"/>
              <a:gd name="connsiteX1" fmla="*/ 148787 w 959962"/>
              <a:gd name="connsiteY1" fmla="*/ 263431 h 306243"/>
              <a:gd name="connsiteX2" fmla="*/ 137756 w 959962"/>
              <a:gd name="connsiteY2" fmla="*/ 274199 h 306243"/>
              <a:gd name="connsiteX3" fmla="*/ 149313 w 959962"/>
              <a:gd name="connsiteY3" fmla="*/ 284180 h 306243"/>
              <a:gd name="connsiteX4" fmla="*/ 167173 w 959962"/>
              <a:gd name="connsiteY4" fmla="*/ 264744 h 306243"/>
              <a:gd name="connsiteX5" fmla="*/ 676176 w 959962"/>
              <a:gd name="connsiteY5" fmla="*/ 239006 h 306243"/>
              <a:gd name="connsiteX6" fmla="*/ 818004 w 959962"/>
              <a:gd name="connsiteY6" fmla="*/ 239006 h 306243"/>
              <a:gd name="connsiteX7" fmla="*/ 959831 w 959962"/>
              <a:gd name="connsiteY7" fmla="*/ 239006 h 306243"/>
              <a:gd name="connsiteX8" fmla="*/ 959831 w 959962"/>
              <a:gd name="connsiteY8" fmla="*/ 264089 h 306243"/>
              <a:gd name="connsiteX9" fmla="*/ 818004 w 959962"/>
              <a:gd name="connsiteY9" fmla="*/ 264089 h 306243"/>
              <a:gd name="connsiteX10" fmla="*/ 676176 w 959962"/>
              <a:gd name="connsiteY10" fmla="*/ 264089 h 306243"/>
              <a:gd name="connsiteX11" fmla="*/ 279453 w 959962"/>
              <a:gd name="connsiteY11" fmla="*/ 235053 h 306243"/>
              <a:gd name="connsiteX12" fmla="*/ 279584 w 959962"/>
              <a:gd name="connsiteY12" fmla="*/ 235065 h 306243"/>
              <a:gd name="connsiteX13" fmla="*/ 279453 w 959962"/>
              <a:gd name="connsiteY13" fmla="*/ 235065 h 306243"/>
              <a:gd name="connsiteX14" fmla="*/ 438878 w 959962"/>
              <a:gd name="connsiteY14" fmla="*/ 226399 h 306243"/>
              <a:gd name="connsiteX15" fmla="*/ 419442 w 959962"/>
              <a:gd name="connsiteY15" fmla="*/ 242814 h 306243"/>
              <a:gd name="connsiteX16" fmla="*/ 458444 w 959962"/>
              <a:gd name="connsiteY16" fmla="*/ 242814 h 306243"/>
              <a:gd name="connsiteX17" fmla="*/ 438878 w 959962"/>
              <a:gd name="connsiteY17" fmla="*/ 226399 h 306243"/>
              <a:gd name="connsiteX18" fmla="*/ 271574 w 959962"/>
              <a:gd name="connsiteY18" fmla="*/ 204730 h 306243"/>
              <a:gd name="connsiteX19" fmla="*/ 279453 w 959962"/>
              <a:gd name="connsiteY19" fmla="*/ 205649 h 306243"/>
              <a:gd name="connsiteX20" fmla="*/ 279453 w 959962"/>
              <a:gd name="connsiteY20" fmla="*/ 235053 h 306243"/>
              <a:gd name="connsiteX21" fmla="*/ 270129 w 959962"/>
              <a:gd name="connsiteY21" fmla="*/ 234146 h 306243"/>
              <a:gd name="connsiteX22" fmla="*/ 247410 w 959962"/>
              <a:gd name="connsiteY22" fmla="*/ 260541 h 306243"/>
              <a:gd name="connsiteX23" fmla="*/ 247410 w 959962"/>
              <a:gd name="connsiteY23" fmla="*/ 303089 h 306243"/>
              <a:gd name="connsiteX24" fmla="*/ 217600 w 959962"/>
              <a:gd name="connsiteY24" fmla="*/ 303089 h 306243"/>
              <a:gd name="connsiteX25" fmla="*/ 217600 w 959962"/>
              <a:gd name="connsiteY25" fmla="*/ 205649 h 306243"/>
              <a:gd name="connsiteX26" fmla="*/ 246360 w 959962"/>
              <a:gd name="connsiteY26" fmla="*/ 205649 h 306243"/>
              <a:gd name="connsiteX27" fmla="*/ 246360 w 959962"/>
              <a:gd name="connsiteY27" fmla="*/ 218781 h 306243"/>
              <a:gd name="connsiteX28" fmla="*/ 271574 w 959962"/>
              <a:gd name="connsiteY28" fmla="*/ 204730 h 306243"/>
              <a:gd name="connsiteX29" fmla="*/ 563109 w 959962"/>
              <a:gd name="connsiteY29" fmla="*/ 203154 h 306243"/>
              <a:gd name="connsiteX30" fmla="*/ 598565 w 959962"/>
              <a:gd name="connsiteY30" fmla="*/ 241894 h 306243"/>
              <a:gd name="connsiteX31" fmla="*/ 598565 w 959962"/>
              <a:gd name="connsiteY31" fmla="*/ 303089 h 306243"/>
              <a:gd name="connsiteX32" fmla="*/ 568755 w 959962"/>
              <a:gd name="connsiteY32" fmla="*/ 303089 h 306243"/>
              <a:gd name="connsiteX33" fmla="*/ 568755 w 959962"/>
              <a:gd name="connsiteY33" fmla="*/ 247015 h 306243"/>
              <a:gd name="connsiteX34" fmla="*/ 552865 w 959962"/>
              <a:gd name="connsiteY34" fmla="*/ 230207 h 306243"/>
              <a:gd name="connsiteX35" fmla="*/ 536844 w 959962"/>
              <a:gd name="connsiteY35" fmla="*/ 247278 h 306243"/>
              <a:gd name="connsiteX36" fmla="*/ 536844 w 959962"/>
              <a:gd name="connsiteY36" fmla="*/ 303089 h 306243"/>
              <a:gd name="connsiteX37" fmla="*/ 507165 w 959962"/>
              <a:gd name="connsiteY37" fmla="*/ 303089 h 306243"/>
              <a:gd name="connsiteX38" fmla="*/ 507165 w 959962"/>
              <a:gd name="connsiteY38" fmla="*/ 205649 h 306243"/>
              <a:gd name="connsiteX39" fmla="*/ 535925 w 959962"/>
              <a:gd name="connsiteY39" fmla="*/ 205649 h 306243"/>
              <a:gd name="connsiteX40" fmla="*/ 535925 w 959962"/>
              <a:gd name="connsiteY40" fmla="*/ 216811 h 306243"/>
              <a:gd name="connsiteX41" fmla="*/ 563109 w 959962"/>
              <a:gd name="connsiteY41" fmla="*/ 203154 h 306243"/>
              <a:gd name="connsiteX42" fmla="*/ 334081 w 959962"/>
              <a:gd name="connsiteY42" fmla="*/ 203023 h 306243"/>
              <a:gd name="connsiteX43" fmla="*/ 373083 w 959962"/>
              <a:gd name="connsiteY43" fmla="*/ 232044 h 306243"/>
              <a:gd name="connsiteX44" fmla="*/ 348396 w 959962"/>
              <a:gd name="connsiteY44" fmla="*/ 236510 h 306243"/>
              <a:gd name="connsiteX45" fmla="*/ 334476 w 959962"/>
              <a:gd name="connsiteY45" fmla="*/ 224559 h 306243"/>
              <a:gd name="connsiteX46" fmla="*/ 323839 w 959962"/>
              <a:gd name="connsiteY46" fmla="*/ 232964 h 306243"/>
              <a:gd name="connsiteX47" fmla="*/ 331455 w 959962"/>
              <a:gd name="connsiteY47" fmla="*/ 240188 h 306243"/>
              <a:gd name="connsiteX48" fmla="*/ 344456 w 959962"/>
              <a:gd name="connsiteY48" fmla="*/ 242682 h 306243"/>
              <a:gd name="connsiteX49" fmla="*/ 374397 w 959962"/>
              <a:gd name="connsiteY49" fmla="*/ 273281 h 306243"/>
              <a:gd name="connsiteX50" fmla="*/ 335657 w 959962"/>
              <a:gd name="connsiteY50" fmla="*/ 306243 h 306243"/>
              <a:gd name="connsiteX51" fmla="*/ 294554 w 959962"/>
              <a:gd name="connsiteY51" fmla="*/ 275644 h 306243"/>
              <a:gd name="connsiteX52" fmla="*/ 319768 w 959962"/>
              <a:gd name="connsiteY52" fmla="*/ 271179 h 306243"/>
              <a:gd name="connsiteX53" fmla="*/ 319768 w 959962"/>
              <a:gd name="connsiteY53" fmla="*/ 271047 h 306243"/>
              <a:gd name="connsiteX54" fmla="*/ 335001 w 959962"/>
              <a:gd name="connsiteY54" fmla="*/ 284179 h 306243"/>
              <a:gd name="connsiteX55" fmla="*/ 346426 w 959962"/>
              <a:gd name="connsiteY55" fmla="*/ 275776 h 306243"/>
              <a:gd name="connsiteX56" fmla="*/ 336839 w 959962"/>
              <a:gd name="connsiteY56" fmla="*/ 267764 h 306243"/>
              <a:gd name="connsiteX57" fmla="*/ 325677 w 959962"/>
              <a:gd name="connsiteY57" fmla="*/ 265270 h 306243"/>
              <a:gd name="connsiteX58" fmla="*/ 296655 w 959962"/>
              <a:gd name="connsiteY58" fmla="*/ 235329 h 306243"/>
              <a:gd name="connsiteX59" fmla="*/ 334081 w 959962"/>
              <a:gd name="connsiteY59" fmla="*/ 203023 h 306243"/>
              <a:gd name="connsiteX60" fmla="*/ 438483 w 959962"/>
              <a:gd name="connsiteY60" fmla="*/ 202892 h 306243"/>
              <a:gd name="connsiteX61" fmla="*/ 487336 w 959962"/>
              <a:gd name="connsiteY61" fmla="*/ 252794 h 306243"/>
              <a:gd name="connsiteX62" fmla="*/ 486810 w 959962"/>
              <a:gd name="connsiteY62" fmla="*/ 261988 h 306243"/>
              <a:gd name="connsiteX63" fmla="*/ 419048 w 959962"/>
              <a:gd name="connsiteY63" fmla="*/ 261988 h 306243"/>
              <a:gd name="connsiteX64" fmla="*/ 441242 w 959962"/>
              <a:gd name="connsiteY64" fmla="*/ 280766 h 306243"/>
              <a:gd name="connsiteX65" fmla="*/ 460809 w 959962"/>
              <a:gd name="connsiteY65" fmla="*/ 268028 h 306243"/>
              <a:gd name="connsiteX66" fmla="*/ 485761 w 959962"/>
              <a:gd name="connsiteY66" fmla="*/ 275120 h 306243"/>
              <a:gd name="connsiteX67" fmla="*/ 485497 w 959962"/>
              <a:gd name="connsiteY67" fmla="*/ 275120 h 306243"/>
              <a:gd name="connsiteX68" fmla="*/ 440584 w 959962"/>
              <a:gd name="connsiteY68" fmla="*/ 306112 h 306243"/>
              <a:gd name="connsiteX69" fmla="*/ 389895 w 959962"/>
              <a:gd name="connsiteY69" fmla="*/ 254239 h 306243"/>
              <a:gd name="connsiteX70" fmla="*/ 438483 w 959962"/>
              <a:gd name="connsiteY70" fmla="*/ 202892 h 306243"/>
              <a:gd name="connsiteX71" fmla="*/ 153121 w 959962"/>
              <a:gd name="connsiteY71" fmla="*/ 202760 h 306243"/>
              <a:gd name="connsiteX72" fmla="*/ 196194 w 959962"/>
              <a:gd name="connsiteY72" fmla="*/ 240317 h 306243"/>
              <a:gd name="connsiteX73" fmla="*/ 196194 w 959962"/>
              <a:gd name="connsiteY73" fmla="*/ 287988 h 306243"/>
              <a:gd name="connsiteX74" fmla="*/ 197376 w 959962"/>
              <a:gd name="connsiteY74" fmla="*/ 303090 h 306243"/>
              <a:gd name="connsiteX75" fmla="*/ 170586 w 959962"/>
              <a:gd name="connsiteY75" fmla="*/ 303090 h 306243"/>
              <a:gd name="connsiteX76" fmla="*/ 169668 w 959962"/>
              <a:gd name="connsiteY76" fmla="*/ 292059 h 306243"/>
              <a:gd name="connsiteX77" fmla="*/ 142221 w 959962"/>
              <a:gd name="connsiteY77" fmla="*/ 305716 h 306243"/>
              <a:gd name="connsiteX78" fmla="*/ 108471 w 959962"/>
              <a:gd name="connsiteY78" fmla="*/ 276169 h 306243"/>
              <a:gd name="connsiteX79" fmla="*/ 137231 w 959962"/>
              <a:gd name="connsiteY79" fmla="*/ 246753 h 306243"/>
              <a:gd name="connsiteX80" fmla="*/ 137231 w 959962"/>
              <a:gd name="connsiteY80" fmla="*/ 246884 h 306243"/>
              <a:gd name="connsiteX81" fmla="*/ 160211 w 959962"/>
              <a:gd name="connsiteY81" fmla="*/ 243338 h 306243"/>
              <a:gd name="connsiteX82" fmla="*/ 167303 w 959962"/>
              <a:gd name="connsiteY82" fmla="*/ 236641 h 306243"/>
              <a:gd name="connsiteX83" fmla="*/ 152990 w 959962"/>
              <a:gd name="connsiteY83" fmla="*/ 226003 h 306243"/>
              <a:gd name="connsiteX84" fmla="*/ 136311 w 959962"/>
              <a:gd name="connsiteY84" fmla="*/ 240317 h 306243"/>
              <a:gd name="connsiteX85" fmla="*/ 110441 w 959962"/>
              <a:gd name="connsiteY85" fmla="*/ 235066 h 306243"/>
              <a:gd name="connsiteX86" fmla="*/ 153121 w 959962"/>
              <a:gd name="connsiteY86" fmla="*/ 202760 h 306243"/>
              <a:gd name="connsiteX87" fmla="*/ 0 w 959962"/>
              <a:gd name="connsiteY87" fmla="*/ 164152 h 306243"/>
              <a:gd name="connsiteX88" fmla="*/ 30992 w 959962"/>
              <a:gd name="connsiteY88" fmla="*/ 164152 h 306243"/>
              <a:gd name="connsiteX89" fmla="*/ 30992 w 959962"/>
              <a:gd name="connsiteY89" fmla="*/ 273542 h 306243"/>
              <a:gd name="connsiteX90" fmla="*/ 91006 w 959962"/>
              <a:gd name="connsiteY90" fmla="*/ 273542 h 306243"/>
              <a:gd name="connsiteX91" fmla="*/ 91006 w 959962"/>
              <a:gd name="connsiteY91" fmla="*/ 303091 h 306243"/>
              <a:gd name="connsiteX92" fmla="*/ 0 w 959962"/>
              <a:gd name="connsiteY92" fmla="*/ 303091 h 306243"/>
              <a:gd name="connsiteX93" fmla="*/ 885371 w 959962"/>
              <a:gd name="connsiteY93" fmla="*/ 144585 h 306243"/>
              <a:gd name="connsiteX94" fmla="*/ 885502 w 959962"/>
              <a:gd name="connsiteY94" fmla="*/ 144716 h 306243"/>
              <a:gd name="connsiteX95" fmla="*/ 885458 w 959962"/>
              <a:gd name="connsiteY95" fmla="*/ 144729 h 306243"/>
              <a:gd name="connsiteX96" fmla="*/ 779000 w 959962"/>
              <a:gd name="connsiteY96" fmla="*/ 144585 h 306243"/>
              <a:gd name="connsiteX97" fmla="*/ 779133 w 959962"/>
              <a:gd name="connsiteY97" fmla="*/ 144585 h 306243"/>
              <a:gd name="connsiteX98" fmla="*/ 779000 w 959962"/>
              <a:gd name="connsiteY98" fmla="*/ 144716 h 306243"/>
              <a:gd name="connsiteX99" fmla="*/ 614323 w 959962"/>
              <a:gd name="connsiteY99" fmla="*/ 144585 h 306243"/>
              <a:gd name="connsiteX100" fmla="*/ 614456 w 959962"/>
              <a:gd name="connsiteY100" fmla="*/ 144585 h 306243"/>
              <a:gd name="connsiteX101" fmla="*/ 614323 w 959962"/>
              <a:gd name="connsiteY101" fmla="*/ 144716 h 306243"/>
              <a:gd name="connsiteX102" fmla="*/ 501254 w 959962"/>
              <a:gd name="connsiteY102" fmla="*/ 144585 h 306243"/>
              <a:gd name="connsiteX103" fmla="*/ 501387 w 959962"/>
              <a:gd name="connsiteY103" fmla="*/ 144585 h 306243"/>
              <a:gd name="connsiteX104" fmla="*/ 501254 w 959962"/>
              <a:gd name="connsiteY104" fmla="*/ 144716 h 306243"/>
              <a:gd name="connsiteX105" fmla="*/ 909929 w 959962"/>
              <a:gd name="connsiteY105" fmla="*/ 71569 h 306243"/>
              <a:gd name="connsiteX106" fmla="*/ 888917 w 959962"/>
              <a:gd name="connsiteY106" fmla="*/ 93107 h 306243"/>
              <a:gd name="connsiteX107" fmla="*/ 909929 w 959962"/>
              <a:gd name="connsiteY107" fmla="*/ 114642 h 306243"/>
              <a:gd name="connsiteX108" fmla="*/ 930677 w 959962"/>
              <a:gd name="connsiteY108" fmla="*/ 93107 h 306243"/>
              <a:gd name="connsiteX109" fmla="*/ 909929 w 959962"/>
              <a:gd name="connsiteY109" fmla="*/ 71569 h 306243"/>
              <a:gd name="connsiteX110" fmla="*/ 403289 w 959962"/>
              <a:gd name="connsiteY110" fmla="*/ 67893 h 306243"/>
              <a:gd name="connsiteX111" fmla="*/ 383853 w 959962"/>
              <a:gd name="connsiteY111" fmla="*/ 84307 h 306243"/>
              <a:gd name="connsiteX112" fmla="*/ 422857 w 959962"/>
              <a:gd name="connsiteY112" fmla="*/ 84307 h 306243"/>
              <a:gd name="connsiteX113" fmla="*/ 403289 w 959962"/>
              <a:gd name="connsiteY113" fmla="*/ 67893 h 306243"/>
              <a:gd name="connsiteX114" fmla="*/ 697843 w 959962"/>
              <a:gd name="connsiteY114" fmla="*/ 47276 h 306243"/>
              <a:gd name="connsiteX115" fmla="*/ 727653 w 959962"/>
              <a:gd name="connsiteY115" fmla="*/ 47276 h 306243"/>
              <a:gd name="connsiteX116" fmla="*/ 727653 w 959962"/>
              <a:gd name="connsiteY116" fmla="*/ 144717 h 306243"/>
              <a:gd name="connsiteX117" fmla="*/ 697843 w 959962"/>
              <a:gd name="connsiteY117" fmla="*/ 144717 h 306243"/>
              <a:gd name="connsiteX118" fmla="*/ 697843 w 959962"/>
              <a:gd name="connsiteY118" fmla="*/ 144585 h 306243"/>
              <a:gd name="connsiteX119" fmla="*/ 904544 w 959962"/>
              <a:gd name="connsiteY119" fmla="*/ 45568 h 306243"/>
              <a:gd name="connsiteX120" fmla="*/ 931597 w 959962"/>
              <a:gd name="connsiteY120" fmla="*/ 57780 h 306243"/>
              <a:gd name="connsiteX121" fmla="*/ 931597 w 959962"/>
              <a:gd name="connsiteY121" fmla="*/ 47406 h 306243"/>
              <a:gd name="connsiteX122" fmla="*/ 959962 w 959962"/>
              <a:gd name="connsiteY122" fmla="*/ 47406 h 306243"/>
              <a:gd name="connsiteX123" fmla="*/ 959962 w 959962"/>
              <a:gd name="connsiteY123" fmla="*/ 134605 h 306243"/>
              <a:gd name="connsiteX124" fmla="*/ 907826 w 959962"/>
              <a:gd name="connsiteY124" fmla="*/ 186870 h 306243"/>
              <a:gd name="connsiteX125" fmla="*/ 859238 w 959962"/>
              <a:gd name="connsiteY125" fmla="*/ 152201 h 306243"/>
              <a:gd name="connsiteX126" fmla="*/ 885458 w 959962"/>
              <a:gd name="connsiteY126" fmla="*/ 144729 h 306243"/>
              <a:gd name="connsiteX127" fmla="*/ 892429 w 959962"/>
              <a:gd name="connsiteY127" fmla="*/ 156272 h 306243"/>
              <a:gd name="connsiteX128" fmla="*/ 906383 w 959962"/>
              <a:gd name="connsiteY128" fmla="*/ 160869 h 306243"/>
              <a:gd name="connsiteX129" fmla="*/ 930546 w 959962"/>
              <a:gd name="connsiteY129" fmla="*/ 136048 h 306243"/>
              <a:gd name="connsiteX130" fmla="*/ 930546 w 959962"/>
              <a:gd name="connsiteY130" fmla="*/ 129614 h 306243"/>
              <a:gd name="connsiteX131" fmla="*/ 904544 w 959962"/>
              <a:gd name="connsiteY131" fmla="*/ 140645 h 306243"/>
              <a:gd name="connsiteX132" fmla="*/ 859238 w 959962"/>
              <a:gd name="connsiteY132" fmla="*/ 93238 h 306243"/>
              <a:gd name="connsiteX133" fmla="*/ 904544 w 959962"/>
              <a:gd name="connsiteY133" fmla="*/ 45568 h 306243"/>
              <a:gd name="connsiteX134" fmla="*/ 805265 w 959962"/>
              <a:gd name="connsiteY134" fmla="*/ 44780 h 306243"/>
              <a:gd name="connsiteX135" fmla="*/ 840722 w 959962"/>
              <a:gd name="connsiteY135" fmla="*/ 83520 h 306243"/>
              <a:gd name="connsiteX136" fmla="*/ 840722 w 959962"/>
              <a:gd name="connsiteY136" fmla="*/ 144716 h 306243"/>
              <a:gd name="connsiteX137" fmla="*/ 810912 w 959962"/>
              <a:gd name="connsiteY137" fmla="*/ 144716 h 306243"/>
              <a:gd name="connsiteX138" fmla="*/ 810912 w 959962"/>
              <a:gd name="connsiteY138" fmla="*/ 88642 h 306243"/>
              <a:gd name="connsiteX139" fmla="*/ 795022 w 959962"/>
              <a:gd name="connsiteY139" fmla="*/ 71831 h 306243"/>
              <a:gd name="connsiteX140" fmla="*/ 779000 w 959962"/>
              <a:gd name="connsiteY140" fmla="*/ 88904 h 306243"/>
              <a:gd name="connsiteX141" fmla="*/ 779000 w 959962"/>
              <a:gd name="connsiteY141" fmla="*/ 144585 h 306243"/>
              <a:gd name="connsiteX142" fmla="*/ 749322 w 959962"/>
              <a:gd name="connsiteY142" fmla="*/ 144585 h 306243"/>
              <a:gd name="connsiteX143" fmla="*/ 749322 w 959962"/>
              <a:gd name="connsiteY143" fmla="*/ 47275 h 306243"/>
              <a:gd name="connsiteX144" fmla="*/ 778082 w 959962"/>
              <a:gd name="connsiteY144" fmla="*/ 47275 h 306243"/>
              <a:gd name="connsiteX145" fmla="*/ 778082 w 959962"/>
              <a:gd name="connsiteY145" fmla="*/ 58437 h 306243"/>
              <a:gd name="connsiteX146" fmla="*/ 805265 w 959962"/>
              <a:gd name="connsiteY146" fmla="*/ 44780 h 306243"/>
              <a:gd name="connsiteX147" fmla="*/ 640588 w 959962"/>
              <a:gd name="connsiteY147" fmla="*/ 44780 h 306243"/>
              <a:gd name="connsiteX148" fmla="*/ 676045 w 959962"/>
              <a:gd name="connsiteY148" fmla="*/ 83520 h 306243"/>
              <a:gd name="connsiteX149" fmla="*/ 676045 w 959962"/>
              <a:gd name="connsiteY149" fmla="*/ 144716 h 306243"/>
              <a:gd name="connsiteX150" fmla="*/ 646235 w 959962"/>
              <a:gd name="connsiteY150" fmla="*/ 144716 h 306243"/>
              <a:gd name="connsiteX151" fmla="*/ 646235 w 959962"/>
              <a:gd name="connsiteY151" fmla="*/ 88642 h 306243"/>
              <a:gd name="connsiteX152" fmla="*/ 630345 w 959962"/>
              <a:gd name="connsiteY152" fmla="*/ 71831 h 306243"/>
              <a:gd name="connsiteX153" fmla="*/ 614323 w 959962"/>
              <a:gd name="connsiteY153" fmla="*/ 88904 h 306243"/>
              <a:gd name="connsiteX154" fmla="*/ 614323 w 959962"/>
              <a:gd name="connsiteY154" fmla="*/ 144585 h 306243"/>
              <a:gd name="connsiteX155" fmla="*/ 584645 w 959962"/>
              <a:gd name="connsiteY155" fmla="*/ 144585 h 306243"/>
              <a:gd name="connsiteX156" fmla="*/ 584645 w 959962"/>
              <a:gd name="connsiteY156" fmla="*/ 47275 h 306243"/>
              <a:gd name="connsiteX157" fmla="*/ 613405 w 959962"/>
              <a:gd name="connsiteY157" fmla="*/ 47275 h 306243"/>
              <a:gd name="connsiteX158" fmla="*/ 613405 w 959962"/>
              <a:gd name="connsiteY158" fmla="*/ 58437 h 306243"/>
              <a:gd name="connsiteX159" fmla="*/ 640588 w 959962"/>
              <a:gd name="connsiteY159" fmla="*/ 44780 h 306243"/>
              <a:gd name="connsiteX160" fmla="*/ 527519 w 959962"/>
              <a:gd name="connsiteY160" fmla="*/ 44780 h 306243"/>
              <a:gd name="connsiteX161" fmla="*/ 562976 w 959962"/>
              <a:gd name="connsiteY161" fmla="*/ 83520 h 306243"/>
              <a:gd name="connsiteX162" fmla="*/ 562976 w 959962"/>
              <a:gd name="connsiteY162" fmla="*/ 144716 h 306243"/>
              <a:gd name="connsiteX163" fmla="*/ 533166 w 959962"/>
              <a:gd name="connsiteY163" fmla="*/ 144716 h 306243"/>
              <a:gd name="connsiteX164" fmla="*/ 533166 w 959962"/>
              <a:gd name="connsiteY164" fmla="*/ 88642 h 306243"/>
              <a:gd name="connsiteX165" fmla="*/ 517276 w 959962"/>
              <a:gd name="connsiteY165" fmla="*/ 71831 h 306243"/>
              <a:gd name="connsiteX166" fmla="*/ 501254 w 959962"/>
              <a:gd name="connsiteY166" fmla="*/ 88904 h 306243"/>
              <a:gd name="connsiteX167" fmla="*/ 501254 w 959962"/>
              <a:gd name="connsiteY167" fmla="*/ 144585 h 306243"/>
              <a:gd name="connsiteX168" fmla="*/ 471576 w 959962"/>
              <a:gd name="connsiteY168" fmla="*/ 144585 h 306243"/>
              <a:gd name="connsiteX169" fmla="*/ 471576 w 959962"/>
              <a:gd name="connsiteY169" fmla="*/ 47275 h 306243"/>
              <a:gd name="connsiteX170" fmla="*/ 500336 w 959962"/>
              <a:gd name="connsiteY170" fmla="*/ 47275 h 306243"/>
              <a:gd name="connsiteX171" fmla="*/ 500336 w 959962"/>
              <a:gd name="connsiteY171" fmla="*/ 58437 h 306243"/>
              <a:gd name="connsiteX172" fmla="*/ 527519 w 959962"/>
              <a:gd name="connsiteY172" fmla="*/ 44780 h 306243"/>
              <a:gd name="connsiteX173" fmla="*/ 402896 w 959962"/>
              <a:gd name="connsiteY173" fmla="*/ 44386 h 306243"/>
              <a:gd name="connsiteX174" fmla="*/ 451747 w 959962"/>
              <a:gd name="connsiteY174" fmla="*/ 94288 h 306243"/>
              <a:gd name="connsiteX175" fmla="*/ 451222 w 959962"/>
              <a:gd name="connsiteY175" fmla="*/ 103481 h 306243"/>
              <a:gd name="connsiteX176" fmla="*/ 383460 w 959962"/>
              <a:gd name="connsiteY176" fmla="*/ 103481 h 306243"/>
              <a:gd name="connsiteX177" fmla="*/ 405653 w 959962"/>
              <a:gd name="connsiteY177" fmla="*/ 122259 h 306243"/>
              <a:gd name="connsiteX178" fmla="*/ 425220 w 959962"/>
              <a:gd name="connsiteY178" fmla="*/ 109521 h 306243"/>
              <a:gd name="connsiteX179" fmla="*/ 450170 w 959962"/>
              <a:gd name="connsiteY179" fmla="*/ 116613 h 306243"/>
              <a:gd name="connsiteX180" fmla="*/ 449908 w 959962"/>
              <a:gd name="connsiteY180" fmla="*/ 116613 h 306243"/>
              <a:gd name="connsiteX181" fmla="*/ 404997 w 959962"/>
              <a:gd name="connsiteY181" fmla="*/ 147605 h 306243"/>
              <a:gd name="connsiteX182" fmla="*/ 354306 w 959962"/>
              <a:gd name="connsiteY182" fmla="*/ 95733 h 306243"/>
              <a:gd name="connsiteX183" fmla="*/ 402896 w 959962"/>
              <a:gd name="connsiteY183" fmla="*/ 44386 h 306243"/>
              <a:gd name="connsiteX184" fmla="*/ 217731 w 959962"/>
              <a:gd name="connsiteY184" fmla="*/ 5646 h 306243"/>
              <a:gd name="connsiteX185" fmla="*/ 248723 w 959962"/>
              <a:gd name="connsiteY185" fmla="*/ 5646 h 306243"/>
              <a:gd name="connsiteX186" fmla="*/ 248723 w 959962"/>
              <a:gd name="connsiteY186" fmla="*/ 60145 h 306243"/>
              <a:gd name="connsiteX187" fmla="*/ 304141 w 959962"/>
              <a:gd name="connsiteY187" fmla="*/ 60145 h 306243"/>
              <a:gd name="connsiteX188" fmla="*/ 304141 w 959962"/>
              <a:gd name="connsiteY188" fmla="*/ 5646 h 306243"/>
              <a:gd name="connsiteX189" fmla="*/ 335264 w 959962"/>
              <a:gd name="connsiteY189" fmla="*/ 5646 h 306243"/>
              <a:gd name="connsiteX190" fmla="*/ 335264 w 959962"/>
              <a:gd name="connsiteY190" fmla="*/ 144585 h 306243"/>
              <a:gd name="connsiteX191" fmla="*/ 304141 w 959962"/>
              <a:gd name="connsiteY191" fmla="*/ 144585 h 306243"/>
              <a:gd name="connsiteX192" fmla="*/ 304141 w 959962"/>
              <a:gd name="connsiteY192" fmla="*/ 89298 h 306243"/>
              <a:gd name="connsiteX193" fmla="*/ 248723 w 959962"/>
              <a:gd name="connsiteY193" fmla="*/ 89298 h 306243"/>
              <a:gd name="connsiteX194" fmla="*/ 248723 w 959962"/>
              <a:gd name="connsiteY194" fmla="*/ 144585 h 306243"/>
              <a:gd name="connsiteX195" fmla="*/ 217731 w 959962"/>
              <a:gd name="connsiteY195" fmla="*/ 144585 h 306243"/>
              <a:gd name="connsiteX196" fmla="*/ 712552 w 959962"/>
              <a:gd name="connsiteY196" fmla="*/ 0 h 306243"/>
              <a:gd name="connsiteX197" fmla="*/ 730148 w 959962"/>
              <a:gd name="connsiteY197" fmla="*/ 17465 h 306243"/>
              <a:gd name="connsiteX198" fmla="*/ 712552 w 959962"/>
              <a:gd name="connsiteY198" fmla="*/ 34932 h 306243"/>
              <a:gd name="connsiteX199" fmla="*/ 695348 w 959962"/>
              <a:gd name="connsiteY199" fmla="*/ 17465 h 306243"/>
              <a:gd name="connsiteX200" fmla="*/ 712552 w 959962"/>
              <a:gd name="connsiteY200" fmla="*/ 0 h 3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959962" h="306243">
                <a:moveTo>
                  <a:pt x="167173" y="260542"/>
                </a:moveTo>
                <a:lnTo>
                  <a:pt x="148787" y="263431"/>
                </a:lnTo>
                <a:cubicBezTo>
                  <a:pt x="142484" y="264350"/>
                  <a:pt x="137756" y="267370"/>
                  <a:pt x="137756" y="274199"/>
                </a:cubicBezTo>
                <a:cubicBezTo>
                  <a:pt x="137756" y="279321"/>
                  <a:pt x="141039" y="284180"/>
                  <a:pt x="149313" y="284180"/>
                </a:cubicBezTo>
                <a:cubicBezTo>
                  <a:pt x="158110" y="284180"/>
                  <a:pt x="167173" y="279846"/>
                  <a:pt x="167173" y="264744"/>
                </a:cubicBezTo>
                <a:close/>
                <a:moveTo>
                  <a:pt x="676176" y="239006"/>
                </a:moveTo>
                <a:lnTo>
                  <a:pt x="818004" y="239006"/>
                </a:lnTo>
                <a:lnTo>
                  <a:pt x="959831" y="239006"/>
                </a:lnTo>
                <a:lnTo>
                  <a:pt x="959831" y="264089"/>
                </a:lnTo>
                <a:lnTo>
                  <a:pt x="818004" y="264089"/>
                </a:lnTo>
                <a:lnTo>
                  <a:pt x="676176" y="264089"/>
                </a:lnTo>
                <a:close/>
                <a:moveTo>
                  <a:pt x="279453" y="235053"/>
                </a:moveTo>
                <a:lnTo>
                  <a:pt x="279584" y="235065"/>
                </a:lnTo>
                <a:lnTo>
                  <a:pt x="279453" y="235065"/>
                </a:lnTo>
                <a:close/>
                <a:moveTo>
                  <a:pt x="438878" y="226399"/>
                </a:moveTo>
                <a:cubicBezTo>
                  <a:pt x="426403" y="226399"/>
                  <a:pt x="420098" y="235590"/>
                  <a:pt x="419442" y="242814"/>
                </a:cubicBezTo>
                <a:lnTo>
                  <a:pt x="458444" y="242814"/>
                </a:lnTo>
                <a:cubicBezTo>
                  <a:pt x="458051" y="235329"/>
                  <a:pt x="452929" y="226399"/>
                  <a:pt x="438878" y="226399"/>
                </a:cubicBezTo>
                <a:close/>
                <a:moveTo>
                  <a:pt x="271574" y="204730"/>
                </a:moveTo>
                <a:cubicBezTo>
                  <a:pt x="274462" y="204730"/>
                  <a:pt x="277483" y="205124"/>
                  <a:pt x="279453" y="205649"/>
                </a:cubicBezTo>
                <a:lnTo>
                  <a:pt x="279453" y="235053"/>
                </a:lnTo>
                <a:lnTo>
                  <a:pt x="270129" y="234146"/>
                </a:lnTo>
                <a:cubicBezTo>
                  <a:pt x="258178" y="234146"/>
                  <a:pt x="247410" y="241238"/>
                  <a:pt x="247410" y="260541"/>
                </a:cubicBezTo>
                <a:lnTo>
                  <a:pt x="247410" y="303089"/>
                </a:lnTo>
                <a:lnTo>
                  <a:pt x="217600" y="303089"/>
                </a:lnTo>
                <a:lnTo>
                  <a:pt x="217600" y="205649"/>
                </a:lnTo>
                <a:lnTo>
                  <a:pt x="246360" y="205649"/>
                </a:lnTo>
                <a:lnTo>
                  <a:pt x="246360" y="218781"/>
                </a:lnTo>
                <a:cubicBezTo>
                  <a:pt x="251482" y="207750"/>
                  <a:pt x="263825" y="204730"/>
                  <a:pt x="271574" y="204730"/>
                </a:cubicBezTo>
                <a:close/>
                <a:moveTo>
                  <a:pt x="563109" y="203154"/>
                </a:moveTo>
                <a:cubicBezTo>
                  <a:pt x="587534" y="203154"/>
                  <a:pt x="598565" y="220619"/>
                  <a:pt x="598565" y="241894"/>
                </a:cubicBezTo>
                <a:lnTo>
                  <a:pt x="598565" y="303089"/>
                </a:lnTo>
                <a:lnTo>
                  <a:pt x="568755" y="303089"/>
                </a:lnTo>
                <a:lnTo>
                  <a:pt x="568755" y="247015"/>
                </a:lnTo>
                <a:cubicBezTo>
                  <a:pt x="568755" y="237428"/>
                  <a:pt x="563633" y="230207"/>
                  <a:pt x="552865" y="230207"/>
                </a:cubicBezTo>
                <a:cubicBezTo>
                  <a:pt x="543016" y="230207"/>
                  <a:pt x="536844" y="237428"/>
                  <a:pt x="536844" y="247278"/>
                </a:cubicBezTo>
                <a:lnTo>
                  <a:pt x="536844" y="303089"/>
                </a:lnTo>
                <a:lnTo>
                  <a:pt x="507165" y="303089"/>
                </a:lnTo>
                <a:lnTo>
                  <a:pt x="507165" y="205649"/>
                </a:lnTo>
                <a:lnTo>
                  <a:pt x="535925" y="205649"/>
                </a:lnTo>
                <a:lnTo>
                  <a:pt x="535925" y="216811"/>
                </a:lnTo>
                <a:cubicBezTo>
                  <a:pt x="541178" y="207619"/>
                  <a:pt x="553128" y="203154"/>
                  <a:pt x="563109" y="203154"/>
                </a:cubicBezTo>
                <a:close/>
                <a:moveTo>
                  <a:pt x="334081" y="203023"/>
                </a:moveTo>
                <a:cubicBezTo>
                  <a:pt x="362316" y="203023"/>
                  <a:pt x="372033" y="220619"/>
                  <a:pt x="373083" y="232044"/>
                </a:cubicBezTo>
                <a:lnTo>
                  <a:pt x="348396" y="236510"/>
                </a:lnTo>
                <a:cubicBezTo>
                  <a:pt x="347608" y="230076"/>
                  <a:pt x="343537" y="224559"/>
                  <a:pt x="334476" y="224559"/>
                </a:cubicBezTo>
                <a:cubicBezTo>
                  <a:pt x="328829" y="224559"/>
                  <a:pt x="323839" y="227842"/>
                  <a:pt x="323839" y="232964"/>
                </a:cubicBezTo>
                <a:cubicBezTo>
                  <a:pt x="323839" y="237035"/>
                  <a:pt x="327122" y="239399"/>
                  <a:pt x="331455" y="240188"/>
                </a:cubicBezTo>
                <a:lnTo>
                  <a:pt x="344456" y="242682"/>
                </a:lnTo>
                <a:cubicBezTo>
                  <a:pt x="364680" y="246753"/>
                  <a:pt x="374397" y="258966"/>
                  <a:pt x="374397" y="273281"/>
                </a:cubicBezTo>
                <a:cubicBezTo>
                  <a:pt x="374397" y="289959"/>
                  <a:pt x="361660" y="306243"/>
                  <a:pt x="335657" y="306243"/>
                </a:cubicBezTo>
                <a:cubicBezTo>
                  <a:pt x="305060" y="306243"/>
                  <a:pt x="295341" y="286413"/>
                  <a:pt x="294554" y="275644"/>
                </a:cubicBezTo>
                <a:lnTo>
                  <a:pt x="319768" y="271179"/>
                </a:lnTo>
                <a:lnTo>
                  <a:pt x="319768" y="271047"/>
                </a:lnTo>
                <a:cubicBezTo>
                  <a:pt x="320162" y="277745"/>
                  <a:pt x="324890" y="284179"/>
                  <a:pt x="335001" y="284179"/>
                </a:cubicBezTo>
                <a:cubicBezTo>
                  <a:pt x="342618" y="284179"/>
                  <a:pt x="346426" y="280109"/>
                  <a:pt x="346426" y="275776"/>
                </a:cubicBezTo>
                <a:cubicBezTo>
                  <a:pt x="346426" y="272230"/>
                  <a:pt x="344062" y="269340"/>
                  <a:pt x="336839" y="267764"/>
                </a:cubicBezTo>
                <a:lnTo>
                  <a:pt x="325677" y="265270"/>
                </a:lnTo>
                <a:cubicBezTo>
                  <a:pt x="304929" y="260805"/>
                  <a:pt x="296655" y="248985"/>
                  <a:pt x="296655" y="235329"/>
                </a:cubicBezTo>
                <a:cubicBezTo>
                  <a:pt x="296655" y="217467"/>
                  <a:pt x="312283" y="203023"/>
                  <a:pt x="334081" y="203023"/>
                </a:cubicBezTo>
                <a:close/>
                <a:moveTo>
                  <a:pt x="438483" y="202892"/>
                </a:moveTo>
                <a:cubicBezTo>
                  <a:pt x="468688" y="202892"/>
                  <a:pt x="487336" y="221540"/>
                  <a:pt x="487336" y="252794"/>
                </a:cubicBezTo>
                <a:cubicBezTo>
                  <a:pt x="487336" y="256866"/>
                  <a:pt x="486942" y="261462"/>
                  <a:pt x="486810" y="261988"/>
                </a:cubicBezTo>
                <a:lnTo>
                  <a:pt x="419048" y="261988"/>
                </a:lnTo>
                <a:cubicBezTo>
                  <a:pt x="419574" y="273019"/>
                  <a:pt x="429686" y="280766"/>
                  <a:pt x="441242" y="280766"/>
                </a:cubicBezTo>
                <a:cubicBezTo>
                  <a:pt x="452010" y="280766"/>
                  <a:pt x="458051" y="275645"/>
                  <a:pt x="460809" y="268028"/>
                </a:cubicBezTo>
                <a:lnTo>
                  <a:pt x="485761" y="275120"/>
                </a:lnTo>
                <a:lnTo>
                  <a:pt x="485497" y="275120"/>
                </a:lnTo>
                <a:cubicBezTo>
                  <a:pt x="480770" y="291928"/>
                  <a:pt x="465273" y="306112"/>
                  <a:pt x="440584" y="306112"/>
                </a:cubicBezTo>
                <a:cubicBezTo>
                  <a:pt x="413795" y="306112"/>
                  <a:pt x="389895" y="286938"/>
                  <a:pt x="389895" y="254239"/>
                </a:cubicBezTo>
                <a:cubicBezTo>
                  <a:pt x="389895" y="221540"/>
                  <a:pt x="413270" y="202892"/>
                  <a:pt x="438483" y="202892"/>
                </a:cubicBezTo>
                <a:close/>
                <a:moveTo>
                  <a:pt x="153121" y="202760"/>
                </a:moveTo>
                <a:cubicBezTo>
                  <a:pt x="184638" y="202760"/>
                  <a:pt x="196194" y="220358"/>
                  <a:pt x="196194" y="240317"/>
                </a:cubicBezTo>
                <a:lnTo>
                  <a:pt x="196194" y="287988"/>
                </a:lnTo>
                <a:cubicBezTo>
                  <a:pt x="196194" y="295605"/>
                  <a:pt x="197114" y="302039"/>
                  <a:pt x="197376" y="303090"/>
                </a:cubicBezTo>
                <a:lnTo>
                  <a:pt x="170586" y="303090"/>
                </a:lnTo>
                <a:cubicBezTo>
                  <a:pt x="170324" y="302303"/>
                  <a:pt x="169668" y="298757"/>
                  <a:pt x="169668" y="292059"/>
                </a:cubicBezTo>
                <a:cubicBezTo>
                  <a:pt x="164546" y="300332"/>
                  <a:pt x="155222" y="305716"/>
                  <a:pt x="142221" y="305716"/>
                </a:cubicBezTo>
                <a:cubicBezTo>
                  <a:pt x="120815" y="305716"/>
                  <a:pt x="108471" y="291665"/>
                  <a:pt x="108471" y="276169"/>
                </a:cubicBezTo>
                <a:cubicBezTo>
                  <a:pt x="108471" y="258966"/>
                  <a:pt x="121209" y="249116"/>
                  <a:pt x="137231" y="246753"/>
                </a:cubicBezTo>
                <a:lnTo>
                  <a:pt x="137231" y="246884"/>
                </a:lnTo>
                <a:lnTo>
                  <a:pt x="160211" y="243338"/>
                </a:lnTo>
                <a:cubicBezTo>
                  <a:pt x="165466" y="242551"/>
                  <a:pt x="167303" y="240056"/>
                  <a:pt x="167303" y="236641"/>
                </a:cubicBezTo>
                <a:cubicBezTo>
                  <a:pt x="167303" y="230994"/>
                  <a:pt x="162445" y="226003"/>
                  <a:pt x="152990" y="226003"/>
                </a:cubicBezTo>
                <a:cubicBezTo>
                  <a:pt x="142615" y="226003"/>
                  <a:pt x="136968" y="233095"/>
                  <a:pt x="136311" y="240317"/>
                </a:cubicBezTo>
                <a:lnTo>
                  <a:pt x="110441" y="235066"/>
                </a:lnTo>
                <a:cubicBezTo>
                  <a:pt x="111623" y="221145"/>
                  <a:pt x="124492" y="202760"/>
                  <a:pt x="153121" y="202760"/>
                </a:cubicBezTo>
                <a:close/>
                <a:moveTo>
                  <a:pt x="0" y="164152"/>
                </a:moveTo>
                <a:lnTo>
                  <a:pt x="30992" y="164152"/>
                </a:lnTo>
                <a:lnTo>
                  <a:pt x="30992" y="273542"/>
                </a:lnTo>
                <a:lnTo>
                  <a:pt x="91006" y="273542"/>
                </a:lnTo>
                <a:lnTo>
                  <a:pt x="91006" y="303091"/>
                </a:lnTo>
                <a:lnTo>
                  <a:pt x="0" y="303091"/>
                </a:lnTo>
                <a:close/>
                <a:moveTo>
                  <a:pt x="885371" y="144585"/>
                </a:moveTo>
                <a:lnTo>
                  <a:pt x="885502" y="144716"/>
                </a:lnTo>
                <a:lnTo>
                  <a:pt x="885458" y="144729"/>
                </a:lnTo>
                <a:close/>
                <a:moveTo>
                  <a:pt x="779000" y="144585"/>
                </a:moveTo>
                <a:lnTo>
                  <a:pt x="779133" y="144585"/>
                </a:lnTo>
                <a:lnTo>
                  <a:pt x="779000" y="144716"/>
                </a:lnTo>
                <a:close/>
                <a:moveTo>
                  <a:pt x="614323" y="144585"/>
                </a:moveTo>
                <a:lnTo>
                  <a:pt x="614456" y="144585"/>
                </a:lnTo>
                <a:lnTo>
                  <a:pt x="614323" y="144716"/>
                </a:lnTo>
                <a:close/>
                <a:moveTo>
                  <a:pt x="501254" y="144585"/>
                </a:moveTo>
                <a:lnTo>
                  <a:pt x="501387" y="144585"/>
                </a:lnTo>
                <a:lnTo>
                  <a:pt x="501254" y="144716"/>
                </a:lnTo>
                <a:close/>
                <a:moveTo>
                  <a:pt x="909929" y="71569"/>
                </a:moveTo>
                <a:cubicBezTo>
                  <a:pt x="898766" y="71569"/>
                  <a:pt x="888917" y="79842"/>
                  <a:pt x="888917" y="93107"/>
                </a:cubicBezTo>
                <a:cubicBezTo>
                  <a:pt x="888917" y="106370"/>
                  <a:pt x="897978" y="114642"/>
                  <a:pt x="909929" y="114642"/>
                </a:cubicBezTo>
                <a:cubicBezTo>
                  <a:pt x="921878" y="114642"/>
                  <a:pt x="930677" y="106370"/>
                  <a:pt x="930677" y="93107"/>
                </a:cubicBezTo>
                <a:cubicBezTo>
                  <a:pt x="930677" y="79842"/>
                  <a:pt x="921091" y="71569"/>
                  <a:pt x="909929" y="71569"/>
                </a:cubicBezTo>
                <a:close/>
                <a:moveTo>
                  <a:pt x="403289" y="67893"/>
                </a:moveTo>
                <a:cubicBezTo>
                  <a:pt x="390814" y="67893"/>
                  <a:pt x="384511" y="77084"/>
                  <a:pt x="383853" y="84307"/>
                </a:cubicBezTo>
                <a:lnTo>
                  <a:pt x="422857" y="84307"/>
                </a:lnTo>
                <a:cubicBezTo>
                  <a:pt x="422462" y="76823"/>
                  <a:pt x="417340" y="67893"/>
                  <a:pt x="403289" y="67893"/>
                </a:cubicBezTo>
                <a:close/>
                <a:moveTo>
                  <a:pt x="697843" y="47276"/>
                </a:moveTo>
                <a:lnTo>
                  <a:pt x="727653" y="47276"/>
                </a:lnTo>
                <a:lnTo>
                  <a:pt x="727653" y="144717"/>
                </a:lnTo>
                <a:lnTo>
                  <a:pt x="697843" y="144717"/>
                </a:lnTo>
                <a:lnTo>
                  <a:pt x="697843" y="144585"/>
                </a:lnTo>
                <a:close/>
                <a:moveTo>
                  <a:pt x="904544" y="45568"/>
                </a:moveTo>
                <a:cubicBezTo>
                  <a:pt x="920433" y="45568"/>
                  <a:pt x="928839" y="52660"/>
                  <a:pt x="931597" y="57780"/>
                </a:cubicBezTo>
                <a:lnTo>
                  <a:pt x="931597" y="47406"/>
                </a:lnTo>
                <a:lnTo>
                  <a:pt x="959962" y="47406"/>
                </a:lnTo>
                <a:lnTo>
                  <a:pt x="959962" y="134605"/>
                </a:lnTo>
                <a:cubicBezTo>
                  <a:pt x="959962" y="162576"/>
                  <a:pt x="944335" y="186870"/>
                  <a:pt x="907826" y="186870"/>
                </a:cubicBezTo>
                <a:cubicBezTo>
                  <a:pt x="879855" y="186870"/>
                  <a:pt x="861995" y="169667"/>
                  <a:pt x="859238" y="152201"/>
                </a:cubicBezTo>
                <a:lnTo>
                  <a:pt x="885458" y="144729"/>
                </a:lnTo>
                <a:lnTo>
                  <a:pt x="892429" y="156272"/>
                </a:lnTo>
                <a:cubicBezTo>
                  <a:pt x="896041" y="159162"/>
                  <a:pt x="900801" y="160869"/>
                  <a:pt x="906383" y="160869"/>
                </a:cubicBezTo>
                <a:cubicBezTo>
                  <a:pt x="921222" y="160869"/>
                  <a:pt x="930546" y="153646"/>
                  <a:pt x="930546" y="136048"/>
                </a:cubicBezTo>
                <a:lnTo>
                  <a:pt x="930546" y="129614"/>
                </a:lnTo>
                <a:cubicBezTo>
                  <a:pt x="927000" y="134867"/>
                  <a:pt x="918596" y="140645"/>
                  <a:pt x="904544" y="140645"/>
                </a:cubicBezTo>
                <a:cubicBezTo>
                  <a:pt x="878674" y="140645"/>
                  <a:pt x="859238" y="120290"/>
                  <a:pt x="859238" y="93238"/>
                </a:cubicBezTo>
                <a:cubicBezTo>
                  <a:pt x="859238" y="66185"/>
                  <a:pt x="877885" y="45568"/>
                  <a:pt x="904544" y="45568"/>
                </a:cubicBezTo>
                <a:close/>
                <a:moveTo>
                  <a:pt x="805265" y="44780"/>
                </a:moveTo>
                <a:cubicBezTo>
                  <a:pt x="829822" y="44780"/>
                  <a:pt x="840722" y="62245"/>
                  <a:pt x="840722" y="83520"/>
                </a:cubicBezTo>
                <a:lnTo>
                  <a:pt x="840722" y="144716"/>
                </a:lnTo>
                <a:lnTo>
                  <a:pt x="810912" y="144716"/>
                </a:lnTo>
                <a:lnTo>
                  <a:pt x="810912" y="88642"/>
                </a:lnTo>
                <a:cubicBezTo>
                  <a:pt x="810912" y="79055"/>
                  <a:pt x="805790" y="71831"/>
                  <a:pt x="795022" y="71831"/>
                </a:cubicBezTo>
                <a:cubicBezTo>
                  <a:pt x="785173" y="71831"/>
                  <a:pt x="779000" y="79055"/>
                  <a:pt x="779000" y="88904"/>
                </a:cubicBezTo>
                <a:lnTo>
                  <a:pt x="779000" y="144585"/>
                </a:lnTo>
                <a:lnTo>
                  <a:pt x="749322" y="144585"/>
                </a:lnTo>
                <a:lnTo>
                  <a:pt x="749322" y="47275"/>
                </a:lnTo>
                <a:lnTo>
                  <a:pt x="778082" y="47275"/>
                </a:lnTo>
                <a:lnTo>
                  <a:pt x="778082" y="58437"/>
                </a:lnTo>
                <a:cubicBezTo>
                  <a:pt x="783335" y="49244"/>
                  <a:pt x="795286" y="44780"/>
                  <a:pt x="805265" y="44780"/>
                </a:cubicBezTo>
                <a:close/>
                <a:moveTo>
                  <a:pt x="640588" y="44780"/>
                </a:moveTo>
                <a:cubicBezTo>
                  <a:pt x="665145" y="44780"/>
                  <a:pt x="676045" y="62245"/>
                  <a:pt x="676045" y="83520"/>
                </a:cubicBezTo>
                <a:lnTo>
                  <a:pt x="676045" y="144716"/>
                </a:lnTo>
                <a:lnTo>
                  <a:pt x="646235" y="144716"/>
                </a:lnTo>
                <a:lnTo>
                  <a:pt x="646235" y="88642"/>
                </a:lnTo>
                <a:cubicBezTo>
                  <a:pt x="646235" y="79055"/>
                  <a:pt x="641113" y="71831"/>
                  <a:pt x="630345" y="71831"/>
                </a:cubicBezTo>
                <a:cubicBezTo>
                  <a:pt x="620496" y="71831"/>
                  <a:pt x="614323" y="79055"/>
                  <a:pt x="614323" y="88904"/>
                </a:cubicBezTo>
                <a:lnTo>
                  <a:pt x="614323" y="144585"/>
                </a:lnTo>
                <a:lnTo>
                  <a:pt x="584645" y="144585"/>
                </a:lnTo>
                <a:lnTo>
                  <a:pt x="584645" y="47275"/>
                </a:lnTo>
                <a:lnTo>
                  <a:pt x="613405" y="47275"/>
                </a:lnTo>
                <a:lnTo>
                  <a:pt x="613405" y="58437"/>
                </a:lnTo>
                <a:cubicBezTo>
                  <a:pt x="618658" y="49244"/>
                  <a:pt x="630609" y="44780"/>
                  <a:pt x="640588" y="44780"/>
                </a:cubicBezTo>
                <a:close/>
                <a:moveTo>
                  <a:pt x="527519" y="44780"/>
                </a:moveTo>
                <a:cubicBezTo>
                  <a:pt x="551945" y="44780"/>
                  <a:pt x="562976" y="62245"/>
                  <a:pt x="562976" y="83520"/>
                </a:cubicBezTo>
                <a:lnTo>
                  <a:pt x="562976" y="144716"/>
                </a:lnTo>
                <a:lnTo>
                  <a:pt x="533166" y="144716"/>
                </a:lnTo>
                <a:lnTo>
                  <a:pt x="533166" y="88642"/>
                </a:lnTo>
                <a:cubicBezTo>
                  <a:pt x="533166" y="79055"/>
                  <a:pt x="528044" y="71831"/>
                  <a:pt x="517276" y="71831"/>
                </a:cubicBezTo>
                <a:cubicBezTo>
                  <a:pt x="507427" y="71831"/>
                  <a:pt x="501254" y="79055"/>
                  <a:pt x="501254" y="88904"/>
                </a:cubicBezTo>
                <a:lnTo>
                  <a:pt x="501254" y="144585"/>
                </a:lnTo>
                <a:lnTo>
                  <a:pt x="471576" y="144585"/>
                </a:lnTo>
                <a:lnTo>
                  <a:pt x="471576" y="47275"/>
                </a:lnTo>
                <a:lnTo>
                  <a:pt x="500336" y="47275"/>
                </a:lnTo>
                <a:lnTo>
                  <a:pt x="500336" y="58437"/>
                </a:lnTo>
                <a:cubicBezTo>
                  <a:pt x="505589" y="49244"/>
                  <a:pt x="517540" y="44780"/>
                  <a:pt x="527519" y="44780"/>
                </a:cubicBezTo>
                <a:close/>
                <a:moveTo>
                  <a:pt x="402896" y="44386"/>
                </a:moveTo>
                <a:cubicBezTo>
                  <a:pt x="433099" y="44386"/>
                  <a:pt x="451747" y="63034"/>
                  <a:pt x="451747" y="94288"/>
                </a:cubicBezTo>
                <a:cubicBezTo>
                  <a:pt x="451747" y="98359"/>
                  <a:pt x="451353" y="102956"/>
                  <a:pt x="451222" y="103481"/>
                </a:cubicBezTo>
                <a:lnTo>
                  <a:pt x="383460" y="103481"/>
                </a:lnTo>
                <a:cubicBezTo>
                  <a:pt x="383985" y="114512"/>
                  <a:pt x="394097" y="122259"/>
                  <a:pt x="405653" y="122259"/>
                </a:cubicBezTo>
                <a:cubicBezTo>
                  <a:pt x="416421" y="122259"/>
                  <a:pt x="422462" y="117139"/>
                  <a:pt x="425220" y="109521"/>
                </a:cubicBezTo>
                <a:lnTo>
                  <a:pt x="450170" y="116613"/>
                </a:lnTo>
                <a:lnTo>
                  <a:pt x="449908" y="116613"/>
                </a:lnTo>
                <a:cubicBezTo>
                  <a:pt x="445181" y="133421"/>
                  <a:pt x="429685" y="147605"/>
                  <a:pt x="404997" y="147605"/>
                </a:cubicBezTo>
                <a:cubicBezTo>
                  <a:pt x="378206" y="147605"/>
                  <a:pt x="354306" y="128432"/>
                  <a:pt x="354306" y="95733"/>
                </a:cubicBezTo>
                <a:cubicBezTo>
                  <a:pt x="354306" y="63034"/>
                  <a:pt x="377682" y="44386"/>
                  <a:pt x="402896" y="44386"/>
                </a:cubicBezTo>
                <a:close/>
                <a:moveTo>
                  <a:pt x="217731" y="5646"/>
                </a:moveTo>
                <a:lnTo>
                  <a:pt x="248723" y="5646"/>
                </a:lnTo>
                <a:lnTo>
                  <a:pt x="248723" y="60145"/>
                </a:lnTo>
                <a:lnTo>
                  <a:pt x="304141" y="60145"/>
                </a:lnTo>
                <a:lnTo>
                  <a:pt x="304141" y="5646"/>
                </a:lnTo>
                <a:lnTo>
                  <a:pt x="335264" y="5646"/>
                </a:lnTo>
                <a:lnTo>
                  <a:pt x="335264" y="144585"/>
                </a:lnTo>
                <a:lnTo>
                  <a:pt x="304141" y="144585"/>
                </a:lnTo>
                <a:lnTo>
                  <a:pt x="304141" y="89298"/>
                </a:lnTo>
                <a:lnTo>
                  <a:pt x="248723" y="89298"/>
                </a:lnTo>
                <a:lnTo>
                  <a:pt x="248723" y="144585"/>
                </a:lnTo>
                <a:lnTo>
                  <a:pt x="217731" y="144585"/>
                </a:lnTo>
                <a:close/>
                <a:moveTo>
                  <a:pt x="712552" y="0"/>
                </a:moveTo>
                <a:cubicBezTo>
                  <a:pt x="722400" y="0"/>
                  <a:pt x="730148" y="7879"/>
                  <a:pt x="730148" y="17465"/>
                </a:cubicBezTo>
                <a:cubicBezTo>
                  <a:pt x="730148" y="27053"/>
                  <a:pt x="722269" y="34932"/>
                  <a:pt x="712552" y="34932"/>
                </a:cubicBezTo>
                <a:cubicBezTo>
                  <a:pt x="702833" y="34932"/>
                  <a:pt x="695348" y="27053"/>
                  <a:pt x="695348" y="17465"/>
                </a:cubicBezTo>
                <a:cubicBezTo>
                  <a:pt x="695348" y="7879"/>
                  <a:pt x="703227" y="0"/>
                  <a:pt x="712552" y="0"/>
                </a:cubicBezTo>
                <a:close/>
              </a:path>
            </a:pathLst>
          </a:custGeom>
          <a:solidFill>
            <a:schemeClr val="tx1"/>
          </a:solidFill>
          <a:ln w="0" cap="flat">
            <a:noFill/>
            <a:prstDash val="solid"/>
            <a:miter/>
          </a:ln>
        </p:spPr>
        <p:txBody>
          <a:bodyPr wrap="square" rtlCol="0" anchor="ctr">
            <a:noAutofit/>
          </a:bodyPr>
          <a:lstStyle/>
          <a:p>
            <a:endParaRPr lang="sv-SE"/>
          </a:p>
        </p:txBody>
      </p:sp>
      <p:sp>
        <p:nvSpPr>
          <p:cNvPr id="2" name="Title 1"/>
          <p:cNvSpPr>
            <a:spLocks noGrp="1"/>
          </p:cNvSpPr>
          <p:nvPr>
            <p:ph type="ctrTitle" hasCustomPrompt="1"/>
          </p:nvPr>
        </p:nvSpPr>
        <p:spPr>
          <a:xfrm>
            <a:off x="417513" y="3556000"/>
            <a:ext cx="6519862" cy="2882900"/>
          </a:xfrm>
        </p:spPr>
        <p:txBody>
          <a:bodyPr anchor="b"/>
          <a:lstStyle>
            <a:lvl1pPr algn="l">
              <a:defRPr sz="6600">
                <a:solidFill>
                  <a:schemeClr val="tx1"/>
                </a:solidFill>
              </a:defRPr>
            </a:lvl1pPr>
          </a:lstStyle>
          <a:p>
            <a:r>
              <a:rPr lang="sv-SE" dirty="0"/>
              <a:t>Click to add title</a:t>
            </a:r>
            <a:br>
              <a:rPr lang="en-GB" dirty="0"/>
            </a:br>
            <a:r>
              <a:rPr lang="sv-SE" dirty="0"/>
              <a:t>(max 3 lines)</a:t>
            </a:r>
            <a:endParaRPr lang="sv-SE"/>
          </a:p>
        </p:txBody>
      </p:sp>
      <p:sp>
        <p:nvSpPr>
          <p:cNvPr id="5" name="Text Placeholder 4">
            <a:extLst>
              <a:ext uri="{FF2B5EF4-FFF2-40B4-BE49-F238E27FC236}">
                <a16:creationId xmlns:a16="http://schemas.microsoft.com/office/drawing/2014/main" id="{7D0CFB65-35F2-DBA9-6DA7-9DEBD8DEEAE4}"/>
              </a:ext>
            </a:extLst>
          </p:cNvPr>
          <p:cNvSpPr>
            <a:spLocks noGrp="1"/>
          </p:cNvSpPr>
          <p:nvPr>
            <p:ph type="body" sz="quarter" idx="18" hasCustomPrompt="1"/>
          </p:nvPr>
        </p:nvSpPr>
        <p:spPr>
          <a:xfrm>
            <a:off x="417513" y="549274"/>
            <a:ext cx="1933575" cy="324000"/>
          </a:xfrm>
        </p:spPr>
        <p:txBody>
          <a:bodyPr/>
          <a:lstStyle>
            <a:lvl1pPr marL="0" indent="0">
              <a:lnSpc>
                <a:spcPct val="100000"/>
              </a:lnSpc>
              <a:spcAft>
                <a:spcPts val="0"/>
              </a:spcAft>
              <a:buFont typeface="Arial" panose="020B0604020202020204" pitchFamily="34" charset="0"/>
              <a:buChar char="​"/>
              <a:defRPr sz="1000" b="0">
                <a:solidFill>
                  <a:schemeClr val="tx1"/>
                </a:solidFill>
                <a:latin typeface="+mn-lt"/>
              </a:defRPr>
            </a:lvl1pPr>
            <a:lvl2pPr marL="0" indent="0">
              <a:lnSpc>
                <a:spcPct val="100000"/>
              </a:lnSpc>
              <a:spcAft>
                <a:spcPts val="0"/>
              </a:spcAft>
              <a:buFont typeface="Arial" panose="020B0604020202020204" pitchFamily="34" charset="0"/>
              <a:buChar char="​"/>
              <a:defRPr sz="1000" b="0">
                <a:solidFill>
                  <a:schemeClr val="tx1"/>
                </a:solidFill>
                <a:latin typeface="+mn-lt"/>
              </a:defRPr>
            </a:lvl2pPr>
            <a:lvl3pPr marL="0" indent="0">
              <a:lnSpc>
                <a:spcPct val="100000"/>
              </a:lnSpc>
              <a:spcAft>
                <a:spcPts val="0"/>
              </a:spcAft>
              <a:buFont typeface="Arial" panose="020B0604020202020204" pitchFamily="34" charset="0"/>
              <a:buChar char="​"/>
              <a:defRPr sz="1000" b="0">
                <a:solidFill>
                  <a:schemeClr val="tx1"/>
                </a:solidFill>
                <a:latin typeface="+mn-lt"/>
              </a:defRPr>
            </a:lvl3pPr>
            <a:lvl4pPr marL="0" indent="0">
              <a:lnSpc>
                <a:spcPct val="100000"/>
              </a:lnSpc>
              <a:spcAft>
                <a:spcPts val="0"/>
              </a:spcAft>
              <a:buFont typeface="Arial" panose="020B0604020202020204" pitchFamily="34" charset="0"/>
              <a:buChar char="​"/>
              <a:defRPr sz="1000" b="0">
                <a:solidFill>
                  <a:schemeClr val="tx1"/>
                </a:solidFill>
                <a:latin typeface="+mn-lt"/>
              </a:defRPr>
            </a:lvl4pPr>
            <a:lvl5pPr marL="0" indent="0">
              <a:lnSpc>
                <a:spcPct val="100000"/>
              </a:lnSpc>
              <a:spcAft>
                <a:spcPts val="0"/>
              </a:spcAft>
              <a:buFont typeface="Arial" panose="020B0604020202020204" pitchFamily="34" charset="0"/>
              <a:buChar char="​"/>
              <a:defRPr sz="1000" b="0">
                <a:solidFill>
                  <a:schemeClr val="tx1"/>
                </a:solidFill>
                <a:latin typeface="+mn-lt"/>
              </a:defRPr>
            </a:lvl5pPr>
            <a:lvl6pPr marL="0" indent="0">
              <a:lnSpc>
                <a:spcPct val="100000"/>
              </a:lnSpc>
              <a:spcAft>
                <a:spcPts val="0"/>
              </a:spcAft>
              <a:buFont typeface="Arial" panose="020B0604020202020204" pitchFamily="34" charset="0"/>
              <a:buChar char="​"/>
              <a:defRPr sz="1000" b="0">
                <a:solidFill>
                  <a:schemeClr val="tx1"/>
                </a:solidFill>
                <a:latin typeface="+mn-lt"/>
              </a:defRPr>
            </a:lvl6pPr>
            <a:lvl7pPr marL="0" indent="0">
              <a:lnSpc>
                <a:spcPct val="100000"/>
              </a:lnSpc>
              <a:spcAft>
                <a:spcPts val="0"/>
              </a:spcAft>
              <a:buFont typeface="Arial" panose="020B0604020202020204" pitchFamily="34" charset="0"/>
              <a:buChar char="​"/>
              <a:defRPr sz="1000" b="0">
                <a:solidFill>
                  <a:schemeClr val="tx1"/>
                </a:solidFill>
                <a:latin typeface="+mn-lt"/>
              </a:defRPr>
            </a:lvl7pPr>
            <a:lvl8pPr marL="0" indent="0">
              <a:lnSpc>
                <a:spcPct val="100000"/>
              </a:lnSpc>
              <a:spcAft>
                <a:spcPts val="0"/>
              </a:spcAft>
              <a:buFont typeface="Arial" panose="020B0604020202020204" pitchFamily="34" charset="0"/>
              <a:buChar char="​"/>
              <a:defRPr sz="1000" b="0">
                <a:solidFill>
                  <a:schemeClr val="tx1"/>
                </a:solidFill>
                <a:latin typeface="+mn-lt"/>
              </a:defRPr>
            </a:lvl8pPr>
            <a:lvl9pPr marL="0" indent="0">
              <a:lnSpc>
                <a:spcPct val="100000"/>
              </a:lnSpc>
              <a:spcAft>
                <a:spcPts val="0"/>
              </a:spcAft>
              <a:buFont typeface="Arial" panose="020B0604020202020204" pitchFamily="34" charset="0"/>
              <a:buChar char="​"/>
              <a:defRPr sz="1000" b="0">
                <a:solidFill>
                  <a:schemeClr val="tx1"/>
                </a:solidFill>
                <a:latin typeface="+mn-lt"/>
              </a:defRPr>
            </a:lvl9pPr>
          </a:lstStyle>
          <a:p>
            <a:pPr lvl="0"/>
            <a:r>
              <a:rPr lang="sv-SE" dirty="0"/>
              <a:t>Name Surname</a:t>
            </a:r>
            <a:br>
              <a:rPr lang="en-US" dirty="0"/>
            </a:br>
            <a:r>
              <a:rPr lang="sv-SE" dirty="0"/>
              <a:t>Title</a:t>
            </a:r>
            <a:endParaRPr lang="sv-SE"/>
          </a:p>
        </p:txBody>
      </p:sp>
      <p:sp>
        <p:nvSpPr>
          <p:cNvPr id="7" name="Date Placeholder 6">
            <a:extLst>
              <a:ext uri="{FF2B5EF4-FFF2-40B4-BE49-F238E27FC236}">
                <a16:creationId xmlns:a16="http://schemas.microsoft.com/office/drawing/2014/main" id="{1B4DBC4B-7E16-45D0-B72A-99EBDFD16699}"/>
              </a:ext>
            </a:extLst>
          </p:cNvPr>
          <p:cNvSpPr>
            <a:spLocks noGrp="1"/>
          </p:cNvSpPr>
          <p:nvPr>
            <p:ph type="dt" sz="half" idx="15"/>
          </p:nvPr>
        </p:nvSpPr>
        <p:spPr>
          <a:xfrm>
            <a:off x="10090800" y="549275"/>
            <a:ext cx="1681200" cy="162000"/>
          </a:xfrm>
        </p:spPr>
        <p:txBody>
          <a:bodyPr/>
          <a:lstStyle>
            <a:lvl1pPr algn="r">
              <a:defRPr sz="1000">
                <a:solidFill>
                  <a:schemeClr val="tx1"/>
                </a:solidFill>
              </a:defRPr>
            </a:lvl1pPr>
          </a:lstStyle>
          <a:p>
            <a:fld id="{47A4F13A-1802-4C89-967E-F3E93B628E9D}" type="datetime4">
              <a:rPr lang="sv-SE" smtClean="0"/>
              <a:t>3 oktober 2025</a:t>
            </a:fld>
            <a:endParaRPr lang="sv-SE" dirty="0"/>
          </a:p>
        </p:txBody>
      </p:sp>
    </p:spTree>
    <p:extLst>
      <p:ext uri="{BB962C8B-B14F-4D97-AF65-F5344CB8AC3E}">
        <p14:creationId xmlns:p14="http://schemas.microsoft.com/office/powerpoint/2010/main" val="3094903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genda B">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7DD462CF-EC49-377A-66A2-9C02A5F13628}"/>
              </a:ext>
            </a:extLst>
          </p:cNvPr>
          <p:cNvSpPr>
            <a:spLocks noGrp="1"/>
          </p:cNvSpPr>
          <p:nvPr>
            <p:ph type="subTitle" idx="1" hasCustomPrompt="1"/>
          </p:nvPr>
        </p:nvSpPr>
        <p:spPr>
          <a:xfrm>
            <a:off x="417513" y="549275"/>
            <a:ext cx="2649537" cy="162000"/>
          </a:xfrm>
        </p:spPr>
        <p:txBody>
          <a:bodyPr/>
          <a:lstStyle>
            <a:lvl1pPr marL="0" indent="0" algn="l">
              <a:lnSpc>
                <a:spcPct val="100000"/>
              </a:lnSpc>
              <a:spcBef>
                <a:spcPts val="0"/>
              </a:spcBef>
              <a:spcAft>
                <a:spcPts val="0"/>
              </a:spcAft>
              <a:buFont typeface="Arial" panose="020B0604020202020204" pitchFamily="34" charset="0"/>
              <a:buChar char="​"/>
              <a:defRPr sz="1000">
                <a:latin typeface="+mj-lt"/>
              </a:defRPr>
            </a:lvl1pPr>
            <a:lvl2pPr marL="0" indent="0" algn="l">
              <a:lnSpc>
                <a:spcPct val="100000"/>
              </a:lnSpc>
              <a:spcAft>
                <a:spcPts val="0"/>
              </a:spcAft>
              <a:buFont typeface="Arial" panose="020B0604020202020204" pitchFamily="34" charset="0"/>
              <a:buNone/>
              <a:defRPr sz="1000" b="0">
                <a:latin typeface="+mj-lt"/>
              </a:defRPr>
            </a:lvl2pPr>
            <a:lvl3pPr marL="0" indent="0" algn="l">
              <a:lnSpc>
                <a:spcPct val="100000"/>
              </a:lnSpc>
              <a:spcAft>
                <a:spcPts val="0"/>
              </a:spcAft>
              <a:buFont typeface="Arial" panose="020B0604020202020204" pitchFamily="34" charset="0"/>
              <a:buChar char="​"/>
              <a:defRPr sz="1000" b="0">
                <a:latin typeface="+mj-lt"/>
              </a:defRPr>
            </a:lvl3pPr>
            <a:lvl4pPr marL="0" indent="0" algn="l">
              <a:lnSpc>
                <a:spcPct val="100000"/>
              </a:lnSpc>
              <a:spcAft>
                <a:spcPts val="0"/>
              </a:spcAft>
              <a:buFont typeface="Arial" panose="020B0604020202020204" pitchFamily="34" charset="0"/>
              <a:buChar char="​"/>
              <a:defRPr sz="1000" b="0">
                <a:latin typeface="+mj-lt"/>
              </a:defRPr>
            </a:lvl4pPr>
            <a:lvl5pPr marL="0" indent="0" algn="l">
              <a:lnSpc>
                <a:spcPct val="100000"/>
              </a:lnSpc>
              <a:spcAft>
                <a:spcPts val="0"/>
              </a:spcAft>
              <a:buFont typeface="Arial" panose="020B0604020202020204" pitchFamily="34" charset="0"/>
              <a:buChar char="​"/>
              <a:defRPr sz="1000" b="0">
                <a:latin typeface="+mj-lt"/>
              </a:defRPr>
            </a:lvl5pPr>
            <a:lvl6pPr marL="0" indent="0" algn="l">
              <a:lnSpc>
                <a:spcPct val="100000"/>
              </a:lnSpc>
              <a:spcAft>
                <a:spcPts val="0"/>
              </a:spcAft>
              <a:buFont typeface="Arial" panose="020B0604020202020204" pitchFamily="34" charset="0"/>
              <a:buChar char="​"/>
              <a:defRPr sz="1000" b="0">
                <a:latin typeface="+mj-lt"/>
              </a:defRPr>
            </a:lvl6pPr>
            <a:lvl7pPr marL="0" indent="0" algn="l">
              <a:lnSpc>
                <a:spcPct val="100000"/>
              </a:lnSpc>
              <a:spcAft>
                <a:spcPts val="0"/>
              </a:spcAft>
              <a:buFont typeface="Arial" panose="020B0604020202020204" pitchFamily="34" charset="0"/>
              <a:buChar char="​"/>
              <a:defRPr sz="1000" b="0">
                <a:latin typeface="+mj-lt"/>
              </a:defRPr>
            </a:lvl7pPr>
            <a:lvl8pPr marL="0" indent="0" algn="l">
              <a:lnSpc>
                <a:spcPct val="100000"/>
              </a:lnSpc>
              <a:spcAft>
                <a:spcPts val="0"/>
              </a:spcAft>
              <a:buFont typeface="Arial" panose="020B0604020202020204" pitchFamily="34" charset="0"/>
              <a:buChar char="​"/>
              <a:defRPr sz="1000" b="0">
                <a:latin typeface="+mj-lt"/>
              </a:defRPr>
            </a:lvl8pPr>
            <a:lvl9pPr marL="0" indent="0" algn="l">
              <a:lnSpc>
                <a:spcPct val="100000"/>
              </a:lnSpc>
              <a:spcAft>
                <a:spcPts val="0"/>
              </a:spcAft>
              <a:buFont typeface="Arial" panose="020B0604020202020204" pitchFamily="34" charset="0"/>
              <a:buChar char="​"/>
              <a:defRPr sz="1000" b="0">
                <a:latin typeface="+mj-lt"/>
              </a:defRPr>
            </a:lvl9pPr>
          </a:lstStyle>
          <a:p>
            <a:r>
              <a:rPr lang="sv-SE" dirty="0"/>
              <a:t>Click to add section title</a:t>
            </a:r>
            <a:endParaRPr lang="sv-SE"/>
          </a:p>
        </p:txBody>
      </p:sp>
      <p:sp>
        <p:nvSpPr>
          <p:cNvPr id="23" name="Title 22">
            <a:extLst>
              <a:ext uri="{FF2B5EF4-FFF2-40B4-BE49-F238E27FC236}">
                <a16:creationId xmlns:a16="http://schemas.microsoft.com/office/drawing/2014/main" id="{973AB63B-E96A-7F30-6721-4B4B8E47F5EA}"/>
              </a:ext>
            </a:extLst>
          </p:cNvPr>
          <p:cNvSpPr>
            <a:spLocks noGrp="1"/>
          </p:cNvSpPr>
          <p:nvPr>
            <p:ph type="title" hasCustomPrompt="1"/>
          </p:nvPr>
        </p:nvSpPr>
        <p:spPr>
          <a:xfrm>
            <a:off x="417513" y="960438"/>
            <a:ext cx="2649537" cy="731562"/>
          </a:xfrm>
        </p:spPr>
        <p:txBody>
          <a:bodyPr/>
          <a:lstStyle>
            <a:lvl1pPr>
              <a:defRPr/>
            </a:lvl1pPr>
          </a:lstStyle>
          <a:p>
            <a:r>
              <a:rPr lang="sv-SE" dirty="0"/>
              <a:t>Agenda</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10806113" y="808145"/>
            <a:ext cx="957262" cy="4584748"/>
          </a:xfrm>
        </p:spPr>
        <p:txBody>
          <a:bodyPr tIns="0" bIns="0"/>
          <a:lstStyle>
            <a:lvl1pPr marL="0" indent="0" algn="r">
              <a:lnSpc>
                <a:spcPts val="4250"/>
              </a:lnSpc>
              <a:spcBef>
                <a:spcPts val="0"/>
              </a:spcBef>
              <a:spcAft>
                <a:spcPts val="0"/>
              </a:spcAft>
              <a:buFont typeface="Arial" panose="020B0604020202020204" pitchFamily="34" charset="0"/>
              <a:buChar char="​"/>
              <a:defRPr sz="2800" b="0">
                <a:solidFill>
                  <a:srgbClr val="7A6F67"/>
                </a:solidFill>
                <a:latin typeface="+mn-lt"/>
              </a:defRPr>
            </a:lvl1pPr>
            <a:lvl2pPr marL="0" indent="0" algn="r">
              <a:lnSpc>
                <a:spcPts val="4250"/>
              </a:lnSpc>
              <a:spcBef>
                <a:spcPts val="0"/>
              </a:spcBef>
              <a:spcAft>
                <a:spcPts val="0"/>
              </a:spcAft>
              <a:buFont typeface="Arial" panose="020B0604020202020204" pitchFamily="34" charset="0"/>
              <a:buChar char="​"/>
              <a:defRPr sz="2800" b="0">
                <a:solidFill>
                  <a:srgbClr val="7A6F67"/>
                </a:solidFill>
                <a:latin typeface="+mn-lt"/>
              </a:defRPr>
            </a:lvl2pPr>
            <a:lvl3pPr marL="0" indent="0" algn="r">
              <a:lnSpc>
                <a:spcPts val="4250"/>
              </a:lnSpc>
              <a:spcBef>
                <a:spcPts val="0"/>
              </a:spcBef>
              <a:spcAft>
                <a:spcPts val="0"/>
              </a:spcAft>
              <a:buFont typeface="Arial" panose="020B0604020202020204" pitchFamily="34" charset="0"/>
              <a:buChar char="​"/>
              <a:defRPr sz="2800" b="0">
                <a:solidFill>
                  <a:srgbClr val="7A6F67"/>
                </a:solidFill>
                <a:latin typeface="+mn-lt"/>
              </a:defRPr>
            </a:lvl3pPr>
            <a:lvl4pPr algn="r">
              <a:lnSpc>
                <a:spcPts val="4250"/>
              </a:lnSpc>
              <a:spcBef>
                <a:spcPts val="0"/>
              </a:spcBef>
              <a:spcAft>
                <a:spcPts val="0"/>
              </a:spcAft>
              <a:buFont typeface="Arial" panose="020B0604020202020204" pitchFamily="34" charset="0"/>
              <a:buChar char="​"/>
              <a:defRPr sz="2800" b="0">
                <a:solidFill>
                  <a:srgbClr val="7A6F67"/>
                </a:solidFill>
                <a:latin typeface="+mn-lt"/>
              </a:defRPr>
            </a:lvl4pPr>
            <a:lvl5pPr algn="r">
              <a:lnSpc>
                <a:spcPts val="4250"/>
              </a:lnSpc>
              <a:spcBef>
                <a:spcPts val="0"/>
              </a:spcBef>
              <a:spcAft>
                <a:spcPts val="0"/>
              </a:spcAft>
              <a:buFont typeface="Arial" panose="020B0604020202020204" pitchFamily="34" charset="0"/>
              <a:buChar char="​"/>
              <a:defRPr sz="2800" b="0">
                <a:solidFill>
                  <a:srgbClr val="7A6F67"/>
                </a:solidFill>
                <a:latin typeface="+mn-lt"/>
              </a:defRPr>
            </a:lvl5pPr>
            <a:lvl6pPr marL="0" indent="0" algn="r">
              <a:lnSpc>
                <a:spcPts val="4250"/>
              </a:lnSpc>
              <a:spcBef>
                <a:spcPts val="0"/>
              </a:spcBef>
              <a:spcAft>
                <a:spcPts val="0"/>
              </a:spcAft>
              <a:buFont typeface="Arial" panose="020B0604020202020204" pitchFamily="34" charset="0"/>
              <a:buChar char="​"/>
              <a:defRPr sz="2800" b="0">
                <a:solidFill>
                  <a:srgbClr val="7A6F67"/>
                </a:solidFill>
                <a:latin typeface="+mn-lt"/>
              </a:defRPr>
            </a:lvl6pPr>
            <a:lvl7pPr algn="r">
              <a:lnSpc>
                <a:spcPts val="4250"/>
              </a:lnSpc>
              <a:spcBef>
                <a:spcPts val="0"/>
              </a:spcBef>
              <a:spcAft>
                <a:spcPts val="0"/>
              </a:spcAft>
              <a:defRPr sz="2800" b="0">
                <a:solidFill>
                  <a:srgbClr val="7A6F67"/>
                </a:solidFill>
                <a:latin typeface="+mn-lt"/>
              </a:defRPr>
            </a:lvl7pPr>
            <a:lvl8pPr marL="180000" indent="-180000" algn="r">
              <a:lnSpc>
                <a:spcPts val="4250"/>
              </a:lnSpc>
              <a:spcBef>
                <a:spcPts val="0"/>
              </a:spcBef>
              <a:spcAft>
                <a:spcPts val="0"/>
              </a:spcAft>
              <a:buFont typeface="Arial" panose="020B0604020202020204" pitchFamily="34" charset="0"/>
              <a:buChar char="​"/>
              <a:defRPr sz="2800" b="0">
                <a:solidFill>
                  <a:srgbClr val="7A6F67"/>
                </a:solidFill>
                <a:latin typeface="+mn-lt"/>
              </a:defRPr>
            </a:lvl8pPr>
            <a:lvl9pPr algn="r">
              <a:lnSpc>
                <a:spcPts val="4300"/>
              </a:lnSpc>
              <a:spcBef>
                <a:spcPts val="0"/>
              </a:spcBef>
              <a:spcAft>
                <a:spcPts val="0"/>
              </a:spcAft>
              <a:buNone/>
              <a:defRPr sz="2800" b="0">
                <a:solidFill>
                  <a:srgbClr val="7A6F67"/>
                </a:solidFill>
                <a:latin typeface="+mn-lt"/>
              </a:defRPr>
            </a:lvl9pPr>
          </a:lstStyle>
          <a:p>
            <a:pPr lvl="0"/>
            <a:r>
              <a:rPr lang="sv-SE" dirty="0"/>
              <a:t>01</a:t>
            </a:r>
            <a:endParaRPr lang="sv-SE"/>
          </a:p>
          <a:p>
            <a:pPr lvl="1"/>
            <a:r>
              <a:rPr lang="sv-SE" dirty="0"/>
              <a:t>02</a:t>
            </a:r>
            <a:endParaRPr lang="sv-SE"/>
          </a:p>
          <a:p>
            <a:pPr lvl="2"/>
            <a:r>
              <a:rPr lang="sv-SE" dirty="0"/>
              <a:t>03</a:t>
            </a:r>
            <a:endParaRPr lang="sv-SE"/>
          </a:p>
          <a:p>
            <a:pPr lvl="3"/>
            <a:r>
              <a:rPr lang="sv-SE" dirty="0"/>
              <a:t>04</a:t>
            </a:r>
            <a:endParaRPr lang="sv-SE"/>
          </a:p>
          <a:p>
            <a:pPr lvl="4"/>
            <a:r>
              <a:rPr lang="sv-SE" dirty="0"/>
              <a:t>05</a:t>
            </a:r>
            <a:endParaRPr lang="sv-SE"/>
          </a:p>
          <a:p>
            <a:pPr lvl="5"/>
            <a:r>
              <a:rPr lang="sv-SE" dirty="0"/>
              <a:t>06</a:t>
            </a:r>
            <a:endParaRPr lang="sv-SE"/>
          </a:p>
          <a:p>
            <a:pPr lvl="6"/>
            <a:r>
              <a:rPr lang="sv-SE" dirty="0"/>
              <a:t>07</a:t>
            </a:r>
            <a:endParaRPr lang="sv-SE"/>
          </a:p>
          <a:p>
            <a:pPr lvl="7"/>
            <a:r>
              <a:rPr lang="sv-SE" dirty="0"/>
              <a:t>08</a:t>
            </a:r>
            <a:endParaRPr lang="sv-SE"/>
          </a:p>
        </p:txBody>
      </p:sp>
      <p:sp>
        <p:nvSpPr>
          <p:cNvPr id="7" name="Text Placeholder 2"/>
          <p:cNvSpPr>
            <a:spLocks noGrp="1"/>
          </p:cNvSpPr>
          <p:nvPr>
            <p:ph type="body" sz="quarter" idx="13" hasCustomPrompt="1"/>
          </p:nvPr>
        </p:nvSpPr>
        <p:spPr>
          <a:xfrm>
            <a:off x="4033045" y="808145"/>
            <a:ext cx="6057105" cy="4569778"/>
          </a:xfrm>
        </p:spPr>
        <p:txBody>
          <a:bodyPr tIns="0"/>
          <a:lstStyle>
            <a:lvl1pPr marL="0" indent="0">
              <a:lnSpc>
                <a:spcPts val="4250"/>
              </a:lnSpc>
              <a:spcBef>
                <a:spcPts val="0"/>
              </a:spcBef>
              <a:spcAft>
                <a:spcPts val="0"/>
              </a:spcAft>
              <a:buFont typeface="Arial" panose="020B0604020202020204" pitchFamily="34" charset="0"/>
              <a:buChar char="​"/>
              <a:defRPr sz="2800"/>
            </a:lvl1pPr>
            <a:lvl2pPr marL="0" indent="0">
              <a:lnSpc>
                <a:spcPts val="2400"/>
              </a:lnSpc>
              <a:spcBef>
                <a:spcPts val="0"/>
              </a:spcBef>
              <a:spcAft>
                <a:spcPts val="0"/>
              </a:spcAft>
              <a:buFont typeface="Arial" panose="020B0604020202020204" pitchFamily="34" charset="0"/>
              <a:buChar char="​"/>
              <a:defRPr sz="4000" b="0"/>
            </a:lvl2pPr>
            <a:lvl3pPr marL="0" indent="0">
              <a:lnSpc>
                <a:spcPts val="2400"/>
              </a:lnSpc>
              <a:spcBef>
                <a:spcPts val="0"/>
              </a:spcBef>
              <a:spcAft>
                <a:spcPts val="0"/>
              </a:spcAft>
              <a:buFont typeface="Arial" panose="020B0604020202020204" pitchFamily="34" charset="0"/>
              <a:buChar char="​"/>
              <a:defRPr sz="4000" b="0"/>
            </a:lvl3pPr>
            <a:lvl4pPr marL="0" indent="0">
              <a:lnSpc>
                <a:spcPts val="2400"/>
              </a:lnSpc>
              <a:spcBef>
                <a:spcPts val="0"/>
              </a:spcBef>
              <a:spcAft>
                <a:spcPts val="0"/>
              </a:spcAft>
              <a:buFont typeface="Arial" panose="020B0604020202020204" pitchFamily="34" charset="0"/>
              <a:buChar char="​"/>
              <a:defRPr sz="4000" b="0"/>
            </a:lvl4pPr>
            <a:lvl5pPr marL="0" indent="0">
              <a:lnSpc>
                <a:spcPts val="2400"/>
              </a:lnSpc>
              <a:spcBef>
                <a:spcPts val="0"/>
              </a:spcBef>
              <a:spcAft>
                <a:spcPts val="0"/>
              </a:spcAft>
              <a:buFont typeface="Arial" panose="020B0604020202020204" pitchFamily="34" charset="0"/>
              <a:buChar char="​"/>
              <a:defRPr sz="4000" b="0"/>
            </a:lvl5pPr>
            <a:lvl6pPr marL="0" indent="0">
              <a:lnSpc>
                <a:spcPts val="2400"/>
              </a:lnSpc>
              <a:spcBef>
                <a:spcPts val="0"/>
              </a:spcBef>
              <a:spcAft>
                <a:spcPts val="0"/>
              </a:spcAft>
              <a:buFont typeface="Arial" panose="020B0604020202020204" pitchFamily="34" charset="0"/>
              <a:buChar char="​"/>
              <a:defRPr sz="4000" b="0"/>
            </a:lvl6pPr>
            <a:lvl7pPr marL="0" indent="0">
              <a:lnSpc>
                <a:spcPts val="2400"/>
              </a:lnSpc>
              <a:spcBef>
                <a:spcPts val="0"/>
              </a:spcBef>
              <a:spcAft>
                <a:spcPts val="0"/>
              </a:spcAft>
              <a:buFont typeface="Arial" panose="020B0604020202020204" pitchFamily="34" charset="0"/>
              <a:buChar char="​"/>
              <a:defRPr sz="4000" b="0"/>
            </a:lvl7pPr>
            <a:lvl8pPr marL="0" indent="0">
              <a:lnSpc>
                <a:spcPts val="2400"/>
              </a:lnSpc>
              <a:spcBef>
                <a:spcPts val="0"/>
              </a:spcBef>
              <a:spcAft>
                <a:spcPts val="0"/>
              </a:spcAft>
              <a:buFont typeface="Arial" panose="020B0604020202020204" pitchFamily="34" charset="0"/>
              <a:buChar char="​"/>
              <a:defRPr sz="4000" b="0"/>
            </a:lvl8pPr>
            <a:lvl9pPr marL="0" indent="0">
              <a:lnSpc>
                <a:spcPts val="2400"/>
              </a:lnSpc>
              <a:spcBef>
                <a:spcPts val="0"/>
              </a:spcBef>
              <a:buFont typeface="Arial" panose="020B0604020202020204" pitchFamily="34" charset="0"/>
              <a:buChar char="​"/>
              <a:defRPr sz="4000" b="0"/>
            </a:lvl9pPr>
          </a:lstStyle>
          <a:p>
            <a:pPr lvl="0"/>
            <a:r>
              <a:rPr lang="sv-SE" noProof="0" dirty="0"/>
              <a:t>Click to add agenda point</a:t>
            </a:r>
            <a:endParaRPr lang="sv-SE"/>
          </a:p>
        </p:txBody>
      </p:sp>
    </p:spTree>
    <p:extLst>
      <p:ext uri="{BB962C8B-B14F-4D97-AF65-F5344CB8AC3E}">
        <p14:creationId xmlns:p14="http://schemas.microsoft.com/office/powerpoint/2010/main" val="952262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layout A">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74D34E7C-0F46-FE35-E6F2-978763DAC7F4}"/>
              </a:ext>
            </a:extLst>
          </p:cNvPr>
          <p:cNvSpPr>
            <a:spLocks noGrp="1"/>
          </p:cNvSpPr>
          <p:nvPr>
            <p:ph type="subTitle" idx="17" hasCustomPrompt="1"/>
          </p:nvPr>
        </p:nvSpPr>
        <p:spPr>
          <a:xfrm>
            <a:off x="417513" y="549275"/>
            <a:ext cx="2649537" cy="162000"/>
          </a:xfrm>
          <a:effectLst/>
        </p:spPr>
        <p:txBody>
          <a:bodyPr vert="horz" wrap="square" anchor="t">
            <a:noAutofit/>
          </a:bodyPr>
          <a:lstStyle>
            <a:lvl1pPr marL="0" indent="0" algn="l">
              <a:spcBef>
                <a:spcPts val="0"/>
              </a:spcBef>
              <a:spcAft>
                <a:spcPts val="0"/>
              </a:spcAft>
              <a:buFont typeface="Arial" panose="020B0604020202020204" pitchFamily="34" charset="0"/>
              <a:buChar char="​"/>
              <a:defRPr sz="1000" b="0" i="0" u="none" strike="noStrike">
                <a:solidFill>
                  <a:schemeClr val="tx1">
                    <a:lumMod val="100000"/>
                  </a:schemeClr>
                </a:solidFill>
                <a:latin typeface="CircularXX Offc" panose="020B0504010101010104" pitchFamily="34" charset="0"/>
              </a:defRPr>
            </a:lvl1pPr>
            <a:lvl2pPr marL="0" indent="0" algn="l">
              <a:spcAft>
                <a:spcPts val="0"/>
              </a:spcAft>
              <a:buFont typeface="Arial" panose="020B0604020202020204" pitchFamily="34" charset="0"/>
              <a:buNone/>
              <a:defRPr sz="1000" b="0" i="0" u="none" strike="noStrike">
                <a:solidFill>
                  <a:schemeClr val="tx1">
                    <a:lumMod val="100000"/>
                  </a:schemeClr>
                </a:solidFill>
                <a:latin typeface="CircularXX Offc" panose="020B0504010101010104" pitchFamily="34" charset="0"/>
              </a:defRPr>
            </a:lvl2pPr>
            <a:lvl3pPr marL="0" indent="0" algn="l">
              <a:spcAft>
                <a:spcPts val="0"/>
              </a:spcAft>
              <a:buFont typeface="Arial" panose="020B0604020202020204" pitchFamily="34" charset="0"/>
              <a:buChar char="​"/>
              <a:defRPr sz="1000" b="0" i="0" u="none" strike="noStrike">
                <a:solidFill>
                  <a:schemeClr val="tx1">
                    <a:lumMod val="100000"/>
                  </a:schemeClr>
                </a:solidFill>
                <a:latin typeface="CircularXX Offc" panose="020B0504010101010104" pitchFamily="34" charset="0"/>
              </a:defRPr>
            </a:lvl3pPr>
            <a:lvl4pPr marL="0" indent="0" algn="l">
              <a:lnSpc>
                <a:spcPct val="100000"/>
              </a:lnSpc>
              <a:spcAft>
                <a:spcPts val="0"/>
              </a:spcAft>
              <a:buFont typeface="Arial" panose="020B0604020202020204" pitchFamily="34" charset="0"/>
              <a:buChar char="​"/>
              <a:defRPr sz="1000" b="0" i="0" u="none" strike="noStrike">
                <a:solidFill>
                  <a:schemeClr val="tx1">
                    <a:lumMod val="100000"/>
                  </a:schemeClr>
                </a:solidFill>
                <a:latin typeface="CircularXX Offc" panose="020B0504010101010104" pitchFamily="34" charset="0"/>
              </a:defRPr>
            </a:lvl4pPr>
            <a:lvl5pPr marL="0" indent="0" algn="l">
              <a:lnSpc>
                <a:spcPct val="100000"/>
              </a:lnSpc>
              <a:spcAft>
                <a:spcPts val="0"/>
              </a:spcAft>
              <a:buFont typeface="Arial" panose="020B0604020202020204" pitchFamily="34" charset="0"/>
              <a:buChar char="​"/>
              <a:defRPr sz="1000" b="0" i="0" u="none" strike="noStrike">
                <a:solidFill>
                  <a:schemeClr val="tx1">
                    <a:lumMod val="100000"/>
                  </a:schemeClr>
                </a:solidFill>
                <a:latin typeface="CircularXX Offc" panose="020B0504010101010104" pitchFamily="34" charset="0"/>
              </a:defRPr>
            </a:lvl5pPr>
            <a:lvl6pPr marL="0" indent="0" algn="l">
              <a:spcAft>
                <a:spcPts val="0"/>
              </a:spcAft>
              <a:buFont typeface="Arial" panose="020B0604020202020204" pitchFamily="34" charset="0"/>
              <a:buChar char="​"/>
              <a:defRPr sz="1000" b="0" i="0" u="none" strike="noStrike">
                <a:solidFill>
                  <a:schemeClr val="tx1">
                    <a:lumMod val="100000"/>
                  </a:schemeClr>
                </a:solidFill>
                <a:latin typeface="CircularXX Offc" panose="020B0504010101010104" pitchFamily="34" charset="0"/>
              </a:defRPr>
            </a:lvl6pPr>
            <a:lvl7pPr marL="0" indent="0" algn="l">
              <a:lnSpc>
                <a:spcPct val="100000"/>
              </a:lnSpc>
              <a:spcAft>
                <a:spcPts val="0"/>
              </a:spcAft>
              <a:buFont typeface="Arial" panose="020B0604020202020204" pitchFamily="34" charset="0"/>
              <a:buChar char="​"/>
              <a:defRPr sz="1000" b="0" i="0" u="none" strike="noStrike">
                <a:solidFill>
                  <a:schemeClr val="tx1">
                    <a:lumMod val="100000"/>
                  </a:schemeClr>
                </a:solidFill>
                <a:latin typeface="CircularXX Offc" panose="020B0504010101010104" pitchFamily="34" charset="0"/>
              </a:defRPr>
            </a:lvl7pPr>
            <a:lvl8pPr marL="0" indent="0" algn="l">
              <a:lnSpc>
                <a:spcPct val="100000"/>
              </a:lnSpc>
              <a:spcAft>
                <a:spcPts val="0"/>
              </a:spcAft>
              <a:buFont typeface="Arial" panose="020B0604020202020204" pitchFamily="34" charset="0"/>
              <a:buChar char="​"/>
              <a:defRPr sz="1000" b="0" i="0" u="none" strike="noStrike">
                <a:solidFill>
                  <a:schemeClr val="tx1">
                    <a:lumMod val="100000"/>
                  </a:schemeClr>
                </a:solidFill>
                <a:latin typeface="CircularXX Offc" panose="020B0504010101010104" pitchFamily="34" charset="0"/>
              </a:defRPr>
            </a:lvl8pPr>
            <a:lvl9pPr marL="0" indent="0" algn="l">
              <a:lnSpc>
                <a:spcPct val="100000"/>
              </a:lnSpc>
              <a:spcAft>
                <a:spcPts val="0"/>
              </a:spcAft>
              <a:buFont typeface="Arial" panose="020B0604020202020204" pitchFamily="34" charset="0"/>
              <a:buChar char="​"/>
              <a:defRPr sz="1000" b="0" i="0" u="none" strike="noStrike">
                <a:solidFill>
                  <a:schemeClr val="tx1">
                    <a:lumMod val="100000"/>
                  </a:schemeClr>
                </a:solidFill>
                <a:latin typeface="CircularXX Offc" panose="020B0504010101010104" pitchFamily="34" charset="0"/>
              </a:defRPr>
            </a:lvl9pPr>
          </a:lstStyle>
          <a:p>
            <a:pPr lvl="0"/>
            <a:r>
              <a:rPr lang="sv-SE" dirty="0"/>
              <a:t>Click to add section title</a:t>
            </a:r>
            <a:endParaRPr lang="sv-SE"/>
          </a:p>
        </p:txBody>
      </p:sp>
      <p:sp>
        <p:nvSpPr>
          <p:cNvPr id="3" name="Content Placeholder 2"/>
          <p:cNvSpPr>
            <a:spLocks noGrp="1"/>
          </p:cNvSpPr>
          <p:nvPr>
            <p:ph idx="1" hasCustomPrompt="1"/>
          </p:nvPr>
        </p:nvSpPr>
        <p:spPr>
          <a:xfrm>
            <a:off x="417513" y="2006791"/>
            <a:ext cx="4578671" cy="3632400"/>
          </a:xfrm>
        </p:spPr>
        <p:txBody>
          <a:bodyPr vert="horz" wrap="square" anchor="t">
            <a:noAutofit/>
          </a:bodyPr>
          <a:lstStyle>
            <a:lvl1pPr algn="l">
              <a:defRPr/>
            </a:lvl1pPr>
            <a:lvl2pPr algn="l">
              <a:defRPr/>
            </a:lvl2pPr>
            <a:lvl3pPr algn="l">
              <a:defRPr/>
            </a:lvl3pPr>
            <a:lvl4pPr algn="l">
              <a:defRPr/>
            </a:lvl4pPr>
            <a:lvl5pPr algn="l">
              <a:defRPr/>
            </a:lvl5pPr>
            <a:lvl6pPr algn="l">
              <a:defRPr/>
            </a:lvl6pPr>
            <a:lvl7pPr algn="l">
              <a:defRPr/>
            </a:lvl7pPr>
            <a:lvl8pPr algn="l">
              <a:defRPr/>
            </a:lvl8pPr>
            <a:lvl9pPr algn="l">
              <a:defRPr/>
            </a:lvl9pPr>
          </a:lstStyle>
          <a:p>
            <a:pPr lvl="0"/>
            <a:r>
              <a:rPr lang="sv-SE" noProof="0" dirty="0"/>
              <a:t>Click to add text                                                     Press ENTER then TAB to view next text style                                                   Press SHIFT+TAB to view previous text style</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 level</a:t>
            </a:r>
            <a:endParaRPr lang="sv-SE"/>
          </a:p>
          <a:p>
            <a:pPr lvl="6"/>
            <a:r>
              <a:rPr lang="sv-SE" noProof="0" dirty="0"/>
              <a:t>7 level</a:t>
            </a:r>
            <a:endParaRPr lang="sv-SE"/>
          </a:p>
          <a:p>
            <a:pPr lvl="7"/>
            <a:r>
              <a:rPr lang="sv-SE" noProof="0" dirty="0"/>
              <a:t>8 level</a:t>
            </a:r>
            <a:endParaRPr lang="sv-SE"/>
          </a:p>
          <a:p>
            <a:pPr lvl="8"/>
            <a:r>
              <a:rPr lang="sv-SE" noProof="0" dirty="0"/>
              <a:t>9 level</a:t>
            </a:r>
            <a:endParaRPr lang="sv-SE"/>
          </a:p>
        </p:txBody>
      </p:sp>
      <p:sp>
        <p:nvSpPr>
          <p:cNvPr id="4" name="Picture Placeholder 7">
            <a:extLst>
              <a:ext uri="{FF2B5EF4-FFF2-40B4-BE49-F238E27FC236}">
                <a16:creationId xmlns:a16="http://schemas.microsoft.com/office/drawing/2014/main" id="{6EF999E5-AAB7-2447-AD55-B94BA7215B86}"/>
              </a:ext>
            </a:extLst>
          </p:cNvPr>
          <p:cNvSpPr>
            <a:spLocks noGrp="1"/>
          </p:cNvSpPr>
          <p:nvPr>
            <p:ph type="pic" sz="quarter" idx="13" hasCustomPrompt="1"/>
          </p:nvPr>
        </p:nvSpPr>
        <p:spPr>
          <a:xfrm>
            <a:off x="6221412" y="960438"/>
            <a:ext cx="5551487" cy="4678753"/>
          </a:xfrm>
          <a:solidFill>
            <a:schemeClr val="bg1">
              <a:lumMod val="95000"/>
            </a:schemeClr>
          </a:solidFill>
        </p:spPr>
        <p:txBody>
          <a:bodyPr lIns="144000" tIns="108000"/>
          <a:lstStyle>
            <a:lvl1pPr marL="0" indent="0" algn="ctr">
              <a:lnSpc>
                <a:spcPct val="100000"/>
              </a:lnSpc>
              <a:spcAft>
                <a:spcPts val="0"/>
              </a:spcAft>
              <a:buNone/>
              <a:defRPr sz="1000"/>
            </a:lvl1pPr>
          </a:lstStyle>
          <a:p>
            <a:r>
              <a:rPr lang="sv-SE" dirty="0"/>
              <a:t>Click icon to add picture from your computer or click on frame and insert picture via Templafy Images</a:t>
            </a:r>
            <a:endParaRPr lang="sv-SE"/>
          </a:p>
        </p:txBody>
      </p:sp>
      <p:sp>
        <p:nvSpPr>
          <p:cNvPr id="5" name="Title 4">
            <a:extLst>
              <a:ext uri="{FF2B5EF4-FFF2-40B4-BE49-F238E27FC236}">
                <a16:creationId xmlns:a16="http://schemas.microsoft.com/office/drawing/2014/main" id="{519615DD-A0B1-34CA-327D-F6724E8F497F}"/>
              </a:ext>
            </a:extLst>
          </p:cNvPr>
          <p:cNvSpPr>
            <a:spLocks noGrp="1"/>
          </p:cNvSpPr>
          <p:nvPr>
            <p:ph type="title" hasCustomPrompt="1"/>
          </p:nvPr>
        </p:nvSpPr>
        <p:spPr>
          <a:xfrm>
            <a:off x="417513" y="960438"/>
            <a:ext cx="4584700" cy="731562"/>
          </a:xfrm>
        </p:spPr>
        <p:txBody>
          <a:bodyPr/>
          <a:lstStyle/>
          <a:p>
            <a:r>
              <a:rPr lang="sv-SE" dirty="0"/>
              <a:t>Click to add title</a:t>
            </a:r>
            <a:br>
              <a:rPr lang="en-GB" dirty="0"/>
            </a:br>
            <a:r>
              <a:rPr lang="sv-SE" dirty="0"/>
              <a:t>(max 2 lines)</a:t>
            </a:r>
          </a:p>
        </p:txBody>
      </p:sp>
    </p:spTree>
    <p:extLst>
      <p:ext uri="{BB962C8B-B14F-4D97-AF65-F5344CB8AC3E}">
        <p14:creationId xmlns:p14="http://schemas.microsoft.com/office/powerpoint/2010/main" val="85076950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User guide">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286251" y="1493850"/>
            <a:ext cx="2901950" cy="49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sv-SE" sz="1600" dirty="0">
                <a:solidFill>
                  <a:srgbClr val="000000"/>
                </a:solidFill>
                <a:latin typeface="+mn-lt"/>
                <a:cs typeface="Arial" panose="020B0604020202020204" pitchFamily="34" charset="0"/>
              </a:rPr>
              <a:t>PICTURES</a:t>
            </a:r>
            <a:br>
              <a:rPr lang="en-GB" sz="900" dirty="0">
                <a:solidFill>
                  <a:srgbClr val="000000"/>
                </a:solidFill>
                <a:latin typeface="+mn-lt"/>
                <a:cs typeface="Arial" panose="020B0604020202020204" pitchFamily="34" charset="0"/>
              </a:rPr>
            </a:br>
            <a:r>
              <a:rPr lang="sv-SE" sz="900" b="1" noProof="1">
                <a:solidFill>
                  <a:srgbClr val="000000"/>
                </a:solidFill>
                <a:latin typeface="+mn-lt"/>
                <a:cs typeface="Arial" panose="020B0604020202020204" pitchFamily="34" charset="0"/>
              </a:rPr>
              <a:t>Insert corporate picture from Templafy</a:t>
            </a:r>
            <a:endParaRPr lang="sv-SE" altLang="da-DK" sz="900" b="0" noProof="1">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noProof="1">
                <a:solidFill>
                  <a:srgbClr val="000000"/>
                </a:solidFill>
                <a:latin typeface="+mn-lt"/>
                <a:cs typeface="Arial" panose="020B0604020202020204" pitchFamily="34" charset="0"/>
              </a:rPr>
              <a:t>1.</a:t>
            </a:r>
            <a:r>
              <a:rPr lang="sv-SE" altLang="da-DK" sz="900" b="0" noProof="1">
                <a:solidFill>
                  <a:srgbClr val="000000"/>
                </a:solidFill>
                <a:latin typeface="+mn-lt"/>
                <a:cs typeface="Arial" panose="020B0604020202020204" pitchFamily="34" charset="0"/>
              </a:rPr>
              <a:t> Click the blue </a:t>
            </a:r>
            <a:r>
              <a:rPr lang="sv-SE" altLang="da-DK" sz="900" b="1" baseline="0" noProof="1">
                <a:solidFill>
                  <a:srgbClr val="000000"/>
                </a:solidFill>
                <a:latin typeface="+mn-lt"/>
                <a:cs typeface="Arial" panose="020B0604020202020204" pitchFamily="34" charset="0"/>
              </a:rPr>
              <a:t>Templafy </a:t>
            </a:r>
            <a:r>
              <a:rPr lang="sv-SE" altLang="da-DK" sz="900" b="0" baseline="0" noProof="1">
                <a:solidFill>
                  <a:srgbClr val="000000"/>
                </a:solidFill>
                <a:latin typeface="+mn-lt"/>
                <a:cs typeface="Arial" panose="020B0604020202020204" pitchFamily="34" charset="0"/>
              </a:rPr>
              <a:t>button to view Templafy pane on right side of the screen, if it is not already there</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baseline="0" noProof="1">
                <a:solidFill>
                  <a:srgbClr val="000000"/>
                </a:solidFill>
                <a:latin typeface="+mn-lt"/>
                <a:cs typeface="Arial" panose="020B0604020202020204" pitchFamily="34" charset="0"/>
              </a:rPr>
              <a:t>2. </a:t>
            </a:r>
            <a:r>
              <a:rPr lang="sv-SE" altLang="da-DK" sz="900" b="0" baseline="0" noProof="1">
                <a:solidFill>
                  <a:srgbClr val="000000"/>
                </a:solidFill>
                <a:latin typeface="+mn-lt"/>
                <a:cs typeface="Arial" panose="020B0604020202020204" pitchFamily="34" charset="0"/>
              </a:rPr>
              <a:t>Select picture placeholder by clicking on the frame (at the edge)</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baseline="0" noProof="1">
                <a:solidFill>
                  <a:srgbClr val="000000"/>
                </a:solidFill>
                <a:latin typeface="+mn-lt"/>
                <a:cs typeface="Arial" panose="020B0604020202020204" pitchFamily="34" charset="0"/>
              </a:rPr>
              <a:t>3. </a:t>
            </a:r>
            <a:r>
              <a:rPr lang="sv-SE" altLang="da-DK" sz="900" b="0" baseline="0" noProof="1">
                <a:solidFill>
                  <a:srgbClr val="000000"/>
                </a:solidFill>
                <a:latin typeface="+mn-lt"/>
                <a:cs typeface="Arial" panose="020B0604020202020204" pitchFamily="34" charset="0"/>
              </a:rPr>
              <a:t>Click the </a:t>
            </a:r>
            <a:r>
              <a:rPr lang="sv-SE" altLang="da-DK" sz="900" b="1" baseline="0" noProof="1">
                <a:solidFill>
                  <a:srgbClr val="000000"/>
                </a:solidFill>
                <a:latin typeface="+mn-lt"/>
                <a:cs typeface="Arial" panose="020B0604020202020204" pitchFamily="34" charset="0"/>
              </a:rPr>
              <a:t>Images </a:t>
            </a:r>
            <a:r>
              <a:rPr lang="sv-SE" altLang="da-DK" sz="900" b="0" i="0" baseline="0" noProof="1">
                <a:solidFill>
                  <a:srgbClr val="000000"/>
                </a:solidFill>
                <a:latin typeface="+mn-lt"/>
                <a:cs typeface="Arial" panose="020B0604020202020204" pitchFamily="34" charset="0"/>
              </a:rPr>
              <a:t>button</a:t>
            </a:r>
            <a:r>
              <a:rPr lang="sv-SE" altLang="da-DK" sz="900" b="0" baseline="0" noProof="1">
                <a:solidFill>
                  <a:srgbClr val="000000"/>
                </a:solidFill>
                <a:latin typeface="+mn-lt"/>
                <a:cs typeface="Arial" panose="020B0604020202020204" pitchFamily="34" charset="0"/>
              </a:rPr>
              <a:t> in the Templafy pane</a:t>
            </a:r>
            <a:br>
              <a:rPr lang="en-GB" altLang="da-DK" sz="900" b="0" baseline="0" noProof="1">
                <a:solidFill>
                  <a:srgbClr val="000000"/>
                </a:solidFill>
                <a:latin typeface="+mn-lt"/>
                <a:cs typeface="Arial" panose="020B0604020202020204" pitchFamily="34" charset="0"/>
              </a:rPr>
            </a:br>
            <a:endParaRPr lang="sv-SE" altLang="da-DK" sz="900" b="0" baseline="0" noProof="1">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1" baseline="0" noProof="1">
                <a:solidFill>
                  <a:srgbClr val="000000"/>
                </a:solidFill>
                <a:latin typeface="+mn-lt"/>
                <a:cs typeface="Arial" panose="020B0604020202020204" pitchFamily="34" charset="0"/>
              </a:rPr>
              <a:t>Insert picture from other location</a:t>
            </a:r>
            <a:endParaRPr lang="sv-SE"/>
          </a:p>
          <a:p>
            <a:pPr eaLnBrk="1" hangingPunct="1">
              <a:spcAft>
                <a:spcPts val="600"/>
              </a:spcAft>
              <a:defRPr/>
            </a:pPr>
            <a:r>
              <a:rPr lang="sv-SE" altLang="da-DK" sz="900" b="0" noProof="1">
                <a:solidFill>
                  <a:srgbClr val="000000"/>
                </a:solidFill>
                <a:latin typeface="+mn-lt"/>
                <a:cs typeface="Arial" panose="020B0604020202020204" pitchFamily="34" charset="0"/>
              </a:rPr>
              <a:t>On slides with pictureplaceholder, click on the icon and choose </a:t>
            </a:r>
            <a:r>
              <a:rPr lang="sv-SE" altLang="da-DK" sz="900" b="1" noProof="1">
                <a:solidFill>
                  <a:srgbClr val="000000"/>
                </a:solidFill>
                <a:latin typeface="+mn-lt"/>
                <a:cs typeface="Arial" panose="020B0604020202020204" pitchFamily="34" charset="0"/>
              </a:rPr>
              <a:t>Insert </a:t>
            </a:r>
            <a:r>
              <a:rPr lang="sv-SE" altLang="da-DK" sz="900" b="0" noProof="1">
                <a:solidFill>
                  <a:srgbClr val="000000"/>
                </a:solidFill>
                <a:latin typeface="+mn-lt"/>
                <a:cs typeface="Arial" panose="020B0604020202020204" pitchFamily="34" charset="0"/>
              </a:rPr>
              <a:t>to browse for picture</a:t>
            </a:r>
            <a:endParaRPr lang="sv-SE"/>
          </a:p>
          <a:p>
            <a:pPr eaLnBrk="1" hangingPunct="1">
              <a:spcBef>
                <a:spcPts val="1200"/>
              </a:spcBef>
              <a:spcAft>
                <a:spcPts val="600"/>
              </a:spcAft>
              <a:defRPr/>
            </a:pPr>
            <a:r>
              <a:rPr lang="sv-SE" sz="900" b="1" noProof="1">
                <a:solidFill>
                  <a:srgbClr val="000000"/>
                </a:solidFill>
                <a:latin typeface="+mn-lt"/>
                <a:cs typeface="Arial" panose="020B0604020202020204" pitchFamily="34" charset="0"/>
              </a:rPr>
              <a:t>Crop picture</a:t>
            </a:r>
            <a:endParaRPr lang="sv-SE"/>
          </a:p>
          <a:p>
            <a:pPr eaLnBrk="1" hangingPunct="1">
              <a:spcAft>
                <a:spcPts val="600"/>
              </a:spcAft>
              <a:defRPr/>
            </a:pPr>
            <a:r>
              <a:rPr lang="sv-SE" altLang="da-DK" sz="900" b="1" noProof="1">
                <a:solidFill>
                  <a:srgbClr val="000000"/>
                </a:solidFill>
                <a:latin typeface="+mn-lt"/>
                <a:cs typeface="Arial" panose="020B0604020202020204" pitchFamily="34" charset="0"/>
              </a:rPr>
              <a:t>1. </a:t>
            </a:r>
            <a:r>
              <a:rPr lang="sv-SE" altLang="da-DK" sz="900" b="0" noProof="1">
                <a:solidFill>
                  <a:srgbClr val="000000"/>
                </a:solidFill>
                <a:latin typeface="+mn-lt"/>
                <a:cs typeface="Arial" panose="020B0604020202020204" pitchFamily="34" charset="0"/>
              </a:rPr>
              <a:t>Click </a:t>
            </a:r>
            <a:r>
              <a:rPr lang="sv-SE" altLang="da-DK" sz="900" b="1" noProof="1">
                <a:solidFill>
                  <a:srgbClr val="000000"/>
                </a:solidFill>
                <a:latin typeface="+mn-lt"/>
                <a:cs typeface="Arial" panose="020B0604020202020204" pitchFamily="34" charset="0"/>
              </a:rPr>
              <a:t>Crop</a:t>
            </a:r>
            <a:r>
              <a:rPr lang="sv-SE" altLang="da-DK" sz="900" b="0" noProof="1">
                <a:solidFill>
                  <a:srgbClr val="000000"/>
                </a:solidFill>
                <a:latin typeface="+mn-lt"/>
                <a:cs typeface="Arial" panose="020B0604020202020204" pitchFamily="34" charset="0"/>
              </a:rPr>
              <a:t> to change size or focus of the picture</a:t>
            </a:r>
            <a:endParaRPr lang="sv-SE"/>
          </a:p>
          <a:p>
            <a:pPr eaLnBrk="1" hangingPunct="1">
              <a:spcAft>
                <a:spcPts val="600"/>
              </a:spcAft>
              <a:defRPr/>
            </a:pPr>
            <a:r>
              <a:rPr lang="sv-SE" altLang="da-DK" sz="900" b="1" noProof="1">
                <a:solidFill>
                  <a:srgbClr val="000000"/>
                </a:solidFill>
                <a:latin typeface="+mn-lt"/>
                <a:cs typeface="Arial" panose="020B0604020202020204" pitchFamily="34" charset="0"/>
              </a:rPr>
              <a:t>2. </a:t>
            </a:r>
            <a:r>
              <a:rPr lang="sv-SE" altLang="da-DK" sz="900" b="0" noProof="1">
                <a:solidFill>
                  <a:srgbClr val="000000"/>
                </a:solidFill>
                <a:latin typeface="+mn-lt"/>
                <a:cs typeface="Arial" panose="020B0604020202020204" pitchFamily="34" charset="0"/>
              </a:rPr>
              <a:t>If you want to scale the picture, hold </a:t>
            </a:r>
            <a:r>
              <a:rPr lang="sv-SE" altLang="da-DK" sz="900" b="1" noProof="1">
                <a:solidFill>
                  <a:srgbClr val="000000"/>
                </a:solidFill>
                <a:latin typeface="+mn-lt"/>
                <a:cs typeface="Arial" panose="020B0604020202020204" pitchFamily="34" charset="0"/>
              </a:rPr>
              <a:t>SHIFT</a:t>
            </a:r>
            <a:r>
              <a:rPr lang="sv-SE" altLang="da-DK" sz="900" b="0" noProof="1">
                <a:solidFill>
                  <a:srgbClr val="000000"/>
                </a:solidFill>
                <a:latin typeface="+mn-lt"/>
                <a:cs typeface="Arial" panose="020B0604020202020204" pitchFamily="34" charset="0"/>
              </a:rPr>
              <a:t>-key down while dragging the corners of the picture</a:t>
            </a:r>
            <a:br>
              <a:rPr lang="en-GB" altLang="da-DK" sz="900" b="0" noProof="1">
                <a:solidFill>
                  <a:srgbClr val="000000"/>
                </a:solidFill>
                <a:latin typeface="+mn-lt"/>
                <a:cs typeface="Arial" panose="020B0604020202020204" pitchFamily="34" charset="0"/>
              </a:rPr>
            </a:br>
            <a:endParaRPr lang="sv-SE" altLang="da-DK" sz="900" b="0" noProof="1">
              <a:solidFill>
                <a:srgbClr val="000000"/>
              </a:solidFill>
              <a:latin typeface="+mn-lt"/>
              <a:cs typeface="Arial" panose="020B0604020202020204" pitchFamily="34" charset="0"/>
            </a:endParaRPr>
          </a:p>
          <a:p>
            <a:pPr eaLnBrk="1" hangingPunct="1">
              <a:spcAft>
                <a:spcPts val="600"/>
              </a:spcAft>
              <a:defRPr/>
            </a:pPr>
            <a:r>
              <a:rPr lang="sv-SE" altLang="da-DK" sz="900" b="1" noProof="1">
                <a:solidFill>
                  <a:srgbClr val="000000"/>
                </a:solidFill>
                <a:latin typeface="+mn-lt"/>
                <a:cs typeface="Arial" panose="020B0604020202020204" pitchFamily="34" charset="0"/>
              </a:rPr>
              <a:t>HINT: </a:t>
            </a:r>
            <a:r>
              <a:rPr lang="sv-SE" altLang="da-DK" sz="900" b="0" noProof="1">
                <a:solidFill>
                  <a:srgbClr val="000000"/>
                </a:solidFill>
                <a:latin typeface="+mn-lt"/>
                <a:cs typeface="Arial" panose="020B0604020202020204" pitchFamily="34" charset="0"/>
              </a:rPr>
              <a:t>If you delete the picture and insert a new one, the picture may lie in front of the text or graphic. If this happens, select the picture, </a:t>
            </a:r>
            <a:br>
              <a:rPr lang="en-GB" altLang="da-DK" sz="900" b="0" noProof="1">
                <a:solidFill>
                  <a:srgbClr val="000000"/>
                </a:solidFill>
                <a:latin typeface="+mn-lt"/>
                <a:cs typeface="Arial" panose="020B0604020202020204" pitchFamily="34" charset="0"/>
              </a:rPr>
            </a:br>
            <a:r>
              <a:rPr lang="sv-SE" altLang="da-DK" sz="900" b="0" noProof="1">
                <a:solidFill>
                  <a:srgbClr val="000000"/>
                </a:solidFill>
                <a:latin typeface="+mn-lt"/>
                <a:cs typeface="Arial" panose="020B0604020202020204" pitchFamily="34" charset="0"/>
              </a:rPr>
              <a:t>right-click and choose </a:t>
            </a:r>
            <a:r>
              <a:rPr lang="sv-SE" altLang="da-DK" sz="900" b="1" noProof="1">
                <a:solidFill>
                  <a:srgbClr val="000000"/>
                </a:solidFill>
                <a:latin typeface="+mn-lt"/>
                <a:cs typeface="Arial" panose="020B0604020202020204" pitchFamily="34" charset="0"/>
              </a:rPr>
              <a:t>Send to Back</a:t>
            </a:r>
            <a:endParaRPr lang="sv-SE"/>
          </a:p>
          <a:p>
            <a:pPr marL="0" marR="0" lvl="0" indent="0" algn="l" defTabSz="914400" rtl="0" eaLnBrk="1" fontAlgn="auto" latinLnBrk="0" hangingPunct="1">
              <a:lnSpc>
                <a:spcPct val="100000"/>
              </a:lnSpc>
              <a:spcBef>
                <a:spcPts val="1200"/>
              </a:spcBef>
              <a:spcAft>
                <a:spcPts val="600"/>
              </a:spcAft>
              <a:buClrTx/>
              <a:buSzTx/>
              <a:buFontTx/>
              <a:buNone/>
              <a:tabLst/>
              <a:defRPr/>
            </a:pPr>
            <a:r>
              <a:rPr lang="sv-SE" sz="1600" dirty="0">
                <a:solidFill>
                  <a:srgbClr val="000000"/>
                </a:solidFill>
                <a:latin typeface="+mn-lt"/>
                <a:cs typeface="Arial" panose="020B0604020202020204" pitchFamily="34" charset="0"/>
              </a:rPr>
              <a:t>GUIDES</a:t>
            </a:r>
            <a:endParaRPr lang="sv-SE" sz="1600" b="1" noProof="1">
              <a:solidFill>
                <a:srgbClr val="000000"/>
              </a:solidFill>
              <a:latin typeface="+mn-lt"/>
              <a:cs typeface="Arial" panose="020B0604020202020204" pitchFamily="34" charset="0"/>
            </a:endParaRPr>
          </a:p>
          <a:p>
            <a:pPr eaLnBrk="1" hangingPunct="1">
              <a:spcAft>
                <a:spcPts val="600"/>
              </a:spcAft>
              <a:defRPr/>
            </a:pPr>
            <a:r>
              <a:rPr lang="sv-SE" altLang="da-DK" sz="900" b="0" noProof="1">
                <a:solidFill>
                  <a:srgbClr val="000000"/>
                </a:solidFill>
                <a:latin typeface="+mn-lt"/>
                <a:cs typeface="Arial" panose="020B0604020202020204" pitchFamily="34" charset="0"/>
              </a:rPr>
              <a:t>Click the </a:t>
            </a:r>
            <a:r>
              <a:rPr lang="sv-SE" altLang="da-DK" sz="900" b="1" noProof="1">
                <a:solidFill>
                  <a:srgbClr val="000000"/>
                </a:solidFill>
                <a:latin typeface="+mn-lt"/>
                <a:cs typeface="Arial" panose="020B0604020202020204" pitchFamily="34" charset="0"/>
              </a:rPr>
              <a:t>View</a:t>
            </a:r>
            <a:r>
              <a:rPr lang="sv-SE" altLang="da-DK" sz="900" b="0" noProof="1">
                <a:solidFill>
                  <a:srgbClr val="000000"/>
                </a:solidFill>
                <a:latin typeface="+mn-lt"/>
                <a:cs typeface="Arial" panose="020B0604020202020204" pitchFamily="34" charset="0"/>
              </a:rPr>
              <a:t> tab and set tick mark next to </a:t>
            </a:r>
            <a:r>
              <a:rPr lang="sv-SE" altLang="da-DK" sz="900" b="1" noProof="1">
                <a:solidFill>
                  <a:srgbClr val="000000"/>
                </a:solidFill>
                <a:latin typeface="+mn-lt"/>
                <a:cs typeface="Arial" panose="020B0604020202020204" pitchFamily="34" charset="0"/>
              </a:rPr>
              <a:t>Guides</a:t>
            </a:r>
            <a:endParaRPr lang="sv-SE" altLang="da-DK" sz="900" b="0" noProof="1">
              <a:solidFill>
                <a:srgbClr val="000000"/>
              </a:solidFill>
              <a:latin typeface="+mn-lt"/>
              <a:cs typeface="Arial" panose="020B0604020202020204" pitchFamily="34" charset="0"/>
            </a:endParaRPr>
          </a:p>
          <a:p>
            <a:pPr eaLnBrk="1" hangingPunct="1">
              <a:spcAft>
                <a:spcPts val="600"/>
              </a:spcAft>
              <a:defRPr/>
            </a:pPr>
            <a:r>
              <a:rPr lang="sv-SE" altLang="da-DK" sz="900" b="1" noProof="1">
                <a:solidFill>
                  <a:srgbClr val="000000"/>
                </a:solidFill>
                <a:latin typeface="+mn-lt"/>
                <a:cs typeface="Arial" panose="020B0604020202020204" pitchFamily="34" charset="0"/>
              </a:rPr>
              <a:t>HINT: Alt + F9 </a:t>
            </a:r>
            <a:r>
              <a:rPr lang="sv-SE" altLang="da-DK" sz="900" b="0" noProof="1">
                <a:solidFill>
                  <a:srgbClr val="000000"/>
                </a:solidFill>
                <a:latin typeface="+mn-lt"/>
                <a:cs typeface="Arial" panose="020B0604020202020204" pitchFamily="34" charset="0"/>
              </a:rPr>
              <a:t>for quick view of guides</a:t>
            </a:r>
            <a:br>
              <a:rPr lang="en-GB" altLang="da-DK" sz="900" b="0" noProof="1">
                <a:solidFill>
                  <a:srgbClr val="000000"/>
                </a:solidFill>
                <a:latin typeface="+mn-lt"/>
                <a:cs typeface="Arial" panose="020B0604020202020204" pitchFamily="34" charset="0"/>
              </a:rPr>
            </a:br>
            <a:r>
              <a:rPr lang="sv-SE" altLang="da-DK" sz="900" b="1" noProof="1">
                <a:solidFill>
                  <a:srgbClr val="000000"/>
                </a:solidFill>
                <a:latin typeface="+mn-lt"/>
                <a:cs typeface="Arial" panose="020B0604020202020204" pitchFamily="34" charset="0"/>
              </a:rPr>
              <a:t>Mac: </a:t>
            </a:r>
            <a:r>
              <a:rPr lang="sv-SE" sz="900" b="0" i="0" dirty="0">
                <a:solidFill>
                  <a:srgbClr val="000000"/>
                </a:solidFill>
                <a:effectLst/>
                <a:latin typeface="+mn-lt"/>
              </a:rPr>
              <a:t>⌘ </a:t>
            </a:r>
            <a:r>
              <a:rPr lang="sv-SE" altLang="da-DK" sz="900" b="0" noProof="1">
                <a:solidFill>
                  <a:srgbClr val="000000"/>
                </a:solidFill>
                <a:latin typeface="+mn-lt"/>
                <a:cs typeface="Arial" panose="020B0604020202020204" pitchFamily="34" charset="0"/>
              </a:rPr>
              <a:t>+ option + ctrl + G</a:t>
            </a:r>
            <a:endParaRPr lang="sv-SE"/>
          </a:p>
        </p:txBody>
      </p:sp>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7365680" y="1942016"/>
            <a:ext cx="305786" cy="36585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3"/>
          <a:stretch>
            <a:fillRect/>
          </a:stretch>
        </p:blipFill>
        <p:spPr>
          <a:xfrm>
            <a:off x="7407442" y="4026953"/>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156575" y="1493851"/>
            <a:ext cx="2901951" cy="49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dirty="0">
                <a:solidFill>
                  <a:srgbClr val="000000"/>
                </a:solidFill>
                <a:latin typeface="+mn-lt"/>
                <a:cs typeface="Arial" panose="020B0604020202020204" pitchFamily="34" charset="0"/>
              </a:rPr>
              <a:t>HEADER &amp; FOOTER</a:t>
            </a:r>
            <a:endParaRPr lang="sv-SE"/>
          </a:p>
          <a:p>
            <a:pPr eaLnBrk="1" hangingPunct="1">
              <a:spcAft>
                <a:spcPts val="600"/>
              </a:spcAft>
              <a:defRPr/>
            </a:pPr>
            <a:r>
              <a:rPr lang="sv-SE" altLang="da-DK" sz="900" b="0" noProof="1">
                <a:solidFill>
                  <a:srgbClr val="000000"/>
                </a:solidFill>
                <a:latin typeface="+mn-lt"/>
                <a:cs typeface="Arial" panose="020B0604020202020204" pitchFamily="34" charset="0"/>
              </a:rPr>
              <a:t>Do this at the very end to apply the changes </a:t>
            </a:r>
            <a:br>
              <a:rPr lang="en-GB" altLang="da-DK" sz="900" b="0" noProof="1">
                <a:solidFill>
                  <a:srgbClr val="000000"/>
                </a:solidFill>
                <a:latin typeface="+mn-lt"/>
                <a:cs typeface="Arial" panose="020B0604020202020204" pitchFamily="34" charset="0"/>
              </a:rPr>
            </a:br>
            <a:r>
              <a:rPr lang="sv-SE" altLang="da-DK" sz="900" b="0" noProof="1">
                <a:solidFill>
                  <a:srgbClr val="000000"/>
                </a:solidFill>
                <a:latin typeface="+mn-lt"/>
                <a:cs typeface="Arial" panose="020B0604020202020204" pitchFamily="34" charset="0"/>
              </a:rPr>
              <a:t>on all slides</a:t>
            </a:r>
            <a:endParaRPr lang="sv-SE"/>
          </a:p>
          <a:p>
            <a:pPr eaLnBrk="1" hangingPunct="1">
              <a:spcAft>
                <a:spcPts val="600"/>
              </a:spcAft>
              <a:defRPr/>
            </a:pPr>
            <a:r>
              <a:rPr lang="sv-SE" altLang="da-DK" sz="900" b="0" noProof="1">
                <a:solidFill>
                  <a:srgbClr val="000000"/>
                </a:solidFill>
                <a:latin typeface="+mn-lt"/>
                <a:cs typeface="Arial" panose="020B0604020202020204" pitchFamily="34" charset="0"/>
              </a:rPr>
              <a:t>Click on </a:t>
            </a:r>
            <a:r>
              <a:rPr lang="sv-SE" altLang="da-DK" sz="900" b="1" noProof="1">
                <a:solidFill>
                  <a:srgbClr val="000000"/>
                </a:solidFill>
                <a:latin typeface="+mn-lt"/>
                <a:cs typeface="Arial" panose="020B0604020202020204" pitchFamily="34" charset="0"/>
              </a:rPr>
              <a:t>Header &amp; Footer </a:t>
            </a:r>
            <a:r>
              <a:rPr lang="sv-SE" altLang="da-DK" sz="900" b="0" noProof="1">
                <a:solidFill>
                  <a:srgbClr val="000000"/>
                </a:solidFill>
                <a:latin typeface="+mn-lt"/>
                <a:cs typeface="Arial" panose="020B0604020202020204" pitchFamily="34" charset="0"/>
              </a:rPr>
              <a:t>in the </a:t>
            </a:r>
            <a:r>
              <a:rPr lang="sv-SE" altLang="da-DK" sz="900" b="1" noProof="1">
                <a:solidFill>
                  <a:srgbClr val="000000"/>
                </a:solidFill>
                <a:latin typeface="+mn-lt"/>
                <a:cs typeface="Arial" panose="020B0604020202020204" pitchFamily="34" charset="0"/>
              </a:rPr>
              <a:t>Insert</a:t>
            </a:r>
            <a:r>
              <a:rPr lang="sv-SE" altLang="da-DK" sz="900" b="0" noProof="1">
                <a:solidFill>
                  <a:srgbClr val="000000"/>
                </a:solidFill>
                <a:latin typeface="+mn-lt"/>
                <a:cs typeface="Arial" panose="020B0604020202020204" pitchFamily="34" charset="0"/>
              </a:rPr>
              <a:t> tab </a:t>
            </a:r>
            <a:br>
              <a:rPr lang="en-GB" altLang="da-DK" sz="900" b="0" noProof="1">
                <a:solidFill>
                  <a:srgbClr val="000000"/>
                </a:solidFill>
                <a:latin typeface="+mn-lt"/>
                <a:cs typeface="Arial" panose="020B0604020202020204" pitchFamily="34" charset="0"/>
              </a:rPr>
            </a:br>
            <a:r>
              <a:rPr lang="sv-SE" altLang="da-DK" sz="900" b="0" noProof="1">
                <a:solidFill>
                  <a:srgbClr val="000000"/>
                </a:solidFill>
                <a:latin typeface="+mn-lt"/>
                <a:cs typeface="Arial" panose="020B0604020202020204" pitchFamily="34" charset="0"/>
              </a:rPr>
              <a:t>(write the desired text, click date or Slide </a:t>
            </a:r>
            <a:br>
              <a:rPr lang="en-GB" altLang="da-DK" sz="900" b="0" noProof="1">
                <a:solidFill>
                  <a:srgbClr val="000000"/>
                </a:solidFill>
                <a:latin typeface="+mn-lt"/>
                <a:cs typeface="Arial" panose="020B0604020202020204" pitchFamily="34" charset="0"/>
              </a:rPr>
            </a:br>
            <a:r>
              <a:rPr lang="sv-SE" altLang="da-DK" sz="900" b="0" noProof="1">
                <a:solidFill>
                  <a:srgbClr val="000000"/>
                </a:solidFill>
                <a:latin typeface="+mn-lt"/>
                <a:cs typeface="Arial" panose="020B0604020202020204" pitchFamily="34" charset="0"/>
              </a:rPr>
              <a:t>number from or to)</a:t>
            </a:r>
            <a:endParaRPr lang="sv-SE"/>
          </a:p>
          <a:p>
            <a:pPr eaLnBrk="1" hangingPunct="1">
              <a:spcAft>
                <a:spcPts val="600"/>
              </a:spcAft>
              <a:defRPr/>
            </a:pPr>
            <a:r>
              <a:rPr lang="sv-SE" altLang="da-DK" sz="900" b="0" noProof="1">
                <a:solidFill>
                  <a:srgbClr val="000000"/>
                </a:solidFill>
                <a:latin typeface="+mn-lt"/>
                <a:cs typeface="Arial" panose="020B0604020202020204" pitchFamily="34" charset="0"/>
              </a:rPr>
              <a:t>Click </a:t>
            </a:r>
            <a:r>
              <a:rPr lang="sv-SE" altLang="da-DK" sz="900" b="1" noProof="1">
                <a:solidFill>
                  <a:srgbClr val="000000"/>
                </a:solidFill>
                <a:latin typeface="+mn-lt"/>
                <a:cs typeface="Arial" panose="020B0604020202020204" pitchFamily="34" charset="0"/>
              </a:rPr>
              <a:t>Apply to All </a:t>
            </a:r>
            <a:r>
              <a:rPr lang="sv-SE" altLang="da-DK" sz="900" b="0" noProof="1">
                <a:solidFill>
                  <a:srgbClr val="000000"/>
                </a:solidFill>
                <a:latin typeface="+mn-lt"/>
                <a:cs typeface="Arial" panose="020B0604020202020204" pitchFamily="34" charset="0"/>
              </a:rPr>
              <a:t>or </a:t>
            </a:r>
            <a:r>
              <a:rPr lang="sv-SE" altLang="da-DK" sz="900" b="1" noProof="1">
                <a:solidFill>
                  <a:srgbClr val="000000"/>
                </a:solidFill>
                <a:latin typeface="+mn-lt"/>
                <a:cs typeface="Arial" panose="020B0604020202020204" pitchFamily="34" charset="0"/>
              </a:rPr>
              <a:t>Apply</a:t>
            </a:r>
            <a:r>
              <a:rPr lang="sv-SE" altLang="da-DK" sz="900" b="0" noProof="1">
                <a:solidFill>
                  <a:srgbClr val="000000"/>
                </a:solidFill>
                <a:latin typeface="+mn-lt"/>
                <a:cs typeface="Arial" panose="020B0604020202020204" pitchFamily="34" charset="0"/>
              </a:rPr>
              <a:t> to selected slide</a:t>
            </a:r>
            <a:endParaRPr lang="sv-SE"/>
          </a:p>
          <a:p>
            <a:pPr eaLnBrk="1" hangingPunct="1">
              <a:spcAft>
                <a:spcPts val="600"/>
              </a:spcAft>
              <a:defRPr/>
            </a:pPr>
            <a:endParaRPr lang="sv-SE" altLang="da-DK" sz="900" b="0" noProof="1">
              <a:solidFill>
                <a:srgbClr val="000000"/>
              </a:solidFill>
              <a:latin typeface="+mn-lt"/>
              <a:cs typeface="Arial" panose="020B0604020202020204" pitchFamily="34" charset="0"/>
            </a:endParaRPr>
          </a:p>
          <a:p>
            <a:pPr eaLnBrk="1" hangingPunct="1">
              <a:spcAft>
                <a:spcPts val="600"/>
              </a:spcAft>
              <a:defRPr/>
            </a:pPr>
            <a:r>
              <a:rPr lang="sv-SE" altLang="da-DK" sz="1600" b="0" noProof="1">
                <a:solidFill>
                  <a:srgbClr val="000000"/>
                </a:solidFill>
                <a:latin typeface="+mn-lt"/>
                <a:cs typeface="Arial" panose="020B0604020202020204" pitchFamily="34" charset="0"/>
              </a:rPr>
              <a:t>COPY/PASTE CONTENT</a:t>
            </a:r>
            <a:endParaRPr lang="sv-SE"/>
          </a:p>
          <a:p>
            <a:pPr eaLnBrk="1" hangingPunct="1">
              <a:spcAft>
                <a:spcPts val="600"/>
              </a:spcAft>
              <a:defRPr/>
            </a:pPr>
            <a:r>
              <a:rPr lang="sv-SE" altLang="da-DK" sz="900" b="0" noProof="1">
                <a:solidFill>
                  <a:srgbClr val="000000"/>
                </a:solidFill>
                <a:latin typeface="+mn-lt"/>
                <a:cs typeface="Arial" panose="020B0604020202020204" pitchFamily="34" charset="0"/>
              </a:rPr>
              <a:t>When copying old content to your new presentation, </a:t>
            </a:r>
            <a:br>
              <a:rPr lang="en-GB" altLang="da-DK" sz="900" b="0" noProof="1">
                <a:solidFill>
                  <a:srgbClr val="000000"/>
                </a:solidFill>
                <a:latin typeface="+mn-lt"/>
                <a:cs typeface="Arial" panose="020B0604020202020204" pitchFamily="34" charset="0"/>
              </a:rPr>
            </a:br>
            <a:r>
              <a:rPr lang="sv-SE" altLang="da-DK" sz="900" b="0" noProof="1">
                <a:solidFill>
                  <a:srgbClr val="000000"/>
                </a:solidFill>
                <a:latin typeface="+mn-lt"/>
                <a:cs typeface="Arial" panose="020B0604020202020204" pitchFamily="34" charset="0"/>
              </a:rPr>
              <a:t>2 options are available:</a:t>
            </a:r>
            <a:endParaRPr lang="sv-SE"/>
          </a:p>
          <a:p>
            <a:pPr eaLnBrk="1" hangingPunct="1">
              <a:spcAft>
                <a:spcPts val="600"/>
              </a:spcAft>
              <a:defRPr/>
            </a:pPr>
            <a:r>
              <a:rPr lang="sv-SE" altLang="da-DK" sz="900" b="1" noProof="1">
                <a:solidFill>
                  <a:srgbClr val="000000"/>
                </a:solidFill>
                <a:latin typeface="+mn-lt"/>
                <a:cs typeface="Arial" panose="020B0604020202020204" pitchFamily="34" charset="0"/>
              </a:rPr>
              <a:t>1. Best practice: </a:t>
            </a:r>
            <a:r>
              <a:rPr lang="sv-SE" altLang="da-DK" sz="900" b="0" noProof="1">
                <a:solidFill>
                  <a:srgbClr val="000000"/>
                </a:solidFill>
                <a:latin typeface="+mn-lt"/>
                <a:cs typeface="Arial" panose="020B0604020202020204" pitchFamily="34" charset="0"/>
              </a:rPr>
              <a:t>Create a slide in your new presentation and copy </a:t>
            </a:r>
            <a:r>
              <a:rPr lang="sv-SE" altLang="da-DK" sz="900" b="0" i="0" u="sng" noProof="1">
                <a:solidFill>
                  <a:srgbClr val="000000"/>
                </a:solidFill>
                <a:latin typeface="+mn-lt"/>
                <a:cs typeface="Arial" panose="020B0604020202020204" pitchFamily="34" charset="0"/>
              </a:rPr>
              <a:t>one</a:t>
            </a:r>
            <a:r>
              <a:rPr lang="sv-SE" altLang="da-DK" sz="900" b="0" i="0" u="none" noProof="1">
                <a:solidFill>
                  <a:srgbClr val="000000"/>
                </a:solidFill>
                <a:latin typeface="+mn-lt"/>
                <a:cs typeface="Arial" panose="020B0604020202020204" pitchFamily="34" charset="0"/>
              </a:rPr>
              <a:t> piece of content at a time (e.g. copy all text from </a:t>
            </a:r>
            <a:r>
              <a:rPr lang="sv-SE" altLang="da-DK" sz="900" b="0" i="0" u="sng" noProof="1">
                <a:solidFill>
                  <a:srgbClr val="000000"/>
                </a:solidFill>
                <a:latin typeface="+mn-lt"/>
                <a:cs typeface="Arial" panose="020B0604020202020204" pitchFamily="34" charset="0"/>
              </a:rPr>
              <a:t>one</a:t>
            </a:r>
            <a:r>
              <a:rPr lang="sv-SE" altLang="da-DK" sz="900" b="0" i="0" u="none" noProof="1">
                <a:solidFill>
                  <a:srgbClr val="000000"/>
                </a:solidFill>
                <a:latin typeface="+mn-lt"/>
                <a:cs typeface="Arial" panose="020B0604020202020204" pitchFamily="34" charset="0"/>
              </a:rPr>
              <a:t> textbox)</a:t>
            </a:r>
            <a:endParaRPr lang="sv-SE" altLang="da-DK" sz="900" b="1" i="0" u="sng" noProof="1">
              <a:solidFill>
                <a:srgbClr val="000000"/>
              </a:solidFill>
              <a:latin typeface="+mn-lt"/>
              <a:cs typeface="Arial" panose="020B0604020202020204" pitchFamily="34" charset="0"/>
            </a:endParaRPr>
          </a:p>
          <a:p>
            <a:pPr eaLnBrk="1" hangingPunct="1">
              <a:spcAft>
                <a:spcPts val="600"/>
              </a:spcAft>
              <a:defRPr/>
            </a:pPr>
            <a:r>
              <a:rPr lang="sv-SE" altLang="da-DK" sz="900" b="1" noProof="1">
                <a:solidFill>
                  <a:srgbClr val="000000"/>
                </a:solidFill>
                <a:latin typeface="+mn-lt"/>
                <a:cs typeface="Arial" panose="020B0604020202020204" pitchFamily="34" charset="0"/>
              </a:rPr>
              <a:t>2. </a:t>
            </a:r>
            <a:r>
              <a:rPr lang="sv-SE" altLang="da-DK" sz="900" b="0" noProof="1">
                <a:solidFill>
                  <a:srgbClr val="000000"/>
                </a:solidFill>
                <a:latin typeface="+mn-lt"/>
                <a:cs typeface="Arial" panose="020B0604020202020204" pitchFamily="34" charset="0"/>
              </a:rPr>
              <a:t>Or copy an entire slide into your new presentation and then choose a fitting layout. When presentation is done, open an empty presentation (press Ctrl+N). Copy all slides from presentation, paste them into empty one. This will ensure that there are no extra layouts</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dirty="0">
                <a:solidFill>
                  <a:srgbClr val="000000"/>
                </a:solidFill>
                <a:latin typeface="+mn-lt"/>
                <a:cs typeface="Arial" panose="020B0604020202020204" pitchFamily="34" charset="0"/>
              </a:rPr>
              <a:t>SLIDES &amp; SLIDE ELEMENTS</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rgbClr val="000000"/>
                </a:solidFill>
                <a:latin typeface="+mn-lt"/>
                <a:cs typeface="Arial" panose="020B0604020202020204" pitchFamily="34" charset="0"/>
              </a:rPr>
              <a:t>Insert predefined slides and elements </a:t>
            </a:r>
            <a:br>
              <a:rPr lang="en-GB" altLang="da-DK" sz="900" b="0" noProof="1">
                <a:solidFill>
                  <a:srgbClr val="000000"/>
                </a:solidFill>
                <a:latin typeface="+mn-lt"/>
                <a:cs typeface="Arial" panose="020B0604020202020204" pitchFamily="34" charset="0"/>
              </a:rPr>
            </a:br>
            <a:r>
              <a:rPr lang="sv-SE" altLang="da-DK" sz="900" b="0" noProof="1">
                <a:solidFill>
                  <a:srgbClr val="000000"/>
                </a:solidFill>
                <a:latin typeface="+mn-lt"/>
                <a:cs typeface="Arial" panose="020B0604020202020204" pitchFamily="34" charset="0"/>
              </a:rPr>
              <a:t>using the Templafy pane. Choose </a:t>
            </a:r>
            <a:br>
              <a:rPr lang="en-GB" altLang="da-DK" sz="900" b="0" noProof="1">
                <a:solidFill>
                  <a:srgbClr val="000000"/>
                </a:solidFill>
                <a:latin typeface="+mn-lt"/>
                <a:cs typeface="Arial" panose="020B0604020202020204" pitchFamily="34" charset="0"/>
              </a:rPr>
            </a:br>
            <a:r>
              <a:rPr lang="sv-SE" altLang="da-DK" sz="900" b="1" noProof="1">
                <a:solidFill>
                  <a:srgbClr val="000000"/>
                </a:solidFill>
                <a:latin typeface="+mn-lt"/>
                <a:cs typeface="Arial" panose="020B0604020202020204" pitchFamily="34" charset="0"/>
              </a:rPr>
              <a:t>Slides</a:t>
            </a:r>
            <a:r>
              <a:rPr lang="sv-SE" altLang="da-DK" sz="900" b="0" noProof="1">
                <a:solidFill>
                  <a:srgbClr val="000000"/>
                </a:solidFill>
                <a:latin typeface="+mn-lt"/>
                <a:cs typeface="Arial" panose="020B0604020202020204" pitchFamily="34" charset="0"/>
              </a:rPr>
              <a:t> and </a:t>
            </a:r>
            <a:r>
              <a:rPr lang="sv-SE" altLang="da-DK" sz="900" b="1" noProof="1">
                <a:solidFill>
                  <a:srgbClr val="000000"/>
                </a:solidFill>
                <a:latin typeface="+mn-lt"/>
                <a:cs typeface="Arial" panose="020B0604020202020204" pitchFamily="34" charset="0"/>
              </a:rPr>
              <a:t>Slide elements </a:t>
            </a:r>
            <a:r>
              <a:rPr lang="sv-SE" altLang="da-DK" sz="900" b="0" noProof="1">
                <a:solidFill>
                  <a:srgbClr val="000000"/>
                </a:solidFill>
                <a:latin typeface="+mn-lt"/>
                <a:cs typeface="Arial" panose="020B0604020202020204" pitchFamily="34" charset="0"/>
              </a:rPr>
              <a:t>from the </a:t>
            </a:r>
            <a:br>
              <a:rPr lang="en-GB" altLang="da-DK" sz="900" b="0" noProof="1">
                <a:solidFill>
                  <a:srgbClr val="000000"/>
                </a:solidFill>
                <a:latin typeface="+mn-lt"/>
                <a:cs typeface="Arial" panose="020B0604020202020204" pitchFamily="34" charset="0"/>
              </a:rPr>
            </a:br>
            <a:r>
              <a:rPr lang="sv-SE" altLang="da-DK" sz="900" b="0" noProof="1">
                <a:solidFill>
                  <a:srgbClr val="000000"/>
                </a:solidFill>
                <a:latin typeface="+mn-lt"/>
                <a:cs typeface="Arial" panose="020B0604020202020204" pitchFamily="34" charset="0"/>
              </a:rPr>
              <a:t>buttons in the Templafy pane on the </a:t>
            </a:r>
            <a:br>
              <a:rPr lang="en-GB" altLang="da-DK" sz="900" b="0" noProof="1">
                <a:solidFill>
                  <a:srgbClr val="000000"/>
                </a:solidFill>
                <a:latin typeface="+mn-lt"/>
                <a:cs typeface="Arial" panose="020B0604020202020204" pitchFamily="34" charset="0"/>
              </a:rPr>
            </a:br>
            <a:r>
              <a:rPr lang="sv-SE" altLang="da-DK" sz="900" b="0" noProof="1">
                <a:solidFill>
                  <a:srgbClr val="000000"/>
                </a:solidFill>
                <a:latin typeface="+mn-lt"/>
                <a:cs typeface="Arial" panose="020B0604020202020204" pitchFamily="34" charset="0"/>
              </a:rPr>
              <a:t>right side of the screen</a:t>
            </a:r>
            <a:endParaRPr lang="sv-SE" altLang="da-DK" sz="900" b="1" noProof="1">
              <a:solidFill>
                <a:srgbClr val="000000"/>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a:spLocks/>
          </p:cNvSpPr>
          <p:nvPr userDrawn="1"/>
        </p:nvSpPr>
        <p:spPr>
          <a:xfrm>
            <a:off x="417513" y="935999"/>
            <a:ext cx="6770687" cy="756000"/>
          </a:xfrm>
          <a:prstGeom prst="rect">
            <a:avLst/>
          </a:prstGeom>
          <a:noFill/>
          <a:effectLst/>
        </p:spPr>
        <p:txBody>
          <a:bodyPr vert="horz" wrap="square" lIns="0" tIns="0" rIns="0" bIns="0" rtlCol="0" anchor="t" anchorCtr="0">
            <a:noAutofit/>
          </a:bodyPr>
          <a:lstStyle/>
          <a:p>
            <a:pPr algn="l">
              <a:lnSpc>
                <a:spcPct val="83000"/>
              </a:lnSpc>
            </a:pPr>
            <a:r>
              <a:rPr lang="sv-SE" sz="2800" b="0" i="0" u="none" strike="noStrike" noProof="1">
                <a:solidFill>
                  <a:schemeClr val="tx1">
                    <a:lumMod val="100000"/>
                  </a:schemeClr>
                </a:solidFill>
                <a:latin typeface="CircularXX Offc" panose="020B0504010101010104" pitchFamily="34" charset="0"/>
                <a:cs typeface="Arial" panose="020B0604020202020204" pitchFamily="34" charset="0"/>
              </a:rPr>
              <a:t>YOUR USER GUIDE</a:t>
            </a:r>
            <a:endParaRPr lang="sv-SE"/>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4"/>
          <a:stretch>
            <a:fillRect/>
          </a:stretch>
        </p:blipFill>
        <p:spPr>
          <a:xfrm>
            <a:off x="11224800" y="2116483"/>
            <a:ext cx="378293" cy="543366"/>
          </a:xfrm>
          <a:prstGeom prst="rect">
            <a:avLst/>
          </a:prstGeom>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5"/>
          <a:srcRect l="3901" t="45142" r="62601" b="9046"/>
          <a:stretch/>
        </p:blipFill>
        <p:spPr>
          <a:xfrm>
            <a:off x="7347971" y="3309842"/>
            <a:ext cx="341204" cy="321707"/>
          </a:xfrm>
          <a:prstGeom prst="rect">
            <a:avLst/>
          </a:prstGeom>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17516" y="1493850"/>
            <a:ext cx="2901947" cy="464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dirty="0">
                <a:solidFill>
                  <a:srgbClr val="000000"/>
                </a:solidFill>
                <a:latin typeface="+mn-lt"/>
                <a:cs typeface="Arial" panose="020B0604020202020204" pitchFamily="34" charset="0"/>
              </a:rPr>
              <a:t>TEXT STYLES</a:t>
            </a:r>
            <a:endParaRPr lang="sv-SE" altLang="da-DK" sz="1600" b="0" noProof="1">
              <a:solidFill>
                <a:srgbClr val="000000"/>
              </a:solidFill>
              <a:latin typeface="+mn-lt"/>
              <a:cs typeface="Arial" panose="020B0604020202020204" pitchFamily="34" charset="0"/>
            </a:endParaRPr>
          </a:p>
          <a:p>
            <a:pPr eaLnBrk="1" hangingPunct="1">
              <a:spcAft>
                <a:spcPts val="600"/>
              </a:spcAft>
              <a:defRPr/>
            </a:pPr>
            <a:r>
              <a:rPr lang="sv-SE" altLang="da-DK" sz="900" b="0" noProof="1">
                <a:solidFill>
                  <a:srgbClr val="000000"/>
                </a:solidFill>
                <a:latin typeface="+mn-lt"/>
                <a:cs typeface="Arial" panose="020B0604020202020204" pitchFamily="34" charset="0"/>
              </a:rPr>
              <a:t>Use the </a:t>
            </a:r>
            <a:r>
              <a:rPr lang="sv-SE" altLang="da-DK" sz="900" b="1" noProof="1">
                <a:solidFill>
                  <a:srgbClr val="000000"/>
                </a:solidFill>
                <a:latin typeface="+mn-lt"/>
                <a:cs typeface="Arial" panose="020B0604020202020204" pitchFamily="34" charset="0"/>
              </a:rPr>
              <a:t>TAB</a:t>
            </a:r>
            <a:r>
              <a:rPr lang="sv-SE" altLang="da-DK" sz="900" b="0" noProof="1">
                <a:solidFill>
                  <a:srgbClr val="000000"/>
                </a:solidFill>
                <a:latin typeface="+mn-lt"/>
                <a:cs typeface="Arial" panose="020B0604020202020204" pitchFamily="34" charset="0"/>
              </a:rPr>
              <a:t>-key</a:t>
            </a:r>
            <a:r>
              <a:rPr lang="sv-SE" altLang="da-DK" sz="900" b="0" baseline="0" noProof="1">
                <a:solidFill>
                  <a:srgbClr val="000000"/>
                </a:solidFill>
                <a:latin typeface="+mn-lt"/>
                <a:cs typeface="Arial" panose="020B0604020202020204" pitchFamily="34" charset="0"/>
              </a:rPr>
              <a:t> to jump through levels. Click </a:t>
            </a:r>
            <a:r>
              <a:rPr lang="sv-SE" altLang="da-DK" sz="900" b="1" baseline="0" noProof="1">
                <a:solidFill>
                  <a:srgbClr val="000000"/>
                </a:solidFill>
                <a:latin typeface="+mn-lt"/>
                <a:cs typeface="Arial" panose="020B0604020202020204" pitchFamily="34" charset="0"/>
              </a:rPr>
              <a:t>ENTER </a:t>
            </a:r>
            <a:r>
              <a:rPr lang="sv-SE" altLang="da-DK" sz="900" b="0" baseline="0" noProof="1">
                <a:solidFill>
                  <a:srgbClr val="000000"/>
                </a:solidFill>
                <a:latin typeface="+mn-lt"/>
                <a:cs typeface="Arial" panose="020B0604020202020204" pitchFamily="34" charset="0"/>
              </a:rPr>
              <a:t>and</a:t>
            </a:r>
            <a:r>
              <a:rPr lang="sv-SE" altLang="da-DK" sz="900" b="1" baseline="0" noProof="1">
                <a:solidFill>
                  <a:srgbClr val="000000"/>
                </a:solidFill>
                <a:latin typeface="+mn-lt"/>
                <a:cs typeface="Arial" panose="020B0604020202020204" pitchFamily="34" charset="0"/>
              </a:rPr>
              <a:t> TAB</a:t>
            </a:r>
            <a:r>
              <a:rPr lang="sv-SE" altLang="da-DK" sz="900" b="0" baseline="0" noProof="1">
                <a:solidFill>
                  <a:srgbClr val="000000"/>
                </a:solidFill>
                <a:latin typeface="+mn-lt"/>
                <a:cs typeface="Arial" panose="020B0604020202020204" pitchFamily="34" charset="0"/>
              </a:rPr>
              <a:t> to switch from one level to the next level</a:t>
            </a:r>
            <a:endParaRPr lang="sv-SE"/>
          </a:p>
          <a:p>
            <a:pPr eaLnBrk="1" hangingPunct="1">
              <a:spcAft>
                <a:spcPts val="600"/>
              </a:spcAft>
              <a:defRPr/>
            </a:pPr>
            <a:r>
              <a:rPr lang="sv-SE" altLang="da-DK" sz="900" b="0" baseline="0" noProof="1">
                <a:solidFill>
                  <a:srgbClr val="000000"/>
                </a:solidFill>
                <a:latin typeface="+mn-lt"/>
                <a:cs typeface="Arial" panose="020B0604020202020204" pitchFamily="34" charset="0"/>
              </a:rPr>
              <a:t>To go back in levels use </a:t>
            </a:r>
            <a:r>
              <a:rPr lang="sv-SE" altLang="da-DK" sz="900" b="1" baseline="0" noProof="1">
                <a:solidFill>
                  <a:srgbClr val="000000"/>
                </a:solidFill>
                <a:latin typeface="+mn-lt"/>
                <a:cs typeface="Arial" panose="020B0604020202020204" pitchFamily="34" charset="0"/>
              </a:rPr>
              <a:t>SHIFT+TAB</a:t>
            </a:r>
            <a:endParaRPr lang="sv-SE" sz="900" b="1" noProof="1">
              <a:solidFill>
                <a:srgbClr val="000000"/>
              </a:solidFill>
              <a:latin typeface="+mn-lt"/>
              <a:cs typeface="Arial" panose="020B0604020202020204" pitchFamily="34" charset="0"/>
            </a:endParaRPr>
          </a:p>
          <a:p>
            <a:pPr eaLnBrk="1" hangingPunct="1">
              <a:spcAft>
                <a:spcPts val="600"/>
              </a:spcAft>
              <a:defRPr/>
            </a:pPr>
            <a:r>
              <a:rPr lang="sv-SE" sz="900" noProof="1">
                <a:solidFill>
                  <a:srgbClr val="000000"/>
                </a:solidFill>
                <a:latin typeface="+mn-lt"/>
                <a:cs typeface="Arial" panose="020B0604020202020204" pitchFamily="34" charset="0"/>
              </a:rPr>
              <a:t>Alternatively, </a:t>
            </a:r>
            <a:r>
              <a:rPr lang="sv-SE" sz="900" b="1" noProof="1">
                <a:solidFill>
                  <a:srgbClr val="000000"/>
                </a:solidFill>
                <a:latin typeface="+mn-lt"/>
                <a:cs typeface="Arial" panose="020B0604020202020204" pitchFamily="34" charset="0"/>
              </a:rPr>
              <a:t>Increase</a:t>
            </a:r>
            <a:r>
              <a:rPr lang="sv-SE" sz="900" baseline="0" noProof="1">
                <a:solidFill>
                  <a:srgbClr val="000000"/>
                </a:solidFill>
                <a:latin typeface="+mn-lt"/>
                <a:cs typeface="Arial" panose="020B0604020202020204" pitchFamily="34" charset="0"/>
              </a:rPr>
              <a:t> and </a:t>
            </a:r>
            <a:r>
              <a:rPr lang="sv-SE" sz="900" b="1" baseline="0" noProof="1">
                <a:solidFill>
                  <a:srgbClr val="000000"/>
                </a:solidFill>
                <a:latin typeface="+mn-lt"/>
                <a:cs typeface="Arial" panose="020B0604020202020204" pitchFamily="34" charset="0"/>
              </a:rPr>
              <a:t>Decrease </a:t>
            </a:r>
            <a:r>
              <a:rPr lang="sv-SE" sz="900" baseline="0" noProof="1">
                <a:solidFill>
                  <a:srgbClr val="000000"/>
                </a:solidFill>
                <a:latin typeface="+mn-lt"/>
                <a:cs typeface="Arial" panose="020B0604020202020204" pitchFamily="34" charset="0"/>
              </a:rPr>
              <a:t>list level can be used</a:t>
            </a:r>
            <a:br>
              <a:rPr lang="en-GB" sz="900" baseline="0" noProof="1">
                <a:solidFill>
                  <a:srgbClr val="000000"/>
                </a:solidFill>
                <a:latin typeface="+mn-lt"/>
                <a:cs typeface="Arial" panose="020B0604020202020204" pitchFamily="34" charset="0"/>
              </a:rPr>
            </a:br>
            <a:endParaRPr lang="sv-SE" sz="900" baseline="0" noProof="1">
              <a:solidFill>
                <a:srgbClr val="000000"/>
              </a:solidFill>
              <a:latin typeface="+mn-lt"/>
              <a:cs typeface="Arial" panose="020B0604020202020204" pitchFamily="34" charset="0"/>
            </a:endParaRPr>
          </a:p>
          <a:p>
            <a:pPr eaLnBrk="1" hangingPunct="1">
              <a:spcAft>
                <a:spcPts val="600"/>
              </a:spcAft>
              <a:defRPr/>
            </a:pPr>
            <a:r>
              <a:rPr lang="sv-SE" altLang="da-DK" sz="900" b="1" noProof="1">
                <a:solidFill>
                  <a:srgbClr val="000000"/>
                </a:solidFill>
                <a:latin typeface="+mn-lt"/>
                <a:cs typeface="Arial" panose="020B0604020202020204" pitchFamily="34" charset="0"/>
              </a:rPr>
              <a:t>HINT: </a:t>
            </a:r>
            <a:r>
              <a:rPr lang="sv-SE" sz="900" b="1" noProof="1">
                <a:solidFill>
                  <a:srgbClr val="000000"/>
                </a:solidFill>
                <a:latin typeface="+mn-lt"/>
                <a:cs typeface="Arial" panose="020B0604020202020204" pitchFamily="34" charset="0"/>
              </a:rPr>
              <a:t>Use bullet button</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rgbClr val="000000"/>
                </a:solidFill>
                <a:latin typeface="+mn-lt"/>
                <a:cs typeface="Arial" panose="020B0604020202020204" pitchFamily="34" charset="0"/>
              </a:rPr>
              <a:t>Delete bullet for regular text.</a:t>
            </a:r>
            <a:br>
              <a:rPr lang="en-GB" altLang="da-DK" sz="900" b="0" noProof="1">
                <a:solidFill>
                  <a:srgbClr val="000000"/>
                </a:solidFill>
                <a:latin typeface="+mn-lt"/>
                <a:cs typeface="Arial" panose="020B0604020202020204" pitchFamily="34" charset="0"/>
              </a:rPr>
            </a:br>
            <a:r>
              <a:rPr lang="sv-SE" altLang="da-DK" sz="900" b="0" noProof="1">
                <a:solidFill>
                  <a:srgbClr val="000000"/>
                </a:solidFill>
                <a:latin typeface="+mn-lt"/>
                <a:cs typeface="Arial" panose="020B0604020202020204" pitchFamily="34" charset="0"/>
              </a:rPr>
              <a:t>Click on the bullet button to reaply the correct bullet again</a:t>
            </a:r>
            <a:endParaRPr lang="sv-SE"/>
          </a:p>
          <a:p>
            <a:pPr eaLnBrk="1" hangingPunct="1">
              <a:spcAft>
                <a:spcPts val="600"/>
              </a:spcAft>
              <a:defRPr/>
            </a:pPr>
            <a:br>
              <a:rPr lang="en-GB" altLang="da-DK" sz="900" b="0" noProof="1">
                <a:solidFill>
                  <a:srgbClr val="000000"/>
                </a:solidFill>
                <a:latin typeface="+mn-lt"/>
                <a:cs typeface="Arial" panose="020B0604020202020204" pitchFamily="34" charset="0"/>
              </a:rPr>
            </a:br>
            <a:r>
              <a:rPr lang="sv-SE" sz="1600" dirty="0">
                <a:solidFill>
                  <a:srgbClr val="000000"/>
                </a:solidFill>
                <a:latin typeface="+mn-lt"/>
                <a:cs typeface="Arial" panose="020B0604020202020204" pitchFamily="34" charset="0"/>
              </a:rPr>
              <a:t>SLIDES &amp; LAYOUTS</a:t>
            </a:r>
            <a:endParaRPr lang="sv-SE"/>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rgbClr val="000000"/>
                </a:solidFill>
                <a:latin typeface="+mn-lt"/>
                <a:cs typeface="Arial" panose="020B0604020202020204" pitchFamily="34" charset="0"/>
              </a:rPr>
              <a:t>Click on the menu </a:t>
            </a:r>
            <a:r>
              <a:rPr lang="sv-SE" altLang="da-DK" sz="900" b="1" noProof="1">
                <a:solidFill>
                  <a:srgbClr val="000000"/>
                </a:solidFill>
                <a:latin typeface="+mn-lt"/>
                <a:cs typeface="Arial" panose="020B0604020202020204" pitchFamily="34" charset="0"/>
              </a:rPr>
              <a:t>New Slide </a:t>
            </a:r>
            <a:r>
              <a:rPr lang="sv-SE" altLang="da-DK" sz="900" b="0" noProof="1">
                <a:solidFill>
                  <a:srgbClr val="000000"/>
                </a:solidFill>
                <a:latin typeface="+mn-lt"/>
                <a:cs typeface="Arial" panose="020B0604020202020204" pitchFamily="34" charset="0"/>
              </a:rPr>
              <a:t>in the </a:t>
            </a:r>
            <a:r>
              <a:rPr lang="sv-SE" altLang="da-DK" sz="900" b="1" noProof="1">
                <a:solidFill>
                  <a:srgbClr val="000000"/>
                </a:solidFill>
                <a:latin typeface="+mn-lt"/>
                <a:cs typeface="Arial" panose="020B0604020202020204" pitchFamily="34" charset="0"/>
              </a:rPr>
              <a:t>Home</a:t>
            </a:r>
            <a:r>
              <a:rPr lang="sv-SE" altLang="da-DK" sz="900" b="0" noProof="1">
                <a:solidFill>
                  <a:srgbClr val="000000"/>
                </a:solidFill>
                <a:latin typeface="+mn-lt"/>
                <a:cs typeface="Arial" panose="020B0604020202020204" pitchFamily="34" charset="0"/>
              </a:rPr>
              <a:t> tab to insert a new slide</a:t>
            </a:r>
            <a:br>
              <a:rPr lang="en-GB" altLang="da-DK" sz="900" b="0" noProof="1">
                <a:solidFill>
                  <a:srgbClr val="000000"/>
                </a:solidFill>
                <a:latin typeface="+mn-lt"/>
                <a:cs typeface="Arial" panose="020B0604020202020204" pitchFamily="34" charset="0"/>
              </a:rPr>
            </a:br>
            <a:br>
              <a:rPr lang="en-GB" altLang="da-DK" sz="900" b="0" noProof="1">
                <a:solidFill>
                  <a:srgbClr val="000000"/>
                </a:solidFill>
                <a:latin typeface="+mn-lt"/>
                <a:cs typeface="Arial" panose="020B0604020202020204" pitchFamily="34" charset="0"/>
              </a:rPr>
            </a:br>
            <a:r>
              <a:rPr lang="sv-SE" altLang="da-DK" sz="900" b="1" noProof="1">
                <a:solidFill>
                  <a:srgbClr val="000000"/>
                </a:solidFill>
                <a:latin typeface="+mn-lt"/>
                <a:cs typeface="Arial" panose="020B0604020202020204" pitchFamily="34" charset="0"/>
              </a:rPr>
              <a:t>Change layout</a:t>
            </a:r>
            <a:endParaRPr lang="sv-SE" altLang="da-DK" sz="900" b="0" noProof="1">
              <a:solidFill>
                <a:srgbClr val="000000"/>
              </a:solidFill>
              <a:latin typeface="+mn-lt"/>
              <a:cs typeface="Arial" panose="020B0604020202020204" pitchFamily="34" charset="0"/>
            </a:endParaRPr>
          </a:p>
          <a:p>
            <a:pPr marL="0" indent="0">
              <a:spcAft>
                <a:spcPts val="600"/>
              </a:spcAft>
              <a:buFont typeface="+mj-lt"/>
              <a:buNone/>
            </a:pPr>
            <a:r>
              <a:rPr lang="sv-SE" sz="900" noProof="1">
                <a:solidFill>
                  <a:srgbClr val="000000"/>
                </a:solidFill>
                <a:latin typeface="+mn-lt"/>
                <a:ea typeface="Arial" panose="020B0604020202020204" pitchFamily="34" charset="0"/>
              </a:rPr>
              <a:t>Click on the arrow next to </a:t>
            </a:r>
            <a:r>
              <a:rPr lang="sv-SE" sz="900" b="1" noProof="1">
                <a:solidFill>
                  <a:srgbClr val="000000"/>
                </a:solidFill>
                <a:latin typeface="+mn-lt"/>
                <a:ea typeface="Arial" panose="020B0604020202020204" pitchFamily="34" charset="0"/>
              </a:rPr>
              <a:t>Layout </a:t>
            </a:r>
            <a:r>
              <a:rPr lang="sv-SE" sz="900" noProof="1">
                <a:solidFill>
                  <a:srgbClr val="000000"/>
                </a:solidFill>
                <a:latin typeface="+mn-lt"/>
                <a:ea typeface="Arial" panose="020B0604020202020204" pitchFamily="34" charset="0"/>
              </a:rPr>
              <a:t>to view a dropdown menu of possible slide layouts</a:t>
            </a:r>
            <a:br>
              <a:rPr lang="en-GB" sz="900" noProof="0" dirty="0">
                <a:solidFill>
                  <a:srgbClr val="000000"/>
                </a:solidFill>
                <a:latin typeface="+mn-lt"/>
                <a:ea typeface="Arial" panose="020B0604020202020204" pitchFamily="34" charset="0"/>
              </a:rPr>
            </a:br>
            <a:endParaRPr lang="sv-SE" sz="900" noProof="0" dirty="0">
              <a:solidFill>
                <a:srgbClr val="000000"/>
              </a:solidFill>
              <a:latin typeface="+mn-lt"/>
              <a:ea typeface="Arial" panose="020B0604020202020204" pitchFamily="34" charset="0"/>
            </a:endParaRPr>
          </a:p>
          <a:p>
            <a:pPr eaLnBrk="1" hangingPunct="1">
              <a:spcAft>
                <a:spcPts val="600"/>
              </a:spcAft>
              <a:defRPr/>
            </a:pPr>
            <a:r>
              <a:rPr lang="sv-SE" sz="900" b="1" noProof="1">
                <a:solidFill>
                  <a:srgbClr val="000000"/>
                </a:solidFill>
                <a:latin typeface="+mn-lt"/>
                <a:cs typeface="Arial" panose="020B060402020202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b="1" noProof="1">
                <a:solidFill>
                  <a:srgbClr val="000000"/>
                </a:solidFill>
                <a:latin typeface="+mn-lt"/>
                <a:cs typeface="Arial" panose="020B0604020202020204" pitchFamily="34" charset="0"/>
              </a:rPr>
              <a:t>1. </a:t>
            </a:r>
            <a:r>
              <a:rPr lang="sv-SE" altLang="da-DK" sz="900" noProof="1">
                <a:solidFill>
                  <a:srgbClr val="000000"/>
                </a:solidFill>
                <a:latin typeface="+mn-lt"/>
                <a:cs typeface="Arial" panose="020B0604020202020204" pitchFamily="34" charset="0"/>
              </a:rPr>
              <a:t>Click the </a:t>
            </a:r>
            <a:r>
              <a:rPr lang="sv-SE" altLang="da-DK" sz="900" b="1" noProof="1">
                <a:solidFill>
                  <a:srgbClr val="000000"/>
                </a:solidFill>
                <a:latin typeface="+mn-lt"/>
                <a:cs typeface="Arial" panose="020B0604020202020204" pitchFamily="34" charset="0"/>
              </a:rPr>
              <a:t>Home</a:t>
            </a:r>
            <a:r>
              <a:rPr lang="sv-SE" altLang="da-DK" sz="900" noProof="1">
                <a:solidFill>
                  <a:srgbClr val="000000"/>
                </a:solidFill>
                <a:latin typeface="+mn-lt"/>
                <a:cs typeface="Arial" panose="020B0604020202020204" pitchFamily="34" charset="0"/>
              </a:rPr>
              <a:t> tab</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b="1" noProof="1">
                <a:solidFill>
                  <a:srgbClr val="000000"/>
                </a:solidFill>
                <a:latin typeface="+mn-lt"/>
                <a:cs typeface="Arial" panose="020B0604020202020204" pitchFamily="34" charset="0"/>
              </a:rPr>
              <a:t>2. </a:t>
            </a:r>
            <a:r>
              <a:rPr lang="sv-SE" altLang="da-DK" sz="900" noProof="1">
                <a:solidFill>
                  <a:srgbClr val="000000"/>
                </a:solidFill>
                <a:latin typeface="+mn-lt"/>
                <a:cs typeface="Arial" panose="020B0604020202020204" pitchFamily="34" charset="0"/>
              </a:rPr>
              <a:t>Click the </a:t>
            </a:r>
            <a:r>
              <a:rPr lang="sv-SE" altLang="da-DK" sz="900" b="1" noProof="1">
                <a:solidFill>
                  <a:srgbClr val="000000"/>
                </a:solidFill>
                <a:latin typeface="+mn-lt"/>
                <a:cs typeface="Arial" panose="020B0604020202020204" pitchFamily="34" charset="0"/>
              </a:rPr>
              <a:t>Reset</a:t>
            </a:r>
            <a:r>
              <a:rPr lang="sv-SE" altLang="da-DK" sz="900" noProof="1">
                <a:solidFill>
                  <a:srgbClr val="000000"/>
                </a:solidFill>
                <a:latin typeface="+mn-lt"/>
                <a:cs typeface="Arial" panose="020B0604020202020204" pitchFamily="34" charset="0"/>
              </a:rPr>
              <a:t> menu to reset position, size and formatting of the slide placeholders to their default settings</a:t>
            </a:r>
            <a:endParaRPr lang="sv-SE" sz="900" dirty="0">
              <a:solidFill>
                <a:srgbClr val="000000"/>
              </a:solidFill>
              <a:latin typeface="+mn-lt"/>
              <a:ea typeface="Arial" panose="020B06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6"/>
          <a:stretch>
            <a:fillRect/>
          </a:stretch>
        </p:blipFill>
        <p:spPr>
          <a:xfrm>
            <a:off x="3393763" y="485922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7"/>
          <a:stretch>
            <a:fillRect/>
          </a:stretch>
        </p:blipFill>
        <p:spPr>
          <a:xfrm>
            <a:off x="3393763" y="4004907"/>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8"/>
          <a:stretch>
            <a:fillRect/>
          </a:stretch>
        </p:blipFill>
        <p:spPr>
          <a:xfrm>
            <a:off x="3396461" y="5758523"/>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9"/>
          <a:stretch>
            <a:fillRect/>
          </a:stretch>
        </p:blipFill>
        <p:spPr>
          <a:xfrm>
            <a:off x="3393763" y="2499649"/>
            <a:ext cx="457143" cy="257143"/>
          </a:xfrm>
          <a:prstGeom prst="rect">
            <a:avLst/>
          </a:prstGeom>
        </p:spPr>
      </p:pic>
      <p:pic>
        <p:nvPicPr>
          <p:cNvPr id="4" name="Picture 3">
            <a:extLst>
              <a:ext uri="{FF2B5EF4-FFF2-40B4-BE49-F238E27FC236}">
                <a16:creationId xmlns:a16="http://schemas.microsoft.com/office/drawing/2014/main" id="{292A5FDF-69DC-4DD2-BFF8-3478E75DBB76}"/>
              </a:ext>
            </a:extLst>
          </p:cNvPr>
          <p:cNvPicPr>
            <a:picLocks noChangeAspect="1"/>
          </p:cNvPicPr>
          <p:nvPr userDrawn="1"/>
        </p:nvPicPr>
        <p:blipFill rotWithShape="1">
          <a:blip r:embed="rId10"/>
          <a:srcRect l="50000" t="50000" b="4554"/>
          <a:stretch/>
        </p:blipFill>
        <p:spPr>
          <a:xfrm>
            <a:off x="7299819" y="2694597"/>
            <a:ext cx="437508" cy="365851"/>
          </a:xfrm>
          <a:prstGeom prst="rect">
            <a:avLst/>
          </a:prstGeom>
        </p:spPr>
      </p:pic>
      <p:grpSp>
        <p:nvGrpSpPr>
          <p:cNvPr id="10" name="Group 9">
            <a:extLst>
              <a:ext uri="{FF2B5EF4-FFF2-40B4-BE49-F238E27FC236}">
                <a16:creationId xmlns:a16="http://schemas.microsoft.com/office/drawing/2014/main" id="{D428E528-3C21-43A5-9A1F-5FC8A3BB1E92}"/>
              </a:ext>
            </a:extLst>
          </p:cNvPr>
          <p:cNvGrpSpPr/>
          <p:nvPr userDrawn="1"/>
        </p:nvGrpSpPr>
        <p:grpSpPr>
          <a:xfrm>
            <a:off x="10645790" y="5739037"/>
            <a:ext cx="991746" cy="384654"/>
            <a:chOff x="10992821" y="4404000"/>
            <a:chExt cx="1588357" cy="616052"/>
          </a:xfrm>
        </p:grpSpPr>
        <p:pic>
          <p:nvPicPr>
            <p:cNvPr id="8" name="Picture 7">
              <a:extLst>
                <a:ext uri="{FF2B5EF4-FFF2-40B4-BE49-F238E27FC236}">
                  <a16:creationId xmlns:a16="http://schemas.microsoft.com/office/drawing/2014/main" id="{A44E7E5B-C2F8-47A1-8626-A6E32640159D}"/>
                </a:ext>
              </a:extLst>
            </p:cNvPr>
            <p:cNvPicPr>
              <a:picLocks noChangeAspect="1"/>
            </p:cNvPicPr>
            <p:nvPr userDrawn="1"/>
          </p:nvPicPr>
          <p:blipFill rotWithShape="1">
            <a:blip r:embed="rId11"/>
            <a:srcRect l="1" t="29690" r="1315"/>
            <a:stretch/>
          </p:blipFill>
          <p:spPr>
            <a:xfrm>
              <a:off x="10992821" y="4404000"/>
              <a:ext cx="1588357" cy="616052"/>
            </a:xfrm>
            <a:prstGeom prst="rect">
              <a:avLst/>
            </a:prstGeom>
          </p:spPr>
        </p:pic>
        <p:pic>
          <p:nvPicPr>
            <p:cNvPr id="33" name="Picture 32">
              <a:extLst>
                <a:ext uri="{FF2B5EF4-FFF2-40B4-BE49-F238E27FC236}">
                  <a16:creationId xmlns:a16="http://schemas.microsoft.com/office/drawing/2014/main" id="{5065702C-2099-41C8-904A-A3616CD11CA4}"/>
                </a:ext>
              </a:extLst>
            </p:cNvPr>
            <p:cNvPicPr>
              <a:picLocks noChangeAspect="1"/>
            </p:cNvPicPr>
            <p:nvPr userDrawn="1"/>
          </p:nvPicPr>
          <p:blipFill rotWithShape="1">
            <a:blip r:embed="rId11"/>
            <a:srcRect l="21641" t="72894" r="72046" b="1834"/>
            <a:stretch/>
          </p:blipFill>
          <p:spPr>
            <a:xfrm>
              <a:off x="12479578" y="4785230"/>
              <a:ext cx="101600" cy="221441"/>
            </a:xfrm>
            <a:prstGeom prst="rect">
              <a:avLst/>
            </a:prstGeom>
          </p:spPr>
        </p:pic>
      </p:grpSp>
      <p:pic>
        <p:nvPicPr>
          <p:cNvPr id="34" name="Picture 2">
            <a:extLst>
              <a:ext uri="{FF2B5EF4-FFF2-40B4-BE49-F238E27FC236}">
                <a16:creationId xmlns:a16="http://schemas.microsoft.com/office/drawing/2014/main" id="{23C2B142-78D9-4D1A-A62B-85445D78273E}"/>
              </a:ext>
            </a:extLst>
          </p:cNvPr>
          <p:cNvPicPr>
            <a:picLocks noChangeAspect="1"/>
          </p:cNvPicPr>
          <p:nvPr userDrawn="1"/>
        </p:nvPicPr>
        <p:blipFill>
          <a:blip r:embed="rId12"/>
          <a:stretch>
            <a:fillRect/>
          </a:stretch>
        </p:blipFill>
        <p:spPr>
          <a:xfrm>
            <a:off x="3393763" y="3209517"/>
            <a:ext cx="257143" cy="285714"/>
          </a:xfrm>
          <a:prstGeom prst="rect">
            <a:avLst/>
          </a:prstGeom>
        </p:spPr>
      </p:pic>
      <p:sp>
        <p:nvSpPr>
          <p:cNvPr id="11" name="TextBox 10">
            <a:extLst>
              <a:ext uri="{FF2B5EF4-FFF2-40B4-BE49-F238E27FC236}">
                <a16:creationId xmlns:a16="http://schemas.microsoft.com/office/drawing/2014/main" id="{5D1B6CE1-64F3-2BC5-4331-2FCC2827ED41}"/>
              </a:ext>
            </a:extLst>
          </p:cNvPr>
          <p:cNvSpPr txBox="1">
            <a:spLocks/>
          </p:cNvSpPr>
          <p:nvPr userDrawn="1"/>
        </p:nvSpPr>
        <p:spPr>
          <a:xfrm>
            <a:off x="417515" y="522000"/>
            <a:ext cx="2649537" cy="153888"/>
          </a:xfrm>
          <a:prstGeom prst="rect">
            <a:avLst/>
          </a:prstGeom>
          <a:noFill/>
          <a:effectLst/>
        </p:spPr>
        <p:txBody>
          <a:bodyPr vert="horz" wrap="square" lIns="0" tIns="0" rIns="0" bIns="0" anchor="t">
            <a:noAutofit/>
          </a:bodyPr>
          <a:lstStyle/>
          <a:p>
            <a:pPr algn="l"/>
            <a:r>
              <a:rPr lang="sv-SE" sz="1000" b="0" i="0" u="none" strike="noStrike" noProof="1">
                <a:solidFill>
                  <a:schemeClr val="tx1">
                    <a:lumMod val="100000"/>
                  </a:schemeClr>
                </a:solidFill>
                <a:latin typeface="CircularXX Offc" panose="020B0504010101010104" pitchFamily="34" charset="0"/>
                <a:cs typeface="Arial" panose="020B0604020202020204" pitchFamily="34" charset="0"/>
              </a:rPr>
              <a:t>TIPS &amp; TRICKS</a:t>
            </a:r>
            <a:endParaRPr lang="sv-SE" sz="1000" b="0" i="0" u="none" strike="noStrike" dirty="0">
              <a:solidFill>
                <a:schemeClr val="tx1">
                  <a:lumMod val="100000"/>
                </a:schemeClr>
              </a:solidFill>
              <a:latin typeface="CircularXX Offc" panose="020B0504010101010104" pitchFamily="34" charset="0"/>
            </a:endParaRPr>
          </a:p>
        </p:txBody>
      </p:sp>
    </p:spTree>
    <p:extLst>
      <p:ext uri="{BB962C8B-B14F-4D97-AF65-F5344CB8AC3E}">
        <p14:creationId xmlns:p14="http://schemas.microsoft.com/office/powerpoint/2010/main" val="487287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dark image ">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9BED15FA-6EE8-4B82-A537-F53ACAF84CA4}" type="datetime1">
              <a:rPr lang="sv-SE" smtClean="0"/>
              <a:t>2025-10-03</a:t>
            </a:fld>
            <a:endParaRPr lang="sv-SE"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13" name="Picture Placeholder 1">
            <a:extLst>
              <a:ext uri="{FF2B5EF4-FFF2-40B4-BE49-F238E27FC236}">
                <a16:creationId xmlns:a16="http://schemas.microsoft.com/office/drawing/2014/main" id="{28407CFA-12E8-4EE0-A351-546A2BCBA921}"/>
              </a:ext>
            </a:extLst>
          </p:cNvPr>
          <p:cNvSpPr>
            <a:spLocks noGrp="1"/>
          </p:cNvSpPr>
          <p:nvPr>
            <p:ph type="pic" sz="quarter" idx="13" hasCustomPrompt="1"/>
          </p:nvPr>
        </p:nvSpPr>
        <p:spPr>
          <a:xfrm>
            <a:off x="0" y="-1"/>
            <a:ext cx="12193200" cy="6861600"/>
          </a:xfrm>
          <a:solidFill>
            <a:srgbClr val="F9F9F7"/>
          </a:solidFill>
        </p:spPr>
        <p:txBody>
          <a:bodyPr lIns="72000" tIns="72000"/>
          <a:lstStyle>
            <a:lvl1pPr marL="0" indent="0" algn="l">
              <a:spcAft>
                <a:spcPts val="0"/>
              </a:spcAft>
              <a:buNone/>
              <a:defRPr sz="1600"/>
            </a:lvl1pPr>
          </a:lstStyle>
          <a:p>
            <a:r>
              <a:rPr lang="sv-SE" noProof="0" dirty="0"/>
              <a:t>Mark placeholder to insert image </a:t>
            </a:r>
            <a:r>
              <a:rPr lang="sv-SE" dirty="0"/>
              <a:t>using the Insert tab – Pictures or from Templafy</a:t>
            </a:r>
            <a:endParaRPr lang="sv-SE"/>
          </a:p>
          <a:p>
            <a:endParaRPr lang="sv-SE" dirty="0"/>
          </a:p>
        </p:txBody>
      </p:sp>
      <p:sp>
        <p:nvSpPr>
          <p:cNvPr id="14" name="Text Placeholder logo">
            <a:extLst>
              <a:ext uri="{FF2B5EF4-FFF2-40B4-BE49-F238E27FC236}">
                <a16:creationId xmlns:a16="http://schemas.microsoft.com/office/drawing/2014/main" id="{E32549A6-0448-4926-86D9-B6AD75A15ECB}"/>
              </a:ext>
            </a:extLst>
          </p:cNvPr>
          <p:cNvSpPr>
            <a:spLocks noGrp="1"/>
          </p:cNvSpPr>
          <p:nvPr>
            <p:ph type="body" sz="quarter" idx="19" hasCustomPrompt="1"/>
          </p:nvPr>
        </p:nvSpPr>
        <p:spPr>
          <a:xfrm>
            <a:off x="360000" y="5878658"/>
            <a:ext cx="2617200" cy="327600"/>
          </a:xfrm>
          <a:blipFill>
            <a:blip r:embed="rId2"/>
            <a:stretch>
              <a:fillRect/>
            </a:stretch>
          </a:blipFill>
        </p:spPr>
        <p:txBody>
          <a:bodyPr/>
          <a:lstStyle>
            <a:lvl1pPr>
              <a:defRPr sz="100">
                <a:noFill/>
              </a:defRPr>
            </a:lvl1pPr>
          </a:lstStyle>
          <a:p>
            <a:pPr lvl="0"/>
            <a:r>
              <a:rPr lang="sv-SE" dirty="0"/>
              <a:t>.</a:t>
            </a:r>
            <a:endParaRPr lang="sv-SE"/>
          </a:p>
        </p:txBody>
      </p:sp>
      <p:sp>
        <p:nvSpPr>
          <p:cNvPr id="2" name="Title 1"/>
          <p:cNvSpPr>
            <a:spLocks noGrp="1"/>
          </p:cNvSpPr>
          <p:nvPr>
            <p:ph type="ctrTitle" hasCustomPrompt="1"/>
          </p:nvPr>
        </p:nvSpPr>
        <p:spPr>
          <a:xfrm>
            <a:off x="360000" y="654050"/>
            <a:ext cx="10485800" cy="802800"/>
          </a:xfrm>
        </p:spPr>
        <p:txBody>
          <a:bodyPr anchor="b" anchorCtr="0"/>
          <a:lstStyle>
            <a:lvl1pPr algn="l">
              <a:defRPr sz="6000"/>
            </a:lvl1pPr>
          </a:lstStyle>
          <a:p>
            <a:r>
              <a:rPr lang="sv-SE" dirty="0"/>
              <a:t>Headline</a:t>
            </a:r>
            <a:endParaRPr lang="sv-SE"/>
          </a:p>
        </p:txBody>
      </p:sp>
      <p:sp>
        <p:nvSpPr>
          <p:cNvPr id="3" name="Subtitle 2"/>
          <p:cNvSpPr>
            <a:spLocks noGrp="1"/>
          </p:cNvSpPr>
          <p:nvPr>
            <p:ph type="subTitle" idx="1" hasCustomPrompt="1"/>
          </p:nvPr>
        </p:nvSpPr>
        <p:spPr>
          <a:xfrm>
            <a:off x="360000" y="4687200"/>
            <a:ext cx="10485800" cy="828000"/>
          </a:xfrm>
        </p:spPr>
        <p:txBody>
          <a:bodyPr/>
          <a:lstStyle>
            <a:lvl1pPr marL="0" indent="0" algn="l">
              <a:spcBef>
                <a:spcPts val="0"/>
              </a:spcBef>
              <a:buFont typeface="Verdana" panose="020B0604030504040204" pitchFamily="34" charset="0"/>
              <a:buChar char="​"/>
              <a:defRPr sz="12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sv-SE" dirty="0"/>
              <a:t>Subtitle</a:t>
            </a:r>
            <a:endParaRPr lang="sv-SE"/>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360000" y="1555531"/>
            <a:ext cx="10485800" cy="1476000"/>
          </a:xfrm>
        </p:spPr>
        <p:txBody>
          <a:bodyPr/>
          <a:lstStyle>
            <a:lvl1pPr marL="0" indent="0" algn="l" defTabSz="914400" rtl="0" eaLnBrk="1" latinLnBrk="0" hangingPunct="1">
              <a:lnSpc>
                <a:spcPct val="83000"/>
              </a:lnSpc>
              <a:spcBef>
                <a:spcPct val="0"/>
              </a:spcBef>
              <a:buNone/>
              <a:defRPr lang="en-US" sz="6000" kern="1200" spc="-20" baseline="0" dirty="0" smtClean="0">
                <a:solidFill>
                  <a:schemeClr val="bg1"/>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sv-SE" dirty="0"/>
              <a:t>Headline</a:t>
            </a:r>
            <a:endParaRPr lang="sv-SE"/>
          </a:p>
        </p:txBody>
      </p:sp>
    </p:spTree>
    <p:extLst>
      <p:ext uri="{BB962C8B-B14F-4D97-AF65-F5344CB8AC3E}">
        <p14:creationId xmlns:p14="http://schemas.microsoft.com/office/powerpoint/2010/main" val="402351870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wo content-Intro-Bullets+bild, logo höger">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p:nvSpPr>
        <p:spPr>
          <a:xfrm>
            <a:off x="0" y="0"/>
            <a:ext cx="5040000" cy="6861600"/>
          </a:xfrm>
          <a:prstGeom prst="rect">
            <a:avLst/>
          </a:prstGeom>
          <a:solidFill>
            <a:srgbClr val="E9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8" name="Graphic 7">
            <a:extLst>
              <a:ext uri="{FF2B5EF4-FFF2-40B4-BE49-F238E27FC236}">
                <a16:creationId xmlns:a16="http://schemas.microsoft.com/office/drawing/2014/main" id="{84FE719C-BC44-E49B-9569-0C5C0B145A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5264" y="270160"/>
            <a:ext cx="2037997" cy="250686"/>
          </a:xfrm>
          <a:prstGeom prst="rect">
            <a:avLst/>
          </a:prstGeom>
        </p:spPr>
      </p:pic>
      <p:sp>
        <p:nvSpPr>
          <p:cNvPr id="14" name="Slide Number Placeholder 10">
            <a:extLst>
              <a:ext uri="{FF2B5EF4-FFF2-40B4-BE49-F238E27FC236}">
                <a16:creationId xmlns:a16="http://schemas.microsoft.com/office/drawing/2014/main" id="{10682F95-7CBD-D1FB-D2B0-1BE55DBD866C}"/>
              </a:ext>
            </a:extLst>
          </p:cNvPr>
          <p:cNvSpPr>
            <a:spLocks noGrp="1"/>
          </p:cNvSpPr>
          <p:nvPr>
            <p:ph type="sldNum" sz="quarter" idx="12"/>
          </p:nvPr>
        </p:nvSpPr>
        <p:spPr>
          <a:xfrm>
            <a:off x="11382783" y="6358334"/>
            <a:ext cx="480000" cy="155575"/>
          </a:xfrm>
        </p:spPr>
        <p:txBody>
          <a:bodyPr/>
          <a:lstStyle>
            <a:lvl1pPr>
              <a:defRPr>
                <a:solidFill>
                  <a:schemeClr val="tx1"/>
                </a:solidFill>
              </a:defRPr>
            </a:lvl1pPr>
          </a:lstStyle>
          <a:p>
            <a:fld id="{23AA811B-2EBD-4900-905E-5BE206449611}" type="slidenum">
              <a:rPr lang="en-GB" smtClean="0"/>
              <a:pPr/>
              <a:t>‹#›</a:t>
            </a:fld>
            <a:endParaRPr lang="en-GB"/>
          </a:p>
        </p:txBody>
      </p:sp>
      <p:sp>
        <p:nvSpPr>
          <p:cNvPr id="2" name="Title 1">
            <a:extLst>
              <a:ext uri="{FF2B5EF4-FFF2-40B4-BE49-F238E27FC236}">
                <a16:creationId xmlns:a16="http://schemas.microsoft.com/office/drawing/2014/main" id="{5D4A2F8A-D2DA-EFBA-1A1F-83E162CDFE22}"/>
              </a:ext>
            </a:extLst>
          </p:cNvPr>
          <p:cNvSpPr>
            <a:spLocks noGrp="1"/>
          </p:cNvSpPr>
          <p:nvPr>
            <p:ph type="title" hasCustomPrompt="1"/>
          </p:nvPr>
        </p:nvSpPr>
        <p:spPr>
          <a:xfrm>
            <a:off x="360182" y="349687"/>
            <a:ext cx="3960000" cy="965988"/>
          </a:xfrm>
        </p:spPr>
        <p:txBody>
          <a:bodyPr/>
          <a:lstStyle>
            <a:lvl1pPr>
              <a:defRPr sz="2800">
                <a:solidFill>
                  <a:schemeClr val="tx1"/>
                </a:solidFill>
                <a:latin typeface="Gotham Rounded Light" pitchFamily="50" charset="0"/>
              </a:defRPr>
            </a:lvl1pPr>
          </a:lstStyle>
          <a:p>
            <a:r>
              <a:rPr lang="en-GB" noProof="0"/>
              <a:t>Click to add title</a:t>
            </a:r>
          </a:p>
        </p:txBody>
      </p:sp>
      <p:sp>
        <p:nvSpPr>
          <p:cNvPr id="3" name="Picture Placeholder 1">
            <a:extLst>
              <a:ext uri="{FF2B5EF4-FFF2-40B4-BE49-F238E27FC236}">
                <a16:creationId xmlns:a16="http://schemas.microsoft.com/office/drawing/2014/main" id="{191E4EDF-E1AF-815B-47B7-8A7A98C88BB4}"/>
              </a:ext>
            </a:extLst>
          </p:cNvPr>
          <p:cNvSpPr>
            <a:spLocks noGrp="1"/>
          </p:cNvSpPr>
          <p:nvPr>
            <p:ph type="pic" sz="quarter" idx="19"/>
          </p:nvPr>
        </p:nvSpPr>
        <p:spPr>
          <a:xfrm>
            <a:off x="4667250" y="1476764"/>
            <a:ext cx="7524748" cy="4295775"/>
          </a:xfrm>
          <a:solidFill>
            <a:schemeClr val="bg1"/>
          </a:solidFill>
        </p:spPr>
        <p:txBody>
          <a:bodyPr lIns="72000" tIns="72000" anchor="ctr"/>
          <a:lstStyle>
            <a:lvl1pPr marL="0" indent="0" algn="ctr">
              <a:spcAft>
                <a:spcPts val="0"/>
              </a:spcAft>
              <a:buNone/>
              <a:defRPr sz="1600"/>
            </a:lvl1pPr>
          </a:lstStyle>
          <a:p>
            <a:r>
              <a:rPr lang="en-US"/>
              <a:t>Click icon to add picture</a:t>
            </a:r>
            <a:endParaRPr lang="sv-SE"/>
          </a:p>
        </p:txBody>
      </p:sp>
      <p:sp>
        <p:nvSpPr>
          <p:cNvPr id="11" name="Text Placeholder 10">
            <a:extLst>
              <a:ext uri="{FF2B5EF4-FFF2-40B4-BE49-F238E27FC236}">
                <a16:creationId xmlns:a16="http://schemas.microsoft.com/office/drawing/2014/main" id="{2D3BA6AB-433A-1666-D8BD-99BD94803EC6}"/>
              </a:ext>
            </a:extLst>
          </p:cNvPr>
          <p:cNvSpPr>
            <a:spLocks noGrp="1"/>
          </p:cNvSpPr>
          <p:nvPr>
            <p:ph type="body" sz="quarter" idx="20"/>
          </p:nvPr>
        </p:nvSpPr>
        <p:spPr>
          <a:xfrm>
            <a:off x="360363" y="1476375"/>
            <a:ext cx="3959225" cy="4295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474643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Text and image (C)">
    <p:spTree>
      <p:nvGrpSpPr>
        <p:cNvPr id="1" name=""/>
        <p:cNvGrpSpPr/>
        <p:nvPr/>
      </p:nvGrpSpPr>
      <p:grpSpPr>
        <a:xfrm>
          <a:off x="0" y="0"/>
          <a:ext cx="0" cy="0"/>
          <a:chOff x="0" y="0"/>
          <a:chExt cx="0" cy="0"/>
        </a:xfrm>
      </p:grpSpPr>
      <p:sp>
        <p:nvSpPr>
          <p:cNvPr id="4" name="Title 1"/>
          <p:cNvSpPr>
            <a:spLocks noGrp="1"/>
          </p:cNvSpPr>
          <p:nvPr>
            <p:ph type="title"/>
          </p:nvPr>
        </p:nvSpPr>
        <p:spPr>
          <a:xfrm>
            <a:off x="798617" y="452438"/>
            <a:ext cx="5575717" cy="748627"/>
          </a:xfrm>
        </p:spPr>
        <p:txBody>
          <a:bodyPr/>
          <a:lstStyle/>
          <a:p>
            <a:r>
              <a:rPr lang="en-US"/>
              <a:t>Click to edit Master title style</a:t>
            </a:r>
            <a:endParaRPr lang="en-GB"/>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193306" y="0"/>
            <a:ext cx="5009808" cy="6858000"/>
          </a:xfrm>
          <a:solidFill>
            <a:srgbClr val="F6F6F4"/>
          </a:solidFill>
        </p:spPr>
        <p:txBody>
          <a:bodyPr tIns="0" anchor="t" anchorCtr="0"/>
          <a:lstStyle>
            <a:lvl1pPr>
              <a:buNone/>
              <a:defRPr/>
            </a:lvl1pPr>
          </a:lstStyle>
          <a:p>
            <a:r>
              <a:rPr lang="en-GB" noProof="0"/>
              <a:t>Mark placeholder to insert image</a:t>
            </a:r>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617" y="1644652"/>
            <a:ext cx="5575717" cy="4062413"/>
          </a:xfrm>
        </p:spPr>
        <p:txBody>
          <a:bodyPr/>
          <a:lstStyle>
            <a:lvl4pPr>
              <a:defRPr sz="1400"/>
            </a:lvl4pPr>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705400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hree content icon/tex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a:xfrm>
            <a:off x="11205619" y="6400314"/>
            <a:ext cx="626400" cy="108000"/>
          </a:xfrm>
        </p:spPr>
        <p:txBody>
          <a:bodyPr/>
          <a:lstStyle>
            <a:lvl1pPr>
              <a:defRPr>
                <a:solidFill>
                  <a:schemeClr val="tx1"/>
                </a:solidFill>
              </a:defRPr>
            </a:lvl1pPr>
          </a:lstStyle>
          <a:p>
            <a:fld id="{23AA811B-2EBD-4900-905E-5BE206449611}" type="slidenum">
              <a:rPr lang="en-GB" smtClean="0"/>
              <a:pPr/>
              <a:t>‹#›</a:t>
            </a:fld>
            <a:endParaRPr lang="en-GB"/>
          </a:p>
        </p:txBody>
      </p:sp>
      <p:sp>
        <p:nvSpPr>
          <p:cNvPr id="4" name="Title 3">
            <a:extLst>
              <a:ext uri="{FF2B5EF4-FFF2-40B4-BE49-F238E27FC236}">
                <a16:creationId xmlns:a16="http://schemas.microsoft.com/office/drawing/2014/main" id="{02E1FB56-AB97-4B01-A917-7353F3799443}"/>
              </a:ext>
            </a:extLst>
          </p:cNvPr>
          <p:cNvSpPr>
            <a:spLocks noGrp="1"/>
          </p:cNvSpPr>
          <p:nvPr>
            <p:ph type="title" hasCustomPrompt="1"/>
          </p:nvPr>
        </p:nvSpPr>
        <p:spPr>
          <a:xfrm>
            <a:off x="359997" y="377506"/>
            <a:ext cx="11472021" cy="777526"/>
          </a:xfrm>
        </p:spPr>
        <p:txBody>
          <a:bodyPr/>
          <a:lstStyle>
            <a:lvl1pPr algn="ctr">
              <a:defRPr>
                <a:solidFill>
                  <a:schemeClr val="tx1"/>
                </a:solidFill>
              </a:defRPr>
            </a:lvl1pPr>
          </a:lstStyle>
          <a:p>
            <a:r>
              <a:rPr lang="en-GB" noProof="0"/>
              <a:t>Click to add title</a:t>
            </a:r>
            <a:endParaRPr lang="en-GB"/>
          </a:p>
        </p:txBody>
      </p:sp>
      <p:sp>
        <p:nvSpPr>
          <p:cNvPr id="15" name="Text Placeholder 14">
            <a:extLst>
              <a:ext uri="{FF2B5EF4-FFF2-40B4-BE49-F238E27FC236}">
                <a16:creationId xmlns:a16="http://schemas.microsoft.com/office/drawing/2014/main" id="{711767FB-6928-B34B-369D-B2741E2FF0EB}"/>
              </a:ext>
            </a:extLst>
          </p:cNvPr>
          <p:cNvSpPr>
            <a:spLocks noGrp="1"/>
          </p:cNvSpPr>
          <p:nvPr>
            <p:ph type="body" sz="quarter" idx="24" hasCustomPrompt="1"/>
          </p:nvPr>
        </p:nvSpPr>
        <p:spPr bwMode="white">
          <a:xfrm>
            <a:off x="1124613" y="3270128"/>
            <a:ext cx="2880000" cy="562252"/>
          </a:xfrm>
        </p:spPr>
        <p:txBody>
          <a:bodyPr/>
          <a:lstStyle>
            <a:lvl1pPr marL="0" indent="0" algn="ctr">
              <a:lnSpc>
                <a:spcPct val="100000"/>
              </a:lnSpc>
              <a:spcAft>
                <a:spcPts val="0"/>
              </a:spcAft>
              <a:buNone/>
              <a:defRPr sz="18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a:t>Click to add </a:t>
            </a:r>
            <a:r>
              <a:rPr lang="en-GB" err="1"/>
              <a:t>titel</a:t>
            </a:r>
            <a:endParaRPr lang="en-GB"/>
          </a:p>
        </p:txBody>
      </p:sp>
      <p:sp>
        <p:nvSpPr>
          <p:cNvPr id="16" name="Text Placeholder 14">
            <a:extLst>
              <a:ext uri="{FF2B5EF4-FFF2-40B4-BE49-F238E27FC236}">
                <a16:creationId xmlns:a16="http://schemas.microsoft.com/office/drawing/2014/main" id="{8F7A12B1-34C2-1EC7-C6E2-0B10899596E7}"/>
              </a:ext>
            </a:extLst>
          </p:cNvPr>
          <p:cNvSpPr>
            <a:spLocks noGrp="1"/>
          </p:cNvSpPr>
          <p:nvPr>
            <p:ph type="body" sz="quarter" idx="26" hasCustomPrompt="1"/>
          </p:nvPr>
        </p:nvSpPr>
        <p:spPr bwMode="white">
          <a:xfrm>
            <a:off x="1124613" y="3940763"/>
            <a:ext cx="2880000" cy="1642281"/>
          </a:xfrm>
        </p:spPr>
        <p:txBody>
          <a:bodyPr/>
          <a:lstStyle>
            <a:lvl1pPr marL="0" indent="0" algn="ctr">
              <a:lnSpc>
                <a:spcPct val="100000"/>
              </a:lnSpc>
              <a:spcAft>
                <a:spcPts val="0"/>
              </a:spcAft>
              <a:buNone/>
              <a:defRPr sz="12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a:t>Click to add</a:t>
            </a:r>
          </a:p>
        </p:txBody>
      </p:sp>
      <p:sp>
        <p:nvSpPr>
          <p:cNvPr id="17" name="Text Placeholder 14">
            <a:extLst>
              <a:ext uri="{FF2B5EF4-FFF2-40B4-BE49-F238E27FC236}">
                <a16:creationId xmlns:a16="http://schemas.microsoft.com/office/drawing/2014/main" id="{3CBA935B-35BB-968D-A16B-7A1685374058}"/>
              </a:ext>
            </a:extLst>
          </p:cNvPr>
          <p:cNvSpPr>
            <a:spLocks noGrp="1"/>
          </p:cNvSpPr>
          <p:nvPr>
            <p:ph type="body" sz="quarter" idx="27" hasCustomPrompt="1"/>
          </p:nvPr>
        </p:nvSpPr>
        <p:spPr bwMode="white">
          <a:xfrm>
            <a:off x="4656007" y="3270128"/>
            <a:ext cx="2880000" cy="562252"/>
          </a:xfrm>
        </p:spPr>
        <p:txBody>
          <a:bodyPr/>
          <a:lstStyle>
            <a:lvl1pPr marL="0" indent="0" algn="ctr">
              <a:lnSpc>
                <a:spcPct val="100000"/>
              </a:lnSpc>
              <a:spcAft>
                <a:spcPts val="0"/>
              </a:spcAft>
              <a:buNone/>
              <a:defRPr sz="18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a:t>Click to add </a:t>
            </a:r>
            <a:r>
              <a:rPr lang="en-GB" err="1"/>
              <a:t>titel</a:t>
            </a:r>
            <a:endParaRPr lang="en-GB"/>
          </a:p>
        </p:txBody>
      </p:sp>
      <p:sp>
        <p:nvSpPr>
          <p:cNvPr id="18" name="Text Placeholder 14">
            <a:extLst>
              <a:ext uri="{FF2B5EF4-FFF2-40B4-BE49-F238E27FC236}">
                <a16:creationId xmlns:a16="http://schemas.microsoft.com/office/drawing/2014/main" id="{11A5DB6D-A5A6-C921-292F-B3A42B6AD135}"/>
              </a:ext>
            </a:extLst>
          </p:cNvPr>
          <p:cNvSpPr>
            <a:spLocks noGrp="1"/>
          </p:cNvSpPr>
          <p:nvPr>
            <p:ph type="body" sz="quarter" idx="28" hasCustomPrompt="1"/>
          </p:nvPr>
        </p:nvSpPr>
        <p:spPr bwMode="white">
          <a:xfrm>
            <a:off x="4656007" y="3940763"/>
            <a:ext cx="2880000" cy="1642281"/>
          </a:xfrm>
        </p:spPr>
        <p:txBody>
          <a:bodyPr/>
          <a:lstStyle>
            <a:lvl1pPr marL="0" indent="0" algn="ctr">
              <a:lnSpc>
                <a:spcPct val="100000"/>
              </a:lnSpc>
              <a:spcAft>
                <a:spcPts val="0"/>
              </a:spcAft>
              <a:buNone/>
              <a:defRPr sz="12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a:t>Click to add</a:t>
            </a:r>
          </a:p>
        </p:txBody>
      </p:sp>
      <p:sp>
        <p:nvSpPr>
          <p:cNvPr id="19" name="Text Placeholder 14">
            <a:extLst>
              <a:ext uri="{FF2B5EF4-FFF2-40B4-BE49-F238E27FC236}">
                <a16:creationId xmlns:a16="http://schemas.microsoft.com/office/drawing/2014/main" id="{9CC26427-963B-40F6-167A-678074CAD2D9}"/>
              </a:ext>
            </a:extLst>
          </p:cNvPr>
          <p:cNvSpPr>
            <a:spLocks noGrp="1"/>
          </p:cNvSpPr>
          <p:nvPr>
            <p:ph type="body" sz="quarter" idx="29" hasCustomPrompt="1"/>
          </p:nvPr>
        </p:nvSpPr>
        <p:spPr bwMode="white">
          <a:xfrm>
            <a:off x="8187389" y="3270128"/>
            <a:ext cx="2880000" cy="562252"/>
          </a:xfrm>
        </p:spPr>
        <p:txBody>
          <a:bodyPr/>
          <a:lstStyle>
            <a:lvl1pPr marL="0" indent="0" algn="ctr">
              <a:lnSpc>
                <a:spcPct val="100000"/>
              </a:lnSpc>
              <a:spcAft>
                <a:spcPts val="0"/>
              </a:spcAft>
              <a:buNone/>
              <a:defRPr sz="18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a:t>Click to add </a:t>
            </a:r>
            <a:r>
              <a:rPr lang="en-GB" err="1"/>
              <a:t>titel</a:t>
            </a:r>
            <a:endParaRPr lang="en-GB"/>
          </a:p>
        </p:txBody>
      </p:sp>
      <p:sp>
        <p:nvSpPr>
          <p:cNvPr id="20" name="Text Placeholder 14">
            <a:extLst>
              <a:ext uri="{FF2B5EF4-FFF2-40B4-BE49-F238E27FC236}">
                <a16:creationId xmlns:a16="http://schemas.microsoft.com/office/drawing/2014/main" id="{4E2B4721-CFBE-AF87-3CDE-6BE6FAB81194}"/>
              </a:ext>
            </a:extLst>
          </p:cNvPr>
          <p:cNvSpPr>
            <a:spLocks noGrp="1"/>
          </p:cNvSpPr>
          <p:nvPr>
            <p:ph type="body" sz="quarter" idx="30" hasCustomPrompt="1"/>
          </p:nvPr>
        </p:nvSpPr>
        <p:spPr bwMode="white">
          <a:xfrm>
            <a:off x="8187389" y="3940763"/>
            <a:ext cx="2880000" cy="1642281"/>
          </a:xfrm>
        </p:spPr>
        <p:txBody>
          <a:bodyPr/>
          <a:lstStyle>
            <a:lvl1pPr marL="0" indent="0" algn="ctr">
              <a:lnSpc>
                <a:spcPct val="100000"/>
              </a:lnSpc>
              <a:spcAft>
                <a:spcPts val="0"/>
              </a:spcAft>
              <a:buNone/>
              <a:defRPr sz="1200">
                <a:solidFill>
                  <a:schemeClr val="tx1"/>
                </a:solidFill>
              </a:defRPr>
            </a:lvl1pPr>
            <a:lvl2pPr marL="0" indent="0">
              <a:lnSpc>
                <a:spcPct val="100000"/>
              </a:lnSpc>
              <a:spcBef>
                <a:spcPts val="0"/>
              </a:spcBef>
              <a:buNone/>
              <a:defRPr sz="1000">
                <a:solidFill>
                  <a:schemeClr val="tx1"/>
                </a:solidFill>
              </a:defRPr>
            </a:lvl2pPr>
            <a:lvl3pPr marL="0" indent="0">
              <a:lnSpc>
                <a:spcPct val="100000"/>
              </a:lnSpc>
              <a:spcBef>
                <a:spcPts val="0"/>
              </a:spcBef>
              <a:buNone/>
              <a:defRPr sz="1000">
                <a:solidFill>
                  <a:schemeClr val="tx1"/>
                </a:solidFill>
              </a:defRPr>
            </a:lvl3pPr>
            <a:lvl4pPr>
              <a:lnSpc>
                <a:spcPct val="100000"/>
              </a:lnSpc>
              <a:spcBef>
                <a:spcPts val="0"/>
              </a:spcBef>
              <a:buNone/>
              <a:defRPr sz="1000">
                <a:solidFill>
                  <a:schemeClr val="tx1"/>
                </a:solidFill>
              </a:defRPr>
            </a:lvl4pPr>
            <a:lvl5pPr>
              <a:lnSpc>
                <a:spcPct val="100000"/>
              </a:lnSpc>
              <a:spcBef>
                <a:spcPts val="0"/>
              </a:spcBef>
              <a:buNone/>
              <a:defRPr sz="1000">
                <a:solidFill>
                  <a:schemeClr val="tx1"/>
                </a:solidFill>
              </a:defRPr>
            </a:lvl5pPr>
            <a:lvl6pPr>
              <a:spcBef>
                <a:spcPts val="0"/>
              </a:spcBef>
              <a:buNone/>
              <a:defRPr sz="1000">
                <a:solidFill>
                  <a:schemeClr val="tx1"/>
                </a:solidFill>
              </a:defRPr>
            </a:lvl6pPr>
            <a:lvl7pPr>
              <a:spcBef>
                <a:spcPts val="0"/>
              </a:spcBef>
              <a:buNone/>
              <a:defRPr sz="1000">
                <a:solidFill>
                  <a:schemeClr val="tx1"/>
                </a:solidFill>
              </a:defRPr>
            </a:lvl7pPr>
            <a:lvl8pPr marL="0" indent="0">
              <a:spcBef>
                <a:spcPts val="0"/>
              </a:spcBef>
              <a:buNone/>
              <a:defRPr sz="1000">
                <a:solidFill>
                  <a:schemeClr val="tx1"/>
                </a:solidFill>
              </a:defRPr>
            </a:lvl8pPr>
            <a:lvl9pPr marL="0" indent="0">
              <a:spcBef>
                <a:spcPts val="0"/>
              </a:spcBef>
              <a:buNone/>
              <a:defRPr sz="1000">
                <a:solidFill>
                  <a:schemeClr val="tx1"/>
                </a:solidFill>
              </a:defRPr>
            </a:lvl9pPr>
          </a:lstStyle>
          <a:p>
            <a:pPr lvl="0"/>
            <a:r>
              <a:rPr lang="en-GB"/>
              <a:t>Click to add</a:t>
            </a:r>
          </a:p>
        </p:txBody>
      </p:sp>
      <p:sp>
        <p:nvSpPr>
          <p:cNvPr id="23" name="Content Placeholder 21">
            <a:extLst>
              <a:ext uri="{FF2B5EF4-FFF2-40B4-BE49-F238E27FC236}">
                <a16:creationId xmlns:a16="http://schemas.microsoft.com/office/drawing/2014/main" id="{B1816944-5F45-D774-F6F7-614E001F2D59}"/>
              </a:ext>
            </a:extLst>
          </p:cNvPr>
          <p:cNvSpPr>
            <a:spLocks noGrp="1"/>
          </p:cNvSpPr>
          <p:nvPr>
            <p:ph sz="quarter" idx="32" hasCustomPrompt="1"/>
          </p:nvPr>
        </p:nvSpPr>
        <p:spPr>
          <a:xfrm>
            <a:off x="5465525" y="1715327"/>
            <a:ext cx="1260475" cy="1260000"/>
          </a:xfrm>
        </p:spPr>
        <p:txBody>
          <a:bodyPr/>
          <a:lstStyle>
            <a:lvl1pPr marL="0" indent="0" algn="ctr">
              <a:buNone/>
              <a:defRPr sz="1050"/>
            </a:lvl1pPr>
          </a:lstStyle>
          <a:p>
            <a:pPr lvl="0"/>
            <a:r>
              <a:rPr lang="en-US"/>
              <a:t>Click to add icon </a:t>
            </a:r>
            <a:r>
              <a:rPr lang="en-US" err="1"/>
              <a:t>eller</a:t>
            </a:r>
            <a:r>
              <a:rPr lang="en-US"/>
              <a:t> </a:t>
            </a:r>
            <a:r>
              <a:rPr lang="en-US" err="1"/>
              <a:t>placera</a:t>
            </a:r>
            <a:r>
              <a:rPr lang="en-US"/>
              <a:t> </a:t>
            </a:r>
            <a:r>
              <a:rPr lang="en-US" err="1"/>
              <a:t>själv</a:t>
            </a:r>
            <a:r>
              <a:rPr lang="en-US"/>
              <a:t> </a:t>
            </a:r>
            <a:r>
              <a:rPr lang="en-US" err="1"/>
              <a:t>från</a:t>
            </a:r>
            <a:r>
              <a:rPr lang="en-US"/>
              <a:t> </a:t>
            </a:r>
            <a:r>
              <a:rPr lang="en-US" err="1"/>
              <a:t>templafy</a:t>
            </a:r>
            <a:r>
              <a:rPr lang="en-US"/>
              <a:t> </a:t>
            </a:r>
            <a:r>
              <a:rPr lang="en-US" err="1"/>
              <a:t>här</a:t>
            </a:r>
            <a:endParaRPr lang="sv-SE"/>
          </a:p>
        </p:txBody>
      </p:sp>
      <p:sp>
        <p:nvSpPr>
          <p:cNvPr id="25" name="Content Placeholder 21">
            <a:extLst>
              <a:ext uri="{FF2B5EF4-FFF2-40B4-BE49-F238E27FC236}">
                <a16:creationId xmlns:a16="http://schemas.microsoft.com/office/drawing/2014/main" id="{19BE8666-9977-9996-2554-6325C2A9CA3F}"/>
              </a:ext>
            </a:extLst>
          </p:cNvPr>
          <p:cNvSpPr>
            <a:spLocks noGrp="1"/>
          </p:cNvSpPr>
          <p:nvPr>
            <p:ph sz="quarter" idx="33" hasCustomPrompt="1"/>
          </p:nvPr>
        </p:nvSpPr>
        <p:spPr>
          <a:xfrm>
            <a:off x="1934375" y="1715327"/>
            <a:ext cx="1260475" cy="1260000"/>
          </a:xfrm>
        </p:spPr>
        <p:txBody>
          <a:bodyPr/>
          <a:lstStyle>
            <a:lvl1pPr marL="0" indent="0" algn="ctr">
              <a:buNone/>
              <a:defRPr sz="1050"/>
            </a:lvl1pPr>
          </a:lstStyle>
          <a:p>
            <a:pPr lvl="0"/>
            <a:r>
              <a:rPr lang="en-US"/>
              <a:t>Click to add icon </a:t>
            </a:r>
            <a:r>
              <a:rPr lang="en-US" err="1"/>
              <a:t>eller</a:t>
            </a:r>
            <a:r>
              <a:rPr lang="en-US"/>
              <a:t> </a:t>
            </a:r>
            <a:r>
              <a:rPr lang="en-US" err="1"/>
              <a:t>placera</a:t>
            </a:r>
            <a:r>
              <a:rPr lang="en-US"/>
              <a:t> </a:t>
            </a:r>
            <a:r>
              <a:rPr lang="en-US" err="1"/>
              <a:t>själv</a:t>
            </a:r>
            <a:r>
              <a:rPr lang="en-US"/>
              <a:t> </a:t>
            </a:r>
            <a:r>
              <a:rPr lang="en-US" err="1"/>
              <a:t>från</a:t>
            </a:r>
            <a:r>
              <a:rPr lang="en-US"/>
              <a:t> </a:t>
            </a:r>
            <a:r>
              <a:rPr lang="en-US" err="1"/>
              <a:t>templafy</a:t>
            </a:r>
            <a:r>
              <a:rPr lang="en-US"/>
              <a:t> </a:t>
            </a:r>
            <a:r>
              <a:rPr lang="en-US" err="1"/>
              <a:t>här</a:t>
            </a:r>
            <a:endParaRPr lang="sv-SE"/>
          </a:p>
        </p:txBody>
      </p:sp>
      <p:sp>
        <p:nvSpPr>
          <p:cNvPr id="26" name="Content Placeholder 21">
            <a:extLst>
              <a:ext uri="{FF2B5EF4-FFF2-40B4-BE49-F238E27FC236}">
                <a16:creationId xmlns:a16="http://schemas.microsoft.com/office/drawing/2014/main" id="{3498DB3A-2733-3A37-BA44-46A2858485F1}"/>
              </a:ext>
            </a:extLst>
          </p:cNvPr>
          <p:cNvSpPr>
            <a:spLocks noGrp="1"/>
          </p:cNvSpPr>
          <p:nvPr>
            <p:ph sz="quarter" idx="34" hasCustomPrompt="1"/>
          </p:nvPr>
        </p:nvSpPr>
        <p:spPr>
          <a:xfrm>
            <a:off x="8994628" y="1715327"/>
            <a:ext cx="1260475" cy="1260000"/>
          </a:xfrm>
        </p:spPr>
        <p:txBody>
          <a:bodyPr/>
          <a:lstStyle>
            <a:lvl1pPr marL="0" indent="0" algn="ctr">
              <a:buNone/>
              <a:defRPr sz="1050"/>
            </a:lvl1pPr>
          </a:lstStyle>
          <a:p>
            <a:pPr lvl="0"/>
            <a:r>
              <a:rPr lang="en-US"/>
              <a:t>Click to add icon </a:t>
            </a:r>
            <a:r>
              <a:rPr lang="en-US" err="1"/>
              <a:t>eller</a:t>
            </a:r>
            <a:r>
              <a:rPr lang="en-US"/>
              <a:t> </a:t>
            </a:r>
            <a:r>
              <a:rPr lang="en-US" err="1"/>
              <a:t>placera</a:t>
            </a:r>
            <a:r>
              <a:rPr lang="en-US"/>
              <a:t> </a:t>
            </a:r>
            <a:r>
              <a:rPr lang="en-US" err="1"/>
              <a:t>själv</a:t>
            </a:r>
            <a:r>
              <a:rPr lang="en-US"/>
              <a:t> </a:t>
            </a:r>
            <a:r>
              <a:rPr lang="en-US" err="1"/>
              <a:t>från</a:t>
            </a:r>
            <a:r>
              <a:rPr lang="en-US"/>
              <a:t> </a:t>
            </a:r>
            <a:r>
              <a:rPr lang="en-US" err="1"/>
              <a:t>templafy</a:t>
            </a:r>
            <a:r>
              <a:rPr lang="en-US"/>
              <a:t> </a:t>
            </a:r>
            <a:r>
              <a:rPr lang="en-US" err="1"/>
              <a:t>här</a:t>
            </a:r>
            <a:endParaRPr lang="sv-SE"/>
          </a:p>
        </p:txBody>
      </p:sp>
      <p:cxnSp>
        <p:nvCxnSpPr>
          <p:cNvPr id="28" name="Straight Connector 27">
            <a:extLst>
              <a:ext uri="{FF2B5EF4-FFF2-40B4-BE49-F238E27FC236}">
                <a16:creationId xmlns:a16="http://schemas.microsoft.com/office/drawing/2014/main" id="{B3EEA606-03C2-D7EB-DC17-EC0043BD5880}"/>
              </a:ext>
            </a:extLst>
          </p:cNvPr>
          <p:cNvCxnSpPr>
            <a:cxnSpLocks/>
          </p:cNvCxnSpPr>
          <p:nvPr/>
        </p:nvCxnSpPr>
        <p:spPr>
          <a:xfrm>
            <a:off x="4323719" y="3429000"/>
            <a:ext cx="0" cy="1980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F5CA2F-0408-346C-A99B-6C5C58990B49}"/>
              </a:ext>
            </a:extLst>
          </p:cNvPr>
          <p:cNvCxnSpPr>
            <a:cxnSpLocks/>
          </p:cNvCxnSpPr>
          <p:nvPr/>
        </p:nvCxnSpPr>
        <p:spPr>
          <a:xfrm>
            <a:off x="7866262" y="3429000"/>
            <a:ext cx="0" cy="1980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86912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Empty + Title - grey">
    <p:bg>
      <p:bgPr>
        <a:solidFill>
          <a:srgbClr val="E9EBEC"/>
        </a:solidFill>
        <a:effectLst/>
      </p:bgPr>
    </p:bg>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a:xfrm>
            <a:off x="11205619" y="6400314"/>
            <a:ext cx="626400" cy="108000"/>
          </a:xfrm>
        </p:spPr>
        <p:txBody>
          <a:bodyPr/>
          <a:lstStyle>
            <a:lvl1pPr>
              <a:defRPr>
                <a:solidFill>
                  <a:schemeClr val="bg2"/>
                </a:solidFill>
              </a:defRPr>
            </a:lvl1p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02E1FB56-AB97-4B01-A917-7353F3799443}"/>
              </a:ext>
            </a:extLst>
          </p:cNvPr>
          <p:cNvSpPr>
            <a:spLocks noGrp="1"/>
          </p:cNvSpPr>
          <p:nvPr>
            <p:ph type="title" hasCustomPrompt="1"/>
          </p:nvPr>
        </p:nvSpPr>
        <p:spPr>
          <a:xfrm>
            <a:off x="359997" y="377506"/>
            <a:ext cx="11472021" cy="777526"/>
          </a:xfrm>
        </p:spPr>
        <p:txBody>
          <a:bodyPr/>
          <a:lstStyle>
            <a:lvl1pPr algn="ctr">
              <a:defRPr>
                <a:solidFill>
                  <a:schemeClr val="tx1"/>
                </a:solidFill>
              </a:defRPr>
            </a:lvl1pPr>
          </a:lstStyle>
          <a:p>
            <a:r>
              <a:rPr lang="en-GB" noProof="0" dirty="0"/>
              <a:t>Click to add title</a:t>
            </a:r>
            <a:endParaRPr lang="en-GB" dirty="0"/>
          </a:p>
        </p:txBody>
      </p:sp>
    </p:spTree>
    <p:extLst>
      <p:ext uri="{BB962C8B-B14F-4D97-AF65-F5344CB8AC3E}">
        <p14:creationId xmlns:p14="http://schemas.microsoft.com/office/powerpoint/2010/main" val="145461862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e) Titelsida Forest">
    <p:bg>
      <p:bgPr>
        <a:solidFill>
          <a:srgbClr val="417B66"/>
        </a:solidFill>
        <a:effectLst/>
      </p:bgPr>
    </p:bg>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B61BEF0D-F0BB-DE4B-95CE-6DB70DBA9567}" type="datetimeFigureOut">
              <a:rPr lang="en-US" smtClean="0"/>
              <a:pPr/>
              <a:t>10/3/2025</a:t>
            </a:fld>
            <a:endParaRPr lang="en-US"/>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14" name="Text Placeholder logo">
            <a:extLst>
              <a:ext uri="{FF2B5EF4-FFF2-40B4-BE49-F238E27FC236}">
                <a16:creationId xmlns:a16="http://schemas.microsoft.com/office/drawing/2014/main" id="{E32549A6-0448-4926-86D9-B6AD75A15ECB}"/>
              </a:ext>
            </a:extLst>
          </p:cNvPr>
          <p:cNvSpPr>
            <a:spLocks noGrp="1"/>
          </p:cNvSpPr>
          <p:nvPr>
            <p:ph type="body" sz="quarter" idx="19" hasCustomPrompt="1"/>
          </p:nvPr>
        </p:nvSpPr>
        <p:spPr>
          <a:xfrm>
            <a:off x="360000" y="6024599"/>
            <a:ext cx="2617200" cy="327600"/>
          </a:xfrm>
          <a:blipFill>
            <a:blip r:embed="rId2"/>
            <a:stretch>
              <a:fillRect/>
            </a:stretch>
          </a:blipFill>
        </p:spPr>
        <p:txBody>
          <a:bodyPr/>
          <a:lstStyle>
            <a:lvl1pPr>
              <a:defRPr sz="100">
                <a:noFill/>
              </a:defRPr>
            </a:lvl1pPr>
          </a:lstStyle>
          <a:p>
            <a:pPr lvl="0"/>
            <a:r>
              <a:rPr lang="en-GB"/>
              <a:t>.</a:t>
            </a:r>
          </a:p>
        </p:txBody>
      </p:sp>
      <p:sp>
        <p:nvSpPr>
          <p:cNvPr id="3" name="Subtitle 2"/>
          <p:cNvSpPr>
            <a:spLocks noGrp="1"/>
          </p:cNvSpPr>
          <p:nvPr>
            <p:ph type="subTitle" idx="1" hasCustomPrompt="1"/>
          </p:nvPr>
        </p:nvSpPr>
        <p:spPr>
          <a:xfrm>
            <a:off x="2057398" y="4687200"/>
            <a:ext cx="8460000" cy="828000"/>
          </a:xfrm>
        </p:spPr>
        <p:txBody>
          <a:bodyPr/>
          <a:lstStyle>
            <a:lvl1pPr marL="0" indent="0" algn="l">
              <a:spcBef>
                <a:spcPts val="0"/>
              </a:spcBef>
              <a:buFont typeface="Verdana" panose="020B0604030504040204" pitchFamily="34" charset="0"/>
              <a:buChar char="​"/>
              <a:defRPr sz="1200">
                <a:solidFill>
                  <a:schemeClr val="bg1"/>
                </a:solidFill>
              </a:defRPr>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en-GB"/>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2057398" y="725714"/>
            <a:ext cx="8460000" cy="2305817"/>
          </a:xfrm>
        </p:spPr>
        <p:txBody>
          <a:bodyPr/>
          <a:lstStyle>
            <a:lvl1pPr marL="0" indent="0" algn="l" defTabSz="914400" rtl="0" eaLnBrk="1" latinLnBrk="0" hangingPunct="1">
              <a:lnSpc>
                <a:spcPct val="83000"/>
              </a:lnSpc>
              <a:spcBef>
                <a:spcPct val="0"/>
              </a:spcBef>
              <a:buNone/>
              <a:defRPr lang="en-US" sz="6000" kern="1200" spc="-20" baseline="0" dirty="0" smtClean="0">
                <a:solidFill>
                  <a:schemeClr val="bg1"/>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en-GB"/>
              <a:t>Headline</a:t>
            </a:r>
          </a:p>
        </p:txBody>
      </p:sp>
    </p:spTree>
    <p:extLst>
      <p:ext uri="{BB962C8B-B14F-4D97-AF65-F5344CB8AC3E}">
        <p14:creationId xmlns:p14="http://schemas.microsoft.com/office/powerpoint/2010/main" val="1844696496"/>
      </p:ext>
    </p:extLst>
  </p:cSld>
  <p:clrMapOvr>
    <a:masterClrMapping/>
  </p:clrMapOvr>
  <p:hf hdr="0" ftr="0" dt="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4C6B010D-12BA-4529-B692-206652452F2C}" type="datetime1">
              <a:rPr lang="sv-SE" smtClean="0"/>
              <a:t>2025-10-03</a:t>
            </a:fld>
            <a:endParaRPr lang="sv-SE"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sv-SE"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sv-SE" smtClean="0"/>
              <a:pPr/>
              <a:t>‹#›</a:t>
            </a:fld>
            <a:endParaRPr lang="sv-SE"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2" name="Title 1"/>
          <p:cNvSpPr>
            <a:spLocks noGrp="1"/>
          </p:cNvSpPr>
          <p:nvPr>
            <p:ph type="ctrTitle" hasCustomPrompt="1"/>
          </p:nvPr>
        </p:nvSpPr>
        <p:spPr>
          <a:xfrm>
            <a:off x="360000" y="654049"/>
            <a:ext cx="10485800" cy="804214"/>
          </a:xfrm>
        </p:spPr>
        <p:txBody>
          <a:bodyPr anchor="b" anchorCtr="0"/>
          <a:lstStyle>
            <a:lvl1pPr algn="l">
              <a:defRPr sz="6000"/>
            </a:lvl1pPr>
          </a:lstStyle>
          <a:p>
            <a:r>
              <a:rPr lang="sv-SE" dirty="0"/>
              <a:t>Headline</a:t>
            </a:r>
            <a:endParaRPr lang="sv-SE"/>
          </a:p>
        </p:txBody>
      </p:sp>
      <p:sp>
        <p:nvSpPr>
          <p:cNvPr id="3" name="Subtitle 2"/>
          <p:cNvSpPr>
            <a:spLocks noGrp="1"/>
          </p:cNvSpPr>
          <p:nvPr>
            <p:ph type="subTitle" idx="1" hasCustomPrompt="1"/>
          </p:nvPr>
        </p:nvSpPr>
        <p:spPr>
          <a:xfrm>
            <a:off x="360000" y="4687200"/>
            <a:ext cx="10485800" cy="828000"/>
          </a:xfrm>
        </p:spPr>
        <p:txBody>
          <a:bodyPr/>
          <a:lstStyle>
            <a:lvl1pPr marL="0" indent="0" algn="l">
              <a:spcBef>
                <a:spcPts val="0"/>
              </a:spcBef>
              <a:buFont typeface="Verdana" panose="020B0604030504040204" pitchFamily="34" charset="0"/>
              <a:buChar char="​"/>
              <a:defRPr sz="1200"/>
            </a:lvl1pPr>
            <a:lvl2pPr marL="0" indent="0" algn="l">
              <a:buFont typeface="Verdana" panose="020B0604030504040204" pitchFamily="34" charset="0"/>
              <a:buNone/>
              <a:defRPr sz="1200">
                <a:solidFill>
                  <a:srgbClr val="333333"/>
                </a:solidFill>
              </a:defRPr>
            </a:lvl2pPr>
            <a:lvl3pPr marL="0" indent="0" algn="l">
              <a:buFont typeface="Verdana" panose="020B0604030504040204" pitchFamily="34" charset="0"/>
              <a:buChar char="​"/>
              <a:defRPr sz="1200">
                <a:solidFill>
                  <a:srgbClr val="333333"/>
                </a:solidFill>
              </a:defRPr>
            </a:lvl3pPr>
            <a:lvl4pPr marL="0" indent="0" algn="l">
              <a:buFont typeface="Verdana" panose="020B0604030504040204" pitchFamily="34" charset="0"/>
              <a:buChar char="​"/>
              <a:defRPr sz="1200">
                <a:solidFill>
                  <a:srgbClr val="333333"/>
                </a:solidFill>
              </a:defRPr>
            </a:lvl4pPr>
            <a:lvl5pPr marL="0" indent="0" algn="l">
              <a:buFont typeface="Verdana" panose="020B0604030504040204" pitchFamily="34" charset="0"/>
              <a:buChar char="​"/>
              <a:defRPr sz="1200">
                <a:solidFill>
                  <a:srgbClr val="333333"/>
                </a:solidFill>
              </a:defRPr>
            </a:lvl5pPr>
            <a:lvl6pPr marL="0" indent="0" algn="l">
              <a:buFont typeface="Verdana" panose="020B0604030504040204" pitchFamily="34" charset="0"/>
              <a:buChar char="​"/>
              <a:defRPr sz="1200">
                <a:solidFill>
                  <a:srgbClr val="333333"/>
                </a:solidFill>
              </a:defRPr>
            </a:lvl6pPr>
            <a:lvl7pPr marL="0" indent="0" algn="l">
              <a:buFont typeface="Verdana" panose="020B0604030504040204" pitchFamily="34" charset="0"/>
              <a:buChar char="​"/>
              <a:defRPr sz="1200">
                <a:solidFill>
                  <a:srgbClr val="333333"/>
                </a:solidFill>
              </a:defRPr>
            </a:lvl7pPr>
            <a:lvl8pPr marL="0" indent="0" algn="l">
              <a:buFont typeface="Verdana" panose="020B0604030504040204" pitchFamily="34" charset="0"/>
              <a:buChar char="​"/>
              <a:defRPr sz="1200">
                <a:solidFill>
                  <a:srgbClr val="333333"/>
                </a:solidFill>
              </a:defRPr>
            </a:lvl8pPr>
            <a:lvl9pPr marL="0" indent="0" algn="l">
              <a:buFont typeface="Verdana" panose="020B0604030504040204" pitchFamily="34" charset="0"/>
              <a:buChar char="​"/>
              <a:defRPr sz="1200">
                <a:solidFill>
                  <a:srgbClr val="333333"/>
                </a:solidFill>
              </a:defRPr>
            </a:lvl9pPr>
          </a:lstStyle>
          <a:p>
            <a:r>
              <a:rPr lang="sv-SE" dirty="0"/>
              <a:t>Subtitle</a:t>
            </a:r>
            <a:endParaRPr lang="sv-SE"/>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360000" y="1555531"/>
            <a:ext cx="10485800" cy="1476000"/>
          </a:xfrm>
        </p:spPr>
        <p:txBody>
          <a:bodyPr/>
          <a:lstStyle>
            <a:lvl1pPr marL="0" indent="0" algn="l" defTabSz="914400" rtl="0" eaLnBrk="1" latinLnBrk="0" hangingPunct="1">
              <a:lnSpc>
                <a:spcPct val="83000"/>
              </a:lnSpc>
              <a:spcBef>
                <a:spcPct val="0"/>
              </a:spcBef>
              <a:buNone/>
              <a:defRPr lang="en-US" sz="6000" kern="1200" spc="-20" baseline="0" dirty="0" smtClean="0">
                <a:solidFill>
                  <a:srgbClr val="333333"/>
                </a:solidFill>
                <a:latin typeface="+mj-lt"/>
                <a:ea typeface="+mj-ea"/>
                <a:cs typeface="+mj-cs"/>
              </a:defRPr>
            </a:lvl1pPr>
            <a:lvl2pPr marL="144000" indent="0" algn="l" defTabSz="914400" rtl="0" eaLnBrk="1" latinLnBrk="0" hangingPunct="1">
              <a:lnSpc>
                <a:spcPct val="83000"/>
              </a:lnSpc>
              <a:spcBef>
                <a:spcPct val="0"/>
              </a:spcBef>
              <a:buNone/>
              <a:defRPr lang="en-US" sz="6000" kern="1200" spc="-20" baseline="0" dirty="0" smtClean="0">
                <a:solidFill>
                  <a:schemeClr val="tx2"/>
                </a:solidFill>
                <a:latin typeface="+mj-lt"/>
                <a:ea typeface="+mj-ea"/>
                <a:cs typeface="+mj-cs"/>
              </a:defRPr>
            </a:lvl2pPr>
          </a:lstStyle>
          <a:p>
            <a:pPr lvl="0"/>
            <a:r>
              <a:rPr lang="sv-SE" dirty="0"/>
              <a:t>Headline</a:t>
            </a:r>
            <a:endParaRPr lang="sv-SE"/>
          </a:p>
        </p:txBody>
      </p:sp>
      <p:pic>
        <p:nvPicPr>
          <p:cNvPr id="13" name="Logo">
            <a:extLst>
              <a:ext uri="{FF2B5EF4-FFF2-40B4-BE49-F238E27FC236}">
                <a16:creationId xmlns:a16="http://schemas.microsoft.com/office/drawing/2014/main" id="{9BE5E2E4-C4EA-470A-9EED-5F0C8AEF39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5878800"/>
            <a:ext cx="2617200" cy="327536"/>
          </a:xfrm>
          <a:prstGeom prst="rect">
            <a:avLst/>
          </a:prstGeom>
        </p:spPr>
      </p:pic>
    </p:spTree>
    <p:extLst>
      <p:ext uri="{BB962C8B-B14F-4D97-AF65-F5344CB8AC3E}">
        <p14:creationId xmlns:p14="http://schemas.microsoft.com/office/powerpoint/2010/main" val="309881713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9998" y="654050"/>
            <a:ext cx="3583351" cy="1175446"/>
          </a:xfrm>
        </p:spPr>
        <p:txBody>
          <a:bodyPr/>
          <a:lstStyle>
            <a:lvl1pPr>
              <a:defRPr sz="4100"/>
            </a:lvl1pPr>
          </a:lstStyle>
          <a:p>
            <a:r>
              <a:rPr lang="sv-SE" noProof="0" dirty="0"/>
              <a:t>Click to add Agenda title</a:t>
            </a:r>
            <a:endParaRPr lang="sv-SE"/>
          </a:p>
        </p:txBody>
      </p:sp>
      <p:sp>
        <p:nvSpPr>
          <p:cNvPr id="7" name="Text Placeholder 2"/>
          <p:cNvSpPr>
            <a:spLocks noGrp="1"/>
          </p:cNvSpPr>
          <p:nvPr>
            <p:ph type="body" sz="quarter" idx="13" hasCustomPrompt="1"/>
          </p:nvPr>
        </p:nvSpPr>
        <p:spPr>
          <a:xfrm>
            <a:off x="4303712" y="654050"/>
            <a:ext cx="5915025" cy="5483951"/>
          </a:xfrm>
        </p:spPr>
        <p:txBody>
          <a:bodyPr tIns="54000"/>
          <a:lstStyle>
            <a:lvl1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1pPr>
            <a:lvl2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2pPr>
            <a:lvl3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3pPr>
            <a:lvl4pPr marL="342900" indent="-342900">
              <a:lnSpc>
                <a:spcPct val="100000"/>
              </a:lnSpc>
              <a:spcBef>
                <a:spcPts val="0"/>
              </a:spcBef>
              <a:spcAft>
                <a:spcPts val="3000"/>
              </a:spcAft>
              <a:buClr>
                <a:schemeClr val="tx2"/>
              </a:buClr>
              <a:buFont typeface="+mj-lt"/>
              <a:buAutoNum type="arabicPeriod"/>
              <a:defRPr sz="1600" b="0">
                <a:solidFill>
                  <a:srgbClr val="333333"/>
                </a:solidFill>
              </a:defRPr>
            </a:lvl4pPr>
            <a:lvl5pPr marL="342900" indent="-342900">
              <a:lnSpc>
                <a:spcPct val="100000"/>
              </a:lnSpc>
              <a:spcBef>
                <a:spcPts val="0"/>
              </a:spcBef>
              <a:spcAft>
                <a:spcPts val="3000"/>
              </a:spcAft>
              <a:buClr>
                <a:schemeClr val="tx2"/>
              </a:buClr>
              <a:buFont typeface="+mj-lt"/>
              <a:buAutoNum type="arabicPeriod"/>
              <a:defRPr sz="1600" b="0">
                <a:solidFill>
                  <a:srgbClr val="333333"/>
                </a:solidFill>
              </a:defRPr>
            </a:lvl5pPr>
            <a:lvl6pPr marL="342900" indent="-342900">
              <a:lnSpc>
                <a:spcPct val="100000"/>
              </a:lnSpc>
              <a:spcBef>
                <a:spcPts val="0"/>
              </a:spcBef>
              <a:spcAft>
                <a:spcPts val="3000"/>
              </a:spcAft>
              <a:buClr>
                <a:schemeClr val="tx2"/>
              </a:buClr>
              <a:buFont typeface="+mj-lt"/>
              <a:buAutoNum type="arabicPeriod"/>
              <a:defRPr sz="1600" b="0">
                <a:solidFill>
                  <a:srgbClr val="333333"/>
                </a:solidFill>
              </a:defRPr>
            </a:lvl6pPr>
            <a:lvl7pPr marL="342900" indent="-342900">
              <a:lnSpc>
                <a:spcPct val="100000"/>
              </a:lnSpc>
              <a:spcBef>
                <a:spcPts val="0"/>
              </a:spcBef>
              <a:spcAft>
                <a:spcPts val="3000"/>
              </a:spcAft>
              <a:buClr>
                <a:schemeClr val="tx2"/>
              </a:buClr>
              <a:buFont typeface="+mj-lt"/>
              <a:buAutoNum type="arabicPeriod"/>
              <a:defRPr sz="1600" b="0">
                <a:solidFill>
                  <a:srgbClr val="333333"/>
                </a:solidFill>
              </a:defRPr>
            </a:lvl7pPr>
            <a:lvl8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8pPr>
            <a:lvl9pPr marL="342900" indent="-342900">
              <a:lnSpc>
                <a:spcPct val="100000"/>
              </a:lnSpc>
              <a:spcBef>
                <a:spcPts val="0"/>
              </a:spcBef>
              <a:spcAft>
                <a:spcPts val="3000"/>
              </a:spcAft>
              <a:buClr>
                <a:schemeClr val="tx2"/>
              </a:buClr>
              <a:buSzPct val="100000"/>
              <a:buFont typeface="+mj-lt"/>
              <a:buAutoNum type="arabicPeriod"/>
              <a:defRPr sz="1600" b="0">
                <a:solidFill>
                  <a:srgbClr val="333333"/>
                </a:solidFill>
              </a:defRPr>
            </a:lvl9pPr>
          </a:lstStyle>
          <a:p>
            <a:pPr lvl="0"/>
            <a:r>
              <a:rPr lang="sv-SE" noProof="0" dirty="0"/>
              <a:t>Click to add agenda point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3" name="Date Placeholder 2">
            <a:extLst>
              <a:ext uri="{FF2B5EF4-FFF2-40B4-BE49-F238E27FC236}">
                <a16:creationId xmlns:a16="http://schemas.microsoft.com/office/drawing/2014/main" id="{F7006308-6883-44E5-8AC1-4EFA41DAE419}"/>
              </a:ext>
            </a:extLst>
          </p:cNvPr>
          <p:cNvSpPr>
            <a:spLocks noGrp="1"/>
          </p:cNvSpPr>
          <p:nvPr>
            <p:ph type="dt" sz="half" idx="14"/>
          </p:nvPr>
        </p:nvSpPr>
        <p:spPr/>
        <p:txBody>
          <a:bodyPr/>
          <a:lstStyle/>
          <a:p>
            <a:fld id="{527E5059-8FC8-469D-AF5C-AED221334502}" type="datetime1">
              <a:rPr lang="sv-SE" smtClean="0"/>
              <a:t>2025-10-03</a:t>
            </a:fld>
            <a:endParaRPr lang="sv-SE" dirty="0"/>
          </a:p>
        </p:txBody>
      </p:sp>
      <p:sp>
        <p:nvSpPr>
          <p:cNvPr id="4" name="Footer Placeholder 3">
            <a:extLst>
              <a:ext uri="{FF2B5EF4-FFF2-40B4-BE49-F238E27FC236}">
                <a16:creationId xmlns:a16="http://schemas.microsoft.com/office/drawing/2014/main" id="{8978EA59-B5DA-44FE-A987-F0BBFEED3A52}"/>
              </a:ext>
            </a:extLst>
          </p:cNvPr>
          <p:cNvSpPr>
            <a:spLocks noGrp="1"/>
          </p:cNvSpPr>
          <p:nvPr>
            <p:ph type="ftr" sz="quarter" idx="15"/>
          </p:nvPr>
        </p:nvSpPr>
        <p:spPr/>
        <p:txBody>
          <a:bodyPr/>
          <a:lstStyle/>
          <a:p>
            <a:endParaRPr lang="sv-SE" dirty="0"/>
          </a:p>
        </p:txBody>
      </p:sp>
      <p:sp>
        <p:nvSpPr>
          <p:cNvPr id="5" name="Slide Number Placeholder 4">
            <a:extLst>
              <a:ext uri="{FF2B5EF4-FFF2-40B4-BE49-F238E27FC236}">
                <a16:creationId xmlns:a16="http://schemas.microsoft.com/office/drawing/2014/main" id="{BC410AEC-4403-4C48-A85B-AE4CFE4111AC}"/>
              </a:ext>
            </a:extLst>
          </p:cNvPr>
          <p:cNvSpPr>
            <a:spLocks noGrp="1"/>
          </p:cNvSpPr>
          <p:nvPr>
            <p:ph type="sldNum" sz="quarter" idx="16"/>
          </p:nvPr>
        </p:nvSpPr>
        <p:spPr/>
        <p:txBody>
          <a:body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29470254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tx1"/>
        </a:solidFill>
        <a:effectLst/>
      </p:bgPr>
    </p:bg>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78ACD53B-260B-4FF0-BE81-47ED68F9F47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2" name="Title 1"/>
          <p:cNvSpPr>
            <a:spLocks noGrp="1"/>
          </p:cNvSpPr>
          <p:nvPr>
            <p:ph type="title" hasCustomPrompt="1"/>
          </p:nvPr>
        </p:nvSpPr>
        <p:spPr>
          <a:xfrm>
            <a:off x="359998" y="654050"/>
            <a:ext cx="3583351" cy="1175446"/>
          </a:xfrm>
        </p:spPr>
        <p:txBody>
          <a:bodyPr/>
          <a:lstStyle>
            <a:lvl1pPr>
              <a:defRPr sz="4100">
                <a:solidFill>
                  <a:schemeClr val="tx1"/>
                </a:solidFill>
              </a:defRPr>
            </a:lvl1pPr>
          </a:lstStyle>
          <a:p>
            <a:r>
              <a:rPr lang="sv-SE" noProof="0" dirty="0"/>
              <a:t>Click to add Agenda title</a:t>
            </a:r>
            <a:endParaRPr lang="sv-SE"/>
          </a:p>
        </p:txBody>
      </p:sp>
      <p:sp>
        <p:nvSpPr>
          <p:cNvPr id="7" name="Text Placeholder 2"/>
          <p:cNvSpPr>
            <a:spLocks noGrp="1"/>
          </p:cNvSpPr>
          <p:nvPr>
            <p:ph type="body" sz="quarter" idx="13" hasCustomPrompt="1"/>
          </p:nvPr>
        </p:nvSpPr>
        <p:spPr>
          <a:xfrm>
            <a:off x="4303712" y="654050"/>
            <a:ext cx="5915025" cy="5483951"/>
          </a:xfrm>
        </p:spPr>
        <p:txBody>
          <a:bodyPr tIns="54000"/>
          <a:lstStyle>
            <a:lvl1pPr marL="342900" indent="-342900">
              <a:lnSpc>
                <a:spcPct val="100000"/>
              </a:lnSpc>
              <a:spcBef>
                <a:spcPts val="0"/>
              </a:spcBef>
              <a:spcAft>
                <a:spcPts val="3000"/>
              </a:spcAft>
              <a:buClrTx/>
              <a:buSzPct val="100000"/>
              <a:buFont typeface="+mj-lt"/>
              <a:buAutoNum type="arabicPeriod"/>
              <a:defRPr sz="1600" b="0">
                <a:solidFill>
                  <a:schemeClr val="tx1"/>
                </a:solidFill>
              </a:defRPr>
            </a:lvl1pPr>
            <a:lvl2pPr marL="342900" indent="-342900">
              <a:lnSpc>
                <a:spcPct val="100000"/>
              </a:lnSpc>
              <a:spcBef>
                <a:spcPts val="0"/>
              </a:spcBef>
              <a:spcAft>
                <a:spcPts val="3000"/>
              </a:spcAft>
              <a:buClrTx/>
              <a:buSzPct val="100000"/>
              <a:buFont typeface="+mj-lt"/>
              <a:buAutoNum type="arabicPeriod"/>
              <a:defRPr sz="1600" b="0">
                <a:solidFill>
                  <a:schemeClr val="tx1"/>
                </a:solidFill>
              </a:defRPr>
            </a:lvl2pPr>
            <a:lvl3pPr marL="342900" indent="-342900">
              <a:lnSpc>
                <a:spcPct val="100000"/>
              </a:lnSpc>
              <a:spcBef>
                <a:spcPts val="0"/>
              </a:spcBef>
              <a:spcAft>
                <a:spcPts val="3000"/>
              </a:spcAft>
              <a:buClrTx/>
              <a:buSzPct val="100000"/>
              <a:buFont typeface="+mj-lt"/>
              <a:buAutoNum type="arabicPeriod"/>
              <a:defRPr sz="1600" b="0">
                <a:solidFill>
                  <a:schemeClr val="tx1"/>
                </a:solidFill>
              </a:defRPr>
            </a:lvl3pPr>
            <a:lvl4pPr marL="342900" indent="-342900">
              <a:lnSpc>
                <a:spcPct val="100000"/>
              </a:lnSpc>
              <a:spcBef>
                <a:spcPts val="0"/>
              </a:spcBef>
              <a:spcAft>
                <a:spcPts val="3000"/>
              </a:spcAft>
              <a:buClrTx/>
              <a:buFont typeface="+mj-lt"/>
              <a:buAutoNum type="arabicPeriod"/>
              <a:defRPr sz="1600" b="0">
                <a:solidFill>
                  <a:schemeClr val="tx1"/>
                </a:solidFill>
              </a:defRPr>
            </a:lvl4pPr>
            <a:lvl5pPr marL="342900" indent="-342900">
              <a:lnSpc>
                <a:spcPct val="100000"/>
              </a:lnSpc>
              <a:spcBef>
                <a:spcPts val="0"/>
              </a:spcBef>
              <a:spcAft>
                <a:spcPts val="3000"/>
              </a:spcAft>
              <a:buClrTx/>
              <a:buFont typeface="+mj-lt"/>
              <a:buAutoNum type="arabicPeriod"/>
              <a:defRPr sz="1600" b="0">
                <a:solidFill>
                  <a:schemeClr val="tx1"/>
                </a:solidFill>
              </a:defRPr>
            </a:lvl5pPr>
            <a:lvl6pPr marL="342900" indent="-342900">
              <a:lnSpc>
                <a:spcPct val="100000"/>
              </a:lnSpc>
              <a:spcBef>
                <a:spcPts val="0"/>
              </a:spcBef>
              <a:spcAft>
                <a:spcPts val="3000"/>
              </a:spcAft>
              <a:buClrTx/>
              <a:buFont typeface="+mj-lt"/>
              <a:buAutoNum type="arabicPeriod"/>
              <a:defRPr sz="1600" b="0">
                <a:solidFill>
                  <a:schemeClr val="tx1"/>
                </a:solidFill>
              </a:defRPr>
            </a:lvl6pPr>
            <a:lvl7pPr marL="342900" indent="-342900">
              <a:lnSpc>
                <a:spcPct val="100000"/>
              </a:lnSpc>
              <a:spcBef>
                <a:spcPts val="0"/>
              </a:spcBef>
              <a:spcAft>
                <a:spcPts val="3000"/>
              </a:spcAft>
              <a:buClrTx/>
              <a:buFont typeface="+mj-lt"/>
              <a:buAutoNum type="arabicPeriod"/>
              <a:defRPr sz="1600" b="0">
                <a:solidFill>
                  <a:schemeClr val="tx1"/>
                </a:solidFill>
              </a:defRPr>
            </a:lvl7pPr>
            <a:lvl8pPr marL="342900" indent="-342900">
              <a:lnSpc>
                <a:spcPct val="100000"/>
              </a:lnSpc>
              <a:spcBef>
                <a:spcPts val="0"/>
              </a:spcBef>
              <a:spcAft>
                <a:spcPts val="3000"/>
              </a:spcAft>
              <a:buClrTx/>
              <a:buSzPct val="100000"/>
              <a:buFont typeface="+mj-lt"/>
              <a:buAutoNum type="arabicPeriod"/>
              <a:defRPr sz="1600" b="0">
                <a:solidFill>
                  <a:schemeClr val="tx1"/>
                </a:solidFill>
              </a:defRPr>
            </a:lvl8pPr>
            <a:lvl9pPr marL="342900" indent="-342900">
              <a:lnSpc>
                <a:spcPct val="100000"/>
              </a:lnSpc>
              <a:spcBef>
                <a:spcPts val="0"/>
              </a:spcBef>
              <a:spcAft>
                <a:spcPts val="3000"/>
              </a:spcAft>
              <a:buClrTx/>
              <a:buSzPct val="100000"/>
              <a:buFont typeface="+mj-lt"/>
              <a:buAutoNum type="arabicPeriod"/>
              <a:defRPr sz="1600" b="0">
                <a:solidFill>
                  <a:schemeClr val="tx1"/>
                </a:solidFill>
              </a:defRPr>
            </a:lvl9pPr>
          </a:lstStyle>
          <a:p>
            <a:pPr lvl="0"/>
            <a:r>
              <a:rPr lang="sv-SE" noProof="0" dirty="0"/>
              <a:t>Click to add agenda point</a:t>
            </a:r>
            <a:endParaRPr lang="sv-SE"/>
          </a:p>
          <a:p>
            <a:pPr lvl="1"/>
            <a:r>
              <a:rPr lang="sv-SE" noProof="0" dirty="0"/>
              <a:t>Second level</a:t>
            </a:r>
            <a:endParaRPr lang="sv-SE"/>
          </a:p>
          <a:p>
            <a:pPr lvl="2"/>
            <a:r>
              <a:rPr lang="sv-SE" noProof="0" dirty="0"/>
              <a:t>Third level</a:t>
            </a:r>
            <a:endParaRPr lang="sv-SE"/>
          </a:p>
          <a:p>
            <a:pPr lvl="3"/>
            <a:r>
              <a:rPr lang="sv-SE" noProof="0" dirty="0"/>
              <a:t>Fourth level</a:t>
            </a:r>
            <a:endParaRPr lang="sv-SE"/>
          </a:p>
          <a:p>
            <a:pPr lvl="4"/>
            <a:r>
              <a:rPr lang="sv-SE" noProof="0" dirty="0"/>
              <a:t>Fifth level</a:t>
            </a:r>
            <a:endParaRPr lang="sv-SE"/>
          </a:p>
          <a:p>
            <a:pPr lvl="5"/>
            <a:r>
              <a:rPr lang="sv-SE" noProof="0" dirty="0"/>
              <a:t>6</a:t>
            </a:r>
            <a:endParaRPr lang="sv-SE"/>
          </a:p>
          <a:p>
            <a:pPr lvl="6"/>
            <a:r>
              <a:rPr lang="sv-SE" noProof="0" dirty="0"/>
              <a:t>7</a:t>
            </a:r>
            <a:endParaRPr lang="sv-SE"/>
          </a:p>
          <a:p>
            <a:pPr lvl="7"/>
            <a:r>
              <a:rPr lang="sv-SE" noProof="0" dirty="0"/>
              <a:t>8</a:t>
            </a:r>
            <a:endParaRPr lang="sv-SE"/>
          </a:p>
          <a:p>
            <a:pPr lvl="8"/>
            <a:r>
              <a:rPr lang="sv-SE" noProof="0" dirty="0"/>
              <a:t>9</a:t>
            </a:r>
            <a:endParaRPr lang="sv-SE"/>
          </a:p>
        </p:txBody>
      </p:sp>
      <p:sp>
        <p:nvSpPr>
          <p:cNvPr id="3" name="Date Placeholder 2">
            <a:extLst>
              <a:ext uri="{FF2B5EF4-FFF2-40B4-BE49-F238E27FC236}">
                <a16:creationId xmlns:a16="http://schemas.microsoft.com/office/drawing/2014/main" id="{F7006308-6883-44E5-8AC1-4EFA41DAE419}"/>
              </a:ext>
            </a:extLst>
          </p:cNvPr>
          <p:cNvSpPr>
            <a:spLocks noGrp="1"/>
          </p:cNvSpPr>
          <p:nvPr>
            <p:ph type="dt" sz="half" idx="14"/>
          </p:nvPr>
        </p:nvSpPr>
        <p:spPr/>
        <p:txBody>
          <a:bodyPr/>
          <a:lstStyle>
            <a:lvl1pPr>
              <a:defRPr>
                <a:solidFill>
                  <a:schemeClr val="tx1"/>
                </a:solidFill>
              </a:defRPr>
            </a:lvl1pPr>
          </a:lstStyle>
          <a:p>
            <a:fld id="{B0A79E5A-EC3D-4F9C-8449-9968B8A873CD}" type="datetime1">
              <a:rPr lang="sv-SE" smtClean="0"/>
              <a:t>2025-10-03</a:t>
            </a:fld>
            <a:endParaRPr lang="sv-SE" dirty="0"/>
          </a:p>
        </p:txBody>
      </p:sp>
      <p:sp>
        <p:nvSpPr>
          <p:cNvPr id="4" name="Footer Placeholder 3">
            <a:extLst>
              <a:ext uri="{FF2B5EF4-FFF2-40B4-BE49-F238E27FC236}">
                <a16:creationId xmlns:a16="http://schemas.microsoft.com/office/drawing/2014/main" id="{8978EA59-B5DA-44FE-A987-F0BBFEED3A52}"/>
              </a:ext>
            </a:extLst>
          </p:cNvPr>
          <p:cNvSpPr>
            <a:spLocks noGrp="1"/>
          </p:cNvSpPr>
          <p:nvPr>
            <p:ph type="ftr" sz="quarter" idx="15"/>
          </p:nvPr>
        </p:nvSpPr>
        <p:spPr/>
        <p:txBody>
          <a:bodyPr/>
          <a:lstStyle>
            <a:lvl1pPr>
              <a:defRPr>
                <a:solidFill>
                  <a:schemeClr val="tx1"/>
                </a:solidFill>
              </a:defRPr>
            </a:lvl1pPr>
          </a:lstStyle>
          <a:p>
            <a:endParaRPr lang="sv-SE" dirty="0"/>
          </a:p>
        </p:txBody>
      </p:sp>
      <p:sp>
        <p:nvSpPr>
          <p:cNvPr id="5" name="Slide Number Placeholder 4">
            <a:extLst>
              <a:ext uri="{FF2B5EF4-FFF2-40B4-BE49-F238E27FC236}">
                <a16:creationId xmlns:a16="http://schemas.microsoft.com/office/drawing/2014/main" id="{BC410AEC-4403-4C48-A85B-AE4CFE4111AC}"/>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sv-SE" smtClean="0"/>
              <a:pPr/>
              <a:t>‹#›</a:t>
            </a:fld>
            <a:endParaRPr lang="sv-SE" dirty="0"/>
          </a:p>
        </p:txBody>
      </p:sp>
      <p:sp>
        <p:nvSpPr>
          <p:cNvPr id="9" name="Lav dynamik">
            <a:extLst>
              <a:ext uri="{FF2B5EF4-FFF2-40B4-BE49-F238E27FC236}">
                <a16:creationId xmlns:a16="http://schemas.microsoft.com/office/drawing/2014/main" id="{BCDDD54F-FD08-428B-BC60-617D3FA993D5}"/>
              </a:ext>
            </a:extLst>
          </p:cNvPr>
          <p:cNvSpPr txBox="1"/>
          <p:nvPr userDrawn="1"/>
        </p:nvSpPr>
        <p:spPr>
          <a:xfrm>
            <a:off x="360000" y="6367354"/>
            <a:ext cx="775703" cy="215444"/>
          </a:xfrm>
          <a:prstGeom prst="rect">
            <a:avLst/>
          </a:prstGeom>
          <a:noFill/>
        </p:spPr>
        <p:txBody>
          <a:bodyPr wrap="square" lIns="0" tIns="0" rIns="0" bIns="0" rtlCol="0" anchor="b" anchorCtr="0">
            <a:noAutofit/>
          </a:bodyPr>
          <a:lstStyle/>
          <a:p>
            <a:r>
              <a:rPr lang="sv-SE" sz="700" dirty="0">
                <a:solidFill>
                  <a:schemeClr val="tx1"/>
                </a:solidFill>
              </a:rPr>
              <a:t>Ramboll</a:t>
            </a:r>
            <a:endParaRPr lang="sv-SE"/>
          </a:p>
        </p:txBody>
      </p:sp>
    </p:spTree>
    <p:extLst>
      <p:ext uri="{BB962C8B-B14F-4D97-AF65-F5344CB8AC3E}">
        <p14:creationId xmlns:p14="http://schemas.microsoft.com/office/powerpoint/2010/main" val="18112712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guide" hidden="1">
            <a:extLst>
              <a:ext uri="{FF2B5EF4-FFF2-40B4-BE49-F238E27FC236}">
                <a16:creationId xmlns:a16="http://schemas.microsoft.com/office/drawing/2014/main" id="{15561ECF-7D46-418C-8729-C8ECF83A13E2}"/>
              </a:ext>
            </a:extLst>
          </p:cNvPr>
          <p:cNvGrpSpPr/>
          <p:nvPr userDrawn="1"/>
        </p:nvGrpSpPr>
        <p:grpSpPr>
          <a:xfrm>
            <a:off x="358775" y="652461"/>
            <a:ext cx="11473225" cy="5911853"/>
            <a:chOff x="358775" y="652461"/>
            <a:chExt cx="11473225" cy="5911853"/>
          </a:xfrm>
        </p:grpSpPr>
        <p:sp>
          <p:nvSpPr>
            <p:cNvPr id="11" name="Rectangle 10">
              <a:extLst>
                <a:ext uri="{FF2B5EF4-FFF2-40B4-BE49-F238E27FC236}">
                  <a16:creationId xmlns:a16="http://schemas.microsoft.com/office/drawing/2014/main" id="{879F99D4-F67E-4434-8A77-73CFD8194BE7}"/>
                </a:ext>
              </a:extLst>
            </p:cNvPr>
            <p:cNvSpPr/>
            <p:nvPr userDrawn="1"/>
          </p:nvSpPr>
          <p:spPr>
            <a:xfrm>
              <a:off x="98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2" name="Rectangle 11">
              <a:extLst>
                <a:ext uri="{FF2B5EF4-FFF2-40B4-BE49-F238E27FC236}">
                  <a16:creationId xmlns:a16="http://schemas.microsoft.com/office/drawing/2014/main" id="{7B2247C1-8999-4428-B39C-99101426123D}"/>
                </a:ext>
              </a:extLst>
            </p:cNvPr>
            <p:cNvSpPr/>
            <p:nvPr userDrawn="1"/>
          </p:nvSpPr>
          <p:spPr>
            <a:xfrm>
              <a:off x="360000" y="652462"/>
              <a:ext cx="11472000" cy="5911851"/>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Rectangle 12">
              <a:extLst>
                <a:ext uri="{FF2B5EF4-FFF2-40B4-BE49-F238E27FC236}">
                  <a16:creationId xmlns:a16="http://schemas.microsoft.com/office/drawing/2014/main" id="{01125219-FD9A-41B2-B1E3-EAB13584C8B0}"/>
                </a:ext>
              </a:extLst>
            </p:cNvPr>
            <p:cNvSpPr/>
            <p:nvPr userDrawn="1"/>
          </p:nvSpPr>
          <p:spPr>
            <a:xfrm>
              <a:off x="358775" y="1828800"/>
              <a:ext cx="11472863" cy="4735514"/>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sp>
          <p:nvSpPr>
            <p:cNvPr id="14" name="Rectangle 13">
              <a:extLst>
                <a:ext uri="{FF2B5EF4-FFF2-40B4-BE49-F238E27FC236}">
                  <a16:creationId xmlns:a16="http://schemas.microsoft.com/office/drawing/2014/main" id="{9916D790-5B35-4F06-B6DB-EC1E2EB169A5}"/>
                </a:ext>
              </a:extLst>
            </p:cNvPr>
            <p:cNvSpPr/>
            <p:nvPr userDrawn="1"/>
          </p:nvSpPr>
          <p:spPr>
            <a:xfrm>
              <a:off x="1972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5" name="Rectangle 14">
              <a:extLst>
                <a:ext uri="{FF2B5EF4-FFF2-40B4-BE49-F238E27FC236}">
                  <a16:creationId xmlns:a16="http://schemas.microsoft.com/office/drawing/2014/main" id="{BDCB2FC5-A2F6-4A4F-84AA-43534FE975BF}"/>
                </a:ext>
              </a:extLst>
            </p:cNvPr>
            <p:cNvSpPr/>
            <p:nvPr userDrawn="1"/>
          </p:nvSpPr>
          <p:spPr>
            <a:xfrm>
              <a:off x="2958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6" name="Rectangle 15">
              <a:extLst>
                <a:ext uri="{FF2B5EF4-FFF2-40B4-BE49-F238E27FC236}">
                  <a16:creationId xmlns:a16="http://schemas.microsoft.com/office/drawing/2014/main" id="{365EB2D0-7A80-405D-B665-12F8D4CC5F63}"/>
                </a:ext>
              </a:extLst>
            </p:cNvPr>
            <p:cNvSpPr/>
            <p:nvPr userDrawn="1"/>
          </p:nvSpPr>
          <p:spPr>
            <a:xfrm>
              <a:off x="3944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7" name="Rectangle 16">
              <a:extLst>
                <a:ext uri="{FF2B5EF4-FFF2-40B4-BE49-F238E27FC236}">
                  <a16:creationId xmlns:a16="http://schemas.microsoft.com/office/drawing/2014/main" id="{4E2768B5-D959-48CB-BDED-4EAD8F5FF0AD}"/>
                </a:ext>
              </a:extLst>
            </p:cNvPr>
            <p:cNvSpPr/>
            <p:nvPr userDrawn="1"/>
          </p:nvSpPr>
          <p:spPr>
            <a:xfrm>
              <a:off x="4930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8" name="Rectangle 17">
              <a:extLst>
                <a:ext uri="{FF2B5EF4-FFF2-40B4-BE49-F238E27FC236}">
                  <a16:creationId xmlns:a16="http://schemas.microsoft.com/office/drawing/2014/main" id="{CEE85FF8-3F3E-4005-8518-F5A205F1651A}"/>
                </a:ext>
              </a:extLst>
            </p:cNvPr>
            <p:cNvSpPr/>
            <p:nvPr userDrawn="1"/>
          </p:nvSpPr>
          <p:spPr>
            <a:xfrm>
              <a:off x="591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9" name="Rectangle 18">
              <a:extLst>
                <a:ext uri="{FF2B5EF4-FFF2-40B4-BE49-F238E27FC236}">
                  <a16:creationId xmlns:a16="http://schemas.microsoft.com/office/drawing/2014/main" id="{339F7EBC-85F9-49AF-A359-590F00976AFB}"/>
                </a:ext>
              </a:extLst>
            </p:cNvPr>
            <p:cNvSpPr/>
            <p:nvPr userDrawn="1"/>
          </p:nvSpPr>
          <p:spPr>
            <a:xfrm>
              <a:off x="6902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0" name="Rectangle 19">
              <a:extLst>
                <a:ext uri="{FF2B5EF4-FFF2-40B4-BE49-F238E27FC236}">
                  <a16:creationId xmlns:a16="http://schemas.microsoft.com/office/drawing/2014/main" id="{17F1FA3E-E852-433E-9D2C-2852FFC2D8B6}"/>
                </a:ext>
              </a:extLst>
            </p:cNvPr>
            <p:cNvSpPr/>
            <p:nvPr userDrawn="1"/>
          </p:nvSpPr>
          <p:spPr>
            <a:xfrm>
              <a:off x="7888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1" name="Rectangle 20">
              <a:extLst>
                <a:ext uri="{FF2B5EF4-FFF2-40B4-BE49-F238E27FC236}">
                  <a16:creationId xmlns:a16="http://schemas.microsoft.com/office/drawing/2014/main" id="{52443D88-E494-49A4-9054-8E60E8F2A85E}"/>
                </a:ext>
              </a:extLst>
            </p:cNvPr>
            <p:cNvSpPr/>
            <p:nvPr userDrawn="1"/>
          </p:nvSpPr>
          <p:spPr>
            <a:xfrm>
              <a:off x="8874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2" name="Rectangle 21">
              <a:extLst>
                <a:ext uri="{FF2B5EF4-FFF2-40B4-BE49-F238E27FC236}">
                  <a16:creationId xmlns:a16="http://schemas.microsoft.com/office/drawing/2014/main" id="{A83D840B-83FD-46BD-BEA5-2505FBE2EFF8}"/>
                </a:ext>
              </a:extLst>
            </p:cNvPr>
            <p:cNvSpPr/>
            <p:nvPr userDrawn="1"/>
          </p:nvSpPr>
          <p:spPr>
            <a:xfrm>
              <a:off x="9860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3" name="Rectangle 22">
              <a:extLst>
                <a:ext uri="{FF2B5EF4-FFF2-40B4-BE49-F238E27FC236}">
                  <a16:creationId xmlns:a16="http://schemas.microsoft.com/office/drawing/2014/main" id="{3ABC8FB8-5C7D-4EA0-B3F8-180CCCB2B78F}"/>
                </a:ext>
              </a:extLst>
            </p:cNvPr>
            <p:cNvSpPr/>
            <p:nvPr userDrawn="1"/>
          </p:nvSpPr>
          <p:spPr>
            <a:xfrm>
              <a:off x="1084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4" name="Rectangle 23">
              <a:extLst>
                <a:ext uri="{FF2B5EF4-FFF2-40B4-BE49-F238E27FC236}">
                  <a16:creationId xmlns:a16="http://schemas.microsoft.com/office/drawing/2014/main" id="{2A6E85EE-3577-48A9-A89C-EA48B414776F}"/>
                </a:ext>
              </a:extLst>
            </p:cNvPr>
            <p:cNvSpPr/>
            <p:nvPr userDrawn="1"/>
          </p:nvSpPr>
          <p:spPr>
            <a:xfrm>
              <a:off x="358775" y="6124575"/>
              <a:ext cx="11473200" cy="439739"/>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dirty="0" err="1"/>
            </a:p>
          </p:txBody>
        </p:sp>
      </p:grpSp>
      <p:sp>
        <p:nvSpPr>
          <p:cNvPr id="4" name="Logo name">
            <a:extLst>
              <a:ext uri="{FF2B5EF4-FFF2-40B4-BE49-F238E27FC236}">
                <a16:creationId xmlns:a16="http://schemas.microsoft.com/office/drawing/2014/main" id="{01B9A0B6-FAB9-47A4-9AD8-E4A32831A03D}"/>
              </a:ext>
            </a:extLst>
          </p:cNvPr>
          <p:cNvSpPr txBox="1"/>
          <p:nvPr userDrawn="1"/>
        </p:nvSpPr>
        <p:spPr>
          <a:xfrm>
            <a:off x="360000" y="6368400"/>
            <a:ext cx="777600" cy="216000"/>
          </a:xfrm>
          <a:prstGeom prst="rect">
            <a:avLst/>
          </a:prstGeom>
          <a:noFill/>
        </p:spPr>
        <p:txBody>
          <a:bodyPr wrap="square" lIns="0" tIns="0" rIns="0" bIns="0" rtlCol="0" anchor="b" anchorCtr="0">
            <a:noAutofit/>
          </a:bodyPr>
          <a:lstStyle/>
          <a:p>
            <a:r>
              <a:rPr lang="sv-SE" sz="700" dirty="0">
                <a:solidFill>
                  <a:schemeClr val="tx2"/>
                </a:solidFill>
              </a:rPr>
              <a:t>Ramboll</a:t>
            </a:r>
            <a:endParaRPr lang="sv-SE"/>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60000" y="655200"/>
            <a:ext cx="10483200" cy="936000"/>
          </a:xfrm>
          <a:prstGeom prst="rect">
            <a:avLst/>
          </a:prstGeom>
        </p:spPr>
        <p:txBody>
          <a:bodyPr vert="horz" lIns="0" tIns="0" rIns="0" bIns="0" rtlCol="0" anchor="t" anchorCtr="0">
            <a:noAutofit/>
          </a:bodyPr>
          <a:lstStyle/>
          <a:p>
            <a:r>
              <a:rPr lang="sv-SE" dirty="0"/>
              <a:t>Click to add title</a:t>
            </a:r>
            <a:endParaRPr lang="sv-SE"/>
          </a:p>
        </p:txBody>
      </p:sp>
      <p:sp>
        <p:nvSpPr>
          <p:cNvPr id="3" name="Text Placeholder 2"/>
          <p:cNvSpPr>
            <a:spLocks noGrp="1"/>
          </p:cNvSpPr>
          <p:nvPr>
            <p:ph type="body" idx="1"/>
          </p:nvPr>
        </p:nvSpPr>
        <p:spPr>
          <a:xfrm>
            <a:off x="360000" y="1828800"/>
            <a:ext cx="11473200" cy="4294800"/>
          </a:xfrm>
          <a:prstGeom prst="rect">
            <a:avLst/>
          </a:prstGeom>
        </p:spPr>
        <p:txBody>
          <a:bodyPr vert="horz" lIns="0" tIns="0" rIns="0" bIns="0" rtlCol="0">
            <a:noAutofit/>
          </a:bodyPr>
          <a:lstStyle/>
          <a:p>
            <a:pPr lvl="0"/>
            <a:r>
              <a:rPr lang="sv-SE" noProof="0" dirty="0"/>
              <a:t>Level 1 (Enter+TAB for next text level, SHIFT+TAB to go back in levels)</a:t>
            </a:r>
            <a:endParaRPr lang="sv-SE"/>
          </a:p>
          <a:p>
            <a:pPr lvl="1"/>
            <a:r>
              <a:rPr lang="sv-SE" noProof="0" dirty="0"/>
              <a:t>Level 2</a:t>
            </a:r>
            <a:endParaRPr lang="sv-SE"/>
          </a:p>
          <a:p>
            <a:pPr lvl="2"/>
            <a:r>
              <a:rPr lang="sv-SE" noProof="0" dirty="0"/>
              <a:t>Level 3</a:t>
            </a:r>
            <a:endParaRPr lang="sv-SE"/>
          </a:p>
          <a:p>
            <a:pPr lvl="3"/>
            <a:r>
              <a:rPr lang="sv-SE" noProof="0" dirty="0"/>
              <a:t>Level 4</a:t>
            </a:r>
            <a:endParaRPr lang="sv-SE"/>
          </a:p>
          <a:p>
            <a:pPr lvl="4"/>
            <a:r>
              <a:rPr lang="sv-SE" noProof="0" dirty="0"/>
              <a:t>Level 5</a:t>
            </a:r>
            <a:endParaRPr lang="sv-SE"/>
          </a:p>
          <a:p>
            <a:pPr lvl="5"/>
            <a:r>
              <a:rPr lang="sv-SE" noProof="0" dirty="0"/>
              <a:t>Level 6</a:t>
            </a:r>
            <a:endParaRPr lang="sv-SE"/>
          </a:p>
          <a:p>
            <a:pPr lvl="6"/>
            <a:r>
              <a:rPr lang="sv-SE" noProof="0" dirty="0"/>
              <a:t>Level 7</a:t>
            </a:r>
            <a:endParaRPr lang="sv-SE"/>
          </a:p>
          <a:p>
            <a:pPr lvl="7"/>
            <a:r>
              <a:rPr lang="sv-SE" noProof="0" dirty="0"/>
              <a:t>Level 8</a:t>
            </a:r>
            <a:endParaRPr lang="sv-SE"/>
          </a:p>
          <a:p>
            <a:pPr lvl="8"/>
            <a:r>
              <a:rPr lang="sv-SE" noProof="0" dirty="0"/>
              <a:t>Level 9</a:t>
            </a:r>
            <a:endParaRPr lang="sv-SE"/>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11206800" y="6310800"/>
            <a:ext cx="626400" cy="144000"/>
          </a:xfrm>
          <a:prstGeom prst="rect">
            <a:avLst/>
          </a:prstGeom>
        </p:spPr>
        <p:txBody>
          <a:bodyPr vert="horz" lIns="0" tIns="0" rIns="0" bIns="0" rtlCol="0" anchor="b" anchorCtr="0"/>
          <a:lstStyle>
            <a:lvl1pPr algn="r">
              <a:defRPr sz="700">
                <a:solidFill>
                  <a:schemeClr val="tx2"/>
                </a:solidFill>
              </a:defRPr>
            </a:lvl1pPr>
          </a:lstStyle>
          <a:p>
            <a:fld id="{D7C7A626-396F-47CE-9599-33B16A849820}" type="datetime1">
              <a:rPr lang="sv-SE" smtClean="0"/>
              <a:t>2025-10-03</a:t>
            </a:fld>
            <a:endParaRPr lang="sv-SE"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342800" y="6440400"/>
            <a:ext cx="8877600" cy="144000"/>
          </a:xfrm>
          <a:prstGeom prst="rect">
            <a:avLst/>
          </a:prstGeom>
        </p:spPr>
        <p:txBody>
          <a:bodyPr vert="horz" lIns="0" tIns="0" rIns="0" bIns="0" rtlCol="0" anchor="b" anchorCtr="0"/>
          <a:lstStyle>
            <a:lvl1pPr algn="l">
              <a:defRPr sz="700">
                <a:solidFill>
                  <a:schemeClr val="tx2"/>
                </a:solidFill>
              </a:defRPr>
            </a:lvl1pPr>
          </a:lstStyle>
          <a:p>
            <a:endParaRPr lang="sv-SE"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206800" y="6476400"/>
            <a:ext cx="626400" cy="108000"/>
          </a:xfrm>
          <a:prstGeom prst="rect">
            <a:avLst/>
          </a:prstGeom>
        </p:spPr>
        <p:txBody>
          <a:bodyPr vert="horz" lIns="0" tIns="0" rIns="0" bIns="0" rtlCol="0" anchor="b" anchorCtr="0"/>
          <a:lstStyle>
            <a:lvl1pPr algn="r">
              <a:defRPr sz="700">
                <a:solidFill>
                  <a:schemeClr val="tx2"/>
                </a:solidFill>
              </a:defRPr>
            </a:lvl1pPr>
          </a:lstStyle>
          <a:p>
            <a:fld id="{23AA811B-2EBD-4900-905E-5BE206449611}" type="slidenum">
              <a:rPr lang="sv-SE" smtClean="0"/>
              <a:pPr/>
              <a:t>‹#›</a:t>
            </a:fld>
            <a:endParaRPr lang="sv-SE"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73" r:id="rId56"/>
    <p:sldLayoutId id="2147483774" r:id="rId57"/>
    <p:sldLayoutId id="2147483775" r:id="rId58"/>
    <p:sldLayoutId id="2147483776" r:id="rId59"/>
    <p:sldLayoutId id="2147483777" r:id="rId60"/>
    <p:sldLayoutId id="2147483778" r:id="rId61"/>
    <p:sldLayoutId id="2147483779" r:id="rId62"/>
    <p:sldLayoutId id="2147483780" r:id="rId63"/>
    <p:sldLayoutId id="2147483782" r:id="rId64"/>
  </p:sldLayoutIdLst>
  <p:hf hdr="0" ftr="0" dt="0"/>
  <p:txStyles>
    <p:titleStyle>
      <a:lvl1pPr algn="l" defTabSz="914400" rtl="0" eaLnBrk="1" latinLnBrk="0" hangingPunct="1">
        <a:lnSpc>
          <a:spcPct val="100000"/>
        </a:lnSpc>
        <a:spcBef>
          <a:spcPct val="0"/>
        </a:spcBef>
        <a:buNone/>
        <a:defRPr sz="2800" kern="1200">
          <a:solidFill>
            <a:schemeClr val="tx2"/>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288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41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0" kern="1200" baseline="0">
          <a:solidFill>
            <a:schemeClr val="tx1"/>
          </a:solidFill>
          <a:latin typeface="+mn-lt"/>
          <a:ea typeface="+mn-ea"/>
          <a:cs typeface="+mn-cs"/>
        </a:defRPr>
      </a:lvl7pPr>
      <a:lvl8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1" userDrawn="1">
          <p15:clr>
            <a:srgbClr val="A4A3A4"/>
          </p15:clr>
        </p15:guide>
        <p15:guide id="2" pos="847" userDrawn="1">
          <p15:clr>
            <a:srgbClr val="A4A3A4"/>
          </p15:clr>
        </p15:guide>
        <p15:guide id="3" orient="horz" pos="410" userDrawn="1">
          <p15:clr>
            <a:srgbClr val="F26B43"/>
          </p15:clr>
        </p15:guide>
        <p15:guide id="4" orient="horz" pos="4135" userDrawn="1">
          <p15:clr>
            <a:srgbClr val="A4A3A4"/>
          </p15:clr>
        </p15:guide>
        <p15:guide id="5" pos="226" userDrawn="1">
          <p15:clr>
            <a:srgbClr val="F26B43"/>
          </p15:clr>
        </p15:guide>
        <p15:guide id="6" pos="7453" userDrawn="1">
          <p15:clr>
            <a:srgbClr val="F26B43"/>
          </p15:clr>
        </p15:guide>
        <p15:guide id="7" orient="horz" pos="1152" userDrawn="1">
          <p15:clr>
            <a:srgbClr val="F26B43"/>
          </p15:clr>
        </p15:guide>
        <p15:guide id="8" pos="1242" userDrawn="1">
          <p15:clr>
            <a:srgbClr val="A4A3A4"/>
          </p15:clr>
        </p15:guide>
        <p15:guide id="9" pos="1468" userDrawn="1">
          <p15:clr>
            <a:srgbClr val="A4A3A4"/>
          </p15:clr>
        </p15:guide>
        <p15:guide id="10" pos="1863" userDrawn="1">
          <p15:clr>
            <a:srgbClr val="A4A3A4"/>
          </p15:clr>
        </p15:guide>
        <p15:guide id="11" pos="2090" userDrawn="1">
          <p15:clr>
            <a:srgbClr val="A4A3A4"/>
          </p15:clr>
        </p15:guide>
        <p15:guide id="12" pos="2484" userDrawn="1">
          <p15:clr>
            <a:srgbClr val="A4A3A4"/>
          </p15:clr>
        </p15:guide>
        <p15:guide id="13" pos="2711" userDrawn="1">
          <p15:clr>
            <a:srgbClr val="A4A3A4"/>
          </p15:clr>
        </p15:guide>
        <p15:guide id="14" pos="3105" userDrawn="1">
          <p15:clr>
            <a:srgbClr val="A4A3A4"/>
          </p15:clr>
        </p15:guide>
        <p15:guide id="15" pos="3332" userDrawn="1">
          <p15:clr>
            <a:srgbClr val="A4A3A4"/>
          </p15:clr>
        </p15:guide>
        <p15:guide id="16" pos="3726" userDrawn="1">
          <p15:clr>
            <a:srgbClr val="A4A3A4"/>
          </p15:clr>
        </p15:guide>
        <p15:guide id="17" pos="3953" userDrawn="1">
          <p15:clr>
            <a:srgbClr val="A4A3A4"/>
          </p15:clr>
        </p15:guide>
        <p15:guide id="18" pos="4347" userDrawn="1">
          <p15:clr>
            <a:srgbClr val="A4A3A4"/>
          </p15:clr>
        </p15:guide>
        <p15:guide id="19" pos="4574" userDrawn="1">
          <p15:clr>
            <a:srgbClr val="A4A3A4"/>
          </p15:clr>
        </p15:guide>
        <p15:guide id="20" pos="4968" userDrawn="1">
          <p15:clr>
            <a:srgbClr val="A4A3A4"/>
          </p15:clr>
        </p15:guide>
        <p15:guide id="21" pos="5195" userDrawn="1">
          <p15:clr>
            <a:srgbClr val="A4A3A4"/>
          </p15:clr>
        </p15:guide>
        <p15:guide id="22" pos="5589" userDrawn="1">
          <p15:clr>
            <a:srgbClr val="A4A3A4"/>
          </p15:clr>
        </p15:guide>
        <p15:guide id="23" pos="5816" userDrawn="1">
          <p15:clr>
            <a:srgbClr val="A4A3A4"/>
          </p15:clr>
        </p15:guide>
        <p15:guide id="24" pos="6211" userDrawn="1">
          <p15:clr>
            <a:srgbClr val="A4A3A4"/>
          </p15:clr>
        </p15:guide>
        <p15:guide id="25" pos="6437" userDrawn="1">
          <p15:clr>
            <a:srgbClr val="A4A3A4"/>
          </p15:clr>
        </p15:guide>
        <p15:guide id="26" pos="6832" userDrawn="1">
          <p15:clr>
            <a:srgbClr val="A4A3A4"/>
          </p15:clr>
        </p15:guide>
        <p15:guide id="27" pos="7058" userDrawn="1">
          <p15:clr>
            <a:srgbClr val="A4A3A4"/>
          </p15:clr>
        </p15:guide>
        <p15:guide id="28" orient="horz" pos="38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1.emf"/><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21.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0.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0.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tags" Target="../tags/tag8.xml"/><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17.xml"/><Relationship Id="rId11" Type="http://schemas.openxmlformats.org/officeDocument/2006/relationships/image" Target="../media/image27.png"/><Relationship Id="rId5" Type="http://schemas.openxmlformats.org/officeDocument/2006/relationships/slideLayout" Target="../slideLayouts/slideLayout63.xml"/><Relationship Id="rId10" Type="http://schemas.openxmlformats.org/officeDocument/2006/relationships/image" Target="../media/image26.svg"/><Relationship Id="rId4" Type="http://schemas.openxmlformats.org/officeDocument/2006/relationships/tags" Target="../tags/tag9.xml"/><Relationship Id="rId9" Type="http://schemas.openxmlformats.org/officeDocument/2006/relationships/image" Target="../media/image25.png"/><Relationship Id="rId14" Type="http://schemas.openxmlformats.org/officeDocument/2006/relationships/image" Target="../media/image30.svg"/></Relationships>
</file>

<file path=ppt/slides/_rels/slide2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tags" Target="../tags/tag4.xml"/><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11" Type="http://schemas.openxmlformats.org/officeDocument/2006/relationships/image" Target="../media/image27.png"/><Relationship Id="rId5" Type="http://schemas.openxmlformats.org/officeDocument/2006/relationships/slideLayout" Target="../slideLayouts/slideLayout63.xml"/><Relationship Id="rId10" Type="http://schemas.openxmlformats.org/officeDocument/2006/relationships/image" Target="../media/image26.svg"/><Relationship Id="rId4" Type="http://schemas.openxmlformats.org/officeDocument/2006/relationships/tags" Target="../tags/tag5.xml"/><Relationship Id="rId9" Type="http://schemas.openxmlformats.org/officeDocument/2006/relationships/image" Target="../media/image25.png"/><Relationship Id="rId14"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son giving presentation">
            <a:extLst>
              <a:ext uri="{FF2B5EF4-FFF2-40B4-BE49-F238E27FC236}">
                <a16:creationId xmlns:a16="http://schemas.microsoft.com/office/drawing/2014/main" id="{F0726558-4F62-DBCE-4775-55C04FE083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45" y="-596898"/>
            <a:ext cx="13189010" cy="8796866"/>
          </a:xfrm>
          <a:prstGeom prst="rect">
            <a:avLst/>
          </a:prstGeom>
        </p:spPr>
      </p:pic>
      <p:sp>
        <p:nvSpPr>
          <p:cNvPr id="2" name="Slide Number Placeholder 1">
            <a:extLst>
              <a:ext uri="{FF2B5EF4-FFF2-40B4-BE49-F238E27FC236}">
                <a16:creationId xmlns:a16="http://schemas.microsoft.com/office/drawing/2014/main" id="{DC9FCCFE-889F-4525-B43F-166C7E08A495}"/>
              </a:ext>
            </a:extLst>
          </p:cNvPr>
          <p:cNvSpPr>
            <a:spLocks noGrp="1"/>
          </p:cNvSpPr>
          <p:nvPr>
            <p:ph type="sldNum" sz="quarter" idx="17"/>
          </p:nvPr>
        </p:nvSpPr>
        <p:spPr/>
        <p:txBody>
          <a:bodyPr/>
          <a:lstStyle/>
          <a:p>
            <a:pPr defTabSz="914126"/>
            <a:fld id="{23AA811B-2EBD-4900-905E-5BE206449611}" type="slidenum">
              <a:rPr lang="en-GB"/>
              <a:pPr defTabSz="914126"/>
              <a:t>1</a:t>
            </a:fld>
            <a:endParaRPr lang="en-GB"/>
          </a:p>
        </p:txBody>
      </p:sp>
      <p:sp>
        <p:nvSpPr>
          <p:cNvPr id="3" name="Title 2">
            <a:extLst>
              <a:ext uri="{FF2B5EF4-FFF2-40B4-BE49-F238E27FC236}">
                <a16:creationId xmlns:a16="http://schemas.microsoft.com/office/drawing/2014/main" id="{A5FF75E0-1BB3-4CF0-848A-D978DD9F00B1}"/>
              </a:ext>
            </a:extLst>
          </p:cNvPr>
          <p:cNvSpPr>
            <a:spLocks noGrp="1"/>
          </p:cNvSpPr>
          <p:nvPr>
            <p:ph type="ctrTitle"/>
          </p:nvPr>
        </p:nvSpPr>
        <p:spPr>
          <a:xfrm>
            <a:off x="475230" y="426027"/>
            <a:ext cx="2143280" cy="342557"/>
          </a:xfr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gradFill>
          <a:effectLst>
            <a:softEdge rad="0"/>
          </a:effectLst>
        </p:spPr>
        <p:txBody>
          <a:bodyPr/>
          <a:lstStyle/>
          <a:p>
            <a:r>
              <a:rPr lang="sv-SE" sz="2000" dirty="0">
                <a:solidFill>
                  <a:schemeClr val="bg1"/>
                </a:solidFill>
                <a:latin typeface="Gotham Rounded Book" pitchFamily="50" charset="0"/>
              </a:rPr>
              <a:t>Presentation av:</a:t>
            </a:r>
            <a:endParaRPr lang="sv-SE" sz="2400" dirty="0">
              <a:solidFill>
                <a:schemeClr val="bg1"/>
              </a:solidFill>
              <a:latin typeface="Gotham Rounded Book" pitchFamily="50" charset="0"/>
            </a:endParaRPr>
          </a:p>
        </p:txBody>
      </p:sp>
      <p:sp>
        <p:nvSpPr>
          <p:cNvPr id="5" name="Text Placeholder 8" descr="Logga för företaget Ramboll.">
            <a:extLst>
              <a:ext uri="{FF2B5EF4-FFF2-40B4-BE49-F238E27FC236}">
                <a16:creationId xmlns:a16="http://schemas.microsoft.com/office/drawing/2014/main" id="{A4BA969F-A232-4726-DEC1-228A25184BA5}"/>
              </a:ext>
              <a:ext uri="{C183D7F6-B498-43B3-948B-1728B52AA6E4}">
                <adec:decorative xmlns:adec="http://schemas.microsoft.com/office/drawing/2017/decorative" val="0"/>
              </a:ext>
            </a:extLst>
          </p:cNvPr>
          <p:cNvSpPr txBox="1">
            <a:spLocks/>
          </p:cNvSpPr>
          <p:nvPr/>
        </p:nvSpPr>
        <p:spPr>
          <a:xfrm>
            <a:off x="9782725" y="6213350"/>
            <a:ext cx="2122717" cy="265704"/>
          </a:xfrm>
          <a:prstGeom prst="rect">
            <a:avLst/>
          </a:prstGeom>
          <a:blipFill>
            <a:blip r:embed="rId7"/>
            <a:stretch>
              <a:fillRect/>
            </a:stretch>
          </a:blipFill>
        </p:spPr>
        <p:txBody>
          <a:bodyPr vert="horz" lIns="0" tIns="0" rIns="0" bIns="0" rtlCol="0">
            <a:noAutofit/>
          </a:bodyPr>
          <a:lstStyle>
            <a:lvl1pPr marL="144000" indent="-144000" algn="l" defTabSz="914400" rtl="0" eaLnBrk="1" latinLnBrk="0" hangingPunct="1">
              <a:lnSpc>
                <a:spcPct val="100000"/>
              </a:lnSpc>
              <a:spcBef>
                <a:spcPts val="0"/>
              </a:spcBef>
              <a:spcAft>
                <a:spcPts val="600"/>
              </a:spcAft>
              <a:buFont typeface="Arial" panose="020B0604020202020204" pitchFamily="34" charset="0"/>
              <a:buChar char="•"/>
              <a:defRPr sz="100" kern="1200">
                <a:noFill/>
                <a:latin typeface="+mn-lt"/>
                <a:ea typeface="+mn-ea"/>
                <a:cs typeface="+mn-cs"/>
              </a:defRPr>
            </a:lvl1pPr>
            <a:lvl2pPr marL="288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41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0" kern="1200" baseline="0">
                <a:solidFill>
                  <a:schemeClr val="tx1"/>
                </a:solidFill>
                <a:latin typeface="+mn-lt"/>
                <a:ea typeface="+mn-ea"/>
                <a:cs typeface="+mn-cs"/>
              </a:defRPr>
            </a:lvl7pPr>
            <a:lvl8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baseline="0">
                <a:solidFill>
                  <a:schemeClr val="tx1"/>
                </a:solidFill>
                <a:latin typeface="+mn-lt"/>
                <a:ea typeface="+mn-ea"/>
                <a:cs typeface="+mn-cs"/>
              </a:defRPr>
            </a:lvl9pPr>
          </a:lstStyle>
          <a:p>
            <a:pPr marL="143957" indent="-143957" defTabSz="914126"/>
            <a:endParaRPr lang="sv-SE">
              <a:latin typeface="Verdana"/>
            </a:endParaRPr>
          </a:p>
        </p:txBody>
      </p:sp>
      <p:sp>
        <p:nvSpPr>
          <p:cNvPr id="7" name="TextBox 6">
            <a:extLst>
              <a:ext uri="{FF2B5EF4-FFF2-40B4-BE49-F238E27FC236}">
                <a16:creationId xmlns:a16="http://schemas.microsoft.com/office/drawing/2014/main" id="{C0DDE573-2F75-03DC-0CFE-4144852AFF53}"/>
              </a:ext>
            </a:extLst>
          </p:cNvPr>
          <p:cNvSpPr txBox="1"/>
          <p:nvPr/>
        </p:nvSpPr>
        <p:spPr>
          <a:xfrm>
            <a:off x="475229" y="2788350"/>
            <a:ext cx="2841716" cy="215444"/>
          </a:xfrm>
          <a:prstGeom prst="rect">
            <a:avLst/>
          </a:prstGeom>
          <a:noFill/>
        </p:spPr>
        <p:txBody>
          <a:bodyPr wrap="square" lIns="0" tIns="0" rIns="0" bIns="0" rtlCol="0">
            <a:spAutoFit/>
          </a:bodyPr>
          <a:lstStyle/>
          <a:p>
            <a:r>
              <a:rPr lang="sv-SE" sz="1400" dirty="0">
                <a:solidFill>
                  <a:schemeClr val="bg1"/>
                </a:solidFill>
                <a:latin typeface="Gotham Rounded Book" pitchFamily="50" charset="0"/>
              </a:rPr>
              <a:t>2025-10-08</a:t>
            </a:r>
          </a:p>
        </p:txBody>
      </p:sp>
      <p:sp>
        <p:nvSpPr>
          <p:cNvPr id="4" name="TextBox 3">
            <a:extLst>
              <a:ext uri="{FF2B5EF4-FFF2-40B4-BE49-F238E27FC236}">
                <a16:creationId xmlns:a16="http://schemas.microsoft.com/office/drawing/2014/main" id="{55870802-CF6B-0DDC-BB1C-085F06F19E69}"/>
              </a:ext>
            </a:extLst>
          </p:cNvPr>
          <p:cNvSpPr txBox="1"/>
          <p:nvPr/>
        </p:nvSpPr>
        <p:spPr>
          <a:xfrm>
            <a:off x="413498" y="1122629"/>
            <a:ext cx="5199652" cy="133857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effectLst/>
        </p:spPr>
        <p:txBody>
          <a:bodyPr wrap="square" lIns="0" tIns="0" rIns="0" bIns="0" rtlCol="0">
            <a:spAutoFit/>
          </a:bodyPr>
          <a:lstStyle/>
          <a:p>
            <a:pPr defTabSz="914126">
              <a:spcAft>
                <a:spcPts val="1800"/>
              </a:spcAft>
            </a:pPr>
            <a:r>
              <a:rPr lang="sv-SE" sz="3599" b="1" dirty="0">
                <a:solidFill>
                  <a:schemeClr val="bg1"/>
                </a:solidFill>
                <a:latin typeface="Gotham Rounded Book" pitchFamily="50" charset="0"/>
              </a:rPr>
              <a:t>Klusterutvärdering –</a:t>
            </a:r>
          </a:p>
          <a:p>
            <a:pPr defTabSz="914126">
              <a:spcAft>
                <a:spcPts val="1800"/>
              </a:spcAft>
            </a:pPr>
            <a:r>
              <a:rPr lang="sv-SE" sz="3599" b="1" dirty="0">
                <a:solidFill>
                  <a:schemeClr val="bg1"/>
                </a:solidFill>
                <a:latin typeface="Gotham Rounded Book" pitchFamily="50" charset="0"/>
              </a:rPr>
              <a:t>Kompetensutveckling</a:t>
            </a:r>
          </a:p>
        </p:txBody>
      </p:sp>
    </p:spTree>
    <p:custDataLst>
      <p:custData r:id="rId1"/>
      <p:custData r:id="rId2"/>
      <p:tags r:id="rId3"/>
    </p:custDataLst>
    <p:extLst>
      <p:ext uri="{BB962C8B-B14F-4D97-AF65-F5344CB8AC3E}">
        <p14:creationId xmlns:p14="http://schemas.microsoft.com/office/powerpoint/2010/main" val="103657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9B059B-8D9B-31E4-8201-11C3FB628877}"/>
              </a:ext>
            </a:extLst>
          </p:cNvPr>
          <p:cNvSpPr>
            <a:spLocks noGrp="1"/>
          </p:cNvSpPr>
          <p:nvPr>
            <p:ph type="sldNum" sz="quarter" idx="17"/>
          </p:nvPr>
        </p:nvSpPr>
        <p:spPr/>
        <p:txBody>
          <a:bodyPr/>
          <a:lstStyle/>
          <a:p>
            <a:fld id="{23AA811B-2EBD-4900-905E-5BE206449611}" type="slidenum">
              <a:rPr lang="en-GB" smtClean="0"/>
              <a:pPr/>
              <a:t>10</a:t>
            </a:fld>
            <a:endParaRPr lang="en-GB"/>
          </a:p>
        </p:txBody>
      </p:sp>
      <p:sp>
        <p:nvSpPr>
          <p:cNvPr id="8" name="Text Placeholder 7">
            <a:extLst>
              <a:ext uri="{FF2B5EF4-FFF2-40B4-BE49-F238E27FC236}">
                <a16:creationId xmlns:a16="http://schemas.microsoft.com/office/drawing/2014/main" id="{D236C492-35B8-C733-36B6-63D6AAAA1092}"/>
              </a:ext>
            </a:extLst>
          </p:cNvPr>
          <p:cNvSpPr>
            <a:spLocks noGrp="1"/>
          </p:cNvSpPr>
          <p:nvPr>
            <p:ph type="body" sz="quarter" idx="19"/>
          </p:nvPr>
        </p:nvSpPr>
        <p:spPr/>
        <p:txBody>
          <a:bodyPr/>
          <a:lstStyle/>
          <a:p>
            <a:endParaRPr lang="sv-SE"/>
          </a:p>
        </p:txBody>
      </p:sp>
      <p:sp>
        <p:nvSpPr>
          <p:cNvPr id="7" name="Text Placeholder 6">
            <a:extLst>
              <a:ext uri="{FF2B5EF4-FFF2-40B4-BE49-F238E27FC236}">
                <a16:creationId xmlns:a16="http://schemas.microsoft.com/office/drawing/2014/main" id="{593E4485-E801-9B41-D672-560A2E59F726}"/>
              </a:ext>
            </a:extLst>
          </p:cNvPr>
          <p:cNvSpPr>
            <a:spLocks noGrp="1"/>
          </p:cNvSpPr>
          <p:nvPr>
            <p:ph type="body" sz="quarter" idx="18"/>
          </p:nvPr>
        </p:nvSpPr>
        <p:spPr>
          <a:xfrm>
            <a:off x="5207122" y="2856584"/>
            <a:ext cx="1777755" cy="572416"/>
          </a:xfrm>
        </p:spPr>
        <p:txBody>
          <a:bodyPr/>
          <a:lstStyle/>
          <a:p>
            <a:r>
              <a:rPr lang="sv-SE" sz="3200" b="1" dirty="0">
                <a:latin typeface="Gotham Rounded Book" pitchFamily="50" charset="0"/>
              </a:rPr>
              <a:t>Frågor?</a:t>
            </a:r>
          </a:p>
        </p:txBody>
      </p:sp>
    </p:spTree>
    <p:extLst>
      <p:ext uri="{BB962C8B-B14F-4D97-AF65-F5344CB8AC3E}">
        <p14:creationId xmlns:p14="http://schemas.microsoft.com/office/powerpoint/2010/main" val="3628593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226DE-C96F-C3BC-5CDF-24E55608296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58057A-0949-E99E-DC9E-DAEFBA39FB34}"/>
              </a:ext>
            </a:extLst>
          </p:cNvPr>
          <p:cNvSpPr>
            <a:spLocks noGrp="1"/>
          </p:cNvSpPr>
          <p:nvPr>
            <p:ph type="sldNum" sz="quarter" idx="17"/>
          </p:nvPr>
        </p:nvSpPr>
        <p:spPr/>
        <p:txBody>
          <a:bodyPr/>
          <a:lstStyle/>
          <a:p>
            <a:fld id="{23AA811B-2EBD-4900-905E-5BE206449611}" type="slidenum">
              <a:rPr lang="en-GB" smtClean="0"/>
              <a:pPr/>
              <a:t>11</a:t>
            </a:fld>
            <a:endParaRPr lang="en-GB"/>
          </a:p>
        </p:txBody>
      </p:sp>
      <p:sp>
        <p:nvSpPr>
          <p:cNvPr id="8" name="Text Placeholder 7">
            <a:extLst>
              <a:ext uri="{FF2B5EF4-FFF2-40B4-BE49-F238E27FC236}">
                <a16:creationId xmlns:a16="http://schemas.microsoft.com/office/drawing/2014/main" id="{4453210F-E107-011A-328B-E3428268EE70}"/>
              </a:ext>
            </a:extLst>
          </p:cNvPr>
          <p:cNvSpPr>
            <a:spLocks noGrp="1"/>
          </p:cNvSpPr>
          <p:nvPr>
            <p:ph type="body" sz="quarter" idx="19"/>
          </p:nvPr>
        </p:nvSpPr>
        <p:spPr/>
        <p:txBody>
          <a:bodyPr/>
          <a:lstStyle/>
          <a:p>
            <a:endParaRPr lang="sv-SE"/>
          </a:p>
        </p:txBody>
      </p:sp>
      <p:sp>
        <p:nvSpPr>
          <p:cNvPr id="7" name="Text Placeholder 6">
            <a:extLst>
              <a:ext uri="{FF2B5EF4-FFF2-40B4-BE49-F238E27FC236}">
                <a16:creationId xmlns:a16="http://schemas.microsoft.com/office/drawing/2014/main" id="{5C72A8CF-1D4E-8E9B-209F-A0B17C5755A9}"/>
              </a:ext>
            </a:extLst>
          </p:cNvPr>
          <p:cNvSpPr>
            <a:spLocks noGrp="1"/>
          </p:cNvSpPr>
          <p:nvPr>
            <p:ph type="body" sz="quarter" idx="18"/>
          </p:nvPr>
        </p:nvSpPr>
        <p:spPr>
          <a:xfrm>
            <a:off x="3728066" y="2945360"/>
            <a:ext cx="4735868" cy="572416"/>
          </a:xfrm>
        </p:spPr>
        <p:txBody>
          <a:bodyPr/>
          <a:lstStyle/>
          <a:p>
            <a:r>
              <a:rPr lang="sv-SE" sz="3200" b="1" dirty="0">
                <a:latin typeface="Gotham Rounded Book" pitchFamily="50" charset="0"/>
              </a:rPr>
              <a:t>Empiriska resultat</a:t>
            </a:r>
          </a:p>
        </p:txBody>
      </p:sp>
    </p:spTree>
    <p:extLst>
      <p:ext uri="{BB962C8B-B14F-4D97-AF65-F5344CB8AC3E}">
        <p14:creationId xmlns:p14="http://schemas.microsoft.com/office/powerpoint/2010/main" val="2027090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BD94-F993-C2A0-2024-C69811979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FA53B-49A7-21B6-D70D-4456A957415D}"/>
              </a:ext>
            </a:extLst>
          </p:cNvPr>
          <p:cNvSpPr>
            <a:spLocks noGrp="1"/>
          </p:cNvSpPr>
          <p:nvPr>
            <p:ph type="title"/>
          </p:nvPr>
        </p:nvSpPr>
        <p:spPr/>
        <p:txBody>
          <a:bodyPr/>
          <a:lstStyle/>
          <a:p>
            <a:r>
              <a:rPr lang="sv-SE" dirty="0">
                <a:latin typeface="Gotham Rounded Book" pitchFamily="50" charset="0"/>
              </a:rPr>
              <a:t>Genomsnittlig effekt över tid (4h+)</a:t>
            </a:r>
          </a:p>
        </p:txBody>
      </p:sp>
      <p:sp>
        <p:nvSpPr>
          <p:cNvPr id="4" name="Text Placeholder 3">
            <a:extLst>
              <a:ext uri="{FF2B5EF4-FFF2-40B4-BE49-F238E27FC236}">
                <a16:creationId xmlns:a16="http://schemas.microsoft.com/office/drawing/2014/main" id="{ACA2FC9C-5D3D-0849-5539-A05C69FB58C5}"/>
              </a:ext>
            </a:extLst>
          </p:cNvPr>
          <p:cNvSpPr>
            <a:spLocks noGrp="1"/>
          </p:cNvSpPr>
          <p:nvPr>
            <p:ph type="body" sz="quarter" idx="20"/>
          </p:nvPr>
        </p:nvSpPr>
        <p:spPr/>
        <p:txBody>
          <a:bodyPr/>
          <a:lstStyle/>
          <a:p>
            <a:r>
              <a:rPr lang="sv-SE" dirty="0">
                <a:latin typeface="Gotham Rounded Book" pitchFamily="50" charset="0"/>
              </a:rPr>
              <a:t>Året efter deltagande ökar inkomsten med 5 tkr</a:t>
            </a:r>
          </a:p>
          <a:p>
            <a:r>
              <a:rPr lang="sv-SE" dirty="0">
                <a:latin typeface="Gotham Rounded Book" pitchFamily="50" charset="0"/>
              </a:rPr>
              <a:t>Motsvarar en extra inkomstökning om ca 1,2%</a:t>
            </a:r>
          </a:p>
          <a:p>
            <a:r>
              <a:rPr lang="sv-SE" dirty="0">
                <a:latin typeface="Gotham Rounded Book" pitchFamily="50" charset="0"/>
              </a:rPr>
              <a:t>Effekten håller i sig de efterföljande åren, men går ej att säkerställa år 4</a:t>
            </a:r>
          </a:p>
        </p:txBody>
      </p:sp>
      <p:pic>
        <p:nvPicPr>
          <p:cNvPr id="3" name="Picture 2">
            <a:extLst>
              <a:ext uri="{FF2B5EF4-FFF2-40B4-BE49-F238E27FC236}">
                <a16:creationId xmlns:a16="http://schemas.microsoft.com/office/drawing/2014/main" id="{BA747560-9E70-74A2-AAF8-6F1DC65722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7106" y="1476375"/>
            <a:ext cx="6019546" cy="3588370"/>
          </a:xfrm>
          <a:prstGeom prst="rect">
            <a:avLst/>
          </a:prstGeom>
        </p:spPr>
      </p:pic>
    </p:spTree>
    <p:extLst>
      <p:ext uri="{BB962C8B-B14F-4D97-AF65-F5344CB8AC3E}">
        <p14:creationId xmlns:p14="http://schemas.microsoft.com/office/powerpoint/2010/main" val="3831651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A2EA9-05D1-7BA9-E29E-3B226C5CB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9519F-7E7D-354B-FAFC-C6C7A0A92ECA}"/>
              </a:ext>
            </a:extLst>
          </p:cNvPr>
          <p:cNvSpPr>
            <a:spLocks noGrp="1"/>
          </p:cNvSpPr>
          <p:nvPr>
            <p:ph type="title"/>
          </p:nvPr>
        </p:nvSpPr>
        <p:spPr/>
        <p:txBody>
          <a:bodyPr/>
          <a:lstStyle/>
          <a:p>
            <a:r>
              <a:rPr lang="sv-SE" dirty="0"/>
              <a:t>Effekt uppdelat på insatstid</a:t>
            </a:r>
          </a:p>
        </p:txBody>
      </p:sp>
      <p:sp>
        <p:nvSpPr>
          <p:cNvPr id="4" name="Text Placeholder 3">
            <a:extLst>
              <a:ext uri="{FF2B5EF4-FFF2-40B4-BE49-F238E27FC236}">
                <a16:creationId xmlns:a16="http://schemas.microsoft.com/office/drawing/2014/main" id="{25F4E507-6403-C96A-6AE7-2BC516BF6CEA}"/>
              </a:ext>
            </a:extLst>
          </p:cNvPr>
          <p:cNvSpPr>
            <a:spLocks noGrp="1"/>
          </p:cNvSpPr>
          <p:nvPr>
            <p:ph type="body" sz="quarter" idx="20"/>
          </p:nvPr>
        </p:nvSpPr>
        <p:spPr/>
        <p:txBody>
          <a:bodyPr/>
          <a:lstStyle/>
          <a:p>
            <a:r>
              <a:rPr lang="sv-SE" dirty="0">
                <a:latin typeface="Gotham Rounded Book" pitchFamily="50" charset="0"/>
              </a:rPr>
              <a:t>Effekten på årsinkomst ökar med tiden i insats</a:t>
            </a:r>
          </a:p>
          <a:p>
            <a:r>
              <a:rPr lang="sv-SE" dirty="0">
                <a:latin typeface="Gotham Rounded Book" pitchFamily="50" charset="0"/>
              </a:rPr>
              <a:t>Trots större statistisk osäkerhet stärker detta att det är just insatsen som leder till inkomstökningen</a:t>
            </a:r>
          </a:p>
          <a:p>
            <a:r>
              <a:rPr lang="sv-SE" dirty="0">
                <a:latin typeface="Gotham Rounded Book" pitchFamily="50" charset="0"/>
              </a:rPr>
              <a:t>OBS märk väl att de som fått 2-3h insats står som placebo-grupp. Det är i jämförelse mot denna grupp dessa resultat uppstår</a:t>
            </a:r>
          </a:p>
          <a:p>
            <a:pPr marL="0" indent="0">
              <a:buNone/>
            </a:pPr>
            <a:endParaRPr lang="sv-SE" dirty="0">
              <a:latin typeface="Gotham Rounded Book" pitchFamily="50" charset="0"/>
            </a:endParaRPr>
          </a:p>
        </p:txBody>
      </p:sp>
      <p:pic>
        <p:nvPicPr>
          <p:cNvPr id="5" name="drawing">
            <a:extLst>
              <a:ext uri="{FF2B5EF4-FFF2-40B4-BE49-F238E27FC236}">
                <a16:creationId xmlns:a16="http://schemas.microsoft.com/office/drawing/2014/main" id="{74DF6F83-BD9E-2349-19E1-BFED0B06B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7423" y="1801926"/>
            <a:ext cx="6267205" cy="3732854"/>
          </a:xfrm>
          <a:prstGeom prst="rect">
            <a:avLst/>
          </a:prstGeom>
        </p:spPr>
      </p:pic>
    </p:spTree>
    <p:extLst>
      <p:ext uri="{BB962C8B-B14F-4D97-AF65-F5344CB8AC3E}">
        <p14:creationId xmlns:p14="http://schemas.microsoft.com/office/powerpoint/2010/main" val="335968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081F33-40DB-7189-98F6-F86D5361519B}"/>
              </a:ext>
            </a:extLst>
          </p:cNvPr>
          <p:cNvSpPr>
            <a:spLocks noGrp="1"/>
          </p:cNvSpPr>
          <p:nvPr>
            <p:ph type="sldNum" sz="quarter" idx="12"/>
          </p:nvPr>
        </p:nvSpPr>
        <p:spPr>
          <a:xfrm>
            <a:off x="11408169" y="6316513"/>
            <a:ext cx="480000" cy="155575"/>
          </a:xfrm>
        </p:spPr>
        <p:txBody>
          <a:bodyPr/>
          <a:lstStyle/>
          <a:p>
            <a:fld id="{23AA811B-2EBD-4900-905E-5BE206449611}" type="slidenum">
              <a:rPr lang="en-GB" smtClean="0"/>
              <a:pPr/>
              <a:t>14</a:t>
            </a:fld>
            <a:endParaRPr lang="en-GB"/>
          </a:p>
        </p:txBody>
      </p:sp>
      <p:sp>
        <p:nvSpPr>
          <p:cNvPr id="3" name="Title 2">
            <a:extLst>
              <a:ext uri="{FF2B5EF4-FFF2-40B4-BE49-F238E27FC236}">
                <a16:creationId xmlns:a16="http://schemas.microsoft.com/office/drawing/2014/main" id="{BD5FE873-4662-D360-1911-0C214EB65496}"/>
              </a:ext>
            </a:extLst>
          </p:cNvPr>
          <p:cNvSpPr>
            <a:spLocks noGrp="1"/>
          </p:cNvSpPr>
          <p:nvPr>
            <p:ph type="title"/>
          </p:nvPr>
        </p:nvSpPr>
        <p:spPr>
          <a:xfrm>
            <a:off x="360182" y="349687"/>
            <a:ext cx="4167430" cy="965988"/>
          </a:xfrm>
        </p:spPr>
        <p:txBody>
          <a:bodyPr/>
          <a:lstStyle/>
          <a:p>
            <a:r>
              <a:rPr lang="sv-SE" dirty="0">
                <a:latin typeface="Gotham Rounded Book" pitchFamily="50" charset="0"/>
              </a:rPr>
              <a:t>Effekt uppdelat på kön</a:t>
            </a:r>
          </a:p>
        </p:txBody>
      </p:sp>
      <p:sp>
        <p:nvSpPr>
          <p:cNvPr id="5" name="Text Placeholder 4">
            <a:extLst>
              <a:ext uri="{FF2B5EF4-FFF2-40B4-BE49-F238E27FC236}">
                <a16:creationId xmlns:a16="http://schemas.microsoft.com/office/drawing/2014/main" id="{CD293702-FD55-02A4-8FF6-E5B2A15FAC2E}"/>
              </a:ext>
            </a:extLst>
          </p:cNvPr>
          <p:cNvSpPr>
            <a:spLocks noGrp="1"/>
          </p:cNvSpPr>
          <p:nvPr>
            <p:ph type="body" sz="quarter" idx="20"/>
          </p:nvPr>
        </p:nvSpPr>
        <p:spPr/>
        <p:txBody>
          <a:bodyPr/>
          <a:lstStyle/>
          <a:p>
            <a:r>
              <a:rPr lang="sv-SE" dirty="0">
                <a:latin typeface="Gotham Rounded Book" pitchFamily="50" charset="0"/>
              </a:rPr>
              <a:t>Graf visar faktiska inkomster över tid</a:t>
            </a:r>
          </a:p>
          <a:p>
            <a:r>
              <a:rPr lang="sv-SE" dirty="0">
                <a:latin typeface="Gotham Rounded Book" pitchFamily="50" charset="0"/>
              </a:rPr>
              <a:t>Jämför män och kvinnor med deras respektive matchade kontrollgrupp</a:t>
            </a:r>
          </a:p>
          <a:p>
            <a:endParaRPr lang="sv-SE" dirty="0">
              <a:latin typeface="Gotham Rounded Book" pitchFamily="50" charset="0"/>
            </a:endParaRPr>
          </a:p>
          <a:p>
            <a:r>
              <a:rPr lang="sv-SE" dirty="0">
                <a:latin typeface="Gotham Rounded Book" pitchFamily="50" charset="0"/>
              </a:rPr>
              <a:t>Anmärkningsvärt nog ser vi inga effekter för män</a:t>
            </a:r>
          </a:p>
          <a:p>
            <a:endParaRPr lang="sv-SE" dirty="0">
              <a:latin typeface="Gotham Rounded Book" pitchFamily="50" charset="0"/>
            </a:endParaRPr>
          </a:p>
          <a:p>
            <a:r>
              <a:rPr lang="sv-SE" dirty="0">
                <a:latin typeface="Gotham Rounded Book" pitchFamily="50" charset="0"/>
              </a:rPr>
              <a:t>Denna bild bekräftas av </a:t>
            </a:r>
            <a:r>
              <a:rPr lang="sv-SE" dirty="0" err="1">
                <a:latin typeface="Gotham Rounded Book" pitchFamily="50" charset="0"/>
              </a:rPr>
              <a:t>diff</a:t>
            </a:r>
            <a:r>
              <a:rPr lang="sv-SE" dirty="0">
                <a:latin typeface="Gotham Rounded Book" pitchFamily="50" charset="0"/>
              </a:rPr>
              <a:t>-in-</a:t>
            </a:r>
            <a:r>
              <a:rPr lang="sv-SE" dirty="0" err="1">
                <a:latin typeface="Gotham Rounded Book" pitchFamily="50" charset="0"/>
              </a:rPr>
              <a:t>diff</a:t>
            </a:r>
            <a:r>
              <a:rPr lang="sv-SE" dirty="0">
                <a:latin typeface="Gotham Rounded Book" pitchFamily="50" charset="0"/>
              </a:rPr>
              <a:t>-grafen nedan</a:t>
            </a:r>
          </a:p>
          <a:p>
            <a:endParaRPr lang="sv-SE" dirty="0"/>
          </a:p>
        </p:txBody>
      </p:sp>
      <p:pic>
        <p:nvPicPr>
          <p:cNvPr id="6" name="Picture 5">
            <a:extLst>
              <a:ext uri="{FF2B5EF4-FFF2-40B4-BE49-F238E27FC236}">
                <a16:creationId xmlns:a16="http://schemas.microsoft.com/office/drawing/2014/main" id="{4A5408EA-D2C0-C114-C6FB-6093D6C85F30}"/>
              </a:ext>
            </a:extLst>
          </p:cNvPr>
          <p:cNvPicPr>
            <a:picLocks noChangeAspect="1"/>
          </p:cNvPicPr>
          <p:nvPr/>
        </p:nvPicPr>
        <p:blipFill>
          <a:blip r:embed="rId2"/>
          <a:stretch>
            <a:fillRect/>
          </a:stretch>
        </p:blipFill>
        <p:spPr>
          <a:xfrm>
            <a:off x="6528637" y="910951"/>
            <a:ext cx="4487864" cy="2671937"/>
          </a:xfrm>
          <a:prstGeom prst="rect">
            <a:avLst/>
          </a:prstGeom>
        </p:spPr>
      </p:pic>
      <p:pic>
        <p:nvPicPr>
          <p:cNvPr id="7" name="Picture 6">
            <a:extLst>
              <a:ext uri="{FF2B5EF4-FFF2-40B4-BE49-F238E27FC236}">
                <a16:creationId xmlns:a16="http://schemas.microsoft.com/office/drawing/2014/main" id="{5326D303-51BE-95BD-6D62-F749068B24DF}"/>
              </a:ext>
            </a:extLst>
          </p:cNvPr>
          <p:cNvPicPr>
            <a:picLocks noChangeAspect="1"/>
          </p:cNvPicPr>
          <p:nvPr/>
        </p:nvPicPr>
        <p:blipFill>
          <a:blip r:embed="rId3"/>
          <a:stretch>
            <a:fillRect/>
          </a:stretch>
        </p:blipFill>
        <p:spPr>
          <a:xfrm>
            <a:off x="6604997" y="3812721"/>
            <a:ext cx="4335145" cy="2581582"/>
          </a:xfrm>
          <a:prstGeom prst="rect">
            <a:avLst/>
          </a:prstGeom>
        </p:spPr>
      </p:pic>
      <p:sp>
        <p:nvSpPr>
          <p:cNvPr id="8" name="TextBox 7">
            <a:extLst>
              <a:ext uri="{FF2B5EF4-FFF2-40B4-BE49-F238E27FC236}">
                <a16:creationId xmlns:a16="http://schemas.microsoft.com/office/drawing/2014/main" id="{685B7635-A80B-593D-71DF-9010D18289F7}"/>
              </a:ext>
            </a:extLst>
          </p:cNvPr>
          <p:cNvSpPr txBox="1"/>
          <p:nvPr/>
        </p:nvSpPr>
        <p:spPr>
          <a:xfrm rot="1104279">
            <a:off x="9180356" y="3429000"/>
            <a:ext cx="337457" cy="307777"/>
          </a:xfrm>
          <a:prstGeom prst="rect">
            <a:avLst/>
          </a:prstGeom>
          <a:solidFill>
            <a:schemeClr val="bg1"/>
          </a:solidFill>
        </p:spPr>
        <p:txBody>
          <a:bodyPr wrap="square" lIns="0" tIns="0" rIns="0" bIns="0" rtlCol="0">
            <a:spAutoFit/>
          </a:bodyPr>
          <a:lstStyle/>
          <a:p>
            <a:endParaRPr lang="sv-SE" sz="2000" dirty="0" err="1"/>
          </a:p>
        </p:txBody>
      </p:sp>
      <p:sp>
        <p:nvSpPr>
          <p:cNvPr id="9" name="TextBox 8">
            <a:extLst>
              <a:ext uri="{FF2B5EF4-FFF2-40B4-BE49-F238E27FC236}">
                <a16:creationId xmlns:a16="http://schemas.microsoft.com/office/drawing/2014/main" id="{B56ED828-E227-65CC-BF1E-C339549402FE}"/>
              </a:ext>
            </a:extLst>
          </p:cNvPr>
          <p:cNvSpPr txBox="1"/>
          <p:nvPr/>
        </p:nvSpPr>
        <p:spPr>
          <a:xfrm rot="706524">
            <a:off x="9180357" y="6240413"/>
            <a:ext cx="337457" cy="307777"/>
          </a:xfrm>
          <a:prstGeom prst="rect">
            <a:avLst/>
          </a:prstGeom>
          <a:solidFill>
            <a:schemeClr val="bg1"/>
          </a:solidFill>
        </p:spPr>
        <p:txBody>
          <a:bodyPr wrap="square" lIns="0" tIns="0" rIns="0" bIns="0" rtlCol="0">
            <a:spAutoFit/>
          </a:bodyPr>
          <a:lstStyle/>
          <a:p>
            <a:endParaRPr lang="sv-SE" sz="2000" dirty="0" err="1"/>
          </a:p>
        </p:txBody>
      </p:sp>
    </p:spTree>
    <p:extLst>
      <p:ext uri="{BB962C8B-B14F-4D97-AF65-F5344CB8AC3E}">
        <p14:creationId xmlns:p14="http://schemas.microsoft.com/office/powerpoint/2010/main" val="847917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8C68E-EFF0-E1F6-8228-F0D2179CD7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BAD19F-0570-C0A4-DBB1-6B9A9F12738E}"/>
              </a:ext>
            </a:extLst>
          </p:cNvPr>
          <p:cNvSpPr>
            <a:spLocks noGrp="1"/>
          </p:cNvSpPr>
          <p:nvPr>
            <p:ph type="sldNum" sz="quarter" idx="17"/>
          </p:nvPr>
        </p:nvSpPr>
        <p:spPr/>
        <p:txBody>
          <a:bodyPr/>
          <a:lstStyle/>
          <a:p>
            <a:fld id="{23AA811B-2EBD-4900-905E-5BE206449611}" type="slidenum">
              <a:rPr lang="en-GB" smtClean="0"/>
              <a:pPr/>
              <a:t>15</a:t>
            </a:fld>
            <a:endParaRPr lang="en-GB"/>
          </a:p>
        </p:txBody>
      </p:sp>
      <p:sp>
        <p:nvSpPr>
          <p:cNvPr id="8" name="Text Placeholder 7">
            <a:extLst>
              <a:ext uri="{FF2B5EF4-FFF2-40B4-BE49-F238E27FC236}">
                <a16:creationId xmlns:a16="http://schemas.microsoft.com/office/drawing/2014/main" id="{21DE324B-824B-E2FF-619E-F2F33682BC41}"/>
              </a:ext>
            </a:extLst>
          </p:cNvPr>
          <p:cNvSpPr>
            <a:spLocks noGrp="1"/>
          </p:cNvSpPr>
          <p:nvPr>
            <p:ph type="body" sz="quarter" idx="19"/>
          </p:nvPr>
        </p:nvSpPr>
        <p:spPr/>
        <p:txBody>
          <a:bodyPr/>
          <a:lstStyle/>
          <a:p>
            <a:endParaRPr lang="sv-SE"/>
          </a:p>
        </p:txBody>
      </p:sp>
      <p:sp>
        <p:nvSpPr>
          <p:cNvPr id="7" name="Text Placeholder 6">
            <a:extLst>
              <a:ext uri="{FF2B5EF4-FFF2-40B4-BE49-F238E27FC236}">
                <a16:creationId xmlns:a16="http://schemas.microsoft.com/office/drawing/2014/main" id="{F24784EC-0B56-B21B-BFFD-95FEF1412AAD}"/>
              </a:ext>
            </a:extLst>
          </p:cNvPr>
          <p:cNvSpPr>
            <a:spLocks noGrp="1"/>
          </p:cNvSpPr>
          <p:nvPr>
            <p:ph type="body" sz="quarter" idx="18"/>
          </p:nvPr>
        </p:nvSpPr>
        <p:spPr>
          <a:xfrm>
            <a:off x="2804788" y="1427279"/>
            <a:ext cx="5407056" cy="572416"/>
          </a:xfrm>
        </p:spPr>
        <p:txBody>
          <a:bodyPr/>
          <a:lstStyle/>
          <a:p>
            <a:r>
              <a:rPr lang="sv-SE" sz="3200" b="1" dirty="0">
                <a:latin typeface="Gotham Rounded Book" pitchFamily="50" charset="0"/>
              </a:rPr>
              <a:t>Ytterligare utfall: Arbetsmarknadsnärvaro</a:t>
            </a:r>
          </a:p>
        </p:txBody>
      </p:sp>
      <p:sp>
        <p:nvSpPr>
          <p:cNvPr id="3" name="TextBox 2">
            <a:extLst>
              <a:ext uri="{FF2B5EF4-FFF2-40B4-BE49-F238E27FC236}">
                <a16:creationId xmlns:a16="http://schemas.microsoft.com/office/drawing/2014/main" id="{A75F915A-5BE7-3882-5540-A49A938A4E64}"/>
              </a:ext>
            </a:extLst>
          </p:cNvPr>
          <p:cNvSpPr txBox="1"/>
          <p:nvPr/>
        </p:nvSpPr>
        <p:spPr>
          <a:xfrm>
            <a:off x="2565647" y="3275860"/>
            <a:ext cx="6871316" cy="923330"/>
          </a:xfrm>
          <a:prstGeom prst="rect">
            <a:avLst/>
          </a:prstGeom>
          <a:noFill/>
        </p:spPr>
        <p:txBody>
          <a:bodyPr wrap="square" lIns="0" tIns="0" rIns="0" bIns="0" rtlCol="0">
            <a:spAutoFit/>
          </a:bodyPr>
          <a:lstStyle/>
          <a:p>
            <a:r>
              <a:rPr lang="sv-SE" sz="2000" dirty="0">
                <a:solidFill>
                  <a:schemeClr val="bg1"/>
                </a:solidFill>
                <a:latin typeface="Gotham Rounded Book" pitchFamily="50" charset="0"/>
              </a:rPr>
              <a:t>I vår studie definierad som att ha en positiv förvärvsinkomst – indikator på någon form av arbete under året</a:t>
            </a:r>
          </a:p>
        </p:txBody>
      </p:sp>
    </p:spTree>
    <p:extLst>
      <p:ext uri="{BB962C8B-B14F-4D97-AF65-F5344CB8AC3E}">
        <p14:creationId xmlns:p14="http://schemas.microsoft.com/office/powerpoint/2010/main" val="1736045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1DE02-CF51-9462-9002-99FAA9AE7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84D35D-D94F-35F7-BF6F-2C7806DCF6D0}"/>
              </a:ext>
            </a:extLst>
          </p:cNvPr>
          <p:cNvSpPr>
            <a:spLocks noGrp="1"/>
          </p:cNvSpPr>
          <p:nvPr>
            <p:ph type="title"/>
          </p:nvPr>
        </p:nvSpPr>
        <p:spPr>
          <a:xfrm>
            <a:off x="360181" y="349687"/>
            <a:ext cx="4194063" cy="965988"/>
          </a:xfrm>
        </p:spPr>
        <p:txBody>
          <a:bodyPr/>
          <a:lstStyle/>
          <a:p>
            <a:r>
              <a:rPr lang="sv-SE" dirty="0"/>
              <a:t>Effekt på arbetsmarknadsnärvaro</a:t>
            </a:r>
          </a:p>
        </p:txBody>
      </p:sp>
      <p:sp>
        <p:nvSpPr>
          <p:cNvPr id="4" name="Text Placeholder 3">
            <a:extLst>
              <a:ext uri="{FF2B5EF4-FFF2-40B4-BE49-F238E27FC236}">
                <a16:creationId xmlns:a16="http://schemas.microsoft.com/office/drawing/2014/main" id="{2E5863CD-5632-635F-7B5C-CE6FEB7DF311}"/>
              </a:ext>
            </a:extLst>
          </p:cNvPr>
          <p:cNvSpPr>
            <a:spLocks noGrp="1"/>
          </p:cNvSpPr>
          <p:nvPr>
            <p:ph type="body" sz="quarter" idx="20"/>
          </p:nvPr>
        </p:nvSpPr>
        <p:spPr/>
        <p:txBody>
          <a:bodyPr/>
          <a:lstStyle/>
          <a:p>
            <a:r>
              <a:rPr lang="sv-SE" dirty="0">
                <a:latin typeface="Gotham Rounded Book" pitchFamily="50" charset="0"/>
              </a:rPr>
              <a:t>ESF-deltagare är 0,5 procentenheter mer benägna att arbeta fyra år efter insatsen</a:t>
            </a:r>
          </a:p>
          <a:p>
            <a:r>
              <a:rPr lang="sv-SE" dirty="0">
                <a:latin typeface="Gotham Rounded Book" pitchFamily="50" charset="0"/>
              </a:rPr>
              <a:t>Må verka litet, men i sammanhanget är det en stor ökning – 2% istället för 2,5% som saknar förvärvsinkomst är en minskning med 20%</a:t>
            </a:r>
          </a:p>
          <a:p>
            <a:endParaRPr lang="sv-SE" dirty="0">
              <a:latin typeface="Gotham Rounded Book" pitchFamily="50" charset="0"/>
            </a:endParaRPr>
          </a:p>
          <a:p>
            <a:r>
              <a:rPr lang="sv-SE" dirty="0">
                <a:latin typeface="Gotham Rounded Book" pitchFamily="50" charset="0"/>
              </a:rPr>
              <a:t>Även för detta utfall ser vi en tilltagande effekt med mängden timmar</a:t>
            </a:r>
          </a:p>
          <a:p>
            <a:r>
              <a:rPr lang="sv-SE" dirty="0">
                <a:latin typeface="Gotham Rounded Book" pitchFamily="50" charset="0"/>
              </a:rPr>
              <a:t>Effekten är snarlik för både män och kvinnor – trots avsaknad av effekt på inkomst för män</a:t>
            </a:r>
          </a:p>
          <a:p>
            <a:endParaRPr lang="sv-SE" dirty="0">
              <a:latin typeface="Gotham Rounded Book" pitchFamily="50" charset="0"/>
            </a:endParaRPr>
          </a:p>
        </p:txBody>
      </p:sp>
    </p:spTree>
    <p:extLst>
      <p:ext uri="{BB962C8B-B14F-4D97-AF65-F5344CB8AC3E}">
        <p14:creationId xmlns:p14="http://schemas.microsoft.com/office/powerpoint/2010/main" val="2474385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369181-B6FF-FDCF-6677-94B7B8C33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7245E-7C49-8CE9-1585-4B9510CF4FD5}"/>
              </a:ext>
            </a:extLst>
          </p:cNvPr>
          <p:cNvSpPr>
            <a:spLocks noGrp="1"/>
          </p:cNvSpPr>
          <p:nvPr>
            <p:ph type="title"/>
          </p:nvPr>
        </p:nvSpPr>
        <p:spPr>
          <a:xfrm>
            <a:off x="360181" y="349687"/>
            <a:ext cx="4194063" cy="965988"/>
          </a:xfrm>
        </p:spPr>
        <p:txBody>
          <a:bodyPr/>
          <a:lstStyle/>
          <a:p>
            <a:r>
              <a:rPr lang="sv-SE" dirty="0"/>
              <a:t>Effekt på arbetsmarknadsnärvaro</a:t>
            </a:r>
          </a:p>
        </p:txBody>
      </p:sp>
      <p:sp>
        <p:nvSpPr>
          <p:cNvPr id="4" name="Text Placeholder 3">
            <a:extLst>
              <a:ext uri="{FF2B5EF4-FFF2-40B4-BE49-F238E27FC236}">
                <a16:creationId xmlns:a16="http://schemas.microsoft.com/office/drawing/2014/main" id="{C634B900-E9BB-D783-E243-778D0EB49C6E}"/>
              </a:ext>
            </a:extLst>
          </p:cNvPr>
          <p:cNvSpPr>
            <a:spLocks noGrp="1"/>
          </p:cNvSpPr>
          <p:nvPr>
            <p:ph type="body" sz="quarter" idx="20"/>
          </p:nvPr>
        </p:nvSpPr>
        <p:spPr/>
        <p:txBody>
          <a:bodyPr/>
          <a:lstStyle/>
          <a:p>
            <a:r>
              <a:rPr lang="sv-SE" dirty="0">
                <a:latin typeface="Gotham Rounded Book" pitchFamily="50" charset="0"/>
              </a:rPr>
              <a:t>ESF-deltagare är 0,5 procentenheter mer benägna att arbeta fyra år efter insatsen</a:t>
            </a:r>
          </a:p>
          <a:p>
            <a:r>
              <a:rPr lang="sv-SE" dirty="0">
                <a:latin typeface="Gotham Rounded Book" pitchFamily="50" charset="0"/>
              </a:rPr>
              <a:t>Må verka litet, men i sammanhanget är det en stor ökning – 2% istället för 2,5% som saknar förvärvsinkomst är en minskning med 20%</a:t>
            </a:r>
          </a:p>
          <a:p>
            <a:endParaRPr lang="sv-SE" dirty="0">
              <a:latin typeface="Gotham Rounded Book" pitchFamily="50" charset="0"/>
            </a:endParaRPr>
          </a:p>
          <a:p>
            <a:r>
              <a:rPr lang="sv-SE" dirty="0">
                <a:latin typeface="Gotham Rounded Book" pitchFamily="50" charset="0"/>
              </a:rPr>
              <a:t>Även för detta utfall ser vi en tilltagande effekt med mängden timmar</a:t>
            </a:r>
          </a:p>
        </p:txBody>
      </p:sp>
      <p:pic>
        <p:nvPicPr>
          <p:cNvPr id="3" name="Picture 2" descr="Output image">
            <a:extLst>
              <a:ext uri="{FF2B5EF4-FFF2-40B4-BE49-F238E27FC236}">
                <a16:creationId xmlns:a16="http://schemas.microsoft.com/office/drawing/2014/main" id="{0312A057-94EA-39CB-82A1-81442C38D8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272" y="349687"/>
            <a:ext cx="4784780" cy="2855210"/>
          </a:xfrm>
          <a:prstGeom prst="rect">
            <a:avLst/>
          </a:prstGeom>
          <a:noFill/>
          <a:ln>
            <a:noFill/>
          </a:ln>
        </p:spPr>
      </p:pic>
      <p:pic>
        <p:nvPicPr>
          <p:cNvPr id="5" name="Picture 4" descr="Output image">
            <a:extLst>
              <a:ext uri="{FF2B5EF4-FFF2-40B4-BE49-F238E27FC236}">
                <a16:creationId xmlns:a16="http://schemas.microsoft.com/office/drawing/2014/main" id="{B2975166-6A85-B9EA-0D05-295D6D81C1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5272" y="3600669"/>
            <a:ext cx="4874614" cy="2907644"/>
          </a:xfrm>
          <a:prstGeom prst="rect">
            <a:avLst/>
          </a:prstGeom>
          <a:noFill/>
          <a:ln>
            <a:noFill/>
          </a:ln>
        </p:spPr>
      </p:pic>
    </p:spTree>
    <p:extLst>
      <p:ext uri="{BB962C8B-B14F-4D97-AF65-F5344CB8AC3E}">
        <p14:creationId xmlns:p14="http://schemas.microsoft.com/office/powerpoint/2010/main" val="1202793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3D53F0-209C-1999-9C2A-5A59B2F5C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49180-B510-9F25-E93C-44FCE7172C10}"/>
              </a:ext>
            </a:extLst>
          </p:cNvPr>
          <p:cNvSpPr>
            <a:spLocks noGrp="1"/>
          </p:cNvSpPr>
          <p:nvPr>
            <p:ph type="title"/>
          </p:nvPr>
        </p:nvSpPr>
        <p:spPr>
          <a:xfrm>
            <a:off x="360181" y="349687"/>
            <a:ext cx="4353862" cy="965988"/>
          </a:xfrm>
        </p:spPr>
        <p:txBody>
          <a:bodyPr/>
          <a:lstStyle/>
          <a:p>
            <a:r>
              <a:rPr lang="sv-SE" dirty="0"/>
              <a:t>Arbetsmarknadsnärvaro – fördjupning</a:t>
            </a:r>
          </a:p>
        </p:txBody>
      </p:sp>
      <p:sp>
        <p:nvSpPr>
          <p:cNvPr id="4" name="Text Placeholder 3">
            <a:extLst>
              <a:ext uri="{FF2B5EF4-FFF2-40B4-BE49-F238E27FC236}">
                <a16:creationId xmlns:a16="http://schemas.microsoft.com/office/drawing/2014/main" id="{4E492289-32AD-31CD-47AB-CD5911354691}"/>
              </a:ext>
            </a:extLst>
          </p:cNvPr>
          <p:cNvSpPr>
            <a:spLocks noGrp="1"/>
          </p:cNvSpPr>
          <p:nvPr>
            <p:ph type="body" sz="quarter" idx="20"/>
          </p:nvPr>
        </p:nvSpPr>
        <p:spPr/>
        <p:txBody>
          <a:bodyPr/>
          <a:lstStyle/>
          <a:p>
            <a:r>
              <a:rPr lang="sv-SE" dirty="0">
                <a:latin typeface="Gotham Rounded Book" pitchFamily="50" charset="0"/>
              </a:rPr>
              <a:t>Effekten är snarlik för både män och kvinnor – trots avsaknad av effekt på inkomst för män (</a:t>
            </a:r>
            <a:r>
              <a:rPr lang="sv-SE" dirty="0" err="1">
                <a:latin typeface="Gotham Rounded Book" pitchFamily="50" charset="0"/>
              </a:rPr>
              <a:t>Slide</a:t>
            </a:r>
            <a:r>
              <a:rPr lang="sv-SE">
                <a:latin typeface="Gotham Rounded Book" pitchFamily="50" charset="0"/>
              </a:rPr>
              <a:t> 14)</a:t>
            </a:r>
            <a:endParaRPr lang="sv-SE" dirty="0">
              <a:latin typeface="Gotham Rounded Book" pitchFamily="50" charset="0"/>
            </a:endParaRPr>
          </a:p>
          <a:p>
            <a:r>
              <a:rPr lang="sv-SE" dirty="0">
                <a:latin typeface="Gotham Rounded Book" pitchFamily="50" charset="0"/>
              </a:rPr>
              <a:t>Effekten är mest märkbar för den äldsta målgruppen </a:t>
            </a:r>
          </a:p>
          <a:p>
            <a:r>
              <a:rPr lang="sv-SE" dirty="0">
                <a:latin typeface="Gotham Rounded Book" pitchFamily="50" charset="0"/>
              </a:rPr>
              <a:t>Möjlig förklaring: senarelagd pension?</a:t>
            </a:r>
          </a:p>
        </p:txBody>
      </p:sp>
      <p:pic>
        <p:nvPicPr>
          <p:cNvPr id="6" name="Picture 5" descr="Output image">
            <a:extLst>
              <a:ext uri="{FF2B5EF4-FFF2-40B4-BE49-F238E27FC236}">
                <a16:creationId xmlns:a16="http://schemas.microsoft.com/office/drawing/2014/main" id="{297AA625-48B3-CFE5-9C00-A1F6498535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874" y="3740154"/>
            <a:ext cx="4699178" cy="2573655"/>
          </a:xfrm>
          <a:prstGeom prst="rect">
            <a:avLst/>
          </a:prstGeom>
          <a:noFill/>
          <a:ln>
            <a:noFill/>
          </a:ln>
        </p:spPr>
      </p:pic>
      <p:pic>
        <p:nvPicPr>
          <p:cNvPr id="7" name="Picture 6" descr="Output image">
            <a:extLst>
              <a:ext uri="{FF2B5EF4-FFF2-40B4-BE49-F238E27FC236}">
                <a16:creationId xmlns:a16="http://schemas.microsoft.com/office/drawing/2014/main" id="{8E671876-AAEF-1AD9-A64F-3C7684F627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0874" y="940541"/>
            <a:ext cx="4699178" cy="2799613"/>
          </a:xfrm>
          <a:prstGeom prst="rect">
            <a:avLst/>
          </a:prstGeom>
          <a:noFill/>
          <a:ln>
            <a:noFill/>
          </a:ln>
        </p:spPr>
      </p:pic>
    </p:spTree>
    <p:extLst>
      <p:ext uri="{BB962C8B-B14F-4D97-AF65-F5344CB8AC3E}">
        <p14:creationId xmlns:p14="http://schemas.microsoft.com/office/powerpoint/2010/main" val="794598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A03C4-E8D4-2C76-861C-AA2C28DABE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8AFA8-9588-E5DB-7392-7F7A2B904A03}"/>
              </a:ext>
            </a:extLst>
          </p:cNvPr>
          <p:cNvSpPr>
            <a:spLocks noGrp="1"/>
          </p:cNvSpPr>
          <p:nvPr>
            <p:ph type="sldNum" sz="quarter" idx="17"/>
          </p:nvPr>
        </p:nvSpPr>
        <p:spPr/>
        <p:txBody>
          <a:bodyPr/>
          <a:lstStyle/>
          <a:p>
            <a:fld id="{23AA811B-2EBD-4900-905E-5BE206449611}" type="slidenum">
              <a:rPr lang="en-GB" smtClean="0"/>
              <a:pPr/>
              <a:t>19</a:t>
            </a:fld>
            <a:endParaRPr lang="en-GB"/>
          </a:p>
        </p:txBody>
      </p:sp>
      <p:sp>
        <p:nvSpPr>
          <p:cNvPr id="8" name="Text Placeholder 7">
            <a:extLst>
              <a:ext uri="{FF2B5EF4-FFF2-40B4-BE49-F238E27FC236}">
                <a16:creationId xmlns:a16="http://schemas.microsoft.com/office/drawing/2014/main" id="{B2AC379B-2C1A-9D25-D61A-D08E61616969}"/>
              </a:ext>
            </a:extLst>
          </p:cNvPr>
          <p:cNvSpPr>
            <a:spLocks noGrp="1"/>
          </p:cNvSpPr>
          <p:nvPr>
            <p:ph type="body" sz="quarter" idx="19"/>
          </p:nvPr>
        </p:nvSpPr>
        <p:spPr/>
        <p:txBody>
          <a:bodyPr/>
          <a:lstStyle/>
          <a:p>
            <a:endParaRPr lang="sv-SE"/>
          </a:p>
        </p:txBody>
      </p:sp>
      <p:sp>
        <p:nvSpPr>
          <p:cNvPr id="7" name="Text Placeholder 6">
            <a:extLst>
              <a:ext uri="{FF2B5EF4-FFF2-40B4-BE49-F238E27FC236}">
                <a16:creationId xmlns:a16="http://schemas.microsoft.com/office/drawing/2014/main" id="{E62AE8A0-B086-6511-F969-6D8F154C1A1D}"/>
              </a:ext>
            </a:extLst>
          </p:cNvPr>
          <p:cNvSpPr>
            <a:spLocks noGrp="1"/>
          </p:cNvSpPr>
          <p:nvPr>
            <p:ph type="body" sz="quarter" idx="18"/>
          </p:nvPr>
        </p:nvSpPr>
        <p:spPr>
          <a:xfrm>
            <a:off x="2804788" y="1427279"/>
            <a:ext cx="5407056" cy="572416"/>
          </a:xfrm>
        </p:spPr>
        <p:txBody>
          <a:bodyPr/>
          <a:lstStyle/>
          <a:p>
            <a:r>
              <a:rPr lang="sv-SE" sz="3200" b="1" dirty="0">
                <a:latin typeface="Gotham Rounded Book" pitchFamily="50" charset="0"/>
              </a:rPr>
              <a:t>Frågor?</a:t>
            </a:r>
          </a:p>
        </p:txBody>
      </p:sp>
      <p:sp>
        <p:nvSpPr>
          <p:cNvPr id="3" name="TextBox 2">
            <a:extLst>
              <a:ext uri="{FF2B5EF4-FFF2-40B4-BE49-F238E27FC236}">
                <a16:creationId xmlns:a16="http://schemas.microsoft.com/office/drawing/2014/main" id="{4FC214FC-9D14-8CD7-5A7E-C2AF91303DE7}"/>
              </a:ext>
            </a:extLst>
          </p:cNvPr>
          <p:cNvSpPr txBox="1"/>
          <p:nvPr/>
        </p:nvSpPr>
        <p:spPr>
          <a:xfrm>
            <a:off x="2565647" y="3275860"/>
            <a:ext cx="6871316" cy="307777"/>
          </a:xfrm>
          <a:prstGeom prst="rect">
            <a:avLst/>
          </a:prstGeom>
          <a:noFill/>
        </p:spPr>
        <p:txBody>
          <a:bodyPr wrap="square" lIns="0" tIns="0" rIns="0" bIns="0" rtlCol="0">
            <a:spAutoFit/>
          </a:bodyPr>
          <a:lstStyle/>
          <a:p>
            <a:r>
              <a:rPr lang="sv-SE" sz="2000" dirty="0">
                <a:solidFill>
                  <a:schemeClr val="bg1"/>
                </a:solidFill>
                <a:latin typeface="Gotham Rounded Book" pitchFamily="50" charset="0"/>
              </a:rPr>
              <a:t>Nästa: slutsatser</a:t>
            </a:r>
          </a:p>
        </p:txBody>
      </p:sp>
    </p:spTree>
    <p:extLst>
      <p:ext uri="{BB962C8B-B14F-4D97-AF65-F5344CB8AC3E}">
        <p14:creationId xmlns:p14="http://schemas.microsoft.com/office/powerpoint/2010/main" val="1872978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4D67-775B-7D78-4768-E7E71BEC0100}"/>
              </a:ext>
            </a:extLst>
          </p:cNvPr>
          <p:cNvSpPr>
            <a:spLocks noGrp="1"/>
          </p:cNvSpPr>
          <p:nvPr>
            <p:ph type="title"/>
          </p:nvPr>
        </p:nvSpPr>
        <p:spPr/>
        <p:txBody>
          <a:bodyPr/>
          <a:lstStyle/>
          <a:p>
            <a:r>
              <a:rPr lang="sv-SE" dirty="0">
                <a:latin typeface="Gotham Rounded Book" pitchFamily="50" charset="0"/>
              </a:rPr>
              <a:t>Agenda</a:t>
            </a:r>
          </a:p>
        </p:txBody>
      </p:sp>
      <p:pic>
        <p:nvPicPr>
          <p:cNvPr id="6" name="Picture Placeholder 5" descr="Empty red chairs in cinema with popcorn and drinks">
            <a:extLst>
              <a:ext uri="{FF2B5EF4-FFF2-40B4-BE49-F238E27FC236}">
                <a16:creationId xmlns:a16="http://schemas.microsoft.com/office/drawing/2014/main" id="{0CFA9014-BA2C-9393-D87B-EE6EE280A012}"/>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8182" b="8182"/>
          <a:stretch/>
        </p:blipFill>
        <p:spPr/>
      </p:pic>
      <p:sp>
        <p:nvSpPr>
          <p:cNvPr id="4" name="Text Placeholder 3">
            <a:extLst>
              <a:ext uri="{FF2B5EF4-FFF2-40B4-BE49-F238E27FC236}">
                <a16:creationId xmlns:a16="http://schemas.microsoft.com/office/drawing/2014/main" id="{06EB9BDC-B92A-A1DF-D2D1-F11843310E6E}"/>
              </a:ext>
            </a:extLst>
          </p:cNvPr>
          <p:cNvSpPr>
            <a:spLocks noGrp="1"/>
          </p:cNvSpPr>
          <p:nvPr>
            <p:ph type="body" sz="quarter" idx="20"/>
          </p:nvPr>
        </p:nvSpPr>
        <p:spPr/>
        <p:txBody>
          <a:bodyPr/>
          <a:lstStyle/>
          <a:p>
            <a:r>
              <a:rPr lang="sv-SE" dirty="0">
                <a:latin typeface="Gotham Rounded Book" pitchFamily="50" charset="0"/>
              </a:rPr>
              <a:t>Presentation</a:t>
            </a:r>
          </a:p>
          <a:p>
            <a:r>
              <a:rPr lang="sv-SE" dirty="0">
                <a:latin typeface="Gotham Rounded Book" pitchFamily="50" charset="0"/>
              </a:rPr>
              <a:t>Sammanfattning</a:t>
            </a:r>
          </a:p>
          <a:p>
            <a:r>
              <a:rPr lang="sv-SE" dirty="0">
                <a:latin typeface="Gotham Rounded Book" pitchFamily="50" charset="0"/>
              </a:rPr>
              <a:t>Metod</a:t>
            </a:r>
          </a:p>
          <a:p>
            <a:r>
              <a:rPr lang="sv-SE" dirty="0">
                <a:latin typeface="Gotham Rounded Book" pitchFamily="50" charset="0"/>
              </a:rPr>
              <a:t>Resultat</a:t>
            </a:r>
          </a:p>
          <a:p>
            <a:r>
              <a:rPr lang="sv-SE" dirty="0">
                <a:latin typeface="Gotham Rounded Book" pitchFamily="50" charset="0"/>
              </a:rPr>
              <a:t>Slutsatser</a:t>
            </a:r>
          </a:p>
          <a:p>
            <a:r>
              <a:rPr lang="sv-SE" dirty="0">
                <a:latin typeface="Gotham Rounded Book" pitchFamily="50" charset="0"/>
              </a:rPr>
              <a:t>Rekommendationer</a:t>
            </a:r>
          </a:p>
        </p:txBody>
      </p:sp>
    </p:spTree>
    <p:extLst>
      <p:ext uri="{BB962C8B-B14F-4D97-AF65-F5344CB8AC3E}">
        <p14:creationId xmlns:p14="http://schemas.microsoft.com/office/powerpoint/2010/main" val="2107455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86F9-8AD3-BF9C-D6CB-6C5FC6E17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6138D0-5B43-2A98-9DFE-52B0FCB15E86}"/>
              </a:ext>
            </a:extLst>
          </p:cNvPr>
          <p:cNvSpPr>
            <a:spLocks noGrp="1"/>
          </p:cNvSpPr>
          <p:nvPr>
            <p:ph type="title"/>
          </p:nvPr>
        </p:nvSpPr>
        <p:spPr>
          <a:xfrm>
            <a:off x="359989" y="625599"/>
            <a:ext cx="11472021" cy="777526"/>
          </a:xfrm>
        </p:spPr>
        <p:txBody>
          <a:bodyPr/>
          <a:lstStyle/>
          <a:p>
            <a:r>
              <a:rPr lang="sv-SE" sz="3600" dirty="0">
                <a:latin typeface="Gotham Rounded Book" pitchFamily="50" charset="0"/>
              </a:rPr>
              <a:t>Slutsatser</a:t>
            </a:r>
            <a:endParaRPr lang="sv-SE" dirty="0">
              <a:latin typeface="Gotham Rounded Book" pitchFamily="50" charset="0"/>
            </a:endParaRPr>
          </a:p>
        </p:txBody>
      </p:sp>
      <p:pic>
        <p:nvPicPr>
          <p:cNvPr id="10" name="Graphic 9" descr="Stopwatch 75% with solid fill">
            <a:extLst>
              <a:ext uri="{FF2B5EF4-FFF2-40B4-BE49-F238E27FC236}">
                <a16:creationId xmlns:a16="http://schemas.microsoft.com/office/drawing/2014/main" id="{ABB36DA8-948A-9152-6823-B339329FE1E7}"/>
              </a:ext>
            </a:extLst>
          </p:cNvPr>
          <p:cNvPicPr>
            <a:picLocks noChangeAspect="1"/>
          </p:cNvPicPr>
          <p:nvPr>
            <p:custDataLst>
              <p:tags r:id="rId1"/>
            </p:custDataLst>
          </p:nvPr>
        </p:nvPicPr>
        <p:blipFill>
          <a:blip r:embed="rId7">
            <a:extLst>
              <a:ext uri="{96DAC541-7B7A-43D3-8B79-37D633B846F1}">
                <asvg:svgBlip xmlns:asvg="http://schemas.microsoft.com/office/drawing/2016/SVG/main" r:embed="rId8"/>
              </a:ext>
            </a:extLst>
          </a:blip>
          <a:srcRect/>
          <a:stretch/>
        </p:blipFill>
        <p:spPr>
          <a:xfrm>
            <a:off x="6741876" y="2047873"/>
            <a:ext cx="1381125" cy="1381125"/>
          </a:xfrm>
          <a:prstGeom prst="rect">
            <a:avLst/>
          </a:prstGeom>
        </p:spPr>
      </p:pic>
      <p:pic>
        <p:nvPicPr>
          <p:cNvPr id="22" name="Graphic 10" descr="Escalator Up outline">
            <a:extLst>
              <a:ext uri="{FF2B5EF4-FFF2-40B4-BE49-F238E27FC236}">
                <a16:creationId xmlns:a16="http://schemas.microsoft.com/office/drawing/2014/main" id="{04F9D936-3C90-1A81-7DA7-FB7E3DC3873B}"/>
              </a:ext>
            </a:extLst>
          </p:cNvPr>
          <p:cNvPicPr>
            <a:picLocks noChangeAspect="1"/>
          </p:cNvPicPr>
          <p:nvPr>
            <p:custDataLst>
              <p:tags r:id="rId2"/>
            </p:custDataLst>
          </p:nvPr>
        </p:nvPicPr>
        <p:blipFill>
          <a:blip r:embed="rId9">
            <a:extLst>
              <a:ext uri="{96DAC541-7B7A-43D3-8B79-37D633B846F1}">
                <asvg:svgBlip xmlns:asvg="http://schemas.microsoft.com/office/drawing/2016/SVG/main" r:embed="rId10"/>
              </a:ext>
            </a:extLst>
          </a:blip>
          <a:srcRect/>
          <a:stretch/>
        </p:blipFill>
        <p:spPr>
          <a:xfrm>
            <a:off x="3902400" y="2140325"/>
            <a:ext cx="1381125" cy="1381125"/>
          </a:xfrm>
          <a:prstGeom prst="rect">
            <a:avLst/>
          </a:prstGeom>
        </p:spPr>
      </p:pic>
      <p:pic>
        <p:nvPicPr>
          <p:cNvPr id="26" name="Graphic 25" descr="Office worker female outline">
            <a:extLst>
              <a:ext uri="{FF2B5EF4-FFF2-40B4-BE49-F238E27FC236}">
                <a16:creationId xmlns:a16="http://schemas.microsoft.com/office/drawing/2014/main" id="{3A914AF3-1E61-7D60-AFE4-379770189AC4}"/>
              </a:ext>
            </a:extLst>
          </p:cNvPr>
          <p:cNvPicPr>
            <a:picLocks noChangeAspect="1"/>
          </p:cNvPicPr>
          <p:nvPr>
            <p:custDataLst>
              <p:tags r:id="rId3"/>
            </p:custDataLst>
          </p:nvPr>
        </p:nvPicPr>
        <p:blipFill>
          <a:blip r:embed="rId11">
            <a:extLst>
              <a:ext uri="{96DAC541-7B7A-43D3-8B79-37D633B846F1}">
                <asvg:svgBlip xmlns:asvg="http://schemas.microsoft.com/office/drawing/2016/SVG/main" r:embed="rId12"/>
              </a:ext>
            </a:extLst>
          </a:blip>
          <a:srcRect/>
          <a:stretch/>
        </p:blipFill>
        <p:spPr>
          <a:xfrm>
            <a:off x="1085970" y="2047874"/>
            <a:ext cx="1381125" cy="1381125"/>
          </a:xfrm>
          <a:prstGeom prst="rect">
            <a:avLst/>
          </a:prstGeom>
        </p:spPr>
      </p:pic>
      <p:pic>
        <p:nvPicPr>
          <p:cNvPr id="30" name="Graphic 29" descr="Female outline">
            <a:extLst>
              <a:ext uri="{FF2B5EF4-FFF2-40B4-BE49-F238E27FC236}">
                <a16:creationId xmlns:a16="http://schemas.microsoft.com/office/drawing/2014/main" id="{61125E3A-B95F-1018-DC51-BE0D868FB1ED}"/>
              </a:ext>
            </a:extLst>
          </p:cNvPr>
          <p:cNvPicPr>
            <a:picLocks noChangeAspect="1"/>
          </p:cNvPicPr>
          <p:nvPr>
            <p:custDataLst>
              <p:tags r:id="rId4"/>
            </p:custDataLst>
          </p:nvPr>
        </p:nvPicPr>
        <p:blipFill>
          <a:blip r:embed="rId13">
            <a:extLst>
              <a:ext uri="{96DAC541-7B7A-43D3-8B79-37D633B846F1}">
                <asvg:svgBlip xmlns:asvg="http://schemas.microsoft.com/office/drawing/2016/SVG/main" r:embed="rId14"/>
              </a:ext>
            </a:extLst>
          </a:blip>
          <a:srcRect/>
          <a:stretch/>
        </p:blipFill>
        <p:spPr>
          <a:xfrm>
            <a:off x="9542226" y="2158558"/>
            <a:ext cx="1381125" cy="1381125"/>
          </a:xfrm>
          <a:prstGeom prst="rect">
            <a:avLst/>
          </a:prstGeom>
        </p:spPr>
      </p:pic>
      <p:sp>
        <p:nvSpPr>
          <p:cNvPr id="33" name="Text Placeholder 2">
            <a:extLst>
              <a:ext uri="{FF2B5EF4-FFF2-40B4-BE49-F238E27FC236}">
                <a16:creationId xmlns:a16="http://schemas.microsoft.com/office/drawing/2014/main" id="{DE88E208-D98B-1A04-4DDE-5CB374742E8C}"/>
              </a:ext>
            </a:extLst>
          </p:cNvPr>
          <p:cNvSpPr txBox="1">
            <a:spLocks/>
          </p:cNvSpPr>
          <p:nvPr/>
        </p:nvSpPr>
        <p:spPr>
          <a:xfrm>
            <a:off x="606533" y="3521450"/>
            <a:ext cx="2340000" cy="1327981"/>
          </a:xfrm>
          <a:prstGeom prst="rect">
            <a:avLst/>
          </a:prstGeom>
          <a:ln>
            <a:noFill/>
          </a:ln>
        </p:spPr>
        <p:txBody>
          <a:bodyPr vert="horz" lIns="0" tIns="0" rIns="0" bIns="0" rtlCol="0">
            <a:noAutofit/>
          </a:bodyPr>
          <a:lstStyle>
            <a:lvl1pPr marL="252000" indent="-2520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1pPr>
            <a:lvl2pPr marL="468000" indent="-216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468000" indent="0" algn="l" defTabSz="914400" rtl="0" eaLnBrk="1" latinLnBrk="0" hangingPunct="1">
              <a:lnSpc>
                <a:spcPct val="100000"/>
              </a:lnSpc>
              <a:spcBef>
                <a:spcPts val="0"/>
              </a:spcBef>
              <a:spcAft>
                <a:spcPts val="0"/>
              </a:spcAft>
              <a:buFontTx/>
              <a:buNone/>
              <a:defRPr sz="1200" kern="1200">
                <a:solidFill>
                  <a:schemeClr val="tx1"/>
                </a:solidFill>
                <a:latin typeface="+mn-lt"/>
                <a:ea typeface="+mn-ea"/>
                <a:cs typeface="+mn-cs"/>
              </a:defRPr>
            </a:lvl3pPr>
            <a:lvl4pPr marL="0" indent="0" algn="l" defTabSz="914400" rtl="0" eaLnBrk="1" latinLnBrk="0" hangingPunct="1">
              <a:lnSpc>
                <a:spcPts val="1900"/>
              </a:lnSpc>
              <a:spcBef>
                <a:spcPts val="1200"/>
              </a:spcBef>
              <a:spcAft>
                <a:spcPts val="12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ts val="1300"/>
              </a:lnSpc>
              <a:spcBef>
                <a:spcPts val="600"/>
              </a:spcBef>
              <a:spcAft>
                <a:spcPts val="600"/>
              </a:spcAft>
              <a:buFont typeface="Arial" panose="020B0604020202020204" pitchFamily="34" charset="0"/>
              <a:buChar char="​"/>
              <a:tabLst/>
              <a:defRPr sz="900"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chemeClr val="tx1"/>
                </a:solidFill>
                <a:latin typeface="+mn-lt"/>
                <a:ea typeface="+mn-ea"/>
                <a:cs typeface="+mn-cs"/>
              </a:defRPr>
            </a:lvl7pPr>
            <a:lvl8pPr marL="171450" indent="-171450" algn="l" defTabSz="914400" rtl="0" eaLnBrk="1" latinLnBrk="0" hangingPunct="1">
              <a:lnSpc>
                <a:spcPct val="100000"/>
              </a:lnSpc>
              <a:spcBef>
                <a:spcPts val="300"/>
              </a:spcBef>
              <a:spcAft>
                <a:spcPts val="300"/>
              </a:spcAft>
              <a:buFont typeface="Arial" panose="020B0604020202020204" pitchFamily="34" charset="0"/>
              <a:buChar char="•"/>
              <a:defRPr sz="9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400"/>
              </a:spcAft>
              <a:buFont typeface="Arial" panose="020B0604020202020204" pitchFamily="34" charset="0"/>
              <a:buNone/>
              <a:defRPr sz="800" kern="1200" baseline="0">
                <a:solidFill>
                  <a:schemeClr val="tx1"/>
                </a:solidFill>
                <a:latin typeface="+mn-lt"/>
                <a:ea typeface="+mn-ea"/>
                <a:cs typeface="+mn-cs"/>
              </a:defRPr>
            </a:lvl9pPr>
          </a:lstStyle>
          <a:p>
            <a:pPr marL="0" indent="0" algn="ctr">
              <a:spcAft>
                <a:spcPts val="1800"/>
              </a:spcAft>
              <a:buNone/>
            </a:pPr>
            <a:r>
              <a:rPr lang="sv-SE" dirty="0">
                <a:latin typeface="Gotham Rounded Light" pitchFamily="50" charset="0"/>
              </a:rPr>
              <a:t>Deltagarna står redan starkt på arbetsmarknaden</a:t>
            </a:r>
          </a:p>
        </p:txBody>
      </p:sp>
      <p:sp>
        <p:nvSpPr>
          <p:cNvPr id="35" name="Text Placeholder 2">
            <a:extLst>
              <a:ext uri="{FF2B5EF4-FFF2-40B4-BE49-F238E27FC236}">
                <a16:creationId xmlns:a16="http://schemas.microsoft.com/office/drawing/2014/main" id="{77A5BB4F-6BFC-BF01-CBCA-94957F4686BB}"/>
              </a:ext>
            </a:extLst>
          </p:cNvPr>
          <p:cNvSpPr txBox="1">
            <a:spLocks/>
          </p:cNvSpPr>
          <p:nvPr/>
        </p:nvSpPr>
        <p:spPr>
          <a:xfrm>
            <a:off x="3422963" y="3521450"/>
            <a:ext cx="2340000" cy="1327981"/>
          </a:xfrm>
          <a:prstGeom prst="rect">
            <a:avLst/>
          </a:prstGeom>
          <a:ln>
            <a:noFill/>
          </a:ln>
        </p:spPr>
        <p:txBody>
          <a:bodyPr vert="horz" lIns="0" tIns="0" rIns="0" bIns="0" rtlCol="0">
            <a:noAutofit/>
          </a:bodyPr>
          <a:lstStyle>
            <a:lvl1pPr marL="252000" indent="-2520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1pPr>
            <a:lvl2pPr marL="468000" indent="-216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468000" indent="0" algn="l" defTabSz="914400" rtl="0" eaLnBrk="1" latinLnBrk="0" hangingPunct="1">
              <a:lnSpc>
                <a:spcPct val="100000"/>
              </a:lnSpc>
              <a:spcBef>
                <a:spcPts val="0"/>
              </a:spcBef>
              <a:spcAft>
                <a:spcPts val="0"/>
              </a:spcAft>
              <a:buFontTx/>
              <a:buNone/>
              <a:defRPr sz="1200" kern="1200">
                <a:solidFill>
                  <a:schemeClr val="tx1"/>
                </a:solidFill>
                <a:latin typeface="+mn-lt"/>
                <a:ea typeface="+mn-ea"/>
                <a:cs typeface="+mn-cs"/>
              </a:defRPr>
            </a:lvl3pPr>
            <a:lvl4pPr marL="0" indent="0" algn="l" defTabSz="914400" rtl="0" eaLnBrk="1" latinLnBrk="0" hangingPunct="1">
              <a:lnSpc>
                <a:spcPts val="1900"/>
              </a:lnSpc>
              <a:spcBef>
                <a:spcPts val="1200"/>
              </a:spcBef>
              <a:spcAft>
                <a:spcPts val="12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ts val="1300"/>
              </a:lnSpc>
              <a:spcBef>
                <a:spcPts val="600"/>
              </a:spcBef>
              <a:spcAft>
                <a:spcPts val="600"/>
              </a:spcAft>
              <a:buFont typeface="Arial" panose="020B0604020202020204" pitchFamily="34" charset="0"/>
              <a:buChar char="​"/>
              <a:tabLst/>
              <a:defRPr sz="900"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chemeClr val="tx1"/>
                </a:solidFill>
                <a:latin typeface="+mn-lt"/>
                <a:ea typeface="+mn-ea"/>
                <a:cs typeface="+mn-cs"/>
              </a:defRPr>
            </a:lvl7pPr>
            <a:lvl8pPr marL="171450" indent="-171450" algn="l" defTabSz="914400" rtl="0" eaLnBrk="1" latinLnBrk="0" hangingPunct="1">
              <a:lnSpc>
                <a:spcPct val="100000"/>
              </a:lnSpc>
              <a:spcBef>
                <a:spcPts val="300"/>
              </a:spcBef>
              <a:spcAft>
                <a:spcPts val="300"/>
              </a:spcAft>
              <a:buFont typeface="Arial" panose="020B0604020202020204" pitchFamily="34" charset="0"/>
              <a:buChar char="•"/>
              <a:defRPr sz="9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400"/>
              </a:spcAft>
              <a:buFont typeface="Arial" panose="020B0604020202020204" pitchFamily="34" charset="0"/>
              <a:buNone/>
              <a:defRPr sz="800" kern="1200" baseline="0">
                <a:solidFill>
                  <a:schemeClr val="tx1"/>
                </a:solidFill>
                <a:latin typeface="+mn-lt"/>
                <a:ea typeface="+mn-ea"/>
                <a:cs typeface="+mn-cs"/>
              </a:defRPr>
            </a:lvl9pPr>
          </a:lstStyle>
          <a:p>
            <a:pPr marL="0" indent="0" algn="ctr">
              <a:spcAft>
                <a:spcPts val="1800"/>
              </a:spcAft>
              <a:buNone/>
            </a:pPr>
            <a:r>
              <a:rPr lang="sv-SE" dirty="0">
                <a:latin typeface="Gotham Rounded Light" pitchFamily="50" charset="0"/>
              </a:rPr>
              <a:t>Insatser längre än en halvdag stärker deltagarnas ställning</a:t>
            </a:r>
          </a:p>
        </p:txBody>
      </p:sp>
      <p:sp>
        <p:nvSpPr>
          <p:cNvPr id="36" name="Text Placeholder 2">
            <a:extLst>
              <a:ext uri="{FF2B5EF4-FFF2-40B4-BE49-F238E27FC236}">
                <a16:creationId xmlns:a16="http://schemas.microsoft.com/office/drawing/2014/main" id="{FA0F85A3-AEA4-1C47-3F00-42850500FDAC}"/>
              </a:ext>
            </a:extLst>
          </p:cNvPr>
          <p:cNvSpPr txBox="1">
            <a:spLocks/>
          </p:cNvSpPr>
          <p:nvPr/>
        </p:nvSpPr>
        <p:spPr>
          <a:xfrm>
            <a:off x="6242876" y="3521450"/>
            <a:ext cx="2340000" cy="1327981"/>
          </a:xfrm>
          <a:prstGeom prst="rect">
            <a:avLst/>
          </a:prstGeom>
          <a:ln>
            <a:noFill/>
          </a:ln>
        </p:spPr>
        <p:txBody>
          <a:bodyPr vert="horz" lIns="0" tIns="0" rIns="0" bIns="0" rtlCol="0">
            <a:noAutofit/>
          </a:bodyPr>
          <a:lstStyle>
            <a:lvl1pPr marL="252000" indent="-2520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1pPr>
            <a:lvl2pPr marL="468000" indent="-216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468000" indent="0" algn="l" defTabSz="914400" rtl="0" eaLnBrk="1" latinLnBrk="0" hangingPunct="1">
              <a:lnSpc>
                <a:spcPct val="100000"/>
              </a:lnSpc>
              <a:spcBef>
                <a:spcPts val="0"/>
              </a:spcBef>
              <a:spcAft>
                <a:spcPts val="0"/>
              </a:spcAft>
              <a:buFontTx/>
              <a:buNone/>
              <a:defRPr sz="1200" kern="1200">
                <a:solidFill>
                  <a:schemeClr val="tx1"/>
                </a:solidFill>
                <a:latin typeface="+mn-lt"/>
                <a:ea typeface="+mn-ea"/>
                <a:cs typeface="+mn-cs"/>
              </a:defRPr>
            </a:lvl3pPr>
            <a:lvl4pPr marL="0" indent="0" algn="l" defTabSz="914400" rtl="0" eaLnBrk="1" latinLnBrk="0" hangingPunct="1">
              <a:lnSpc>
                <a:spcPts val="1900"/>
              </a:lnSpc>
              <a:spcBef>
                <a:spcPts val="1200"/>
              </a:spcBef>
              <a:spcAft>
                <a:spcPts val="12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ts val="1300"/>
              </a:lnSpc>
              <a:spcBef>
                <a:spcPts val="600"/>
              </a:spcBef>
              <a:spcAft>
                <a:spcPts val="600"/>
              </a:spcAft>
              <a:buFont typeface="Arial" panose="020B0604020202020204" pitchFamily="34" charset="0"/>
              <a:buChar char="​"/>
              <a:tabLst/>
              <a:defRPr sz="900"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chemeClr val="tx1"/>
                </a:solidFill>
                <a:latin typeface="+mn-lt"/>
                <a:ea typeface="+mn-ea"/>
                <a:cs typeface="+mn-cs"/>
              </a:defRPr>
            </a:lvl7pPr>
            <a:lvl8pPr marL="171450" indent="-171450" algn="l" defTabSz="914400" rtl="0" eaLnBrk="1" latinLnBrk="0" hangingPunct="1">
              <a:lnSpc>
                <a:spcPct val="100000"/>
              </a:lnSpc>
              <a:spcBef>
                <a:spcPts val="300"/>
              </a:spcBef>
              <a:spcAft>
                <a:spcPts val="300"/>
              </a:spcAft>
              <a:buFont typeface="Arial" panose="020B0604020202020204" pitchFamily="34" charset="0"/>
              <a:buChar char="•"/>
              <a:defRPr sz="9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400"/>
              </a:spcAft>
              <a:buFont typeface="Arial" panose="020B0604020202020204" pitchFamily="34" charset="0"/>
              <a:buNone/>
              <a:defRPr sz="800" kern="1200" baseline="0">
                <a:solidFill>
                  <a:schemeClr val="tx1"/>
                </a:solidFill>
                <a:latin typeface="+mn-lt"/>
                <a:ea typeface="+mn-ea"/>
                <a:cs typeface="+mn-cs"/>
              </a:defRPr>
            </a:lvl9pPr>
          </a:lstStyle>
          <a:p>
            <a:pPr marL="0" indent="0" algn="ctr">
              <a:spcAft>
                <a:spcPts val="1800"/>
              </a:spcAft>
              <a:buNone/>
            </a:pPr>
            <a:r>
              <a:rPr lang="sv-SE" sz="1600" dirty="0">
                <a:latin typeface="Gotham Rounded Light" pitchFamily="50" charset="0"/>
              </a:rPr>
              <a:t>Effekterna ökar med omfattning – men de flesta får för lite</a:t>
            </a:r>
          </a:p>
        </p:txBody>
      </p:sp>
      <p:sp>
        <p:nvSpPr>
          <p:cNvPr id="37" name="Text Placeholder 2">
            <a:extLst>
              <a:ext uri="{FF2B5EF4-FFF2-40B4-BE49-F238E27FC236}">
                <a16:creationId xmlns:a16="http://schemas.microsoft.com/office/drawing/2014/main" id="{3BA30211-5BC5-CD90-83B6-5AE36F3CAC42}"/>
              </a:ext>
            </a:extLst>
          </p:cNvPr>
          <p:cNvSpPr txBox="1">
            <a:spLocks/>
          </p:cNvSpPr>
          <p:nvPr/>
        </p:nvSpPr>
        <p:spPr>
          <a:xfrm>
            <a:off x="9062789" y="3521450"/>
            <a:ext cx="2340000" cy="1327981"/>
          </a:xfrm>
          <a:prstGeom prst="rect">
            <a:avLst/>
          </a:prstGeom>
          <a:ln>
            <a:noFill/>
          </a:ln>
        </p:spPr>
        <p:txBody>
          <a:bodyPr vert="horz" lIns="0" tIns="0" rIns="0" bIns="0" rtlCol="0">
            <a:noAutofit/>
          </a:bodyPr>
          <a:lstStyle>
            <a:lvl1pPr marL="252000" indent="-2520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1pPr>
            <a:lvl2pPr marL="468000" indent="-216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468000" indent="0" algn="l" defTabSz="914400" rtl="0" eaLnBrk="1" latinLnBrk="0" hangingPunct="1">
              <a:lnSpc>
                <a:spcPct val="100000"/>
              </a:lnSpc>
              <a:spcBef>
                <a:spcPts val="0"/>
              </a:spcBef>
              <a:spcAft>
                <a:spcPts val="0"/>
              </a:spcAft>
              <a:buFontTx/>
              <a:buNone/>
              <a:defRPr sz="1200" kern="1200">
                <a:solidFill>
                  <a:schemeClr val="tx1"/>
                </a:solidFill>
                <a:latin typeface="+mn-lt"/>
                <a:ea typeface="+mn-ea"/>
                <a:cs typeface="+mn-cs"/>
              </a:defRPr>
            </a:lvl3pPr>
            <a:lvl4pPr marL="0" indent="0" algn="l" defTabSz="914400" rtl="0" eaLnBrk="1" latinLnBrk="0" hangingPunct="1">
              <a:lnSpc>
                <a:spcPts val="1900"/>
              </a:lnSpc>
              <a:spcBef>
                <a:spcPts val="1200"/>
              </a:spcBef>
              <a:spcAft>
                <a:spcPts val="12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ts val="1300"/>
              </a:lnSpc>
              <a:spcBef>
                <a:spcPts val="600"/>
              </a:spcBef>
              <a:spcAft>
                <a:spcPts val="600"/>
              </a:spcAft>
              <a:buFont typeface="Arial" panose="020B0604020202020204" pitchFamily="34" charset="0"/>
              <a:buChar char="​"/>
              <a:tabLst/>
              <a:defRPr sz="900"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chemeClr val="tx1"/>
                </a:solidFill>
                <a:latin typeface="+mn-lt"/>
                <a:ea typeface="+mn-ea"/>
                <a:cs typeface="+mn-cs"/>
              </a:defRPr>
            </a:lvl7pPr>
            <a:lvl8pPr marL="171450" indent="-171450" algn="l" defTabSz="914400" rtl="0" eaLnBrk="1" latinLnBrk="0" hangingPunct="1">
              <a:lnSpc>
                <a:spcPct val="100000"/>
              </a:lnSpc>
              <a:spcBef>
                <a:spcPts val="300"/>
              </a:spcBef>
              <a:spcAft>
                <a:spcPts val="300"/>
              </a:spcAft>
              <a:buFont typeface="Arial" panose="020B0604020202020204" pitchFamily="34" charset="0"/>
              <a:buChar char="•"/>
              <a:defRPr sz="9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400"/>
              </a:spcAft>
              <a:buFont typeface="Arial" panose="020B0604020202020204" pitchFamily="34" charset="0"/>
              <a:buNone/>
              <a:defRPr sz="800" kern="1200" baseline="0">
                <a:solidFill>
                  <a:schemeClr val="tx1"/>
                </a:solidFill>
                <a:latin typeface="+mn-lt"/>
                <a:ea typeface="+mn-ea"/>
                <a:cs typeface="+mn-cs"/>
              </a:defRPr>
            </a:lvl9pPr>
          </a:lstStyle>
          <a:p>
            <a:pPr marL="0" indent="0" algn="ctr">
              <a:spcAft>
                <a:spcPts val="1800"/>
              </a:spcAft>
              <a:buNone/>
            </a:pPr>
            <a:r>
              <a:rPr lang="sv-SE" dirty="0">
                <a:latin typeface="Gotham Rounded Light" pitchFamily="50" charset="0"/>
              </a:rPr>
              <a:t>Kvinnor är i huvudsak de som driver effekten</a:t>
            </a:r>
            <a:endParaRPr lang="sv-SE" sz="1600" dirty="0">
              <a:latin typeface="Gotham Rounded Light" pitchFamily="50" charset="0"/>
            </a:endParaRPr>
          </a:p>
        </p:txBody>
      </p:sp>
      <p:cxnSp>
        <p:nvCxnSpPr>
          <p:cNvPr id="39" name="Straight Connector 38">
            <a:extLst>
              <a:ext uri="{FF2B5EF4-FFF2-40B4-BE49-F238E27FC236}">
                <a16:creationId xmlns:a16="http://schemas.microsoft.com/office/drawing/2014/main" id="{65FF5F63-0390-C327-3FE5-C6AD1B0B0EE9}"/>
              </a:ext>
            </a:extLst>
          </p:cNvPr>
          <p:cNvCxnSpPr>
            <a:cxnSpLocks/>
          </p:cNvCxnSpPr>
          <p:nvPr/>
        </p:nvCxnSpPr>
        <p:spPr>
          <a:xfrm>
            <a:off x="3181350" y="3321425"/>
            <a:ext cx="0" cy="108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A5A038B-118C-465E-7847-B83D21FF30E3}"/>
              </a:ext>
            </a:extLst>
          </p:cNvPr>
          <p:cNvCxnSpPr>
            <a:cxnSpLocks/>
          </p:cNvCxnSpPr>
          <p:nvPr/>
        </p:nvCxnSpPr>
        <p:spPr>
          <a:xfrm>
            <a:off x="5981700" y="3321425"/>
            <a:ext cx="0" cy="108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4370DC-EB3F-34DF-2227-A641B5CCB779}"/>
              </a:ext>
            </a:extLst>
          </p:cNvPr>
          <p:cNvCxnSpPr>
            <a:cxnSpLocks/>
          </p:cNvCxnSpPr>
          <p:nvPr/>
        </p:nvCxnSpPr>
        <p:spPr>
          <a:xfrm>
            <a:off x="8810625" y="3321425"/>
            <a:ext cx="0" cy="108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244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9A50A-8053-3927-67B4-84821A1A21B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7E4263-3503-E8E0-CF8D-721BA232BC2A}"/>
              </a:ext>
            </a:extLst>
          </p:cNvPr>
          <p:cNvSpPr>
            <a:spLocks noGrp="1"/>
          </p:cNvSpPr>
          <p:nvPr>
            <p:ph type="sldNum" sz="quarter" idx="12"/>
          </p:nvPr>
        </p:nvSpPr>
        <p:spPr/>
        <p:txBody>
          <a:bodyPr/>
          <a:lstStyle/>
          <a:p>
            <a:fld id="{23AA811B-2EBD-4900-905E-5BE206449611}" type="slidenum">
              <a:rPr lang="en-GB" smtClean="0"/>
              <a:pPr/>
              <a:t>21</a:t>
            </a:fld>
            <a:endParaRPr lang="en-GB"/>
          </a:p>
        </p:txBody>
      </p:sp>
      <p:sp>
        <p:nvSpPr>
          <p:cNvPr id="17" name="Title 16">
            <a:extLst>
              <a:ext uri="{FF2B5EF4-FFF2-40B4-BE49-F238E27FC236}">
                <a16:creationId xmlns:a16="http://schemas.microsoft.com/office/drawing/2014/main" id="{8C14A221-2625-AD8B-3C4D-62ABA02A826B}"/>
              </a:ext>
            </a:extLst>
          </p:cNvPr>
          <p:cNvSpPr>
            <a:spLocks noGrp="1"/>
          </p:cNvSpPr>
          <p:nvPr>
            <p:ph type="title"/>
          </p:nvPr>
        </p:nvSpPr>
        <p:spPr/>
        <p:txBody>
          <a:bodyPr/>
          <a:lstStyle/>
          <a:p>
            <a:r>
              <a:rPr lang="sv-SE" dirty="0">
                <a:latin typeface="Gotham Rounded Book" pitchFamily="50" charset="0"/>
              </a:rPr>
              <a:t>Rekommendationer</a:t>
            </a:r>
          </a:p>
        </p:txBody>
      </p:sp>
      <p:sp>
        <p:nvSpPr>
          <p:cNvPr id="5" name="Text Placeholder 4">
            <a:extLst>
              <a:ext uri="{FF2B5EF4-FFF2-40B4-BE49-F238E27FC236}">
                <a16:creationId xmlns:a16="http://schemas.microsoft.com/office/drawing/2014/main" id="{9448D050-5D6B-ECA7-FA6C-4BCAD6F2EC9F}"/>
              </a:ext>
            </a:extLst>
          </p:cNvPr>
          <p:cNvSpPr>
            <a:spLocks noGrp="1"/>
          </p:cNvSpPr>
          <p:nvPr>
            <p:ph type="body" sz="quarter" idx="24"/>
          </p:nvPr>
        </p:nvSpPr>
        <p:spPr>
          <a:xfrm>
            <a:off x="1124613" y="2695820"/>
            <a:ext cx="2880000" cy="1046477"/>
          </a:xfrm>
        </p:spPr>
        <p:txBody>
          <a:bodyPr anchor="ctr"/>
          <a:lstStyle/>
          <a:p>
            <a:r>
              <a:rPr lang="sv-SE" dirty="0">
                <a:latin typeface="Gotham Rounded Book" pitchFamily="50" charset="0"/>
              </a:rPr>
              <a:t>1. Styr projekten mot hög intensitet</a:t>
            </a:r>
          </a:p>
        </p:txBody>
      </p:sp>
      <p:sp>
        <p:nvSpPr>
          <p:cNvPr id="6" name="Text Placeholder 5">
            <a:extLst>
              <a:ext uri="{FF2B5EF4-FFF2-40B4-BE49-F238E27FC236}">
                <a16:creationId xmlns:a16="http://schemas.microsoft.com/office/drawing/2014/main" id="{ECA300D9-A453-35BE-DD8B-CC026DC7C307}"/>
              </a:ext>
            </a:extLst>
          </p:cNvPr>
          <p:cNvSpPr>
            <a:spLocks noGrp="1"/>
          </p:cNvSpPr>
          <p:nvPr>
            <p:ph type="body" sz="quarter" idx="26"/>
          </p:nvPr>
        </p:nvSpPr>
        <p:spPr>
          <a:xfrm>
            <a:off x="1124613" y="3533510"/>
            <a:ext cx="2880000" cy="1642281"/>
          </a:xfrm>
        </p:spPr>
        <p:txBody>
          <a:bodyPr/>
          <a:lstStyle/>
          <a:p>
            <a:pPr marL="171450" indent="-171450" algn="l">
              <a:buFont typeface="Arial" panose="020B0604020202020204" pitchFamily="34" charset="0"/>
              <a:buChar char="•"/>
            </a:pPr>
            <a:endParaRPr lang="sv-SE" sz="1400" dirty="0">
              <a:latin typeface="Gotham Rounded Book" pitchFamily="50" charset="0"/>
            </a:endParaRPr>
          </a:p>
          <a:p>
            <a:pPr marL="171450" indent="-171450" algn="l">
              <a:buFont typeface="Arial" panose="020B0604020202020204" pitchFamily="34" charset="0"/>
              <a:buChar char="•"/>
            </a:pPr>
            <a:endParaRPr lang="sv-SE" sz="1400" dirty="0">
              <a:latin typeface="Gotham Rounded Book" pitchFamily="50" charset="0"/>
            </a:endParaRPr>
          </a:p>
          <a:p>
            <a:pPr marL="171450" indent="-171450" algn="l">
              <a:buFont typeface="Arial" panose="020B0604020202020204" pitchFamily="34" charset="0"/>
              <a:buChar char="•"/>
            </a:pPr>
            <a:endParaRPr lang="sv-SE" sz="1400" dirty="0">
              <a:latin typeface="Gotham Rounded Book" pitchFamily="50" charset="0"/>
            </a:endParaRPr>
          </a:p>
          <a:p>
            <a:pPr marL="171450" indent="-171450" algn="l">
              <a:buFont typeface="Arial" panose="020B0604020202020204" pitchFamily="34" charset="0"/>
              <a:buChar char="•"/>
            </a:pPr>
            <a:r>
              <a:rPr lang="sv-SE" sz="1400" dirty="0">
                <a:latin typeface="Gotham Rounded Book" pitchFamily="50" charset="0"/>
              </a:rPr>
              <a:t>Mottagare: ESF-rådet</a:t>
            </a:r>
          </a:p>
        </p:txBody>
      </p:sp>
      <p:sp>
        <p:nvSpPr>
          <p:cNvPr id="18" name="Text Placeholder 17">
            <a:extLst>
              <a:ext uri="{FF2B5EF4-FFF2-40B4-BE49-F238E27FC236}">
                <a16:creationId xmlns:a16="http://schemas.microsoft.com/office/drawing/2014/main" id="{ABD54B36-37D2-7BEE-91BC-167F82426FED}"/>
              </a:ext>
            </a:extLst>
          </p:cNvPr>
          <p:cNvSpPr>
            <a:spLocks noGrp="1"/>
          </p:cNvSpPr>
          <p:nvPr>
            <p:ph type="body" sz="quarter" idx="27"/>
          </p:nvPr>
        </p:nvSpPr>
        <p:spPr>
          <a:xfrm>
            <a:off x="4517282" y="2874926"/>
            <a:ext cx="3157438" cy="1046476"/>
          </a:xfrm>
        </p:spPr>
        <p:txBody>
          <a:bodyPr anchor="ctr"/>
          <a:lstStyle/>
          <a:p>
            <a:r>
              <a:rPr lang="sv-SE" dirty="0">
                <a:latin typeface="Gotham Rounded Book" pitchFamily="50" charset="0"/>
              </a:rPr>
              <a:t>2. Förändra styrningen av ESF-rådet och Socialfonden</a:t>
            </a:r>
          </a:p>
        </p:txBody>
      </p:sp>
      <p:sp>
        <p:nvSpPr>
          <p:cNvPr id="19" name="Text Placeholder 18">
            <a:extLst>
              <a:ext uri="{FF2B5EF4-FFF2-40B4-BE49-F238E27FC236}">
                <a16:creationId xmlns:a16="http://schemas.microsoft.com/office/drawing/2014/main" id="{94F2BAAD-CE73-5652-9683-43C9B5655669}"/>
              </a:ext>
            </a:extLst>
          </p:cNvPr>
          <p:cNvSpPr>
            <a:spLocks noGrp="1"/>
          </p:cNvSpPr>
          <p:nvPr>
            <p:ph type="body" sz="quarter" idx="28"/>
          </p:nvPr>
        </p:nvSpPr>
        <p:spPr>
          <a:xfrm>
            <a:off x="4656006" y="3533510"/>
            <a:ext cx="3157437" cy="1642281"/>
          </a:xfrm>
        </p:spPr>
        <p:txBody>
          <a:bodyPr/>
          <a:lstStyle/>
          <a:p>
            <a:pPr marL="171450" indent="-171450" algn="l">
              <a:buFont typeface="Arial" panose="020B0604020202020204" pitchFamily="34" charset="0"/>
              <a:buChar char="•"/>
            </a:pPr>
            <a:endParaRPr lang="sv-SE" sz="1400" dirty="0">
              <a:latin typeface="Gotham Rounded Book" pitchFamily="50" charset="0"/>
            </a:endParaRPr>
          </a:p>
          <a:p>
            <a:pPr marL="171450" indent="-171450" algn="l">
              <a:buFont typeface="Arial" panose="020B0604020202020204" pitchFamily="34" charset="0"/>
              <a:buChar char="•"/>
            </a:pPr>
            <a:endParaRPr lang="sv-SE" sz="1400" dirty="0">
              <a:latin typeface="Gotham Rounded Book" pitchFamily="50" charset="0"/>
            </a:endParaRPr>
          </a:p>
          <a:p>
            <a:pPr marL="171450" indent="-171450" algn="l">
              <a:buFont typeface="Arial" panose="020B0604020202020204" pitchFamily="34" charset="0"/>
              <a:buChar char="•"/>
            </a:pPr>
            <a:endParaRPr lang="sv-SE" sz="1400" dirty="0">
              <a:latin typeface="Gotham Rounded Book" pitchFamily="50" charset="0"/>
            </a:endParaRPr>
          </a:p>
          <a:p>
            <a:pPr marL="171450" indent="-171450" algn="l">
              <a:buFont typeface="Arial" panose="020B0604020202020204" pitchFamily="34" charset="0"/>
              <a:buChar char="•"/>
            </a:pPr>
            <a:r>
              <a:rPr lang="sv-SE" sz="1400" dirty="0">
                <a:latin typeface="Gotham Rounded Book" pitchFamily="50" charset="0"/>
              </a:rPr>
              <a:t>Mottagare: Arbetsmarknadsdepartementet och EU-kommissionen</a:t>
            </a:r>
          </a:p>
        </p:txBody>
      </p:sp>
      <p:sp>
        <p:nvSpPr>
          <p:cNvPr id="20" name="Text Placeholder 19">
            <a:extLst>
              <a:ext uri="{FF2B5EF4-FFF2-40B4-BE49-F238E27FC236}">
                <a16:creationId xmlns:a16="http://schemas.microsoft.com/office/drawing/2014/main" id="{F890A948-193D-0569-AF3A-D788446A456B}"/>
              </a:ext>
            </a:extLst>
          </p:cNvPr>
          <p:cNvSpPr>
            <a:spLocks noGrp="1"/>
          </p:cNvSpPr>
          <p:nvPr>
            <p:ph type="body" sz="quarter" idx="29"/>
          </p:nvPr>
        </p:nvSpPr>
        <p:spPr>
          <a:xfrm>
            <a:off x="8187389" y="2991617"/>
            <a:ext cx="3786897" cy="1085490"/>
          </a:xfrm>
        </p:spPr>
        <p:txBody>
          <a:bodyPr/>
          <a:lstStyle/>
          <a:p>
            <a:r>
              <a:rPr lang="sv-SE" dirty="0">
                <a:latin typeface="Gotham Rounded Book" pitchFamily="50" charset="0"/>
              </a:rPr>
              <a:t>3. Gör det mer attraktivt att driva PO1-projekt inom Socialfonden</a:t>
            </a:r>
          </a:p>
        </p:txBody>
      </p:sp>
      <p:sp>
        <p:nvSpPr>
          <p:cNvPr id="21" name="Text Placeholder 20">
            <a:extLst>
              <a:ext uri="{FF2B5EF4-FFF2-40B4-BE49-F238E27FC236}">
                <a16:creationId xmlns:a16="http://schemas.microsoft.com/office/drawing/2014/main" id="{CE17A7EF-6DAD-0AD9-D750-1174F7CF5828}"/>
              </a:ext>
            </a:extLst>
          </p:cNvPr>
          <p:cNvSpPr>
            <a:spLocks noGrp="1"/>
          </p:cNvSpPr>
          <p:nvPr>
            <p:ph type="body" sz="quarter" idx="30"/>
          </p:nvPr>
        </p:nvSpPr>
        <p:spPr>
          <a:xfrm>
            <a:off x="8187389" y="3492356"/>
            <a:ext cx="2880000" cy="1642281"/>
          </a:xfrm>
        </p:spPr>
        <p:txBody>
          <a:bodyPr/>
          <a:lstStyle/>
          <a:p>
            <a:pPr marL="171450" indent="-171450" algn="l">
              <a:buFont typeface="Arial" panose="020B0604020202020204" pitchFamily="34" charset="0"/>
              <a:buChar char="•"/>
            </a:pPr>
            <a:endParaRPr lang="sv-SE" sz="1400" dirty="0">
              <a:latin typeface="Gotham Rounded Book" pitchFamily="50" charset="0"/>
            </a:endParaRPr>
          </a:p>
          <a:p>
            <a:pPr marL="171450" indent="-171450" algn="l">
              <a:buFont typeface="Arial" panose="020B0604020202020204" pitchFamily="34" charset="0"/>
              <a:buChar char="•"/>
            </a:pPr>
            <a:endParaRPr lang="sv-SE" sz="1400" dirty="0">
              <a:latin typeface="Gotham Rounded Book" pitchFamily="50" charset="0"/>
            </a:endParaRPr>
          </a:p>
          <a:p>
            <a:pPr marL="171450" indent="-171450" algn="l">
              <a:buFont typeface="Arial" panose="020B0604020202020204" pitchFamily="34" charset="0"/>
              <a:buChar char="•"/>
            </a:pPr>
            <a:endParaRPr lang="sv-SE" sz="1400" dirty="0">
              <a:latin typeface="Gotham Rounded Book" pitchFamily="50" charset="0"/>
            </a:endParaRPr>
          </a:p>
          <a:p>
            <a:pPr marL="171450" indent="-171450" algn="l">
              <a:buFont typeface="Arial" panose="020B0604020202020204" pitchFamily="34" charset="0"/>
              <a:buChar char="•"/>
            </a:pPr>
            <a:r>
              <a:rPr lang="sv-SE" sz="1400" dirty="0">
                <a:latin typeface="Gotham Rounded Book" pitchFamily="50" charset="0"/>
              </a:rPr>
              <a:t>Mottagare: ESF-rådet</a:t>
            </a:r>
          </a:p>
        </p:txBody>
      </p:sp>
      <p:pic>
        <p:nvPicPr>
          <p:cNvPr id="10" name="Content Placeholder 9" descr="Smiling face outline with solid fill">
            <a:extLst>
              <a:ext uri="{FF2B5EF4-FFF2-40B4-BE49-F238E27FC236}">
                <a16:creationId xmlns:a16="http://schemas.microsoft.com/office/drawing/2014/main" id="{7ED09F54-6F3F-3C50-F7F9-3864E7ABCF07}"/>
              </a:ext>
            </a:extLst>
          </p:cNvPr>
          <p:cNvPicPr>
            <a:picLocks noGrp="1" noChangeAspect="1"/>
          </p:cNvPicPr>
          <p:nvPr>
            <p:ph sz="quarter" idx="33"/>
          </p:nvPr>
        </p:nvPicPr>
        <p:blipFill>
          <a:blip r:embed="rId3">
            <a:extLst>
              <a:ext uri="{96DAC541-7B7A-43D3-8B79-37D633B846F1}">
                <asvg:svgBlip xmlns:asvg="http://schemas.microsoft.com/office/drawing/2016/SVG/main" r:embed="rId4"/>
              </a:ext>
            </a:extLst>
          </a:blip>
          <a:srcRect/>
          <a:stretch/>
        </p:blipFill>
        <p:spPr>
          <a:xfrm>
            <a:off x="9654144" y="1866494"/>
            <a:ext cx="914400" cy="914400"/>
          </a:xfrm>
        </p:spPr>
      </p:pic>
      <p:sp>
        <p:nvSpPr>
          <p:cNvPr id="8" name="TextBox 7">
            <a:extLst>
              <a:ext uri="{FF2B5EF4-FFF2-40B4-BE49-F238E27FC236}">
                <a16:creationId xmlns:a16="http://schemas.microsoft.com/office/drawing/2014/main" id="{F3784A8A-AFB7-5BB4-32C8-559219FCDF19}"/>
              </a:ext>
            </a:extLst>
          </p:cNvPr>
          <p:cNvSpPr txBox="1"/>
          <p:nvPr/>
        </p:nvSpPr>
        <p:spPr>
          <a:xfrm>
            <a:off x="1313895" y="1083076"/>
            <a:ext cx="8149701" cy="615553"/>
          </a:xfrm>
          <a:prstGeom prst="rect">
            <a:avLst/>
          </a:prstGeom>
          <a:noFill/>
        </p:spPr>
        <p:txBody>
          <a:bodyPr wrap="square" lIns="0" tIns="0" rIns="0" bIns="0" rtlCol="0">
            <a:spAutoFit/>
          </a:bodyPr>
          <a:lstStyle/>
          <a:p>
            <a:r>
              <a:rPr lang="sv-SE" sz="2000" dirty="0">
                <a:latin typeface="Gotham Rounded Book" pitchFamily="50" charset="0"/>
              </a:rPr>
              <a:t>Huvudrekommendation: Prioritera att projektdeltagare får insatser som ökar deras produktivitet</a:t>
            </a:r>
          </a:p>
        </p:txBody>
      </p:sp>
      <p:pic>
        <p:nvPicPr>
          <p:cNvPr id="11" name="Content Placeholder 9" descr="Transfer outline">
            <a:extLst>
              <a:ext uri="{FF2B5EF4-FFF2-40B4-BE49-F238E27FC236}">
                <a16:creationId xmlns:a16="http://schemas.microsoft.com/office/drawing/2014/main" id="{EE6711F3-F08E-D60B-AC93-EE7ECC0D536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38800" y="1919372"/>
            <a:ext cx="914400" cy="914400"/>
          </a:xfrm>
          <a:prstGeom prst="rect">
            <a:avLst/>
          </a:prstGeom>
        </p:spPr>
      </p:pic>
      <p:pic>
        <p:nvPicPr>
          <p:cNvPr id="12" name="Content Placeholder 9" descr="Clipboard Checked with solid fill">
            <a:extLst>
              <a:ext uri="{FF2B5EF4-FFF2-40B4-BE49-F238E27FC236}">
                <a16:creationId xmlns:a16="http://schemas.microsoft.com/office/drawing/2014/main" id="{DE622968-8107-49CC-82F0-010D4E7862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0656" y="1922030"/>
            <a:ext cx="914400" cy="914400"/>
          </a:xfrm>
          <a:prstGeom prst="rect">
            <a:avLst/>
          </a:prstGeom>
        </p:spPr>
      </p:pic>
    </p:spTree>
    <p:extLst>
      <p:ext uri="{BB962C8B-B14F-4D97-AF65-F5344CB8AC3E}">
        <p14:creationId xmlns:p14="http://schemas.microsoft.com/office/powerpoint/2010/main" val="1580167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63F6F-612C-5981-29CD-C7323EE22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2C245-75ED-D333-93E4-984590D97E8C}"/>
              </a:ext>
            </a:extLst>
          </p:cNvPr>
          <p:cNvSpPr>
            <a:spLocks noGrp="1"/>
          </p:cNvSpPr>
          <p:nvPr>
            <p:ph type="title"/>
          </p:nvPr>
        </p:nvSpPr>
        <p:spPr>
          <a:xfrm>
            <a:off x="360182" y="349687"/>
            <a:ext cx="3960000" cy="493692"/>
          </a:xfrm>
        </p:spPr>
        <p:txBody>
          <a:bodyPr/>
          <a:lstStyle/>
          <a:p>
            <a:r>
              <a:rPr lang="sv-SE" dirty="0"/>
              <a:t>Rekommendation 1</a:t>
            </a:r>
          </a:p>
        </p:txBody>
      </p:sp>
      <p:sp>
        <p:nvSpPr>
          <p:cNvPr id="4" name="Text Placeholder 3">
            <a:extLst>
              <a:ext uri="{FF2B5EF4-FFF2-40B4-BE49-F238E27FC236}">
                <a16:creationId xmlns:a16="http://schemas.microsoft.com/office/drawing/2014/main" id="{A6455A77-E620-7C63-BF7F-CAE3681A915F}"/>
              </a:ext>
            </a:extLst>
          </p:cNvPr>
          <p:cNvSpPr>
            <a:spLocks noGrp="1"/>
          </p:cNvSpPr>
          <p:nvPr>
            <p:ph type="body" sz="quarter" idx="20"/>
          </p:nvPr>
        </p:nvSpPr>
        <p:spPr/>
        <p:txBody>
          <a:bodyPr/>
          <a:lstStyle/>
          <a:p>
            <a:r>
              <a:rPr lang="sv-SE" b="1" dirty="0">
                <a:latin typeface="Gotham Rounded Book" pitchFamily="50" charset="0"/>
              </a:rPr>
              <a:t>Styr projekten mot hög intensitet</a:t>
            </a:r>
          </a:p>
          <a:p>
            <a:endParaRPr lang="sv-SE" dirty="0">
              <a:latin typeface="Gotham Rounded Book" pitchFamily="50" charset="0"/>
            </a:endParaRPr>
          </a:p>
          <a:p>
            <a:r>
              <a:rPr lang="sv-SE" dirty="0">
                <a:latin typeface="Gotham Rounded Book" pitchFamily="50" charset="0"/>
              </a:rPr>
              <a:t>Sätt upp mål för timmar per deltagare</a:t>
            </a:r>
          </a:p>
          <a:p>
            <a:endParaRPr lang="sv-SE" dirty="0">
              <a:latin typeface="Gotham Rounded Book" pitchFamily="50" charset="0"/>
            </a:endParaRPr>
          </a:p>
          <a:p>
            <a:r>
              <a:rPr lang="sv-SE" dirty="0">
                <a:latin typeface="Gotham Rounded Book" pitchFamily="50" charset="0"/>
              </a:rPr>
              <a:t>Men: volym räcker inte – insatserna måste också vara relevanta</a:t>
            </a:r>
          </a:p>
        </p:txBody>
      </p:sp>
      <p:pic>
        <p:nvPicPr>
          <p:cNvPr id="5" name="drawing">
            <a:extLst>
              <a:ext uri="{FF2B5EF4-FFF2-40B4-BE49-F238E27FC236}">
                <a16:creationId xmlns:a16="http://schemas.microsoft.com/office/drawing/2014/main" id="{1AAEEC19-0D6A-C6E2-7963-6FFCCFDAB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1139" y="1801926"/>
            <a:ext cx="5463489" cy="3254147"/>
          </a:xfrm>
          <a:prstGeom prst="rect">
            <a:avLst/>
          </a:prstGeom>
        </p:spPr>
      </p:pic>
    </p:spTree>
    <p:extLst>
      <p:ext uri="{BB962C8B-B14F-4D97-AF65-F5344CB8AC3E}">
        <p14:creationId xmlns:p14="http://schemas.microsoft.com/office/powerpoint/2010/main" val="3483192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6323A-CB1C-133C-8B8E-FD01E331B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932AA-C445-A7DC-E4C5-3104FBE4C458}"/>
              </a:ext>
            </a:extLst>
          </p:cNvPr>
          <p:cNvSpPr>
            <a:spLocks noGrp="1"/>
          </p:cNvSpPr>
          <p:nvPr>
            <p:ph type="title"/>
          </p:nvPr>
        </p:nvSpPr>
        <p:spPr>
          <a:xfrm>
            <a:off x="360182" y="349687"/>
            <a:ext cx="3960000" cy="493692"/>
          </a:xfrm>
        </p:spPr>
        <p:txBody>
          <a:bodyPr/>
          <a:lstStyle/>
          <a:p>
            <a:r>
              <a:rPr lang="sv-SE" dirty="0"/>
              <a:t>Rekommendation 2</a:t>
            </a:r>
          </a:p>
        </p:txBody>
      </p:sp>
      <p:sp>
        <p:nvSpPr>
          <p:cNvPr id="4" name="Text Placeholder 3">
            <a:extLst>
              <a:ext uri="{FF2B5EF4-FFF2-40B4-BE49-F238E27FC236}">
                <a16:creationId xmlns:a16="http://schemas.microsoft.com/office/drawing/2014/main" id="{7ED315E7-EBF0-CC02-F5B1-9EBA99A7A5F1}"/>
              </a:ext>
            </a:extLst>
          </p:cNvPr>
          <p:cNvSpPr>
            <a:spLocks noGrp="1"/>
          </p:cNvSpPr>
          <p:nvPr>
            <p:ph type="body" sz="quarter" idx="20"/>
          </p:nvPr>
        </p:nvSpPr>
        <p:spPr>
          <a:xfrm>
            <a:off x="360363" y="1476375"/>
            <a:ext cx="4264903" cy="4295775"/>
          </a:xfrm>
        </p:spPr>
        <p:txBody>
          <a:bodyPr/>
          <a:lstStyle/>
          <a:p>
            <a:r>
              <a:rPr lang="sv-SE" b="1" dirty="0">
                <a:latin typeface="Gotham Rounded Book" pitchFamily="50" charset="0"/>
              </a:rPr>
              <a:t>Förändra styrningen av ESF-rådet och Socialfonden</a:t>
            </a:r>
          </a:p>
          <a:p>
            <a:endParaRPr lang="sv-SE" dirty="0">
              <a:latin typeface="Gotham Rounded Book" pitchFamily="50" charset="0"/>
            </a:endParaRPr>
          </a:p>
          <a:p>
            <a:r>
              <a:rPr lang="sv-SE" dirty="0">
                <a:latin typeface="Gotham Rounded Book" pitchFamily="50" charset="0"/>
              </a:rPr>
              <a:t>Bredda uppföljningen – följ inte bara antal deltagare och utbetalningar</a:t>
            </a:r>
          </a:p>
          <a:p>
            <a:endParaRPr lang="sv-SE" dirty="0">
              <a:latin typeface="Gotham Rounded Book" pitchFamily="50" charset="0"/>
            </a:endParaRPr>
          </a:p>
          <a:p>
            <a:r>
              <a:rPr lang="sv-SE" dirty="0">
                <a:latin typeface="Gotham Rounded Book" pitchFamily="50" charset="0"/>
              </a:rPr>
              <a:t>Minska målvärdet för antal deltagare</a:t>
            </a:r>
          </a:p>
          <a:p>
            <a:endParaRPr lang="sv-SE" dirty="0">
              <a:latin typeface="Gotham Rounded Book" pitchFamily="50" charset="0"/>
            </a:endParaRPr>
          </a:p>
          <a:p>
            <a:r>
              <a:rPr lang="sv-SE" dirty="0">
                <a:latin typeface="Gotham Rounded Book" pitchFamily="50" charset="0"/>
              </a:rPr>
              <a:t>Kostnadseffektivitet: största möjliga nytta, inte lägsta kostnad per deltagare</a:t>
            </a:r>
          </a:p>
        </p:txBody>
      </p:sp>
      <p:pic>
        <p:nvPicPr>
          <p:cNvPr id="3" name="Picture 2">
            <a:extLst>
              <a:ext uri="{FF2B5EF4-FFF2-40B4-BE49-F238E27FC236}">
                <a16:creationId xmlns:a16="http://schemas.microsoft.com/office/drawing/2014/main" id="{85599B41-0A54-3CA5-F6A7-B73BFCC75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551714" y="1836291"/>
            <a:ext cx="5756943" cy="3454166"/>
          </a:xfrm>
          <a:prstGeom prst="rect">
            <a:avLst/>
          </a:prstGeom>
          <a:noFill/>
          <a:ln>
            <a:noFill/>
          </a:ln>
        </p:spPr>
      </p:pic>
    </p:spTree>
    <p:extLst>
      <p:ext uri="{BB962C8B-B14F-4D97-AF65-F5344CB8AC3E}">
        <p14:creationId xmlns:p14="http://schemas.microsoft.com/office/powerpoint/2010/main" val="2072236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53B59-E469-D67F-BD7D-17732D7943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6A36C-B16E-6D4E-1338-DDB923DBD70F}"/>
              </a:ext>
            </a:extLst>
          </p:cNvPr>
          <p:cNvSpPr>
            <a:spLocks noGrp="1"/>
          </p:cNvSpPr>
          <p:nvPr>
            <p:ph type="title"/>
          </p:nvPr>
        </p:nvSpPr>
        <p:spPr>
          <a:xfrm>
            <a:off x="360182" y="349687"/>
            <a:ext cx="3960000" cy="493692"/>
          </a:xfrm>
        </p:spPr>
        <p:txBody>
          <a:bodyPr/>
          <a:lstStyle/>
          <a:p>
            <a:r>
              <a:rPr lang="sv-SE" dirty="0"/>
              <a:t>Rekommendation 3</a:t>
            </a:r>
          </a:p>
        </p:txBody>
      </p:sp>
      <p:sp>
        <p:nvSpPr>
          <p:cNvPr id="4" name="Text Placeholder 3">
            <a:extLst>
              <a:ext uri="{FF2B5EF4-FFF2-40B4-BE49-F238E27FC236}">
                <a16:creationId xmlns:a16="http://schemas.microsoft.com/office/drawing/2014/main" id="{664FED86-731C-0010-808C-63F887353C56}"/>
              </a:ext>
            </a:extLst>
          </p:cNvPr>
          <p:cNvSpPr>
            <a:spLocks noGrp="1"/>
          </p:cNvSpPr>
          <p:nvPr>
            <p:ph type="body" sz="quarter" idx="20"/>
          </p:nvPr>
        </p:nvSpPr>
        <p:spPr>
          <a:xfrm>
            <a:off x="360363" y="1476375"/>
            <a:ext cx="4264903" cy="4295775"/>
          </a:xfrm>
        </p:spPr>
        <p:txBody>
          <a:bodyPr/>
          <a:lstStyle/>
          <a:p>
            <a:r>
              <a:rPr lang="sv-SE" b="1" dirty="0">
                <a:latin typeface="Gotham Rounded Book" pitchFamily="50" charset="0"/>
              </a:rPr>
              <a:t>Gör det mer attraktivt att bedriva PO1-projekt</a:t>
            </a:r>
          </a:p>
          <a:p>
            <a:endParaRPr lang="sv-SE" dirty="0">
              <a:latin typeface="Gotham Rounded Book" pitchFamily="50" charset="0"/>
            </a:endParaRPr>
          </a:p>
          <a:p>
            <a:r>
              <a:rPr lang="sv-SE" dirty="0">
                <a:latin typeface="Gotham Rounded Book" pitchFamily="50" charset="0"/>
              </a:rPr>
              <a:t>Förenkla administrationen</a:t>
            </a:r>
          </a:p>
          <a:p>
            <a:endParaRPr lang="sv-SE" dirty="0">
              <a:latin typeface="Gotham Rounded Book" pitchFamily="50" charset="0"/>
            </a:endParaRPr>
          </a:p>
          <a:p>
            <a:r>
              <a:rPr lang="sv-SE" dirty="0">
                <a:latin typeface="Gotham Rounded Book" pitchFamily="50" charset="0"/>
              </a:rPr>
              <a:t>Öka konkurrensen om medlen</a:t>
            </a:r>
          </a:p>
          <a:p>
            <a:endParaRPr lang="sv-SE" dirty="0">
              <a:latin typeface="Gotham Rounded Book" pitchFamily="50" charset="0"/>
            </a:endParaRPr>
          </a:p>
          <a:p>
            <a:r>
              <a:rPr lang="sv-SE" dirty="0">
                <a:latin typeface="Gotham Rounded Book" pitchFamily="50" charset="0"/>
              </a:rPr>
              <a:t>Samordna med andra politiska satsningar</a:t>
            </a:r>
          </a:p>
        </p:txBody>
      </p:sp>
      <p:pic>
        <p:nvPicPr>
          <p:cNvPr id="3" name="Picture 2" descr="White and yellow chairs">
            <a:extLst>
              <a:ext uri="{FF2B5EF4-FFF2-40B4-BE49-F238E27FC236}">
                <a16:creationId xmlns:a16="http://schemas.microsoft.com/office/drawing/2014/main" id="{8DDED25B-EBE9-B6F3-8911-43E866C2DD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551714" y="2109124"/>
            <a:ext cx="5756943" cy="2908500"/>
          </a:xfrm>
          <a:prstGeom prst="rect">
            <a:avLst/>
          </a:prstGeom>
          <a:noFill/>
          <a:ln>
            <a:noFill/>
          </a:ln>
        </p:spPr>
      </p:pic>
    </p:spTree>
    <p:extLst>
      <p:ext uri="{BB962C8B-B14F-4D97-AF65-F5344CB8AC3E}">
        <p14:creationId xmlns:p14="http://schemas.microsoft.com/office/powerpoint/2010/main" val="3474734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A672A-EDE5-7C04-CC76-7009E7D109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09F615-9E27-C590-6A4D-003AB0259F39}"/>
              </a:ext>
            </a:extLst>
          </p:cNvPr>
          <p:cNvSpPr>
            <a:spLocks noGrp="1"/>
          </p:cNvSpPr>
          <p:nvPr>
            <p:ph type="sldNum" sz="quarter" idx="17"/>
          </p:nvPr>
        </p:nvSpPr>
        <p:spPr/>
        <p:txBody>
          <a:bodyPr/>
          <a:lstStyle/>
          <a:p>
            <a:fld id="{23AA811B-2EBD-4900-905E-5BE206449611}" type="slidenum">
              <a:rPr lang="en-GB" smtClean="0"/>
              <a:pPr/>
              <a:t>25</a:t>
            </a:fld>
            <a:endParaRPr lang="en-GB"/>
          </a:p>
        </p:txBody>
      </p:sp>
      <p:sp>
        <p:nvSpPr>
          <p:cNvPr id="8" name="Text Placeholder 7">
            <a:extLst>
              <a:ext uri="{FF2B5EF4-FFF2-40B4-BE49-F238E27FC236}">
                <a16:creationId xmlns:a16="http://schemas.microsoft.com/office/drawing/2014/main" id="{40D49D72-5FCB-392B-DB00-DDD32EA34149}"/>
              </a:ext>
            </a:extLst>
          </p:cNvPr>
          <p:cNvSpPr>
            <a:spLocks noGrp="1"/>
          </p:cNvSpPr>
          <p:nvPr>
            <p:ph type="body" sz="quarter" idx="19"/>
          </p:nvPr>
        </p:nvSpPr>
        <p:spPr/>
        <p:txBody>
          <a:bodyPr/>
          <a:lstStyle/>
          <a:p>
            <a:endParaRPr lang="sv-SE" dirty="0">
              <a:latin typeface="Gotham Rounded Bold" pitchFamily="50" charset="0"/>
            </a:endParaRPr>
          </a:p>
        </p:txBody>
      </p:sp>
      <p:sp>
        <p:nvSpPr>
          <p:cNvPr id="7" name="Text Placeholder 6">
            <a:extLst>
              <a:ext uri="{FF2B5EF4-FFF2-40B4-BE49-F238E27FC236}">
                <a16:creationId xmlns:a16="http://schemas.microsoft.com/office/drawing/2014/main" id="{E31F2CC3-28E8-4AF6-80EF-9C0987758BF7}"/>
              </a:ext>
            </a:extLst>
          </p:cNvPr>
          <p:cNvSpPr>
            <a:spLocks noGrp="1"/>
          </p:cNvSpPr>
          <p:nvPr>
            <p:ph type="body" sz="quarter" idx="18"/>
          </p:nvPr>
        </p:nvSpPr>
        <p:spPr>
          <a:xfrm>
            <a:off x="5166248" y="2856584"/>
            <a:ext cx="5407056" cy="572416"/>
          </a:xfrm>
        </p:spPr>
        <p:txBody>
          <a:bodyPr/>
          <a:lstStyle/>
          <a:p>
            <a:r>
              <a:rPr lang="sv-SE" sz="3200" b="1" dirty="0">
                <a:latin typeface="Gotham Rounded Book" pitchFamily="50" charset="0"/>
              </a:rPr>
              <a:t>Tack!</a:t>
            </a:r>
          </a:p>
        </p:txBody>
      </p:sp>
      <p:sp>
        <p:nvSpPr>
          <p:cNvPr id="4" name="TextBox 3">
            <a:extLst>
              <a:ext uri="{FF2B5EF4-FFF2-40B4-BE49-F238E27FC236}">
                <a16:creationId xmlns:a16="http://schemas.microsoft.com/office/drawing/2014/main" id="{D65CB423-4AE1-CF60-A6C8-26CA10062540}"/>
              </a:ext>
            </a:extLst>
          </p:cNvPr>
          <p:cNvSpPr txBox="1"/>
          <p:nvPr/>
        </p:nvSpPr>
        <p:spPr>
          <a:xfrm>
            <a:off x="5166248" y="4332303"/>
            <a:ext cx="6871316" cy="307777"/>
          </a:xfrm>
          <a:prstGeom prst="rect">
            <a:avLst/>
          </a:prstGeom>
          <a:noFill/>
        </p:spPr>
        <p:txBody>
          <a:bodyPr wrap="square" lIns="0" tIns="0" rIns="0" bIns="0" rtlCol="0">
            <a:spAutoFit/>
          </a:bodyPr>
          <a:lstStyle/>
          <a:p>
            <a:r>
              <a:rPr lang="sv-SE" sz="2000" dirty="0">
                <a:solidFill>
                  <a:schemeClr val="bg1"/>
                </a:solidFill>
                <a:latin typeface="Gotham Rounded Book" pitchFamily="50" charset="0"/>
              </a:rPr>
              <a:t>Frågor?</a:t>
            </a:r>
          </a:p>
        </p:txBody>
      </p:sp>
    </p:spTree>
    <p:extLst>
      <p:ext uri="{BB962C8B-B14F-4D97-AF65-F5344CB8AC3E}">
        <p14:creationId xmlns:p14="http://schemas.microsoft.com/office/powerpoint/2010/main" val="17542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77F29-128B-B5AE-F5BE-814132794241}"/>
              </a:ext>
            </a:extLst>
          </p:cNvPr>
          <p:cNvSpPr>
            <a:spLocks noGrp="1"/>
          </p:cNvSpPr>
          <p:nvPr>
            <p:ph type="title"/>
          </p:nvPr>
        </p:nvSpPr>
        <p:spPr>
          <a:xfrm>
            <a:off x="359989" y="625599"/>
            <a:ext cx="11472021" cy="777526"/>
          </a:xfrm>
        </p:spPr>
        <p:txBody>
          <a:bodyPr/>
          <a:lstStyle/>
          <a:p>
            <a:r>
              <a:rPr lang="sv-SE" sz="3600" dirty="0">
                <a:latin typeface="Gotham Rounded Book" pitchFamily="50" charset="0"/>
              </a:rPr>
              <a:t>Sammanfattning</a:t>
            </a:r>
            <a:endParaRPr lang="sv-SE" dirty="0">
              <a:latin typeface="Gotham Rounded Book" pitchFamily="50" charset="0"/>
            </a:endParaRPr>
          </a:p>
        </p:txBody>
      </p:sp>
      <p:pic>
        <p:nvPicPr>
          <p:cNvPr id="10" name="Graphic 9" descr="Stopwatch 75% with solid fill">
            <a:extLst>
              <a:ext uri="{FF2B5EF4-FFF2-40B4-BE49-F238E27FC236}">
                <a16:creationId xmlns:a16="http://schemas.microsoft.com/office/drawing/2014/main" id="{6821C1ED-C70E-38AE-E72B-8B445FD520E8}"/>
              </a:ext>
            </a:extLst>
          </p:cNvPr>
          <p:cNvPicPr>
            <a:picLocks noChangeAspect="1"/>
          </p:cNvPicPr>
          <p:nvPr>
            <p:custDataLst>
              <p:tags r:id="rId1"/>
            </p:custDataLst>
          </p:nvPr>
        </p:nvPicPr>
        <p:blipFill>
          <a:blip r:embed="rId7">
            <a:extLst>
              <a:ext uri="{96DAC541-7B7A-43D3-8B79-37D633B846F1}">
                <asvg:svgBlip xmlns:asvg="http://schemas.microsoft.com/office/drawing/2016/SVG/main" r:embed="rId8"/>
              </a:ext>
            </a:extLst>
          </a:blip>
          <a:srcRect/>
          <a:stretch/>
        </p:blipFill>
        <p:spPr>
          <a:xfrm>
            <a:off x="6741876" y="2047873"/>
            <a:ext cx="1381125" cy="1381125"/>
          </a:xfrm>
          <a:prstGeom prst="rect">
            <a:avLst/>
          </a:prstGeom>
        </p:spPr>
      </p:pic>
      <p:pic>
        <p:nvPicPr>
          <p:cNvPr id="22" name="Graphic 10" descr="Escalator Up outline">
            <a:extLst>
              <a:ext uri="{FF2B5EF4-FFF2-40B4-BE49-F238E27FC236}">
                <a16:creationId xmlns:a16="http://schemas.microsoft.com/office/drawing/2014/main" id="{B2BE613E-50A7-386C-AFFC-3A244C15CC1E}"/>
              </a:ext>
            </a:extLst>
          </p:cNvPr>
          <p:cNvPicPr>
            <a:picLocks noChangeAspect="1"/>
          </p:cNvPicPr>
          <p:nvPr>
            <p:custDataLst>
              <p:tags r:id="rId2"/>
            </p:custDataLst>
          </p:nvPr>
        </p:nvPicPr>
        <p:blipFill>
          <a:blip r:embed="rId9">
            <a:extLst>
              <a:ext uri="{96DAC541-7B7A-43D3-8B79-37D633B846F1}">
                <asvg:svgBlip xmlns:asvg="http://schemas.microsoft.com/office/drawing/2016/SVG/main" r:embed="rId10"/>
              </a:ext>
            </a:extLst>
          </a:blip>
          <a:srcRect/>
          <a:stretch/>
        </p:blipFill>
        <p:spPr>
          <a:xfrm>
            <a:off x="3902400" y="2140325"/>
            <a:ext cx="1381125" cy="1381125"/>
          </a:xfrm>
          <a:prstGeom prst="rect">
            <a:avLst/>
          </a:prstGeom>
        </p:spPr>
      </p:pic>
      <p:pic>
        <p:nvPicPr>
          <p:cNvPr id="26" name="Graphic 25" descr="Office worker female outline">
            <a:extLst>
              <a:ext uri="{FF2B5EF4-FFF2-40B4-BE49-F238E27FC236}">
                <a16:creationId xmlns:a16="http://schemas.microsoft.com/office/drawing/2014/main" id="{E2C4DC2D-1345-2BF9-1425-5832A1A6E08E}"/>
              </a:ext>
            </a:extLst>
          </p:cNvPr>
          <p:cNvPicPr>
            <a:picLocks noChangeAspect="1"/>
          </p:cNvPicPr>
          <p:nvPr>
            <p:custDataLst>
              <p:tags r:id="rId3"/>
            </p:custDataLst>
          </p:nvPr>
        </p:nvPicPr>
        <p:blipFill>
          <a:blip r:embed="rId11">
            <a:extLst>
              <a:ext uri="{96DAC541-7B7A-43D3-8B79-37D633B846F1}">
                <asvg:svgBlip xmlns:asvg="http://schemas.microsoft.com/office/drawing/2016/SVG/main" r:embed="rId12"/>
              </a:ext>
            </a:extLst>
          </a:blip>
          <a:srcRect/>
          <a:stretch/>
        </p:blipFill>
        <p:spPr>
          <a:xfrm>
            <a:off x="1085970" y="2047874"/>
            <a:ext cx="1381125" cy="1381125"/>
          </a:xfrm>
          <a:prstGeom prst="rect">
            <a:avLst/>
          </a:prstGeom>
        </p:spPr>
      </p:pic>
      <p:pic>
        <p:nvPicPr>
          <p:cNvPr id="30" name="Graphic 29" descr="Female outline">
            <a:extLst>
              <a:ext uri="{FF2B5EF4-FFF2-40B4-BE49-F238E27FC236}">
                <a16:creationId xmlns:a16="http://schemas.microsoft.com/office/drawing/2014/main" id="{5F1C430B-FADC-AA61-4484-052E8E34CB00}"/>
              </a:ext>
            </a:extLst>
          </p:cNvPr>
          <p:cNvPicPr>
            <a:picLocks noChangeAspect="1"/>
          </p:cNvPicPr>
          <p:nvPr>
            <p:custDataLst>
              <p:tags r:id="rId4"/>
            </p:custDataLst>
          </p:nvPr>
        </p:nvPicPr>
        <p:blipFill>
          <a:blip r:embed="rId13">
            <a:extLst>
              <a:ext uri="{96DAC541-7B7A-43D3-8B79-37D633B846F1}">
                <asvg:svgBlip xmlns:asvg="http://schemas.microsoft.com/office/drawing/2016/SVG/main" r:embed="rId14"/>
              </a:ext>
            </a:extLst>
          </a:blip>
          <a:srcRect/>
          <a:stretch/>
        </p:blipFill>
        <p:spPr>
          <a:xfrm>
            <a:off x="9542226" y="2158558"/>
            <a:ext cx="1381125" cy="1381125"/>
          </a:xfrm>
          <a:prstGeom prst="rect">
            <a:avLst/>
          </a:prstGeom>
        </p:spPr>
      </p:pic>
      <p:sp>
        <p:nvSpPr>
          <p:cNvPr id="33" name="Text Placeholder 2">
            <a:extLst>
              <a:ext uri="{FF2B5EF4-FFF2-40B4-BE49-F238E27FC236}">
                <a16:creationId xmlns:a16="http://schemas.microsoft.com/office/drawing/2014/main" id="{CFE856B6-98CC-B05A-F430-B1CD86038BCD}"/>
              </a:ext>
            </a:extLst>
          </p:cNvPr>
          <p:cNvSpPr txBox="1">
            <a:spLocks/>
          </p:cNvSpPr>
          <p:nvPr/>
        </p:nvSpPr>
        <p:spPr>
          <a:xfrm>
            <a:off x="606533" y="3521450"/>
            <a:ext cx="2340000" cy="1327981"/>
          </a:xfrm>
          <a:prstGeom prst="rect">
            <a:avLst/>
          </a:prstGeom>
          <a:ln>
            <a:noFill/>
          </a:ln>
        </p:spPr>
        <p:txBody>
          <a:bodyPr vert="horz" lIns="0" tIns="0" rIns="0" bIns="0" rtlCol="0">
            <a:noAutofit/>
          </a:bodyPr>
          <a:lstStyle>
            <a:lvl1pPr marL="252000" indent="-2520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1pPr>
            <a:lvl2pPr marL="468000" indent="-216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468000" indent="0" algn="l" defTabSz="914400" rtl="0" eaLnBrk="1" latinLnBrk="0" hangingPunct="1">
              <a:lnSpc>
                <a:spcPct val="100000"/>
              </a:lnSpc>
              <a:spcBef>
                <a:spcPts val="0"/>
              </a:spcBef>
              <a:spcAft>
                <a:spcPts val="0"/>
              </a:spcAft>
              <a:buFontTx/>
              <a:buNone/>
              <a:defRPr sz="1200" kern="1200">
                <a:solidFill>
                  <a:schemeClr val="tx1"/>
                </a:solidFill>
                <a:latin typeface="+mn-lt"/>
                <a:ea typeface="+mn-ea"/>
                <a:cs typeface="+mn-cs"/>
              </a:defRPr>
            </a:lvl3pPr>
            <a:lvl4pPr marL="0" indent="0" algn="l" defTabSz="914400" rtl="0" eaLnBrk="1" latinLnBrk="0" hangingPunct="1">
              <a:lnSpc>
                <a:spcPts val="1900"/>
              </a:lnSpc>
              <a:spcBef>
                <a:spcPts val="1200"/>
              </a:spcBef>
              <a:spcAft>
                <a:spcPts val="12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ts val="1300"/>
              </a:lnSpc>
              <a:spcBef>
                <a:spcPts val="600"/>
              </a:spcBef>
              <a:spcAft>
                <a:spcPts val="600"/>
              </a:spcAft>
              <a:buFont typeface="Arial" panose="020B0604020202020204" pitchFamily="34" charset="0"/>
              <a:buChar char="​"/>
              <a:tabLst/>
              <a:defRPr sz="900"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chemeClr val="tx1"/>
                </a:solidFill>
                <a:latin typeface="+mn-lt"/>
                <a:ea typeface="+mn-ea"/>
                <a:cs typeface="+mn-cs"/>
              </a:defRPr>
            </a:lvl7pPr>
            <a:lvl8pPr marL="171450" indent="-171450" algn="l" defTabSz="914400" rtl="0" eaLnBrk="1" latinLnBrk="0" hangingPunct="1">
              <a:lnSpc>
                <a:spcPct val="100000"/>
              </a:lnSpc>
              <a:spcBef>
                <a:spcPts val="300"/>
              </a:spcBef>
              <a:spcAft>
                <a:spcPts val="300"/>
              </a:spcAft>
              <a:buFont typeface="Arial" panose="020B0604020202020204" pitchFamily="34" charset="0"/>
              <a:buChar char="•"/>
              <a:defRPr sz="9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400"/>
              </a:spcAft>
              <a:buFont typeface="Arial" panose="020B0604020202020204" pitchFamily="34" charset="0"/>
              <a:buNone/>
              <a:defRPr sz="800" kern="1200" baseline="0">
                <a:solidFill>
                  <a:schemeClr val="tx1"/>
                </a:solidFill>
                <a:latin typeface="+mn-lt"/>
                <a:ea typeface="+mn-ea"/>
                <a:cs typeface="+mn-cs"/>
              </a:defRPr>
            </a:lvl9pPr>
          </a:lstStyle>
          <a:p>
            <a:pPr marL="0" indent="0" algn="ctr">
              <a:spcAft>
                <a:spcPts val="1800"/>
              </a:spcAft>
              <a:buNone/>
            </a:pPr>
            <a:r>
              <a:rPr lang="sv-SE" dirty="0">
                <a:latin typeface="Gotham Rounded Light" pitchFamily="50" charset="0"/>
              </a:rPr>
              <a:t>Deltagarna står redan starkt på arbetsmarknaden</a:t>
            </a:r>
          </a:p>
        </p:txBody>
      </p:sp>
      <p:sp>
        <p:nvSpPr>
          <p:cNvPr id="35" name="Text Placeholder 2">
            <a:extLst>
              <a:ext uri="{FF2B5EF4-FFF2-40B4-BE49-F238E27FC236}">
                <a16:creationId xmlns:a16="http://schemas.microsoft.com/office/drawing/2014/main" id="{5C0FA2A5-0AA4-3433-6B7E-7CB3EF98AF81}"/>
              </a:ext>
            </a:extLst>
          </p:cNvPr>
          <p:cNvSpPr txBox="1">
            <a:spLocks/>
          </p:cNvSpPr>
          <p:nvPr/>
        </p:nvSpPr>
        <p:spPr>
          <a:xfrm>
            <a:off x="3422963" y="3521450"/>
            <a:ext cx="2340000" cy="1327981"/>
          </a:xfrm>
          <a:prstGeom prst="rect">
            <a:avLst/>
          </a:prstGeom>
          <a:ln>
            <a:noFill/>
          </a:ln>
        </p:spPr>
        <p:txBody>
          <a:bodyPr vert="horz" lIns="0" tIns="0" rIns="0" bIns="0" rtlCol="0">
            <a:noAutofit/>
          </a:bodyPr>
          <a:lstStyle>
            <a:lvl1pPr marL="252000" indent="-2520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1pPr>
            <a:lvl2pPr marL="468000" indent="-216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468000" indent="0" algn="l" defTabSz="914400" rtl="0" eaLnBrk="1" latinLnBrk="0" hangingPunct="1">
              <a:lnSpc>
                <a:spcPct val="100000"/>
              </a:lnSpc>
              <a:spcBef>
                <a:spcPts val="0"/>
              </a:spcBef>
              <a:spcAft>
                <a:spcPts val="0"/>
              </a:spcAft>
              <a:buFontTx/>
              <a:buNone/>
              <a:defRPr sz="1200" kern="1200">
                <a:solidFill>
                  <a:schemeClr val="tx1"/>
                </a:solidFill>
                <a:latin typeface="+mn-lt"/>
                <a:ea typeface="+mn-ea"/>
                <a:cs typeface="+mn-cs"/>
              </a:defRPr>
            </a:lvl3pPr>
            <a:lvl4pPr marL="0" indent="0" algn="l" defTabSz="914400" rtl="0" eaLnBrk="1" latinLnBrk="0" hangingPunct="1">
              <a:lnSpc>
                <a:spcPts val="1900"/>
              </a:lnSpc>
              <a:spcBef>
                <a:spcPts val="1200"/>
              </a:spcBef>
              <a:spcAft>
                <a:spcPts val="12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ts val="1300"/>
              </a:lnSpc>
              <a:spcBef>
                <a:spcPts val="600"/>
              </a:spcBef>
              <a:spcAft>
                <a:spcPts val="600"/>
              </a:spcAft>
              <a:buFont typeface="Arial" panose="020B0604020202020204" pitchFamily="34" charset="0"/>
              <a:buChar char="​"/>
              <a:tabLst/>
              <a:defRPr sz="900"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chemeClr val="tx1"/>
                </a:solidFill>
                <a:latin typeface="+mn-lt"/>
                <a:ea typeface="+mn-ea"/>
                <a:cs typeface="+mn-cs"/>
              </a:defRPr>
            </a:lvl7pPr>
            <a:lvl8pPr marL="171450" indent="-171450" algn="l" defTabSz="914400" rtl="0" eaLnBrk="1" latinLnBrk="0" hangingPunct="1">
              <a:lnSpc>
                <a:spcPct val="100000"/>
              </a:lnSpc>
              <a:spcBef>
                <a:spcPts val="300"/>
              </a:spcBef>
              <a:spcAft>
                <a:spcPts val="300"/>
              </a:spcAft>
              <a:buFont typeface="Arial" panose="020B0604020202020204" pitchFamily="34" charset="0"/>
              <a:buChar char="•"/>
              <a:defRPr sz="9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400"/>
              </a:spcAft>
              <a:buFont typeface="Arial" panose="020B0604020202020204" pitchFamily="34" charset="0"/>
              <a:buNone/>
              <a:defRPr sz="800" kern="1200" baseline="0">
                <a:solidFill>
                  <a:schemeClr val="tx1"/>
                </a:solidFill>
                <a:latin typeface="+mn-lt"/>
                <a:ea typeface="+mn-ea"/>
                <a:cs typeface="+mn-cs"/>
              </a:defRPr>
            </a:lvl9pPr>
          </a:lstStyle>
          <a:p>
            <a:pPr marL="0" indent="0" algn="ctr">
              <a:spcAft>
                <a:spcPts val="1800"/>
              </a:spcAft>
              <a:buNone/>
            </a:pPr>
            <a:r>
              <a:rPr lang="sv-SE" dirty="0">
                <a:latin typeface="Gotham Rounded Light" pitchFamily="50" charset="0"/>
              </a:rPr>
              <a:t>Insatser längre än en halvdag stärker deltagarnas ställning</a:t>
            </a:r>
          </a:p>
        </p:txBody>
      </p:sp>
      <p:sp>
        <p:nvSpPr>
          <p:cNvPr id="36" name="Text Placeholder 2">
            <a:extLst>
              <a:ext uri="{FF2B5EF4-FFF2-40B4-BE49-F238E27FC236}">
                <a16:creationId xmlns:a16="http://schemas.microsoft.com/office/drawing/2014/main" id="{C9BD8891-4BDD-45A3-4D0C-2723A7FE0DE1}"/>
              </a:ext>
            </a:extLst>
          </p:cNvPr>
          <p:cNvSpPr txBox="1">
            <a:spLocks/>
          </p:cNvSpPr>
          <p:nvPr/>
        </p:nvSpPr>
        <p:spPr>
          <a:xfrm>
            <a:off x="6242876" y="3521450"/>
            <a:ext cx="2340000" cy="1327981"/>
          </a:xfrm>
          <a:prstGeom prst="rect">
            <a:avLst/>
          </a:prstGeom>
          <a:ln>
            <a:noFill/>
          </a:ln>
        </p:spPr>
        <p:txBody>
          <a:bodyPr vert="horz" lIns="0" tIns="0" rIns="0" bIns="0" rtlCol="0">
            <a:noAutofit/>
          </a:bodyPr>
          <a:lstStyle>
            <a:lvl1pPr marL="252000" indent="-2520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1pPr>
            <a:lvl2pPr marL="468000" indent="-216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468000" indent="0" algn="l" defTabSz="914400" rtl="0" eaLnBrk="1" latinLnBrk="0" hangingPunct="1">
              <a:lnSpc>
                <a:spcPct val="100000"/>
              </a:lnSpc>
              <a:spcBef>
                <a:spcPts val="0"/>
              </a:spcBef>
              <a:spcAft>
                <a:spcPts val="0"/>
              </a:spcAft>
              <a:buFontTx/>
              <a:buNone/>
              <a:defRPr sz="1200" kern="1200">
                <a:solidFill>
                  <a:schemeClr val="tx1"/>
                </a:solidFill>
                <a:latin typeface="+mn-lt"/>
                <a:ea typeface="+mn-ea"/>
                <a:cs typeface="+mn-cs"/>
              </a:defRPr>
            </a:lvl3pPr>
            <a:lvl4pPr marL="0" indent="0" algn="l" defTabSz="914400" rtl="0" eaLnBrk="1" latinLnBrk="0" hangingPunct="1">
              <a:lnSpc>
                <a:spcPts val="1900"/>
              </a:lnSpc>
              <a:spcBef>
                <a:spcPts val="1200"/>
              </a:spcBef>
              <a:spcAft>
                <a:spcPts val="12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ts val="1300"/>
              </a:lnSpc>
              <a:spcBef>
                <a:spcPts val="600"/>
              </a:spcBef>
              <a:spcAft>
                <a:spcPts val="600"/>
              </a:spcAft>
              <a:buFont typeface="Arial" panose="020B0604020202020204" pitchFamily="34" charset="0"/>
              <a:buChar char="​"/>
              <a:tabLst/>
              <a:defRPr sz="900"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chemeClr val="tx1"/>
                </a:solidFill>
                <a:latin typeface="+mn-lt"/>
                <a:ea typeface="+mn-ea"/>
                <a:cs typeface="+mn-cs"/>
              </a:defRPr>
            </a:lvl7pPr>
            <a:lvl8pPr marL="171450" indent="-171450" algn="l" defTabSz="914400" rtl="0" eaLnBrk="1" latinLnBrk="0" hangingPunct="1">
              <a:lnSpc>
                <a:spcPct val="100000"/>
              </a:lnSpc>
              <a:spcBef>
                <a:spcPts val="300"/>
              </a:spcBef>
              <a:spcAft>
                <a:spcPts val="300"/>
              </a:spcAft>
              <a:buFont typeface="Arial" panose="020B0604020202020204" pitchFamily="34" charset="0"/>
              <a:buChar char="•"/>
              <a:defRPr sz="9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400"/>
              </a:spcAft>
              <a:buFont typeface="Arial" panose="020B0604020202020204" pitchFamily="34" charset="0"/>
              <a:buNone/>
              <a:defRPr sz="800" kern="1200" baseline="0">
                <a:solidFill>
                  <a:schemeClr val="tx1"/>
                </a:solidFill>
                <a:latin typeface="+mn-lt"/>
                <a:ea typeface="+mn-ea"/>
                <a:cs typeface="+mn-cs"/>
              </a:defRPr>
            </a:lvl9pPr>
          </a:lstStyle>
          <a:p>
            <a:pPr marL="0" indent="0" algn="ctr">
              <a:spcAft>
                <a:spcPts val="1800"/>
              </a:spcAft>
              <a:buNone/>
            </a:pPr>
            <a:r>
              <a:rPr lang="sv-SE" sz="1600" dirty="0">
                <a:latin typeface="Gotham Rounded Light" pitchFamily="50" charset="0"/>
              </a:rPr>
              <a:t>Effekterna ökar med omfattning – men de flesta får för lite</a:t>
            </a:r>
          </a:p>
        </p:txBody>
      </p:sp>
      <p:sp>
        <p:nvSpPr>
          <p:cNvPr id="37" name="Text Placeholder 2">
            <a:extLst>
              <a:ext uri="{FF2B5EF4-FFF2-40B4-BE49-F238E27FC236}">
                <a16:creationId xmlns:a16="http://schemas.microsoft.com/office/drawing/2014/main" id="{EBF697F2-A46D-7BF4-E028-426D8CE433C4}"/>
              </a:ext>
            </a:extLst>
          </p:cNvPr>
          <p:cNvSpPr txBox="1">
            <a:spLocks/>
          </p:cNvSpPr>
          <p:nvPr/>
        </p:nvSpPr>
        <p:spPr>
          <a:xfrm>
            <a:off x="9062789" y="3521450"/>
            <a:ext cx="2340000" cy="1327981"/>
          </a:xfrm>
          <a:prstGeom prst="rect">
            <a:avLst/>
          </a:prstGeom>
          <a:ln>
            <a:noFill/>
          </a:ln>
        </p:spPr>
        <p:txBody>
          <a:bodyPr vert="horz" lIns="0" tIns="0" rIns="0" bIns="0" rtlCol="0">
            <a:noAutofit/>
          </a:bodyPr>
          <a:lstStyle>
            <a:lvl1pPr marL="252000" indent="-2520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1pPr>
            <a:lvl2pPr marL="468000" indent="-216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468000" indent="0" algn="l" defTabSz="914400" rtl="0" eaLnBrk="1" latinLnBrk="0" hangingPunct="1">
              <a:lnSpc>
                <a:spcPct val="100000"/>
              </a:lnSpc>
              <a:spcBef>
                <a:spcPts val="0"/>
              </a:spcBef>
              <a:spcAft>
                <a:spcPts val="0"/>
              </a:spcAft>
              <a:buFontTx/>
              <a:buNone/>
              <a:defRPr sz="1200" kern="1200">
                <a:solidFill>
                  <a:schemeClr val="tx1"/>
                </a:solidFill>
                <a:latin typeface="+mn-lt"/>
                <a:ea typeface="+mn-ea"/>
                <a:cs typeface="+mn-cs"/>
              </a:defRPr>
            </a:lvl3pPr>
            <a:lvl4pPr marL="0" indent="0" algn="l" defTabSz="914400" rtl="0" eaLnBrk="1" latinLnBrk="0" hangingPunct="1">
              <a:lnSpc>
                <a:spcPts val="1900"/>
              </a:lnSpc>
              <a:spcBef>
                <a:spcPts val="1200"/>
              </a:spcBef>
              <a:spcAft>
                <a:spcPts val="12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ts val="1300"/>
              </a:lnSpc>
              <a:spcBef>
                <a:spcPts val="600"/>
              </a:spcBef>
              <a:spcAft>
                <a:spcPts val="600"/>
              </a:spcAft>
              <a:buFont typeface="Arial" panose="020B0604020202020204" pitchFamily="34" charset="0"/>
              <a:buChar char="​"/>
              <a:tabLst/>
              <a:defRPr sz="900"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800" b="0" kern="1200" baseline="0">
                <a:solidFill>
                  <a:schemeClr val="tx1"/>
                </a:solidFill>
                <a:latin typeface="+mn-lt"/>
                <a:ea typeface="+mn-ea"/>
                <a:cs typeface="+mn-cs"/>
              </a:defRPr>
            </a:lvl7pPr>
            <a:lvl8pPr marL="171450" indent="-171450" algn="l" defTabSz="914400" rtl="0" eaLnBrk="1" latinLnBrk="0" hangingPunct="1">
              <a:lnSpc>
                <a:spcPct val="100000"/>
              </a:lnSpc>
              <a:spcBef>
                <a:spcPts val="300"/>
              </a:spcBef>
              <a:spcAft>
                <a:spcPts val="300"/>
              </a:spcAft>
              <a:buFont typeface="Arial" panose="020B0604020202020204" pitchFamily="34" charset="0"/>
              <a:buChar char="•"/>
              <a:defRPr sz="9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400"/>
              </a:spcAft>
              <a:buFont typeface="Arial" panose="020B0604020202020204" pitchFamily="34" charset="0"/>
              <a:buNone/>
              <a:defRPr sz="800" kern="1200" baseline="0">
                <a:solidFill>
                  <a:schemeClr val="tx1"/>
                </a:solidFill>
                <a:latin typeface="+mn-lt"/>
                <a:ea typeface="+mn-ea"/>
                <a:cs typeface="+mn-cs"/>
              </a:defRPr>
            </a:lvl9pPr>
          </a:lstStyle>
          <a:p>
            <a:pPr marL="0" indent="0" algn="ctr">
              <a:spcAft>
                <a:spcPts val="1800"/>
              </a:spcAft>
              <a:buNone/>
            </a:pPr>
            <a:r>
              <a:rPr lang="sv-SE" dirty="0">
                <a:latin typeface="Gotham Rounded Light" pitchFamily="50" charset="0"/>
              </a:rPr>
              <a:t>Kvinnor är i huvudsak de som driver effekten</a:t>
            </a:r>
            <a:endParaRPr lang="sv-SE" sz="1600" dirty="0">
              <a:latin typeface="Gotham Rounded Light" pitchFamily="50" charset="0"/>
            </a:endParaRPr>
          </a:p>
        </p:txBody>
      </p:sp>
      <p:cxnSp>
        <p:nvCxnSpPr>
          <p:cNvPr id="39" name="Straight Connector 38">
            <a:extLst>
              <a:ext uri="{FF2B5EF4-FFF2-40B4-BE49-F238E27FC236}">
                <a16:creationId xmlns:a16="http://schemas.microsoft.com/office/drawing/2014/main" id="{614DF82A-056C-B36F-0FBA-3E8128D23B67}"/>
              </a:ext>
            </a:extLst>
          </p:cNvPr>
          <p:cNvCxnSpPr>
            <a:cxnSpLocks/>
          </p:cNvCxnSpPr>
          <p:nvPr/>
        </p:nvCxnSpPr>
        <p:spPr>
          <a:xfrm>
            <a:off x="3181350" y="3321425"/>
            <a:ext cx="0" cy="108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741BB6-8E07-9A80-15EA-82D7B0D7F453}"/>
              </a:ext>
            </a:extLst>
          </p:cNvPr>
          <p:cNvCxnSpPr>
            <a:cxnSpLocks/>
          </p:cNvCxnSpPr>
          <p:nvPr/>
        </p:nvCxnSpPr>
        <p:spPr>
          <a:xfrm>
            <a:off x="5981700" y="3321425"/>
            <a:ext cx="0" cy="108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5A42B55-AE85-EAA4-F35D-EDF417ADA2B8}"/>
              </a:ext>
            </a:extLst>
          </p:cNvPr>
          <p:cNvCxnSpPr>
            <a:cxnSpLocks/>
          </p:cNvCxnSpPr>
          <p:nvPr/>
        </p:nvCxnSpPr>
        <p:spPr>
          <a:xfrm>
            <a:off x="8810625" y="3321425"/>
            <a:ext cx="0" cy="108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47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E7BFE-FC75-1A49-B248-E7CEB54FC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B7F598-B92C-DFC5-A174-F45268234B3E}"/>
              </a:ext>
            </a:extLst>
          </p:cNvPr>
          <p:cNvSpPr>
            <a:spLocks noGrp="1"/>
          </p:cNvSpPr>
          <p:nvPr>
            <p:ph type="title"/>
          </p:nvPr>
        </p:nvSpPr>
        <p:spPr>
          <a:xfrm>
            <a:off x="800534" y="453495"/>
            <a:ext cx="6766580" cy="748627"/>
          </a:xfrm>
        </p:spPr>
        <p:txBody>
          <a:bodyPr/>
          <a:lstStyle/>
          <a:p>
            <a:pPr defTabSz="456961"/>
            <a:r>
              <a:rPr lang="sv-SE" b="0" dirty="0">
                <a:solidFill>
                  <a:schemeClr val="tx1"/>
                </a:solidFill>
                <a:latin typeface="Gotham Rounded Book" pitchFamily="50" charset="0"/>
              </a:rPr>
              <a:t>Klusterutvärdering</a:t>
            </a:r>
          </a:p>
        </p:txBody>
      </p:sp>
      <p:sp>
        <p:nvSpPr>
          <p:cNvPr id="3" name="Content Placeholder 2">
            <a:extLst>
              <a:ext uri="{FF2B5EF4-FFF2-40B4-BE49-F238E27FC236}">
                <a16:creationId xmlns:a16="http://schemas.microsoft.com/office/drawing/2014/main" id="{5C01BFA4-3E8B-4473-36A2-312DE06E548A}"/>
              </a:ext>
            </a:extLst>
          </p:cNvPr>
          <p:cNvSpPr>
            <a:spLocks noGrp="1"/>
          </p:cNvSpPr>
          <p:nvPr>
            <p:ph idx="1"/>
          </p:nvPr>
        </p:nvSpPr>
        <p:spPr>
          <a:xfrm>
            <a:off x="800533" y="1644652"/>
            <a:ext cx="5295468" cy="4062414"/>
          </a:xfrm>
        </p:spPr>
        <p:txBody>
          <a:bodyPr/>
          <a:lstStyle/>
          <a:p>
            <a:pPr marL="251950" lvl="1">
              <a:spcBef>
                <a:spcPts val="1200"/>
              </a:spcBef>
              <a:defRPr/>
            </a:pPr>
            <a:r>
              <a:rPr lang="sv-SE" sz="1800" dirty="0">
                <a:latin typeface="Gotham Rounded Light" pitchFamily="50" charset="0"/>
              </a:rPr>
              <a:t>Uppdraget: att utvärdera individeffekter av programområde 1 under programperioden 2014-2020</a:t>
            </a:r>
          </a:p>
          <a:p>
            <a:pPr lvl="2">
              <a:spcBef>
                <a:spcPts val="1200"/>
              </a:spcBef>
              <a:defRPr/>
            </a:pPr>
            <a:r>
              <a:rPr lang="sv-SE" dirty="0">
                <a:latin typeface="Gotham Rounded Light" pitchFamily="50" charset="0"/>
              </a:rPr>
              <a:t>Projekten utvärderas oftast separat</a:t>
            </a:r>
          </a:p>
          <a:p>
            <a:pPr lvl="2">
              <a:spcBef>
                <a:spcPts val="1200"/>
              </a:spcBef>
              <a:defRPr/>
            </a:pPr>
            <a:r>
              <a:rPr lang="sv-SE" dirty="0">
                <a:latin typeface="Gotham Rounded Light" pitchFamily="50" charset="0"/>
              </a:rPr>
              <a:t>Genom att analysera dem i ett kluster får vi fram effekten på ”totalen”</a:t>
            </a:r>
          </a:p>
          <a:p>
            <a:pPr lvl="2">
              <a:spcBef>
                <a:spcPts val="1200"/>
              </a:spcBef>
              <a:defRPr/>
            </a:pPr>
            <a:endParaRPr lang="sv-SE" dirty="0">
              <a:latin typeface="Gotham Rounded Light" pitchFamily="50" charset="0"/>
            </a:endParaRPr>
          </a:p>
          <a:p>
            <a:pPr marL="251950" lvl="1">
              <a:spcBef>
                <a:spcPts val="1200"/>
              </a:spcBef>
              <a:defRPr/>
            </a:pPr>
            <a:r>
              <a:rPr lang="sv-SE" sz="1800" dirty="0">
                <a:latin typeface="Gotham Rounded Light" pitchFamily="50" charset="0"/>
              </a:rPr>
              <a:t>Med hjälp av ”</a:t>
            </a:r>
            <a:r>
              <a:rPr lang="sv-SE" sz="1800" dirty="0" err="1">
                <a:latin typeface="Gotham Rounded Light" pitchFamily="50" charset="0"/>
              </a:rPr>
              <a:t>state</a:t>
            </a:r>
            <a:r>
              <a:rPr lang="sv-SE" sz="1800" dirty="0">
                <a:latin typeface="Gotham Rounded Light" pitchFamily="50" charset="0"/>
              </a:rPr>
              <a:t>-</a:t>
            </a:r>
            <a:r>
              <a:rPr lang="sv-SE" sz="1800" dirty="0" err="1">
                <a:latin typeface="Gotham Rounded Light" pitchFamily="50" charset="0"/>
              </a:rPr>
              <a:t>of</a:t>
            </a:r>
            <a:r>
              <a:rPr lang="sv-SE" sz="1800" dirty="0">
                <a:latin typeface="Gotham Rounded Light" pitchFamily="50" charset="0"/>
              </a:rPr>
              <a:t>-the-art” metod inom policyutvärdering och högkvalitativ data kan vi svara på följande frågor:</a:t>
            </a:r>
          </a:p>
          <a:p>
            <a:pPr lvl="2">
              <a:spcBef>
                <a:spcPts val="1200"/>
              </a:spcBef>
              <a:defRPr/>
            </a:pPr>
            <a:r>
              <a:rPr lang="sv-SE" dirty="0">
                <a:latin typeface="Gotham Rounded Light" pitchFamily="50" charset="0"/>
              </a:rPr>
              <a:t>Vad leder deltagande i en ESF-finansierad insats till för individen?</a:t>
            </a:r>
          </a:p>
          <a:p>
            <a:pPr lvl="2">
              <a:spcBef>
                <a:spcPts val="1200"/>
              </a:spcBef>
              <a:defRPr/>
            </a:pPr>
            <a:r>
              <a:rPr lang="sv-SE" dirty="0">
                <a:latin typeface="Gotham Rounded Light" pitchFamily="50" charset="0"/>
              </a:rPr>
              <a:t>När fungerar insatserna som bäst?</a:t>
            </a:r>
          </a:p>
          <a:p>
            <a:pPr>
              <a:spcBef>
                <a:spcPts val="1200"/>
              </a:spcBef>
              <a:defRPr/>
            </a:pPr>
            <a:endParaRPr lang="sv-SE" dirty="0">
              <a:latin typeface="Gotham Rounded Light" pitchFamily="50" charset="0"/>
            </a:endParaRPr>
          </a:p>
          <a:p>
            <a:endParaRPr lang="sv-SE" dirty="0"/>
          </a:p>
        </p:txBody>
      </p:sp>
      <p:pic>
        <p:nvPicPr>
          <p:cNvPr id="6" name="Picture 5" descr="Crowd of people illustration">
            <a:extLst>
              <a:ext uri="{FF2B5EF4-FFF2-40B4-BE49-F238E27FC236}">
                <a16:creationId xmlns:a16="http://schemas.microsoft.com/office/drawing/2014/main" id="{89CAE1A9-5991-AD9F-9C97-D426831AB85C}"/>
              </a:ext>
            </a:extLst>
          </p:cNvPr>
          <p:cNvPicPr>
            <a:picLocks noChangeAspect="1"/>
          </p:cNvPicPr>
          <p:nvPr/>
        </p:nvPicPr>
        <p:blipFill>
          <a:blip r:embed="rId3">
            <a:extLst>
              <a:ext uri="{28A0092B-C50C-407E-A947-70E740481C1C}">
                <a14:useLocalDpi xmlns:a14="http://schemas.microsoft.com/office/drawing/2010/main" val="0"/>
              </a:ext>
            </a:extLst>
          </a:blip>
          <a:srcRect l="29536" r="29536"/>
          <a:stretch/>
        </p:blipFill>
        <p:spPr>
          <a:xfrm>
            <a:off x="8165261" y="0"/>
            <a:ext cx="4041427" cy="6886798"/>
          </a:xfrm>
          <a:prstGeom prst="rect">
            <a:avLst/>
          </a:prstGeom>
        </p:spPr>
      </p:pic>
    </p:spTree>
    <p:extLst>
      <p:ext uri="{BB962C8B-B14F-4D97-AF65-F5344CB8AC3E}">
        <p14:creationId xmlns:p14="http://schemas.microsoft.com/office/powerpoint/2010/main" val="2497950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62E5630-A361-FD01-4907-4CBB3F49DD11}"/>
              </a:ext>
            </a:extLst>
          </p:cNvPr>
          <p:cNvPicPr>
            <a:picLocks noGrp="1" noChangeAspect="1"/>
          </p:cNvPicPr>
          <p:nvPr>
            <p:ph idx="1"/>
          </p:nvPr>
        </p:nvPicPr>
        <p:blipFill>
          <a:blip r:embed="rId3"/>
          <a:stretch>
            <a:fillRect/>
          </a:stretch>
        </p:blipFill>
        <p:spPr>
          <a:xfrm>
            <a:off x="1888853" y="1828800"/>
            <a:ext cx="8415881" cy="4294188"/>
          </a:xfrm>
        </p:spPr>
      </p:pic>
      <p:sp>
        <p:nvSpPr>
          <p:cNvPr id="4" name="Slide Number Placeholder 3">
            <a:extLst>
              <a:ext uri="{FF2B5EF4-FFF2-40B4-BE49-F238E27FC236}">
                <a16:creationId xmlns:a16="http://schemas.microsoft.com/office/drawing/2014/main" id="{3F349960-9ACF-A850-4DB1-80D10ED127AE}"/>
              </a:ext>
            </a:extLst>
          </p:cNvPr>
          <p:cNvSpPr>
            <a:spLocks noGrp="1"/>
          </p:cNvSpPr>
          <p:nvPr>
            <p:ph type="sldNum" sz="quarter" idx="12"/>
          </p:nvPr>
        </p:nvSpPr>
        <p:spPr/>
        <p:txBody>
          <a:bodyPr/>
          <a:lstStyle/>
          <a:p>
            <a:fld id="{23AA811B-2EBD-4900-905E-5BE206449611}" type="slidenum">
              <a:rPr lang="sv-SE" smtClean="0"/>
              <a:pPr/>
              <a:t>5</a:t>
            </a:fld>
            <a:endParaRPr lang="sv-SE" dirty="0"/>
          </a:p>
        </p:txBody>
      </p:sp>
      <p:sp>
        <p:nvSpPr>
          <p:cNvPr id="5" name="Title 6">
            <a:extLst>
              <a:ext uri="{FF2B5EF4-FFF2-40B4-BE49-F238E27FC236}">
                <a16:creationId xmlns:a16="http://schemas.microsoft.com/office/drawing/2014/main" id="{A8EC6E0D-3DFD-25EF-A712-905B2FC82E9B}"/>
              </a:ext>
            </a:extLst>
          </p:cNvPr>
          <p:cNvSpPr>
            <a:spLocks noGrp="1"/>
          </p:cNvSpPr>
          <p:nvPr>
            <p:ph type="title"/>
          </p:nvPr>
        </p:nvSpPr>
        <p:spPr>
          <a:xfrm>
            <a:off x="854869" y="613130"/>
            <a:ext cx="10482262" cy="935037"/>
          </a:xfrm>
        </p:spPr>
        <p:txBody>
          <a:bodyPr/>
          <a:lstStyle/>
          <a:p>
            <a:pPr algn="ctr"/>
            <a:r>
              <a:rPr lang="sv-SE" dirty="0">
                <a:solidFill>
                  <a:schemeClr val="tx1"/>
                </a:solidFill>
                <a:latin typeface="Gotham Rounded Book" pitchFamily="50" charset="0"/>
              </a:rPr>
              <a:t>Hur vi tagit oss an uppdraget</a:t>
            </a:r>
          </a:p>
        </p:txBody>
      </p:sp>
      <p:sp>
        <p:nvSpPr>
          <p:cNvPr id="8" name="TextBox 7">
            <a:extLst>
              <a:ext uri="{FF2B5EF4-FFF2-40B4-BE49-F238E27FC236}">
                <a16:creationId xmlns:a16="http://schemas.microsoft.com/office/drawing/2014/main" id="{A27AB2C5-D608-3142-FD6A-695F3A38969D}"/>
              </a:ext>
            </a:extLst>
          </p:cNvPr>
          <p:cNvSpPr txBox="1"/>
          <p:nvPr/>
        </p:nvSpPr>
        <p:spPr>
          <a:xfrm>
            <a:off x="1578429" y="1828800"/>
            <a:ext cx="3690257" cy="1261884"/>
          </a:xfrm>
          <a:prstGeom prst="rect">
            <a:avLst/>
          </a:prstGeom>
          <a:solidFill>
            <a:schemeClr val="bg1"/>
          </a:solidFill>
        </p:spPr>
        <p:txBody>
          <a:bodyPr wrap="square" lIns="0" tIns="0" rIns="0" bIns="0" rtlCol="0">
            <a:spAutoFit/>
          </a:bodyPr>
          <a:lstStyle/>
          <a:p>
            <a:r>
              <a:rPr lang="sv-SE" sz="1400" dirty="0">
                <a:latin typeface="Gotham Rounded Book" pitchFamily="50" charset="0"/>
              </a:rPr>
              <a:t>Interventionslogik för PO1 2014-2020</a:t>
            </a:r>
          </a:p>
          <a:p>
            <a:endParaRPr lang="sv-SE" sz="1400" dirty="0"/>
          </a:p>
          <a:p>
            <a:endParaRPr lang="sv-SE" sz="1400" dirty="0"/>
          </a:p>
          <a:p>
            <a:endParaRPr lang="sv-SE" sz="2000" dirty="0"/>
          </a:p>
          <a:p>
            <a:endParaRPr lang="sv-SE" sz="2000" dirty="0"/>
          </a:p>
        </p:txBody>
      </p:sp>
    </p:spTree>
    <p:extLst>
      <p:ext uri="{BB962C8B-B14F-4D97-AF65-F5344CB8AC3E}">
        <p14:creationId xmlns:p14="http://schemas.microsoft.com/office/powerpoint/2010/main" val="3957309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333BF-5F12-7B24-EF60-0ACC3CCD3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7FED4-9455-8E60-EEDB-BDB463A65B40}"/>
              </a:ext>
            </a:extLst>
          </p:cNvPr>
          <p:cNvSpPr>
            <a:spLocks noGrp="1"/>
          </p:cNvSpPr>
          <p:nvPr>
            <p:ph type="title"/>
          </p:nvPr>
        </p:nvSpPr>
        <p:spPr>
          <a:xfrm>
            <a:off x="798617" y="452438"/>
            <a:ext cx="5575717" cy="748627"/>
          </a:xfrm>
        </p:spPr>
        <p:txBody>
          <a:bodyPr anchor="t">
            <a:normAutofit/>
          </a:bodyPr>
          <a:lstStyle/>
          <a:p>
            <a:pPr defTabSz="456961">
              <a:lnSpc>
                <a:spcPct val="90000"/>
              </a:lnSpc>
            </a:pPr>
            <a:r>
              <a:rPr lang="sv-SE" sz="2600" b="0" dirty="0">
                <a:solidFill>
                  <a:schemeClr val="tx1"/>
                </a:solidFill>
                <a:latin typeface="Gotham Rounded Book" pitchFamily="50" charset="0"/>
              </a:rPr>
              <a:t>Det kontrafaktiska problemet</a:t>
            </a:r>
            <a:br>
              <a:rPr lang="sv-SE" sz="2600" b="0" dirty="0">
                <a:solidFill>
                  <a:schemeClr val="tx1"/>
                </a:solidFill>
                <a:latin typeface="Gotham Rounded Book" pitchFamily="50" charset="0"/>
              </a:rPr>
            </a:br>
            <a:r>
              <a:rPr lang="sv-SE" sz="2600" b="0" dirty="0">
                <a:solidFill>
                  <a:schemeClr val="tx1"/>
                </a:solidFill>
                <a:latin typeface="Gotham Rounded Book" pitchFamily="50" charset="0"/>
              </a:rPr>
              <a:t>+ lösning</a:t>
            </a:r>
          </a:p>
        </p:txBody>
      </p:sp>
      <p:pic>
        <p:nvPicPr>
          <p:cNvPr id="6" name="Picture 5" descr="Assortment of apples">
            <a:extLst>
              <a:ext uri="{FF2B5EF4-FFF2-40B4-BE49-F238E27FC236}">
                <a16:creationId xmlns:a16="http://schemas.microsoft.com/office/drawing/2014/main" id="{0EBA76FE-68FC-53BA-0D83-DC423B453B6E}"/>
              </a:ext>
            </a:extLst>
          </p:cNvPr>
          <p:cNvPicPr>
            <a:picLocks noChangeAspect="1"/>
          </p:cNvPicPr>
          <p:nvPr/>
        </p:nvPicPr>
        <p:blipFill>
          <a:blip r:embed="rId3">
            <a:extLst>
              <a:ext uri="{28A0092B-C50C-407E-A947-70E740481C1C}">
                <a14:useLocalDpi xmlns:a14="http://schemas.microsoft.com/office/drawing/2010/main" val="0"/>
              </a:ext>
            </a:extLst>
          </a:blip>
          <a:srcRect l="16591" r="25517"/>
          <a:stretch>
            <a:fillRect/>
          </a:stretch>
        </p:blipFill>
        <p:spPr>
          <a:xfrm>
            <a:off x="7805056" y="10"/>
            <a:ext cx="4398057" cy="6857990"/>
          </a:xfrm>
          <a:prstGeom prst="rect">
            <a:avLst/>
          </a:prstGeom>
          <a:noFill/>
        </p:spPr>
      </p:pic>
      <p:sp>
        <p:nvSpPr>
          <p:cNvPr id="3" name="Content Placeholder 2">
            <a:extLst>
              <a:ext uri="{FF2B5EF4-FFF2-40B4-BE49-F238E27FC236}">
                <a16:creationId xmlns:a16="http://schemas.microsoft.com/office/drawing/2014/main" id="{88532527-FEB4-E1F8-E973-466548F11F50}"/>
              </a:ext>
            </a:extLst>
          </p:cNvPr>
          <p:cNvSpPr>
            <a:spLocks noGrp="1"/>
          </p:cNvSpPr>
          <p:nvPr>
            <p:ph idx="12"/>
          </p:nvPr>
        </p:nvSpPr>
        <p:spPr>
          <a:xfrm>
            <a:off x="798617" y="1644652"/>
            <a:ext cx="6233554" cy="4062413"/>
          </a:xfrm>
        </p:spPr>
        <p:txBody>
          <a:bodyPr>
            <a:normAutofit/>
          </a:bodyPr>
          <a:lstStyle/>
          <a:p>
            <a:pPr marL="251950" lvl="1">
              <a:lnSpc>
                <a:spcPct val="90000"/>
              </a:lnSpc>
              <a:spcBef>
                <a:spcPts val="1200"/>
              </a:spcBef>
              <a:defRPr/>
            </a:pPr>
            <a:r>
              <a:rPr lang="sv-SE" dirty="0">
                <a:latin typeface="Gotham Rounded Book" pitchFamily="50" charset="0"/>
              </a:rPr>
              <a:t>För att utvärdera en effekt måste man ha en tydlig uppfattning om vad som hade hänt i </a:t>
            </a:r>
            <a:r>
              <a:rPr lang="sv-SE" i="1" dirty="0">
                <a:latin typeface="Gotham Rounded Book" pitchFamily="50" charset="0"/>
              </a:rPr>
              <a:t>frånvaro</a:t>
            </a:r>
            <a:r>
              <a:rPr lang="sv-SE" dirty="0">
                <a:latin typeface="Gotham Rounded Book" pitchFamily="50" charset="0"/>
              </a:rPr>
              <a:t> av interventionen, så man vet vad man jämför med</a:t>
            </a:r>
          </a:p>
          <a:p>
            <a:pPr lvl="2">
              <a:lnSpc>
                <a:spcPct val="90000"/>
              </a:lnSpc>
              <a:spcBef>
                <a:spcPts val="1200"/>
              </a:spcBef>
              <a:defRPr/>
            </a:pPr>
            <a:r>
              <a:rPr lang="sv-SE" dirty="0">
                <a:latin typeface="Gotham Rounded Book" pitchFamily="50" charset="0"/>
              </a:rPr>
              <a:t>Problemet är att ESF-deltagare inte har en naturlig jämförelsegrupp</a:t>
            </a:r>
          </a:p>
          <a:p>
            <a:pPr lvl="2">
              <a:lnSpc>
                <a:spcPct val="90000"/>
              </a:lnSpc>
              <a:spcBef>
                <a:spcPts val="1200"/>
              </a:spcBef>
              <a:defRPr/>
            </a:pPr>
            <a:r>
              <a:rPr lang="sv-SE" dirty="0">
                <a:latin typeface="Gotham Rounded Book" pitchFamily="50" charset="0"/>
              </a:rPr>
              <a:t>En naiv jämförelse mellan deltagare och icke-deltagare är att jämföra äpplen med päron</a:t>
            </a:r>
          </a:p>
          <a:p>
            <a:pPr marL="251950" lvl="1">
              <a:lnSpc>
                <a:spcPct val="90000"/>
              </a:lnSpc>
              <a:spcBef>
                <a:spcPts val="1200"/>
              </a:spcBef>
              <a:defRPr/>
            </a:pPr>
            <a:r>
              <a:rPr lang="sv-SE" dirty="0">
                <a:latin typeface="Gotham Rounded Book" pitchFamily="50" charset="0"/>
              </a:rPr>
              <a:t>Lösning: Jämför äpplen med äpplen</a:t>
            </a:r>
          </a:p>
          <a:p>
            <a:pPr lvl="2">
              <a:lnSpc>
                <a:spcPct val="90000"/>
              </a:lnSpc>
              <a:spcBef>
                <a:spcPts val="1200"/>
              </a:spcBef>
              <a:defRPr/>
            </a:pPr>
            <a:r>
              <a:rPr lang="sv-SE" dirty="0">
                <a:latin typeface="Gotham Rounded Book" pitchFamily="50" charset="0"/>
              </a:rPr>
              <a:t>Möjligt med statistiska instrument</a:t>
            </a:r>
          </a:p>
          <a:p>
            <a:pPr>
              <a:lnSpc>
                <a:spcPct val="90000"/>
              </a:lnSpc>
              <a:spcBef>
                <a:spcPts val="1200"/>
              </a:spcBef>
              <a:defRPr/>
            </a:pPr>
            <a:endParaRPr lang="sv-SE" dirty="0"/>
          </a:p>
          <a:p>
            <a:pPr>
              <a:lnSpc>
                <a:spcPct val="90000"/>
              </a:lnSpc>
            </a:pPr>
            <a:endParaRPr lang="sv-SE" dirty="0"/>
          </a:p>
        </p:txBody>
      </p:sp>
    </p:spTree>
    <p:extLst>
      <p:ext uri="{BB962C8B-B14F-4D97-AF65-F5344CB8AC3E}">
        <p14:creationId xmlns:p14="http://schemas.microsoft.com/office/powerpoint/2010/main" val="141988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FDF30-B032-A845-E148-4D6B4B90B86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AF52F9-F3FC-C7A8-AB5D-C2EC79F10415}"/>
              </a:ext>
            </a:extLst>
          </p:cNvPr>
          <p:cNvSpPr>
            <a:spLocks noGrp="1"/>
          </p:cNvSpPr>
          <p:nvPr>
            <p:ph type="sldNum" sz="quarter" idx="12"/>
          </p:nvPr>
        </p:nvSpPr>
        <p:spPr/>
        <p:txBody>
          <a:bodyPr/>
          <a:lstStyle/>
          <a:p>
            <a:fld id="{23AA811B-2EBD-4900-905E-5BE206449611}" type="slidenum">
              <a:rPr lang="en-GB" smtClean="0"/>
              <a:pPr/>
              <a:t>7</a:t>
            </a:fld>
            <a:endParaRPr lang="en-GB"/>
          </a:p>
        </p:txBody>
      </p:sp>
      <p:sp>
        <p:nvSpPr>
          <p:cNvPr id="17" name="Title 16">
            <a:extLst>
              <a:ext uri="{FF2B5EF4-FFF2-40B4-BE49-F238E27FC236}">
                <a16:creationId xmlns:a16="http://schemas.microsoft.com/office/drawing/2014/main" id="{7F821A42-895C-07BA-A96B-EBA39A4C86F0}"/>
              </a:ext>
            </a:extLst>
          </p:cNvPr>
          <p:cNvSpPr>
            <a:spLocks noGrp="1"/>
          </p:cNvSpPr>
          <p:nvPr>
            <p:ph type="title"/>
          </p:nvPr>
        </p:nvSpPr>
        <p:spPr/>
        <p:txBody>
          <a:bodyPr/>
          <a:lstStyle/>
          <a:p>
            <a:r>
              <a:rPr lang="sv-SE" dirty="0">
                <a:latin typeface="Gotham Rounded Book" pitchFamily="50" charset="0"/>
              </a:rPr>
              <a:t>Metod</a:t>
            </a:r>
          </a:p>
        </p:txBody>
      </p:sp>
      <p:sp>
        <p:nvSpPr>
          <p:cNvPr id="5" name="Text Placeholder 4">
            <a:extLst>
              <a:ext uri="{FF2B5EF4-FFF2-40B4-BE49-F238E27FC236}">
                <a16:creationId xmlns:a16="http://schemas.microsoft.com/office/drawing/2014/main" id="{0A74831B-F02B-67C9-9427-09E7A1E95000}"/>
              </a:ext>
            </a:extLst>
          </p:cNvPr>
          <p:cNvSpPr>
            <a:spLocks noGrp="1"/>
          </p:cNvSpPr>
          <p:nvPr>
            <p:ph type="body" sz="quarter" idx="24"/>
          </p:nvPr>
        </p:nvSpPr>
        <p:spPr>
          <a:xfrm>
            <a:off x="1124613" y="2654667"/>
            <a:ext cx="2880000" cy="562252"/>
          </a:xfrm>
        </p:spPr>
        <p:txBody>
          <a:bodyPr anchor="ctr"/>
          <a:lstStyle/>
          <a:p>
            <a:r>
              <a:rPr lang="sv-SE" dirty="0">
                <a:latin typeface="Gotham Rounded Book" pitchFamily="50" charset="0"/>
              </a:rPr>
              <a:t>Steg 1: Skapa jämförelsegrupp</a:t>
            </a:r>
          </a:p>
        </p:txBody>
      </p:sp>
      <p:sp>
        <p:nvSpPr>
          <p:cNvPr id="6" name="Text Placeholder 5">
            <a:extLst>
              <a:ext uri="{FF2B5EF4-FFF2-40B4-BE49-F238E27FC236}">
                <a16:creationId xmlns:a16="http://schemas.microsoft.com/office/drawing/2014/main" id="{1B6B460E-6399-61F8-6071-631B1C94612C}"/>
              </a:ext>
            </a:extLst>
          </p:cNvPr>
          <p:cNvSpPr>
            <a:spLocks noGrp="1"/>
          </p:cNvSpPr>
          <p:nvPr>
            <p:ph type="body" sz="quarter" idx="26"/>
          </p:nvPr>
        </p:nvSpPr>
        <p:spPr>
          <a:xfrm>
            <a:off x="1124613" y="3492356"/>
            <a:ext cx="2880000" cy="1642281"/>
          </a:xfrm>
        </p:spPr>
        <p:txBody>
          <a:bodyPr/>
          <a:lstStyle/>
          <a:p>
            <a:pPr marL="171450" indent="-171450" algn="l">
              <a:buFont typeface="Arial" panose="020B0604020202020204" pitchFamily="34" charset="0"/>
              <a:buChar char="•"/>
            </a:pPr>
            <a:r>
              <a:rPr lang="sv-SE" sz="1400" dirty="0">
                <a:latin typeface="Gotham Rounded Book" pitchFamily="50" charset="0"/>
              </a:rPr>
              <a:t>Identifiera egenskaper hos person som deltar i ESF-insats</a:t>
            </a:r>
          </a:p>
          <a:p>
            <a:pPr marL="171450" indent="-171450" algn="l">
              <a:buFont typeface="Arial" panose="020B0604020202020204" pitchFamily="34" charset="0"/>
              <a:buChar char="•"/>
            </a:pPr>
            <a:r>
              <a:rPr lang="sv-SE" sz="1400" dirty="0">
                <a:latin typeface="Gotham Rounded Book" pitchFamily="50" charset="0"/>
              </a:rPr>
              <a:t>Hitta en ”statistisk tvilling” med samma egenskaper</a:t>
            </a:r>
          </a:p>
          <a:p>
            <a:pPr marL="171450" indent="-171450" algn="l">
              <a:buFont typeface="Arial" panose="020B0604020202020204" pitchFamily="34" charset="0"/>
              <a:buChar char="•"/>
            </a:pPr>
            <a:r>
              <a:rPr lang="sv-SE" sz="1400" dirty="0">
                <a:latin typeface="Gotham Rounded Book" pitchFamily="50" charset="0"/>
              </a:rPr>
              <a:t>Upprepa för alla deltagare</a:t>
            </a:r>
          </a:p>
        </p:txBody>
      </p:sp>
      <p:sp>
        <p:nvSpPr>
          <p:cNvPr id="18" name="Text Placeholder 17">
            <a:extLst>
              <a:ext uri="{FF2B5EF4-FFF2-40B4-BE49-F238E27FC236}">
                <a16:creationId xmlns:a16="http://schemas.microsoft.com/office/drawing/2014/main" id="{E1B7E025-2794-6A37-EEFA-4065977C201E}"/>
              </a:ext>
            </a:extLst>
          </p:cNvPr>
          <p:cNvSpPr>
            <a:spLocks noGrp="1"/>
          </p:cNvSpPr>
          <p:nvPr>
            <p:ph type="body" sz="quarter" idx="27"/>
          </p:nvPr>
        </p:nvSpPr>
        <p:spPr>
          <a:xfrm>
            <a:off x="4529959" y="2643227"/>
            <a:ext cx="3157438" cy="562252"/>
          </a:xfrm>
        </p:spPr>
        <p:txBody>
          <a:bodyPr anchor="ctr"/>
          <a:lstStyle/>
          <a:p>
            <a:r>
              <a:rPr lang="sv-SE" dirty="0">
                <a:latin typeface="Gotham Rounded Book" pitchFamily="50" charset="0"/>
              </a:rPr>
              <a:t>Steg 2: Skatta effekter</a:t>
            </a:r>
          </a:p>
        </p:txBody>
      </p:sp>
      <p:sp>
        <p:nvSpPr>
          <p:cNvPr id="19" name="Text Placeholder 18">
            <a:extLst>
              <a:ext uri="{FF2B5EF4-FFF2-40B4-BE49-F238E27FC236}">
                <a16:creationId xmlns:a16="http://schemas.microsoft.com/office/drawing/2014/main" id="{ECA0C626-7BB3-D724-7756-4E5688D45FC9}"/>
              </a:ext>
            </a:extLst>
          </p:cNvPr>
          <p:cNvSpPr>
            <a:spLocks noGrp="1"/>
          </p:cNvSpPr>
          <p:nvPr>
            <p:ph type="body" sz="quarter" idx="28"/>
          </p:nvPr>
        </p:nvSpPr>
        <p:spPr>
          <a:xfrm>
            <a:off x="4656007" y="3492356"/>
            <a:ext cx="2880000" cy="1642281"/>
          </a:xfrm>
        </p:spPr>
        <p:txBody>
          <a:bodyPr/>
          <a:lstStyle/>
          <a:p>
            <a:pPr marL="171450" indent="-171450" algn="l">
              <a:buFont typeface="Arial" panose="020B0604020202020204" pitchFamily="34" charset="0"/>
              <a:buChar char="•"/>
            </a:pPr>
            <a:r>
              <a:rPr lang="sv-SE" sz="1400" dirty="0">
                <a:latin typeface="Gotham Rounded Book" pitchFamily="50" charset="0"/>
              </a:rPr>
              <a:t>Metoden ”difference-in-difference” jämför behandlade med icke-behandlade över tid</a:t>
            </a:r>
          </a:p>
          <a:p>
            <a:pPr algn="l"/>
            <a:endParaRPr lang="sv-SE" sz="1400" dirty="0">
              <a:latin typeface="Gotham Rounded Book" pitchFamily="50" charset="0"/>
            </a:endParaRPr>
          </a:p>
          <a:p>
            <a:pPr marL="171450" indent="-171450" algn="l">
              <a:buFont typeface="Arial" panose="020B0604020202020204" pitchFamily="34" charset="0"/>
              <a:buChar char="•"/>
            </a:pPr>
            <a:r>
              <a:rPr lang="sv-SE" sz="1400" dirty="0">
                <a:latin typeface="Gotham Rounded Book" pitchFamily="50" charset="0"/>
              </a:rPr>
              <a:t>Liknar hur man testar nya mediciners effekt</a:t>
            </a:r>
          </a:p>
        </p:txBody>
      </p:sp>
      <p:sp>
        <p:nvSpPr>
          <p:cNvPr id="20" name="Text Placeholder 19">
            <a:extLst>
              <a:ext uri="{FF2B5EF4-FFF2-40B4-BE49-F238E27FC236}">
                <a16:creationId xmlns:a16="http://schemas.microsoft.com/office/drawing/2014/main" id="{6109DDD5-6B48-5A64-19E1-E43BB4C7989A}"/>
              </a:ext>
            </a:extLst>
          </p:cNvPr>
          <p:cNvSpPr>
            <a:spLocks noGrp="1"/>
          </p:cNvSpPr>
          <p:nvPr>
            <p:ph type="body" sz="quarter" idx="29"/>
          </p:nvPr>
        </p:nvSpPr>
        <p:spPr>
          <a:xfrm>
            <a:off x="8187389" y="2654667"/>
            <a:ext cx="3157438" cy="562252"/>
          </a:xfrm>
        </p:spPr>
        <p:txBody>
          <a:bodyPr/>
          <a:lstStyle/>
          <a:p>
            <a:r>
              <a:rPr lang="sv-SE" dirty="0">
                <a:latin typeface="Gotham Rounded Book" pitchFamily="50" charset="0"/>
              </a:rPr>
              <a:t>Extra: jämför deltagare med olika längd på insats</a:t>
            </a:r>
          </a:p>
        </p:txBody>
      </p:sp>
      <p:sp>
        <p:nvSpPr>
          <p:cNvPr id="21" name="Text Placeholder 20">
            <a:extLst>
              <a:ext uri="{FF2B5EF4-FFF2-40B4-BE49-F238E27FC236}">
                <a16:creationId xmlns:a16="http://schemas.microsoft.com/office/drawing/2014/main" id="{757A74F8-5923-014F-291B-8018D6B763FC}"/>
              </a:ext>
            </a:extLst>
          </p:cNvPr>
          <p:cNvSpPr>
            <a:spLocks noGrp="1"/>
          </p:cNvSpPr>
          <p:nvPr>
            <p:ph type="body" sz="quarter" idx="30"/>
          </p:nvPr>
        </p:nvSpPr>
        <p:spPr>
          <a:xfrm>
            <a:off x="8187389" y="3492356"/>
            <a:ext cx="2880000" cy="1642281"/>
          </a:xfrm>
        </p:spPr>
        <p:txBody>
          <a:bodyPr/>
          <a:lstStyle/>
          <a:p>
            <a:pPr marL="171450" indent="-171450" algn="l">
              <a:buFont typeface="Arial" panose="020B0604020202020204" pitchFamily="34" charset="0"/>
              <a:buChar char="•"/>
            </a:pPr>
            <a:r>
              <a:rPr lang="sv-SE" sz="1400" dirty="0">
                <a:latin typeface="Gotham Rounded Book" pitchFamily="50" charset="0"/>
              </a:rPr>
              <a:t>För att ytterligare säkerställa jämförbarhet kan vi jämföra deltagare som fått kort insats med den som fått en längre insats</a:t>
            </a:r>
          </a:p>
        </p:txBody>
      </p:sp>
      <p:pic>
        <p:nvPicPr>
          <p:cNvPr id="25" name="Content Placeholder 24" descr="Man outline">
            <a:extLst>
              <a:ext uri="{FF2B5EF4-FFF2-40B4-BE49-F238E27FC236}">
                <a16:creationId xmlns:a16="http://schemas.microsoft.com/office/drawing/2014/main" id="{D1A1A790-875E-A467-4B19-CAE9EC6505CD}"/>
              </a:ext>
            </a:extLst>
          </p:cNvPr>
          <p:cNvPicPr>
            <a:picLocks noGrp="1" noChangeAspect="1"/>
          </p:cNvPicPr>
          <p:nvPr>
            <p:ph sz="quarter" idx="33"/>
          </p:nvPr>
        </p:nvPicPr>
        <p:blipFill>
          <a:blip r:embed="rId3">
            <a:extLst>
              <a:ext uri="{96DAC541-7B7A-43D3-8B79-37D633B846F1}">
                <asvg:svgBlip xmlns:asvg="http://schemas.microsoft.com/office/drawing/2016/SVG/main" r:embed="rId4"/>
              </a:ext>
            </a:extLst>
          </a:blip>
          <a:srcRect/>
          <a:stretch/>
        </p:blipFill>
        <p:spPr>
          <a:xfrm>
            <a:off x="1512136" y="1298697"/>
            <a:ext cx="1320795" cy="1320795"/>
          </a:xfrm>
        </p:spPr>
      </p:pic>
      <p:pic>
        <p:nvPicPr>
          <p:cNvPr id="32" name="Graphic 31" descr="Ruler with solid fill">
            <a:extLst>
              <a:ext uri="{FF2B5EF4-FFF2-40B4-BE49-F238E27FC236}">
                <a16:creationId xmlns:a16="http://schemas.microsoft.com/office/drawing/2014/main" id="{1C942A55-7176-43E5-B753-B98DDDC7E5F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936826" y="1221671"/>
            <a:ext cx="1381125" cy="1381125"/>
          </a:xfrm>
          <a:prstGeom prst="rect">
            <a:avLst/>
          </a:prstGeom>
        </p:spPr>
      </p:pic>
      <p:pic>
        <p:nvPicPr>
          <p:cNvPr id="35" name="Graphic 34" descr="Statistics outline">
            <a:extLst>
              <a:ext uri="{FF2B5EF4-FFF2-40B4-BE49-F238E27FC236}">
                <a16:creationId xmlns:a16="http://schemas.microsoft.com/office/drawing/2014/main" id="{088AA728-F0DC-D44B-3A65-3500BC5634B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54042" y="1414916"/>
            <a:ext cx="1381125" cy="1381125"/>
          </a:xfrm>
          <a:prstGeom prst="rect">
            <a:avLst/>
          </a:prstGeom>
        </p:spPr>
      </p:pic>
      <p:pic>
        <p:nvPicPr>
          <p:cNvPr id="3" name="Content Placeholder 24" descr="Man outline">
            <a:extLst>
              <a:ext uri="{FF2B5EF4-FFF2-40B4-BE49-F238E27FC236}">
                <a16:creationId xmlns:a16="http://schemas.microsoft.com/office/drawing/2014/main" id="{73B8C944-CD7C-9B1F-7EE8-B7B5C52622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072527" y="1296917"/>
            <a:ext cx="1320795" cy="1320795"/>
          </a:xfrm>
          <a:prstGeom prst="rect">
            <a:avLst/>
          </a:prstGeom>
          <a:effectLst>
            <a:softEdge rad="0"/>
          </a:effectLst>
          <a:scene3d>
            <a:camera prst="orthographicFront">
              <a:rot lat="0" lon="10800000" rev="0"/>
            </a:camera>
            <a:lightRig rig="threePt" dir="t"/>
          </a:scene3d>
        </p:spPr>
      </p:pic>
    </p:spTree>
    <p:extLst>
      <p:ext uri="{BB962C8B-B14F-4D97-AF65-F5344CB8AC3E}">
        <p14:creationId xmlns:p14="http://schemas.microsoft.com/office/powerpoint/2010/main" val="3609870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DAD25-3A8F-527D-1796-7E88F1279E37}"/>
              </a:ext>
            </a:extLst>
          </p:cNvPr>
          <p:cNvSpPr>
            <a:spLocks noGrp="1"/>
          </p:cNvSpPr>
          <p:nvPr>
            <p:ph idx="1"/>
          </p:nvPr>
        </p:nvSpPr>
        <p:spPr>
          <a:xfrm>
            <a:off x="359999" y="1829496"/>
            <a:ext cx="5558400" cy="4296001"/>
          </a:xfrm>
        </p:spPr>
        <p:txBody>
          <a:bodyPr>
            <a:normAutofit/>
          </a:bodyPr>
          <a:lstStyle/>
          <a:p>
            <a:r>
              <a:rPr lang="sv-SE" dirty="0">
                <a:latin typeface="Gotham Rounded Book" pitchFamily="50" charset="0"/>
              </a:rPr>
              <a:t>Majoriteten är kvinnor</a:t>
            </a:r>
          </a:p>
          <a:p>
            <a:r>
              <a:rPr lang="sv-SE" dirty="0">
                <a:latin typeface="Gotham Rounded Book" pitchFamily="50" charset="0"/>
              </a:rPr>
              <a:t>Står säkrare på arbetsmarknaden historiskt</a:t>
            </a:r>
          </a:p>
          <a:p>
            <a:r>
              <a:rPr lang="sv-SE" dirty="0">
                <a:latin typeface="Gotham Rounded Book" pitchFamily="50" charset="0"/>
              </a:rPr>
              <a:t>Högre genomsnittsinkomst</a:t>
            </a:r>
          </a:p>
          <a:p>
            <a:r>
              <a:rPr lang="sv-SE" dirty="0">
                <a:latin typeface="Gotham Rounded Book" pitchFamily="50" charset="0"/>
              </a:rPr>
              <a:t>Högre utbildning</a:t>
            </a:r>
          </a:p>
          <a:p>
            <a:r>
              <a:rPr lang="sv-SE" dirty="0">
                <a:latin typeface="Gotham Rounded Book" pitchFamily="50" charset="0"/>
              </a:rPr>
              <a:t>Högre ålder</a:t>
            </a:r>
          </a:p>
          <a:p>
            <a:r>
              <a:rPr lang="sv-SE" dirty="0">
                <a:latin typeface="Gotham Rounded Book" pitchFamily="50" charset="0"/>
              </a:rPr>
              <a:t>De flesta jobbar i offentlig sektor</a:t>
            </a:r>
          </a:p>
          <a:p>
            <a:endParaRPr lang="sv-SE" dirty="0">
              <a:latin typeface="Gotham Rounded Book" pitchFamily="50" charset="0"/>
            </a:endParaRPr>
          </a:p>
          <a:p>
            <a:r>
              <a:rPr lang="sv-SE" dirty="0">
                <a:latin typeface="Gotham Rounded Book" pitchFamily="50" charset="0"/>
              </a:rPr>
              <a:t>De flesta arbetar inom hälso- och sjukvården</a:t>
            </a:r>
          </a:p>
          <a:p>
            <a:r>
              <a:rPr lang="sv-SE" dirty="0">
                <a:latin typeface="Gotham Rounded Book" pitchFamily="50" charset="0"/>
              </a:rPr>
              <a:t>Andra vanliga yrken är lärare och ingenjörer</a:t>
            </a:r>
          </a:p>
        </p:txBody>
      </p:sp>
      <p:sp>
        <p:nvSpPr>
          <p:cNvPr id="4" name="Slide Number Placeholder 3">
            <a:extLst>
              <a:ext uri="{FF2B5EF4-FFF2-40B4-BE49-F238E27FC236}">
                <a16:creationId xmlns:a16="http://schemas.microsoft.com/office/drawing/2014/main" id="{04826000-2F20-FE15-5AF2-2D7F2721BA9F}"/>
              </a:ext>
            </a:extLst>
          </p:cNvPr>
          <p:cNvSpPr>
            <a:spLocks noGrp="1"/>
          </p:cNvSpPr>
          <p:nvPr>
            <p:ph type="sldNum" sz="quarter" idx="12"/>
          </p:nvPr>
        </p:nvSpPr>
        <p:spPr>
          <a:xfrm>
            <a:off x="11206800" y="6476400"/>
            <a:ext cx="626400" cy="108000"/>
          </a:xfrm>
        </p:spPr>
        <p:txBody>
          <a:bodyPr anchor="b">
            <a:normAutofit/>
          </a:bodyPr>
          <a:lstStyle/>
          <a:p>
            <a:pPr>
              <a:spcAft>
                <a:spcPts val="600"/>
              </a:spcAft>
            </a:pPr>
            <a:fld id="{23AA811B-2EBD-4900-905E-5BE206449611}" type="slidenum">
              <a:rPr lang="sv-SE" smtClean="0"/>
              <a:pPr>
                <a:spcAft>
                  <a:spcPts val="600"/>
                </a:spcAft>
              </a:pPr>
              <a:t>8</a:t>
            </a:fld>
            <a:endParaRPr lang="sv-SE"/>
          </a:p>
        </p:txBody>
      </p:sp>
      <p:sp>
        <p:nvSpPr>
          <p:cNvPr id="2" name="Title 1">
            <a:extLst>
              <a:ext uri="{FF2B5EF4-FFF2-40B4-BE49-F238E27FC236}">
                <a16:creationId xmlns:a16="http://schemas.microsoft.com/office/drawing/2014/main" id="{7823F172-B619-1584-8C95-1E11FD5C803D}"/>
              </a:ext>
            </a:extLst>
          </p:cNvPr>
          <p:cNvSpPr>
            <a:spLocks noGrp="1"/>
          </p:cNvSpPr>
          <p:nvPr>
            <p:ph type="title"/>
          </p:nvPr>
        </p:nvSpPr>
        <p:spPr>
          <a:xfrm>
            <a:off x="360000" y="281354"/>
            <a:ext cx="7264689" cy="1309846"/>
          </a:xfrm>
        </p:spPr>
        <p:txBody>
          <a:bodyPr anchor="t">
            <a:normAutofit/>
          </a:bodyPr>
          <a:lstStyle/>
          <a:p>
            <a:r>
              <a:rPr lang="sv-SE" dirty="0">
                <a:solidFill>
                  <a:schemeClr val="tx1"/>
                </a:solidFill>
                <a:latin typeface="Gotham Rounded Book" pitchFamily="50" charset="0"/>
              </a:rPr>
              <a:t>ESF-deltagares egenskaper</a:t>
            </a:r>
            <a:br>
              <a:rPr lang="sv-SE" dirty="0">
                <a:solidFill>
                  <a:schemeClr val="tx1"/>
                </a:solidFill>
                <a:latin typeface="Gotham Rounded Book" pitchFamily="50" charset="0"/>
              </a:rPr>
            </a:br>
            <a:r>
              <a:rPr lang="sv-SE" dirty="0">
                <a:solidFill>
                  <a:schemeClr val="tx1"/>
                </a:solidFill>
                <a:latin typeface="Gotham Rounded Book" pitchFamily="50" charset="0"/>
              </a:rPr>
              <a:t>jämfört med den övriga arbetande populationen:</a:t>
            </a:r>
          </a:p>
        </p:txBody>
      </p:sp>
      <p:pic>
        <p:nvPicPr>
          <p:cNvPr id="6" name="Picture 5">
            <a:extLst>
              <a:ext uri="{FF2B5EF4-FFF2-40B4-BE49-F238E27FC236}">
                <a16:creationId xmlns:a16="http://schemas.microsoft.com/office/drawing/2014/main" id="{D2195CC3-A263-B2DE-28A9-B252990E3CF8}"/>
              </a:ext>
            </a:extLst>
          </p:cNvPr>
          <p:cNvPicPr>
            <a:picLocks noChangeAspect="1"/>
          </p:cNvPicPr>
          <p:nvPr/>
        </p:nvPicPr>
        <p:blipFill>
          <a:blip r:embed="rId2"/>
          <a:stretch>
            <a:fillRect/>
          </a:stretch>
        </p:blipFill>
        <p:spPr>
          <a:xfrm>
            <a:off x="6096000" y="1266092"/>
            <a:ext cx="5960012" cy="5460194"/>
          </a:xfrm>
          <a:prstGeom prst="rect">
            <a:avLst/>
          </a:prstGeom>
        </p:spPr>
      </p:pic>
    </p:spTree>
    <p:extLst>
      <p:ext uri="{BB962C8B-B14F-4D97-AF65-F5344CB8AC3E}">
        <p14:creationId xmlns:p14="http://schemas.microsoft.com/office/powerpoint/2010/main" val="1426993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ED433E-BE71-FC19-7094-6F62B1964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42999" y="1829496"/>
            <a:ext cx="7158000" cy="4294800"/>
          </a:xfrm>
          <a:prstGeom prst="rect">
            <a:avLst/>
          </a:prstGeom>
          <a:noFill/>
          <a:ln>
            <a:noFill/>
          </a:ln>
        </p:spPr>
      </p:pic>
      <p:sp>
        <p:nvSpPr>
          <p:cNvPr id="4" name="Slide Number Placeholder 3">
            <a:extLst>
              <a:ext uri="{FF2B5EF4-FFF2-40B4-BE49-F238E27FC236}">
                <a16:creationId xmlns:a16="http://schemas.microsoft.com/office/drawing/2014/main" id="{BA974B47-BF65-3E8E-C5E3-5E0EB90E45EE}"/>
              </a:ext>
            </a:extLst>
          </p:cNvPr>
          <p:cNvSpPr>
            <a:spLocks noGrp="1"/>
          </p:cNvSpPr>
          <p:nvPr>
            <p:ph type="sldNum" sz="quarter" idx="12"/>
          </p:nvPr>
        </p:nvSpPr>
        <p:spPr>
          <a:xfrm>
            <a:off x="11206800" y="6476400"/>
            <a:ext cx="626400" cy="108000"/>
          </a:xfrm>
        </p:spPr>
        <p:txBody>
          <a:bodyPr anchor="b">
            <a:normAutofit/>
          </a:bodyPr>
          <a:lstStyle/>
          <a:p>
            <a:pPr>
              <a:spcAft>
                <a:spcPts val="600"/>
              </a:spcAft>
            </a:pPr>
            <a:fld id="{23AA811B-2EBD-4900-905E-5BE206449611}" type="slidenum">
              <a:rPr lang="sv-SE" smtClean="0"/>
              <a:pPr>
                <a:spcAft>
                  <a:spcPts val="600"/>
                </a:spcAft>
              </a:pPr>
              <a:t>9</a:t>
            </a:fld>
            <a:endParaRPr lang="sv-SE"/>
          </a:p>
        </p:txBody>
      </p:sp>
      <p:sp>
        <p:nvSpPr>
          <p:cNvPr id="5" name="Title 4">
            <a:extLst>
              <a:ext uri="{FF2B5EF4-FFF2-40B4-BE49-F238E27FC236}">
                <a16:creationId xmlns:a16="http://schemas.microsoft.com/office/drawing/2014/main" id="{3B54271C-D74C-0D82-AC1B-19A24A3BB814}"/>
              </a:ext>
            </a:extLst>
          </p:cNvPr>
          <p:cNvSpPr>
            <a:spLocks noGrp="1"/>
          </p:cNvSpPr>
          <p:nvPr>
            <p:ph type="title"/>
          </p:nvPr>
        </p:nvSpPr>
        <p:spPr>
          <a:xfrm>
            <a:off x="360000" y="655200"/>
            <a:ext cx="10483200" cy="936000"/>
          </a:xfrm>
        </p:spPr>
        <p:txBody>
          <a:bodyPr anchor="t">
            <a:normAutofit/>
          </a:bodyPr>
          <a:lstStyle/>
          <a:p>
            <a:r>
              <a:rPr lang="sv-SE" dirty="0">
                <a:solidFill>
                  <a:schemeClr val="tx1"/>
                </a:solidFill>
                <a:latin typeface="Gotham Rounded Book" pitchFamily="50" charset="0"/>
              </a:rPr>
              <a:t>Längd på insats</a:t>
            </a:r>
          </a:p>
        </p:txBody>
      </p:sp>
      <p:graphicFrame>
        <p:nvGraphicFramePr>
          <p:cNvPr id="7" name="Content Placeholder 6">
            <a:extLst>
              <a:ext uri="{FF2B5EF4-FFF2-40B4-BE49-F238E27FC236}">
                <a16:creationId xmlns:a16="http://schemas.microsoft.com/office/drawing/2014/main" id="{678E4245-0F64-A027-D592-61A7F5A5AAD2}"/>
              </a:ext>
            </a:extLst>
          </p:cNvPr>
          <p:cNvGraphicFramePr>
            <a:graphicFrameLocks noGrp="1"/>
          </p:cNvGraphicFramePr>
          <p:nvPr>
            <p:ph idx="1"/>
          </p:nvPr>
        </p:nvGraphicFramePr>
        <p:xfrm>
          <a:off x="8247063" y="1828800"/>
          <a:ext cx="3586162" cy="4297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72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7726722261999581"/>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mdwe\AppData\Local\Templafy\AddIns\PowerPointVsto\Management 1.sv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mdwe\AppData\Local\Templafy\AddIns\PowerPointVsto\Trophy.sv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mdwe\AppData\Local\Templafy\AddIns\PowerPointVsto\Online meeting.sv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mdwe\AppData\Local\Templafy\AddIns\PowerPointVsto\Diversity of ideas.sv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mdwe\AppData\Local\Templafy\AddIns\PowerPointVsto\Management 1.sv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mdwe\AppData\Local\Templafy\AddIns\PowerPointVsto\Trophy.sv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mdwe\AppData\Local\Templafy\AddIns\PowerPointVsto\Online meeting.sv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mdwe\AppData\Local\Templafy\AddIns\PowerPointVsto\Diversity of ideas.svg"/>
</p:tagLst>
</file>

<file path=ppt/theme/theme1.xml><?xml version="1.0" encoding="utf-8"?>
<a:theme xmlns:a="http://schemas.openxmlformats.org/drawingml/2006/main" name="Rambøll">
  <a:themeElements>
    <a:clrScheme name="Ramboll 2021">
      <a:dk1>
        <a:srgbClr val="000000"/>
      </a:dk1>
      <a:lt1>
        <a:srgbClr val="FFFFFF"/>
      </a:lt1>
      <a:dk2>
        <a:srgbClr val="009DF0"/>
      </a:dk2>
      <a:lt2>
        <a:srgbClr val="273943"/>
      </a:lt2>
      <a:accent1>
        <a:srgbClr val="05326E"/>
      </a:accent1>
      <a:accent2>
        <a:srgbClr val="125A40"/>
      </a:accent2>
      <a:accent3>
        <a:srgbClr val="ADD095"/>
      </a:accent3>
      <a:accent4>
        <a:srgbClr val="62294B"/>
      </a:accent4>
      <a:accent5>
        <a:srgbClr val="FF8855"/>
      </a:accent5>
      <a:accent6>
        <a:srgbClr val="E3E1D8"/>
      </a:accent6>
      <a:hlink>
        <a:srgbClr val="009DF0"/>
      </a:hlink>
      <a:folHlink>
        <a:srgbClr val="CCEBFD"/>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BaseTemplate 16-9 UK.potx" id="{99839C17-9291-4D6B-9A70-B923972FEA85}" vid="{497495C2-62DF-4425-B50B-9A17880EC5A0}"/>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2d1ac96-ceed-472c-a550-a6e58d31e62f" xsi:nil="true"/>
    <lcf76f155ced4ddcb4097134ff3c332f xmlns="074444d8-6f73-4350-be3a-b95d860332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77A3FF15AB614A85F3A5DB038535C2" ma:contentTypeVersion="13" ma:contentTypeDescription="Create a new document." ma:contentTypeScope="" ma:versionID="91843412f727169c283a346e8817f612">
  <xsd:schema xmlns:xsd="http://www.w3.org/2001/XMLSchema" xmlns:xs="http://www.w3.org/2001/XMLSchema" xmlns:p="http://schemas.microsoft.com/office/2006/metadata/properties" xmlns:ns2="72d1ac96-ceed-472c-a550-a6e58d31e62f" xmlns:ns3="074444d8-6f73-4350-be3a-b95d860332d7" targetNamespace="http://schemas.microsoft.com/office/2006/metadata/properties" ma:root="true" ma:fieldsID="73c0e0c2f088c9f0480bc8286c2e15e5" ns2:_="" ns3:_="">
    <xsd:import namespace="72d1ac96-ceed-472c-a550-a6e58d31e62f"/>
    <xsd:import namespace="074444d8-6f73-4350-be3a-b95d860332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d1ac96-ceed-472c-a550-a6e58d31e62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635c962-3ef5-4621-967d-de87a9d852bb}" ma:internalName="TaxCatchAll" ma:showField="CatchAllData" ma:web="72d1ac96-ceed-472c-a550-a6e58d31e6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4444d8-6f73-4350-be3a-b95d860332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a0716b9-ea6c-4544-a4bd-65ac324c60d4"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FormConfiguration><![CDATA[{"formFields":[],"formDataEntries":[]}]]></TemplafyFormConfiguration>
</file>

<file path=customXml/item5.xml><?xml version="1.0" encoding="utf-8"?>
<TemplafyTemplateConfiguration><![CDATA[{"elementsMetadata":[{"type":"shape","id":"f6c84ccf-1634-4ae2-ab79-c3f5f0fefc53","elementConfiguration":{"binding":"{{UserProfile.Office.BlankSelection}}","visibility":"","type":"text","disableUpdates":false}}],"transformationConfigurations":[{"propertyName":"BlankSelection","propertyValue":"{{UserProfile.Office.BlankSelection}}","disableUpdates":false,"type":"customDocumentProperty"},{"propertyName":"IsNew","propertyValue":"true","disableUpdates":false,"type":"customDocumentProperty"},{"language":"{{DocumentLanguage}}","disableUpdates":false,"type":"proofingLanguage"}],"templateName":"Blank","templateDescription":"","enableDocumentContentUpdater":false,"version":"2.0"}]]></TemplafyTemplateConfiguration>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type":"shape","elementConfiguration":{"binding":"{{UserProfile.Office.BlankSelection}}","visibility":"","type":"text","disableUpdates":false}}],"slideId":"638185445967594907","enableDocumentContentUpdater":false,"version":"2.0"}]]></TemplafySlideTemplateConfiguration>
</file>

<file path=customXml/itemProps1.xml><?xml version="1.0" encoding="utf-8"?>
<ds:datastoreItem xmlns:ds="http://schemas.openxmlformats.org/officeDocument/2006/customXml" ds:itemID="{5543EF78-2F65-46A2-8B9B-EEAF70AEB4C8}">
  <ds:schemaRefs>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 ds:uri="72d1ac96-ceed-472c-a550-a6e58d31e62f"/>
    <ds:schemaRef ds:uri="http://schemas.microsoft.com/office/infopath/2007/PartnerControls"/>
    <ds:schemaRef ds:uri="074444d8-6f73-4350-be3a-b95d860332d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499DD09-346E-4084-AE1D-06BF71408F13}">
  <ds:schemaRefs>
    <ds:schemaRef ds:uri="http://schemas.microsoft.com/sharepoint/v3/contenttype/forms"/>
  </ds:schemaRefs>
</ds:datastoreItem>
</file>

<file path=customXml/itemProps3.xml><?xml version="1.0" encoding="utf-8"?>
<ds:datastoreItem xmlns:ds="http://schemas.openxmlformats.org/officeDocument/2006/customXml" ds:itemID="{B4F697DC-562F-4CFC-A856-9D493D43E8D8}"/>
</file>

<file path=customXml/itemProps4.xml><?xml version="1.0" encoding="utf-8"?>
<ds:datastoreItem xmlns:ds="http://schemas.openxmlformats.org/officeDocument/2006/customXml" ds:itemID="{B13A3067-8B87-4BB8-9074-25CDC43A7AD1}">
  <ds:schemaRefs/>
</ds:datastoreItem>
</file>

<file path=customXml/itemProps5.xml><?xml version="1.0" encoding="utf-8"?>
<ds:datastoreItem xmlns:ds="http://schemas.openxmlformats.org/officeDocument/2006/customXml" ds:itemID="{0D7A3A21-999B-468C-A495-01738D07585D}">
  <ds:schemaRefs/>
</ds:datastoreItem>
</file>

<file path=customXml/itemProps6.xml><?xml version="1.0" encoding="utf-8"?>
<ds:datastoreItem xmlns:ds="http://schemas.openxmlformats.org/officeDocument/2006/customXml" ds:itemID="{0853FF46-E70E-4A3F-918A-1C96AA98C049}">
  <ds:schemaRefs/>
</ds:datastoreItem>
</file>

<file path=customXml/itemProps7.xml><?xml version="1.0" encoding="utf-8"?>
<ds:datastoreItem xmlns:ds="http://schemas.openxmlformats.org/officeDocument/2006/customXml" ds:itemID="{27F9CA84-B5C9-4E4F-9454-6305B219E136}">
  <ds:schemaRefs/>
</ds:datastoreItem>
</file>

<file path=docProps/app.xml><?xml version="1.0" encoding="utf-8"?>
<Properties xmlns="http://schemas.openxmlformats.org/officeDocument/2006/extended-properties" xmlns:vt="http://schemas.openxmlformats.org/officeDocument/2006/docPropsVTypes">
  <Template>Rambøll</Template>
  <TotalTime>515</TotalTime>
  <Words>1285</Words>
  <Application>Microsoft Office PowerPoint</Application>
  <PresentationFormat>Widescreen</PresentationFormat>
  <Paragraphs>213</Paragraphs>
  <Slides>25</Slides>
  <Notes>22</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CircularXX Offc</vt:lpstr>
      <vt:lpstr>Gotham Rounded Bold</vt:lpstr>
      <vt:lpstr>Gotham Rounded Book</vt:lpstr>
      <vt:lpstr>Berling LT Std Roman</vt:lpstr>
      <vt:lpstr>Arial</vt:lpstr>
      <vt:lpstr>Gotham Rounded Medium</vt:lpstr>
      <vt:lpstr>Gotham Rounded Light</vt:lpstr>
      <vt:lpstr>Verdana</vt:lpstr>
      <vt:lpstr>Rambøll</vt:lpstr>
      <vt:lpstr>Presentation av:</vt:lpstr>
      <vt:lpstr>Agenda</vt:lpstr>
      <vt:lpstr>Sammanfattning</vt:lpstr>
      <vt:lpstr>Klusterutvärdering</vt:lpstr>
      <vt:lpstr>Hur vi tagit oss an uppdraget</vt:lpstr>
      <vt:lpstr>Det kontrafaktiska problemet + lösning</vt:lpstr>
      <vt:lpstr>Metod</vt:lpstr>
      <vt:lpstr>ESF-deltagares egenskaper jämfört med den övriga arbetande populationen:</vt:lpstr>
      <vt:lpstr>Längd på insats</vt:lpstr>
      <vt:lpstr>PowerPoint Presentation</vt:lpstr>
      <vt:lpstr>PowerPoint Presentation</vt:lpstr>
      <vt:lpstr>Genomsnittlig effekt över tid (4h+)</vt:lpstr>
      <vt:lpstr>Effekt uppdelat på insatstid</vt:lpstr>
      <vt:lpstr>Effekt uppdelat på kön</vt:lpstr>
      <vt:lpstr>PowerPoint Presentation</vt:lpstr>
      <vt:lpstr>Effekt på arbetsmarknadsnärvaro</vt:lpstr>
      <vt:lpstr>Effekt på arbetsmarknadsnärvaro</vt:lpstr>
      <vt:lpstr>Arbetsmarknadsnärvaro – fördjupning</vt:lpstr>
      <vt:lpstr>PowerPoint Presentation</vt:lpstr>
      <vt:lpstr>Slutsatser</vt:lpstr>
      <vt:lpstr>Rekommendationer</vt:lpstr>
      <vt:lpstr>Rekommendation 1</vt:lpstr>
      <vt:lpstr>Rekommendation 2</vt:lpstr>
      <vt:lpstr>Rekommendation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Sokolow Romin</dc:creator>
  <cp:lastModifiedBy>Leo Sokolow Romin</cp:lastModifiedBy>
  <cp:revision>3</cp:revision>
  <dcterms:created xsi:type="dcterms:W3CDTF">2025-05-19T12:02:55Z</dcterms:created>
  <dcterms:modified xsi:type="dcterms:W3CDTF">2025-10-03T08:47:38Z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0x010100E777A3FF15AB614A85F3A5DB038535C2</vt:lpwstr>
  </property>
  <property fmtid="{D5CDD505-2E9C-101B-9397-08002B2CF9AE}" pid="3" name="MSIP_Label_459ef8e5-3aaa-41a0-b30c-a77b6f506147_Enabled">
    <vt:lpwstr>true</vt:lpwstr>
  </property>
  <property fmtid="{D5CDD505-2E9C-101B-9397-08002B2CF9AE}" pid="4" name="MSIP_Label_459ef8e5-3aaa-41a0-b30c-a77b6f506147_SetDate">
    <vt:lpwstr>2024-03-19T12:01:25Z</vt:lpwstr>
  </property>
  <property fmtid="{D5CDD505-2E9C-101B-9397-08002B2CF9AE}" pid="5" name="MSIP_Label_459ef8e5-3aaa-41a0-b30c-a77b6f506147_Method">
    <vt:lpwstr>Standard</vt:lpwstr>
  </property>
  <property fmtid="{D5CDD505-2E9C-101B-9397-08002B2CF9AE}" pid="6" name="MSIP_Label_459ef8e5-3aaa-41a0-b30c-a77b6f506147_Name">
    <vt:lpwstr>Internal</vt:lpwstr>
  </property>
  <property fmtid="{D5CDD505-2E9C-101B-9397-08002B2CF9AE}" pid="7" name="MSIP_Label_459ef8e5-3aaa-41a0-b30c-a77b6f506147_SiteId">
    <vt:lpwstr>9343c96b-27bb-4092-add6-977870612481</vt:lpwstr>
  </property>
  <property fmtid="{D5CDD505-2E9C-101B-9397-08002B2CF9AE}" pid="8" name="MSIP_Label_459ef8e5-3aaa-41a0-b30c-a77b6f506147_ActionId">
    <vt:lpwstr>f087f2c6-db2c-47ee-aaa5-6fc8269fc24e</vt:lpwstr>
  </property>
  <property fmtid="{D5CDD505-2E9C-101B-9397-08002B2CF9AE}" pid="9" name="MSIP_Label_459ef8e5-3aaa-41a0-b30c-a77b6f506147_ContentBits">
    <vt:lpwstr>0</vt:lpwstr>
  </property>
  <property fmtid="{D5CDD505-2E9C-101B-9397-08002B2CF9AE}" pid="10" name="Created by">
    <vt:lpwstr>omnidocs.com</vt:lpwstr>
  </property>
  <property fmtid="{D5CDD505-2E9C-101B-9397-08002B2CF9AE}" pid="11" name="TemplafyTimeStamp">
    <vt:lpwstr>2024-09-27T15:59:41</vt:lpwstr>
  </property>
  <property fmtid="{D5CDD505-2E9C-101B-9397-08002B2CF9AE}" pid="12" name="TemplafyTenantId">
    <vt:lpwstr>ramboll</vt:lpwstr>
  </property>
  <property fmtid="{D5CDD505-2E9C-101B-9397-08002B2CF9AE}" pid="13" name="TemplafyTemplateId">
    <vt:lpwstr>1013557126878462746</vt:lpwstr>
  </property>
  <property fmtid="{D5CDD505-2E9C-101B-9397-08002B2CF9AE}" pid="14" name="TemplafyUserProfileId">
    <vt:lpwstr>1098866756680680636</vt:lpwstr>
  </property>
  <property fmtid="{D5CDD505-2E9C-101B-9397-08002B2CF9AE}" pid="15" name="TemplafyLanguageCode">
    <vt:lpwstr>sv-SE</vt:lpwstr>
  </property>
  <property fmtid="{D5CDD505-2E9C-101B-9397-08002B2CF9AE}" pid="16" name="BlankSelection">
    <vt:lpwstr>Ramboll</vt:lpwstr>
  </property>
  <property fmtid="{D5CDD505-2E9C-101B-9397-08002B2CF9AE}" pid="17" name="TemplafyFromBlank">
    <vt:bool>true</vt:bool>
  </property>
  <property fmtid="{D5CDD505-2E9C-101B-9397-08002B2CF9AE}" pid="18" name="Doc_AcceptedBy">
    <vt:lpwstr> </vt:lpwstr>
  </property>
  <property fmtid="{D5CDD505-2E9C-101B-9397-08002B2CF9AE}" pid="19" name="Doc_AcceptedDate">
    <vt:lpwstr> </vt:lpwstr>
  </property>
  <property fmtid="{D5CDD505-2E9C-101B-9397-08002B2CF9AE}" pid="20" name="Doc_ApprovedPublicationBy">
    <vt:lpwstr> </vt:lpwstr>
  </property>
  <property fmtid="{D5CDD505-2E9C-101B-9397-08002B2CF9AE}" pid="21" name="Doc_ApprovedPublicationDate">
    <vt:lpwstr> </vt:lpwstr>
  </property>
  <property fmtid="{D5CDD505-2E9C-101B-9397-08002B2CF9AE}" pid="22" name="Doc_ApprovedSharingBy">
    <vt:lpwstr> </vt:lpwstr>
  </property>
  <property fmtid="{D5CDD505-2E9C-101B-9397-08002B2CF9AE}" pid="23" name="Doc_ApprovedSharingDate">
    <vt:lpwstr> </vt:lpwstr>
  </property>
  <property fmtid="{D5CDD505-2E9C-101B-9397-08002B2CF9AE}" pid="24" name="Doc_CheckedBy">
    <vt:lpwstr> </vt:lpwstr>
  </property>
  <property fmtid="{D5CDD505-2E9C-101B-9397-08002B2CF9AE}" pid="25" name="Doc_CheckedDate">
    <vt:lpwstr> </vt:lpwstr>
  </property>
  <property fmtid="{D5CDD505-2E9C-101B-9397-08002B2CF9AE}" pid="26" name="Doc_Client">
    <vt:lpwstr> </vt:lpwstr>
  </property>
  <property fmtid="{D5CDD505-2E9C-101B-9397-08002B2CF9AE}" pid="27" name="Doc_DesignStatus">
    <vt:lpwstr> </vt:lpwstr>
  </property>
  <property fmtid="{D5CDD505-2E9C-101B-9397-08002B2CF9AE}" pid="28" name="Doc_DocNumber">
    <vt:lpwstr> </vt:lpwstr>
  </property>
  <property fmtid="{D5CDD505-2E9C-101B-9397-08002B2CF9AE}" pid="29" name="Doc_DocTitle1">
    <vt:lpwstr> </vt:lpwstr>
  </property>
  <property fmtid="{D5CDD505-2E9C-101B-9397-08002B2CF9AE}" pid="30" name="Doc_DocTitle2">
    <vt:lpwstr> </vt:lpwstr>
  </property>
  <property fmtid="{D5CDD505-2E9C-101B-9397-08002B2CF9AE}" pid="31" name="Doc_DocTitle3">
    <vt:lpwstr> </vt:lpwstr>
  </property>
  <property fmtid="{D5CDD505-2E9C-101B-9397-08002B2CF9AE}" pid="32" name="Doc_DocTitle4">
    <vt:lpwstr> </vt:lpwstr>
  </property>
  <property fmtid="{D5CDD505-2E9C-101B-9397-08002B2CF9AE}" pid="33" name="Doc_MaconomyID">
    <vt:lpwstr> </vt:lpwstr>
  </property>
  <property fmtid="{D5CDD505-2E9C-101B-9397-08002B2CF9AE}" pid="34" name="Doc_Originator">
    <vt:lpwstr> </vt:lpwstr>
  </property>
  <property fmtid="{D5CDD505-2E9C-101B-9397-08002B2CF9AE}" pid="35" name="Doc_PreparedBy">
    <vt:lpwstr> </vt:lpwstr>
  </property>
  <property fmtid="{D5CDD505-2E9C-101B-9397-08002B2CF9AE}" pid="36" name="Doc_PreparedDate">
    <vt:lpwstr> </vt:lpwstr>
  </property>
  <property fmtid="{D5CDD505-2E9C-101B-9397-08002B2CF9AE}" pid="37" name="Doc_ProjectName">
    <vt:lpwstr> </vt:lpwstr>
  </property>
  <property fmtid="{D5CDD505-2E9C-101B-9397-08002B2CF9AE}" pid="38" name="Doc_Revision">
    <vt:lpwstr> </vt:lpwstr>
  </property>
  <property fmtid="{D5CDD505-2E9C-101B-9397-08002B2CF9AE}" pid="39" name="Doc_Revision1">
    <vt:lpwstr> </vt:lpwstr>
  </property>
  <property fmtid="{D5CDD505-2E9C-101B-9397-08002B2CF9AE}" pid="40" name="Doc_Revision10">
    <vt:lpwstr> </vt:lpwstr>
  </property>
  <property fmtid="{D5CDD505-2E9C-101B-9397-08002B2CF9AE}" pid="41" name="Doc_Revision10ApprovedBy">
    <vt:lpwstr> </vt:lpwstr>
  </property>
  <property fmtid="{D5CDD505-2E9C-101B-9397-08002B2CF9AE}" pid="42" name="Doc_Revision10CheckedBy">
    <vt:lpwstr> </vt:lpwstr>
  </property>
  <property fmtid="{D5CDD505-2E9C-101B-9397-08002B2CF9AE}" pid="43" name="Doc_Revision10Date">
    <vt:lpwstr> </vt:lpwstr>
  </property>
  <property fmtid="{D5CDD505-2E9C-101B-9397-08002B2CF9AE}" pid="44" name="Doc_Revision10DesignedBy">
    <vt:lpwstr> </vt:lpwstr>
  </property>
  <property fmtid="{D5CDD505-2E9C-101B-9397-08002B2CF9AE}" pid="45" name="Doc_Revision10Note">
    <vt:lpwstr> </vt:lpwstr>
  </property>
  <property fmtid="{D5CDD505-2E9C-101B-9397-08002B2CF9AE}" pid="46" name="Doc_Revision10PreparedBy">
    <vt:lpwstr> </vt:lpwstr>
  </property>
  <property fmtid="{D5CDD505-2E9C-101B-9397-08002B2CF9AE}" pid="47" name="Doc_Revision11">
    <vt:lpwstr> </vt:lpwstr>
  </property>
  <property fmtid="{D5CDD505-2E9C-101B-9397-08002B2CF9AE}" pid="48" name="Doc_Revision11ApprovedBy">
    <vt:lpwstr> </vt:lpwstr>
  </property>
  <property fmtid="{D5CDD505-2E9C-101B-9397-08002B2CF9AE}" pid="49" name="Doc_Revision11CheckedBy">
    <vt:lpwstr> </vt:lpwstr>
  </property>
  <property fmtid="{D5CDD505-2E9C-101B-9397-08002B2CF9AE}" pid="50" name="Doc_Revision11Date">
    <vt:lpwstr> </vt:lpwstr>
  </property>
  <property fmtid="{D5CDD505-2E9C-101B-9397-08002B2CF9AE}" pid="51" name="Doc_Revision11DesignedBy">
    <vt:lpwstr> </vt:lpwstr>
  </property>
  <property fmtid="{D5CDD505-2E9C-101B-9397-08002B2CF9AE}" pid="52" name="Doc_Revision11Note">
    <vt:lpwstr> </vt:lpwstr>
  </property>
  <property fmtid="{D5CDD505-2E9C-101B-9397-08002B2CF9AE}" pid="53" name="Doc_Revision11PreparedBy">
    <vt:lpwstr> </vt:lpwstr>
  </property>
  <property fmtid="{D5CDD505-2E9C-101B-9397-08002B2CF9AE}" pid="54" name="Doc_Revision12">
    <vt:lpwstr> </vt:lpwstr>
  </property>
  <property fmtid="{D5CDD505-2E9C-101B-9397-08002B2CF9AE}" pid="55" name="Doc_Revision12ApprovedBy">
    <vt:lpwstr> </vt:lpwstr>
  </property>
  <property fmtid="{D5CDD505-2E9C-101B-9397-08002B2CF9AE}" pid="56" name="Doc_Revision12CheckedBy">
    <vt:lpwstr> </vt:lpwstr>
  </property>
  <property fmtid="{D5CDD505-2E9C-101B-9397-08002B2CF9AE}" pid="57" name="Doc_Revision12Date">
    <vt:lpwstr> </vt:lpwstr>
  </property>
  <property fmtid="{D5CDD505-2E9C-101B-9397-08002B2CF9AE}" pid="58" name="Doc_Revision12DesignedBy">
    <vt:lpwstr> </vt:lpwstr>
  </property>
  <property fmtid="{D5CDD505-2E9C-101B-9397-08002B2CF9AE}" pid="59" name="Doc_Revision12Note">
    <vt:lpwstr> </vt:lpwstr>
  </property>
  <property fmtid="{D5CDD505-2E9C-101B-9397-08002B2CF9AE}" pid="60" name="Doc_Revision12PreparedBy">
    <vt:lpwstr> </vt:lpwstr>
  </property>
  <property fmtid="{D5CDD505-2E9C-101B-9397-08002B2CF9AE}" pid="61" name="Doc_Revision1ApprovedBy">
    <vt:lpwstr> </vt:lpwstr>
  </property>
  <property fmtid="{D5CDD505-2E9C-101B-9397-08002B2CF9AE}" pid="62" name="Doc_Revision1CheckedBy">
    <vt:lpwstr> </vt:lpwstr>
  </property>
  <property fmtid="{D5CDD505-2E9C-101B-9397-08002B2CF9AE}" pid="63" name="Doc_Revision1Date">
    <vt:lpwstr> </vt:lpwstr>
  </property>
  <property fmtid="{D5CDD505-2E9C-101B-9397-08002B2CF9AE}" pid="64" name="Doc_Revision1DesignedBy">
    <vt:lpwstr> </vt:lpwstr>
  </property>
  <property fmtid="{D5CDD505-2E9C-101B-9397-08002B2CF9AE}" pid="65" name="Doc_Revision1Note">
    <vt:lpwstr> </vt:lpwstr>
  </property>
  <property fmtid="{D5CDD505-2E9C-101B-9397-08002B2CF9AE}" pid="66" name="Doc_Revision1PreparedBy">
    <vt:lpwstr> </vt:lpwstr>
  </property>
  <property fmtid="{D5CDD505-2E9C-101B-9397-08002B2CF9AE}" pid="67" name="Doc_Revision2">
    <vt:lpwstr> </vt:lpwstr>
  </property>
  <property fmtid="{D5CDD505-2E9C-101B-9397-08002B2CF9AE}" pid="68" name="Doc_Revision2ApprovedBy">
    <vt:lpwstr> </vt:lpwstr>
  </property>
  <property fmtid="{D5CDD505-2E9C-101B-9397-08002B2CF9AE}" pid="69" name="Doc_Revision2CheckedBy">
    <vt:lpwstr> </vt:lpwstr>
  </property>
  <property fmtid="{D5CDD505-2E9C-101B-9397-08002B2CF9AE}" pid="70" name="Doc_Revision2Date">
    <vt:lpwstr> </vt:lpwstr>
  </property>
  <property fmtid="{D5CDD505-2E9C-101B-9397-08002B2CF9AE}" pid="71" name="Doc_Revision2DesignedBy">
    <vt:lpwstr> </vt:lpwstr>
  </property>
  <property fmtid="{D5CDD505-2E9C-101B-9397-08002B2CF9AE}" pid="72" name="Doc_Revision2Note">
    <vt:lpwstr> </vt:lpwstr>
  </property>
  <property fmtid="{D5CDD505-2E9C-101B-9397-08002B2CF9AE}" pid="73" name="Doc_Revision2PreparedBy">
    <vt:lpwstr> </vt:lpwstr>
  </property>
  <property fmtid="{D5CDD505-2E9C-101B-9397-08002B2CF9AE}" pid="74" name="Doc_Revision3">
    <vt:lpwstr> </vt:lpwstr>
  </property>
  <property fmtid="{D5CDD505-2E9C-101B-9397-08002B2CF9AE}" pid="75" name="Doc_Revision3ApprovedBy">
    <vt:lpwstr> </vt:lpwstr>
  </property>
  <property fmtid="{D5CDD505-2E9C-101B-9397-08002B2CF9AE}" pid="76" name="Doc_Revision3CheckedBy">
    <vt:lpwstr> </vt:lpwstr>
  </property>
  <property fmtid="{D5CDD505-2E9C-101B-9397-08002B2CF9AE}" pid="77" name="Doc_Revision3Date">
    <vt:lpwstr> </vt:lpwstr>
  </property>
  <property fmtid="{D5CDD505-2E9C-101B-9397-08002B2CF9AE}" pid="78" name="Doc_Revision3DesignedBy">
    <vt:lpwstr> </vt:lpwstr>
  </property>
  <property fmtid="{D5CDD505-2E9C-101B-9397-08002B2CF9AE}" pid="79" name="Doc_Revision3Note">
    <vt:lpwstr> </vt:lpwstr>
  </property>
  <property fmtid="{D5CDD505-2E9C-101B-9397-08002B2CF9AE}" pid="80" name="Doc_Revision3PreparedBy">
    <vt:lpwstr> </vt:lpwstr>
  </property>
  <property fmtid="{D5CDD505-2E9C-101B-9397-08002B2CF9AE}" pid="81" name="Doc_Revision4">
    <vt:lpwstr> </vt:lpwstr>
  </property>
  <property fmtid="{D5CDD505-2E9C-101B-9397-08002B2CF9AE}" pid="82" name="Doc_Revision4ApprovedBy">
    <vt:lpwstr> </vt:lpwstr>
  </property>
  <property fmtid="{D5CDD505-2E9C-101B-9397-08002B2CF9AE}" pid="83" name="Doc_Revision4CheckedBy">
    <vt:lpwstr> </vt:lpwstr>
  </property>
  <property fmtid="{D5CDD505-2E9C-101B-9397-08002B2CF9AE}" pid="84" name="Doc_Revision4Date">
    <vt:lpwstr> </vt:lpwstr>
  </property>
  <property fmtid="{D5CDD505-2E9C-101B-9397-08002B2CF9AE}" pid="85" name="Doc_Revision4DesignedBy">
    <vt:lpwstr> </vt:lpwstr>
  </property>
  <property fmtid="{D5CDD505-2E9C-101B-9397-08002B2CF9AE}" pid="86" name="Doc_Revision4Note">
    <vt:lpwstr> </vt:lpwstr>
  </property>
  <property fmtid="{D5CDD505-2E9C-101B-9397-08002B2CF9AE}" pid="87" name="Doc_Revision4PreparedBy">
    <vt:lpwstr> </vt:lpwstr>
  </property>
  <property fmtid="{D5CDD505-2E9C-101B-9397-08002B2CF9AE}" pid="88" name="Doc_Revision5">
    <vt:lpwstr> </vt:lpwstr>
  </property>
  <property fmtid="{D5CDD505-2E9C-101B-9397-08002B2CF9AE}" pid="89" name="Doc_Revision5ApprovedBy">
    <vt:lpwstr> </vt:lpwstr>
  </property>
  <property fmtid="{D5CDD505-2E9C-101B-9397-08002B2CF9AE}" pid="90" name="Doc_Revision5CheckedBy">
    <vt:lpwstr> </vt:lpwstr>
  </property>
  <property fmtid="{D5CDD505-2E9C-101B-9397-08002B2CF9AE}" pid="91" name="Doc_Revision5Date">
    <vt:lpwstr> </vt:lpwstr>
  </property>
  <property fmtid="{D5CDD505-2E9C-101B-9397-08002B2CF9AE}" pid="92" name="Doc_Revision5DesignedBy">
    <vt:lpwstr> </vt:lpwstr>
  </property>
  <property fmtid="{D5CDD505-2E9C-101B-9397-08002B2CF9AE}" pid="93" name="Doc_Revision5Note">
    <vt:lpwstr> </vt:lpwstr>
  </property>
  <property fmtid="{D5CDD505-2E9C-101B-9397-08002B2CF9AE}" pid="94" name="Doc_Revision5PreparedBy">
    <vt:lpwstr> </vt:lpwstr>
  </property>
  <property fmtid="{D5CDD505-2E9C-101B-9397-08002B2CF9AE}" pid="95" name="Doc_Revision6">
    <vt:lpwstr> </vt:lpwstr>
  </property>
  <property fmtid="{D5CDD505-2E9C-101B-9397-08002B2CF9AE}" pid="96" name="Doc_Revision6ApprovedBy">
    <vt:lpwstr> </vt:lpwstr>
  </property>
  <property fmtid="{D5CDD505-2E9C-101B-9397-08002B2CF9AE}" pid="97" name="Doc_Revision6CheckedBy">
    <vt:lpwstr> </vt:lpwstr>
  </property>
  <property fmtid="{D5CDD505-2E9C-101B-9397-08002B2CF9AE}" pid="98" name="Doc_Revision6Date">
    <vt:lpwstr> </vt:lpwstr>
  </property>
  <property fmtid="{D5CDD505-2E9C-101B-9397-08002B2CF9AE}" pid="99" name="Doc_Revision6DesignedBy">
    <vt:lpwstr> </vt:lpwstr>
  </property>
  <property fmtid="{D5CDD505-2E9C-101B-9397-08002B2CF9AE}" pid="100" name="Doc_Revision6Note">
    <vt:lpwstr> </vt:lpwstr>
  </property>
  <property fmtid="{D5CDD505-2E9C-101B-9397-08002B2CF9AE}" pid="101" name="Doc_Revision6PreparedBy">
    <vt:lpwstr> </vt:lpwstr>
  </property>
  <property fmtid="{D5CDD505-2E9C-101B-9397-08002B2CF9AE}" pid="102" name="Doc_Revision7">
    <vt:lpwstr> </vt:lpwstr>
  </property>
  <property fmtid="{D5CDD505-2E9C-101B-9397-08002B2CF9AE}" pid="103" name="Doc_Revision7ApprovedBy">
    <vt:lpwstr> </vt:lpwstr>
  </property>
  <property fmtid="{D5CDD505-2E9C-101B-9397-08002B2CF9AE}" pid="104" name="Doc_Revision7CheckedBy">
    <vt:lpwstr> </vt:lpwstr>
  </property>
  <property fmtid="{D5CDD505-2E9C-101B-9397-08002B2CF9AE}" pid="105" name="Doc_Revision7Date">
    <vt:lpwstr> </vt:lpwstr>
  </property>
  <property fmtid="{D5CDD505-2E9C-101B-9397-08002B2CF9AE}" pid="106" name="Doc_Revision7DesignedBy">
    <vt:lpwstr> </vt:lpwstr>
  </property>
  <property fmtid="{D5CDD505-2E9C-101B-9397-08002B2CF9AE}" pid="107" name="Doc_Revision7Note">
    <vt:lpwstr> </vt:lpwstr>
  </property>
  <property fmtid="{D5CDD505-2E9C-101B-9397-08002B2CF9AE}" pid="108" name="Doc_Revision7PreparedBy">
    <vt:lpwstr> </vt:lpwstr>
  </property>
  <property fmtid="{D5CDD505-2E9C-101B-9397-08002B2CF9AE}" pid="109" name="Doc_Revision8">
    <vt:lpwstr> </vt:lpwstr>
  </property>
  <property fmtid="{D5CDD505-2E9C-101B-9397-08002B2CF9AE}" pid="110" name="Doc_Revision8ApprovedBy">
    <vt:lpwstr> </vt:lpwstr>
  </property>
  <property fmtid="{D5CDD505-2E9C-101B-9397-08002B2CF9AE}" pid="111" name="Doc_Revision8CheckedBy">
    <vt:lpwstr> </vt:lpwstr>
  </property>
  <property fmtid="{D5CDD505-2E9C-101B-9397-08002B2CF9AE}" pid="112" name="Doc_Revision8Date">
    <vt:lpwstr> </vt:lpwstr>
  </property>
  <property fmtid="{D5CDD505-2E9C-101B-9397-08002B2CF9AE}" pid="113" name="Doc_Revision8DesignedBy">
    <vt:lpwstr> </vt:lpwstr>
  </property>
  <property fmtid="{D5CDD505-2E9C-101B-9397-08002B2CF9AE}" pid="114" name="Doc_Revision8Note">
    <vt:lpwstr> </vt:lpwstr>
  </property>
  <property fmtid="{D5CDD505-2E9C-101B-9397-08002B2CF9AE}" pid="115" name="Doc_Revision8PreparedBy">
    <vt:lpwstr> </vt:lpwstr>
  </property>
  <property fmtid="{D5CDD505-2E9C-101B-9397-08002B2CF9AE}" pid="116" name="Doc_Revision9">
    <vt:lpwstr> </vt:lpwstr>
  </property>
  <property fmtid="{D5CDD505-2E9C-101B-9397-08002B2CF9AE}" pid="117" name="Doc_Revision9ApprovedBy">
    <vt:lpwstr> </vt:lpwstr>
  </property>
  <property fmtid="{D5CDD505-2E9C-101B-9397-08002B2CF9AE}" pid="118" name="Doc_Revision9CheckedBy">
    <vt:lpwstr> </vt:lpwstr>
  </property>
  <property fmtid="{D5CDD505-2E9C-101B-9397-08002B2CF9AE}" pid="119" name="Doc_Revision9Date">
    <vt:lpwstr> </vt:lpwstr>
  </property>
  <property fmtid="{D5CDD505-2E9C-101B-9397-08002B2CF9AE}" pid="120" name="Doc_Revision9DesignedBy">
    <vt:lpwstr> </vt:lpwstr>
  </property>
  <property fmtid="{D5CDD505-2E9C-101B-9397-08002B2CF9AE}" pid="121" name="Doc_Revision9Note">
    <vt:lpwstr> </vt:lpwstr>
  </property>
  <property fmtid="{D5CDD505-2E9C-101B-9397-08002B2CF9AE}" pid="122" name="Doc_Revision9PreparedBy">
    <vt:lpwstr> </vt:lpwstr>
  </property>
  <property fmtid="{D5CDD505-2E9C-101B-9397-08002B2CF9AE}" pid="123" name="Doc_RevisionNote">
    <vt:lpwstr> </vt:lpwstr>
  </property>
  <property fmtid="{D5CDD505-2E9C-101B-9397-08002B2CF9AE}" pid="124" name="Doc_SecurityClassification">
    <vt:lpwstr> </vt:lpwstr>
  </property>
  <property fmtid="{D5CDD505-2E9C-101B-9397-08002B2CF9AE}" pid="125" name="Doc_Suitability">
    <vt:lpwstr> </vt:lpwstr>
  </property>
  <property fmtid="{D5CDD505-2E9C-101B-9397-08002B2CF9AE}" pid="126" name="Doc_Unique_ProjectID">
    <vt:lpwstr> </vt:lpwstr>
  </property>
  <property fmtid="{D5CDD505-2E9C-101B-9397-08002B2CF9AE}" pid="127" name="Document_FileName">
    <vt:lpwstr> </vt:lpwstr>
  </property>
  <property fmtid="{D5CDD505-2E9C-101B-9397-08002B2CF9AE}" pid="128" name="Document_Name">
    <vt:lpwstr> </vt:lpwstr>
  </property>
  <property fmtid="{D5CDD505-2E9C-101B-9397-08002B2CF9AE}" pid="129" name="Document_Number">
    <vt:lpwstr> </vt:lpwstr>
  </property>
  <property fmtid="{D5CDD505-2E9C-101B-9397-08002B2CF9AE}" pid="130" name="Document_Version">
    <vt:lpwstr> </vt:lpwstr>
  </property>
  <property fmtid="{D5CDD505-2E9C-101B-9397-08002B2CF9AE}" pid="131" name="Document_VersionSeq">
    <vt:lpwstr> </vt:lpwstr>
  </property>
  <property fmtid="{D5CDD505-2E9C-101B-9397-08002B2CF9AE}" pid="132" name="Folder_Code">
    <vt:lpwstr> </vt:lpwstr>
  </property>
  <property fmtid="{D5CDD505-2E9C-101B-9397-08002B2CF9AE}" pid="133" name="Folder_CreateDate">
    <vt:lpwstr> </vt:lpwstr>
  </property>
  <property fmtid="{D5CDD505-2E9C-101B-9397-08002B2CF9AE}" pid="134" name="Folder_Creator">
    <vt:lpwstr> </vt:lpwstr>
  </property>
  <property fmtid="{D5CDD505-2E9C-101B-9397-08002B2CF9AE}" pid="135" name="Folder_CreatorDesc">
    <vt:lpwstr> </vt:lpwstr>
  </property>
  <property fmtid="{D5CDD505-2E9C-101B-9397-08002B2CF9AE}" pid="136" name="Folder_Description">
    <vt:lpwstr> </vt:lpwstr>
  </property>
  <property fmtid="{D5CDD505-2E9C-101B-9397-08002B2CF9AE}" pid="137" name="Folder_Manager">
    <vt:lpwstr> </vt:lpwstr>
  </property>
  <property fmtid="{D5CDD505-2E9C-101B-9397-08002B2CF9AE}" pid="138" name="Folder_ManagerDesc">
    <vt:lpwstr> </vt:lpwstr>
  </property>
  <property fmtid="{D5CDD505-2E9C-101B-9397-08002B2CF9AE}" pid="139" name="Folder_Name">
    <vt:lpwstr> </vt:lpwstr>
  </property>
  <property fmtid="{D5CDD505-2E9C-101B-9397-08002B2CF9AE}" pid="140" name="Folder_Number">
    <vt:lpwstr> </vt:lpwstr>
  </property>
  <property fmtid="{D5CDD505-2E9C-101B-9397-08002B2CF9AE}" pid="141" name="Folder_Storage">
    <vt:lpwstr> </vt:lpwstr>
  </property>
  <property fmtid="{D5CDD505-2E9C-101B-9397-08002B2CF9AE}" pid="142" name="Folder_StorageDesc">
    <vt:lpwstr> </vt:lpwstr>
  </property>
  <property fmtid="{D5CDD505-2E9C-101B-9397-08002B2CF9AE}" pid="143" name="Folder_UpdateDate">
    <vt:lpwstr> </vt:lpwstr>
  </property>
  <property fmtid="{D5CDD505-2E9C-101B-9397-08002B2CF9AE}" pid="144" name="Folder_UpdateDesc">
    <vt:lpwstr> </vt:lpwstr>
  </property>
  <property fmtid="{D5CDD505-2E9C-101B-9397-08002B2CF9AE}" pid="145" name="Folder_Updater">
    <vt:lpwstr> </vt:lpwstr>
  </property>
  <property fmtid="{D5CDD505-2E9C-101B-9397-08002B2CF9AE}" pid="146" name="Ram_Document_AltName_AltName">
    <vt:lpwstr> </vt:lpwstr>
  </property>
  <property fmtid="{D5CDD505-2E9C-101B-9397-08002B2CF9AE}" pid="147" name="Ram_Document_AltName_DocName">
    <vt:lpwstr> </vt:lpwstr>
  </property>
  <property fmtid="{D5CDD505-2E9C-101B-9397-08002B2CF9AE}" pid="148" name="Ram_Document_AltName_Part1">
    <vt:lpwstr> </vt:lpwstr>
  </property>
  <property fmtid="{D5CDD505-2E9C-101B-9397-08002B2CF9AE}" pid="149" name="Ram_Document_AltName_Part2">
    <vt:lpwstr> </vt:lpwstr>
  </property>
  <property fmtid="{D5CDD505-2E9C-101B-9397-08002B2CF9AE}" pid="150" name="Ram_Document_AltName_Part3">
    <vt:lpwstr> </vt:lpwstr>
  </property>
  <property fmtid="{D5CDD505-2E9C-101B-9397-08002B2CF9AE}" pid="151" name="Ram_Document_AltName_Part4">
    <vt:lpwstr> </vt:lpwstr>
  </property>
  <property fmtid="{D5CDD505-2E9C-101B-9397-08002B2CF9AE}" pid="152" name="Ram_Document_AltName_Part5">
    <vt:lpwstr> </vt:lpwstr>
  </property>
  <property fmtid="{D5CDD505-2E9C-101B-9397-08002B2CF9AE}" pid="153" name="Ram_Document_AltName_Part6">
    <vt:lpwstr> </vt:lpwstr>
  </property>
  <property fmtid="{D5CDD505-2E9C-101B-9397-08002B2CF9AE}" pid="154" name="Ram_Document_AltName_Part7">
    <vt:lpwstr> </vt:lpwstr>
  </property>
  <property fmtid="{D5CDD505-2E9C-101B-9397-08002B2CF9AE}" pid="155" name="Ram_Document_AltName_Part8">
    <vt:lpwstr> </vt:lpwstr>
  </property>
  <property fmtid="{D5CDD505-2E9C-101B-9397-08002B2CF9AE}" pid="156" name="Ram_Document_AltName_Part9">
    <vt:lpwstr> </vt:lpwstr>
  </property>
  <property fmtid="{D5CDD505-2E9C-101B-9397-08002B2CF9AE}" pid="157" name="Ram_Document_CustomerDocName">
    <vt:lpwstr> </vt:lpwstr>
  </property>
  <property fmtid="{D5CDD505-2E9C-101B-9397-08002B2CF9AE}" pid="158" name="Ram_Document_CustomerDocNumber">
    <vt:lpwstr> </vt:lpwstr>
  </property>
  <property fmtid="{D5CDD505-2E9C-101B-9397-08002B2CF9AE}" pid="159" name="Ram_Project_ClientName">
    <vt:lpwstr> </vt:lpwstr>
  </property>
  <property fmtid="{D5CDD505-2E9C-101B-9397-08002B2CF9AE}" pid="160" name="Ram_WorkArea_Client">
    <vt:lpwstr> </vt:lpwstr>
  </property>
  <property fmtid="{D5CDD505-2E9C-101B-9397-08002B2CF9AE}" pid="161" name="Ram_WorkArea_ProjectName">
    <vt:lpwstr> </vt:lpwstr>
  </property>
  <property fmtid="{D5CDD505-2E9C-101B-9397-08002B2CF9AE}" pid="162" name="Ram_Document_ApprovedBy">
    <vt:lpwstr> </vt:lpwstr>
  </property>
  <property fmtid="{D5CDD505-2E9C-101B-9397-08002B2CF9AE}" pid="163" name="Ram_Document_CheckedBy">
    <vt:lpwstr> </vt:lpwstr>
  </property>
  <property fmtid="{D5CDD505-2E9C-101B-9397-08002B2CF9AE}" pid="164" name="Ram_Document_Date">
    <vt:lpwstr> </vt:lpwstr>
  </property>
  <property fmtid="{D5CDD505-2E9C-101B-9397-08002B2CF9AE}" pid="165" name="Ram_Document_DocID">
    <vt:lpwstr> </vt:lpwstr>
  </property>
  <property fmtid="{D5CDD505-2E9C-101B-9397-08002B2CF9AE}" pid="166" name="Ram_Document_DocStructureID">
    <vt:lpwstr> </vt:lpwstr>
  </property>
  <property fmtid="{D5CDD505-2E9C-101B-9397-08002B2CF9AE}" pid="167" name="Ram_Document_PreparedBy">
    <vt:lpwstr> </vt:lpwstr>
  </property>
  <property fmtid="{D5CDD505-2E9C-101B-9397-08002B2CF9AE}" pid="168" name="Ram_Document_Title1">
    <vt:lpwstr> </vt:lpwstr>
  </property>
  <property fmtid="{D5CDD505-2E9C-101B-9397-08002B2CF9AE}" pid="169" name="Ram_Document_Title2">
    <vt:lpwstr> </vt:lpwstr>
  </property>
  <property fmtid="{D5CDD505-2E9C-101B-9397-08002B2CF9AE}" pid="170" name="Ram_Document_Version">
    <vt:lpwstr> </vt:lpwstr>
  </property>
  <property fmtid="{D5CDD505-2E9C-101B-9397-08002B2CF9AE}" pid="171" name="Ram_Document_VersionDescription">
    <vt:lpwstr> </vt:lpwstr>
  </property>
  <property fmtid="{D5CDD505-2E9C-101B-9397-08002B2CF9AE}" pid="172" name="Ram_Project_Name">
    <vt:lpwstr> </vt:lpwstr>
  </property>
  <property fmtid="{D5CDD505-2E9C-101B-9397-08002B2CF9AE}" pid="173" name="Ram_Project_Number">
    <vt:lpwstr> </vt:lpwstr>
  </property>
  <property fmtid="{D5CDD505-2E9C-101B-9397-08002B2CF9AE}" pid="174" name="Ram_Document_Project_Field1">
    <vt:lpwstr> </vt:lpwstr>
  </property>
  <property fmtid="{D5CDD505-2E9C-101B-9397-08002B2CF9AE}" pid="175" name="Ram_Document_Project_Field2">
    <vt:lpwstr> </vt:lpwstr>
  </property>
  <property fmtid="{D5CDD505-2E9C-101B-9397-08002B2CF9AE}" pid="176" name="Ram_Document_Project_Field3">
    <vt:lpwstr> </vt:lpwstr>
  </property>
  <property fmtid="{D5CDD505-2E9C-101B-9397-08002B2CF9AE}" pid="177" name="Ram_Document_PreparedBy_FullName">
    <vt:lpwstr> </vt:lpwstr>
  </property>
  <property fmtid="{D5CDD505-2E9C-101B-9397-08002B2CF9AE}" pid="178" name="Ram_Document_Client_Version">
    <vt:lpwstr> </vt:lpwstr>
  </property>
  <property fmtid="{D5CDD505-2E9C-101B-9397-08002B2CF9AE}" pid="179" name="Ram_Document_Client_Version_Description">
    <vt:lpwstr> </vt:lpwstr>
  </property>
  <property fmtid="{D5CDD505-2E9C-101B-9397-08002B2CF9AE}" pid="180" name="Ram_Document_URN">
    <vt:lpwstr> </vt:lpwstr>
  </property>
  <property fmtid="{D5CDD505-2E9C-101B-9397-08002B2CF9AE}" pid="181" name="Doc_CreatedDate">
    <vt:lpwstr> </vt:lpwstr>
  </property>
  <property fmtid="{D5CDD505-2E9C-101B-9397-08002B2CF9AE}" pid="182" name="Ram_Project_Manager">
    <vt:lpwstr> </vt:lpwstr>
  </property>
  <property fmtid="{D5CDD505-2E9C-101B-9397-08002B2CF9AE}" pid="183" name="Ram_WorkArea_MaconomyProjectID">
    <vt:lpwstr> </vt:lpwstr>
  </property>
  <property fmtid="{D5CDD505-2E9C-101B-9397-08002B2CF9AE}" pid="184" name="MSIP_Label_20ea7001-5c24-4702-a3ac-e436ccb02747_Enabled">
    <vt:lpwstr>true</vt:lpwstr>
  </property>
  <property fmtid="{D5CDD505-2E9C-101B-9397-08002B2CF9AE}" pid="185" name="MSIP_Label_20ea7001-5c24-4702-a3ac-e436ccb02747_SetDate">
    <vt:lpwstr>2025-08-14T09:14:34Z</vt:lpwstr>
  </property>
  <property fmtid="{D5CDD505-2E9C-101B-9397-08002B2CF9AE}" pid="186" name="MSIP_Label_20ea7001-5c24-4702-a3ac-e436ccb02747_Method">
    <vt:lpwstr>Standard</vt:lpwstr>
  </property>
  <property fmtid="{D5CDD505-2E9C-101B-9397-08002B2CF9AE}" pid="187" name="MSIP_Label_20ea7001-5c24-4702-a3ac-e436ccb02747_Name">
    <vt:lpwstr>Confidential</vt:lpwstr>
  </property>
  <property fmtid="{D5CDD505-2E9C-101B-9397-08002B2CF9AE}" pid="188" name="MSIP_Label_20ea7001-5c24-4702-a3ac-e436ccb02747_SiteId">
    <vt:lpwstr>c8823c91-be81-4f89-b024-6c3dd789c106</vt:lpwstr>
  </property>
  <property fmtid="{D5CDD505-2E9C-101B-9397-08002B2CF9AE}" pid="189" name="MSIP_Label_20ea7001-5c24-4702-a3ac-e436ccb02747_ActionId">
    <vt:lpwstr>ec9e367a-9ded-4d2b-8eae-c433452f53a2</vt:lpwstr>
  </property>
  <property fmtid="{D5CDD505-2E9C-101B-9397-08002B2CF9AE}" pid="190" name="MSIP_Label_20ea7001-5c24-4702-a3ac-e436ccb02747_ContentBits">
    <vt:lpwstr>2</vt:lpwstr>
  </property>
  <property fmtid="{D5CDD505-2E9C-101B-9397-08002B2CF9AE}" pid="191" name="MSIP_Label_20ea7001-5c24-4702-a3ac-e436ccb02747_Tag">
    <vt:lpwstr>10, 3, 0, 1</vt:lpwstr>
  </property>
  <property fmtid="{D5CDD505-2E9C-101B-9397-08002B2CF9AE}" pid="192" name="MediaServiceImageTags">
    <vt:lpwstr/>
  </property>
</Properties>
</file>