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7.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8.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10.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1.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12.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531" r:id="rId3"/>
    <p:sldMasterId id="2147484589" r:id="rId4"/>
    <p:sldMasterId id="2147484607" r:id="rId5"/>
    <p:sldMasterId id="2147484726" r:id="rId6"/>
    <p:sldMasterId id="2147484764" r:id="rId7"/>
    <p:sldMasterId id="2147484787" r:id="rId8"/>
    <p:sldMasterId id="2147484871" r:id="rId9"/>
    <p:sldMasterId id="2147484888" r:id="rId10"/>
    <p:sldMasterId id="2147484910" r:id="rId11"/>
    <p:sldMasterId id="2147484929" r:id="rId12"/>
    <p:sldMasterId id="2147484970" r:id="rId13"/>
  </p:sldMasterIdLst>
  <p:notesMasterIdLst>
    <p:notesMasterId r:id="rId31"/>
  </p:notesMasterIdLst>
  <p:handoutMasterIdLst>
    <p:handoutMasterId r:id="rId32"/>
  </p:handoutMasterIdLst>
  <p:sldIdLst>
    <p:sldId id="2147481021" r:id="rId14"/>
    <p:sldId id="259" r:id="rId15"/>
    <p:sldId id="4064" r:id="rId16"/>
    <p:sldId id="2134804864" r:id="rId17"/>
    <p:sldId id="2147480993" r:id="rId18"/>
    <p:sldId id="2147480983" r:id="rId19"/>
    <p:sldId id="2147480992" r:id="rId20"/>
    <p:sldId id="2142534174" r:id="rId21"/>
    <p:sldId id="2147481086" r:id="rId22"/>
    <p:sldId id="2147481114" r:id="rId23"/>
    <p:sldId id="3753" r:id="rId24"/>
    <p:sldId id="2147481083" r:id="rId25"/>
    <p:sldId id="257" r:id="rId26"/>
    <p:sldId id="2147481113" r:id="rId27"/>
    <p:sldId id="2134804810" r:id="rId28"/>
    <p:sldId id="2147480954" r:id="rId29"/>
    <p:sldId id="21474809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Grunander" initials="AG" lastIdx="1" clrIdx="0">
    <p:extLst>
      <p:ext uri="{19B8F6BF-5375-455C-9EA6-DF929625EA0E}">
        <p15:presenceInfo xmlns:p15="http://schemas.microsoft.com/office/powerpoint/2012/main" userId="S::anna.grunander@grundskola.goteborg.se::15d2628e-b2b8-44f8-9ec7-63c75b45284b" providerId="AD"/>
      </p:ext>
    </p:extLst>
  </p:cmAuthor>
  <p:cmAuthor id="2" name="Inger Jayakoddy" initials="IJ" lastIdx="1" clrIdx="1">
    <p:extLst>
      <p:ext uri="{19B8F6BF-5375-455C-9EA6-DF929625EA0E}">
        <p15:presenceInfo xmlns:p15="http://schemas.microsoft.com/office/powerpoint/2012/main" userId="S::inger.jayakoddy@socialnordost.goteborg.se::3b946aba-ffb0-482c-ae8a-b296ae4728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09C"/>
    <a:srgbClr val="A17972"/>
    <a:srgbClr val="1C3352"/>
    <a:srgbClr val="9A4322"/>
    <a:srgbClr val="332723"/>
    <a:srgbClr val="203855"/>
    <a:srgbClr val="006F44"/>
    <a:srgbClr val="E247C4"/>
    <a:srgbClr val="003F49"/>
    <a:srgbClr val="233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99C0C-4BEE-4A3F-AF4F-BEAB46988A4C}" v="33" dt="2025-10-07T13:49:32.2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7" autoAdjust="0"/>
    <p:restoredTop sz="93447" autoAdjust="0"/>
  </p:normalViewPr>
  <p:slideViewPr>
    <p:cSldViewPr snapToGrid="0">
      <p:cViewPr varScale="1">
        <p:scale>
          <a:sx n="73" d="100"/>
          <a:sy n="73" d="100"/>
        </p:scale>
        <p:origin x="224" y="36"/>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0CDEA-117C-4679-981F-9F90DFCE781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sv-SE"/>
        </a:p>
      </dgm:t>
    </dgm:pt>
    <dgm:pt modelId="{107F5C69-299D-4EE4-9B15-A2E3A79D4DF1}">
      <dgm:prSet phldrT="[Text]"/>
      <dgm:spPr>
        <a:solidFill>
          <a:schemeClr val="tx2"/>
        </a:solidFill>
        <a:ln>
          <a:solidFill>
            <a:schemeClr val="bg1"/>
          </a:solidFill>
        </a:ln>
      </dgm:spPr>
      <dgm:t>
        <a:bodyPr/>
        <a:lstStyle/>
        <a:p>
          <a:r>
            <a:rPr lang="sv-SE"/>
            <a:t>Kollektivt</a:t>
          </a:r>
        </a:p>
      </dgm:t>
    </dgm:pt>
    <dgm:pt modelId="{06C15B5B-E4F9-4593-B73F-EE6E8F8BC325}" type="parTrans" cxnId="{06CB53E3-7675-468C-8E14-2609696DA416}">
      <dgm:prSet/>
      <dgm:spPr/>
      <dgm:t>
        <a:bodyPr/>
        <a:lstStyle/>
        <a:p>
          <a:endParaRPr lang="sv-SE"/>
        </a:p>
      </dgm:t>
    </dgm:pt>
    <dgm:pt modelId="{60FE113B-F9A1-4299-97F1-000C9676C69E}" type="sibTrans" cxnId="{06CB53E3-7675-468C-8E14-2609696DA416}">
      <dgm:prSet/>
      <dgm:spPr/>
      <dgm:t>
        <a:bodyPr/>
        <a:lstStyle/>
        <a:p>
          <a:endParaRPr lang="sv-SE"/>
        </a:p>
      </dgm:t>
    </dgm:pt>
    <dgm:pt modelId="{C3E18576-4C70-4194-95F9-B54356F5DDFB}">
      <dgm:prSet phldrT="[Text]"/>
      <dgm:spPr>
        <a:solidFill>
          <a:schemeClr val="tx2"/>
        </a:solidFill>
        <a:ln>
          <a:solidFill>
            <a:schemeClr val="bg1"/>
          </a:solidFill>
        </a:ln>
      </dgm:spPr>
      <dgm:t>
        <a:bodyPr/>
        <a:lstStyle/>
        <a:p>
          <a:r>
            <a:rPr lang="sv-SE"/>
            <a:t>Individuellt</a:t>
          </a:r>
        </a:p>
      </dgm:t>
    </dgm:pt>
    <dgm:pt modelId="{5E7C65C4-7A6F-4E3F-B6D2-32B6000E5F60}" type="parTrans" cxnId="{2103CE27-E548-4B73-ADB4-36AD51674A04}">
      <dgm:prSet/>
      <dgm:spPr/>
      <dgm:t>
        <a:bodyPr/>
        <a:lstStyle/>
        <a:p>
          <a:endParaRPr lang="sv-SE"/>
        </a:p>
      </dgm:t>
    </dgm:pt>
    <dgm:pt modelId="{BDCA4436-A8E2-4D04-A3F5-123D75EC1074}" type="sibTrans" cxnId="{2103CE27-E548-4B73-ADB4-36AD51674A04}">
      <dgm:prSet/>
      <dgm:spPr/>
      <dgm:t>
        <a:bodyPr/>
        <a:lstStyle/>
        <a:p>
          <a:endParaRPr lang="sv-SE"/>
        </a:p>
      </dgm:t>
    </dgm:pt>
    <dgm:pt modelId="{106915C4-1A5B-4908-95FE-246BFC02FBE3}">
      <dgm:prSet phldrT="[Text]"/>
      <dgm:spPr>
        <a:solidFill>
          <a:schemeClr val="tx2"/>
        </a:solidFill>
        <a:ln>
          <a:solidFill>
            <a:schemeClr val="bg1"/>
          </a:solidFill>
        </a:ln>
      </dgm:spPr>
      <dgm:t>
        <a:bodyPr/>
        <a:lstStyle/>
        <a:p>
          <a:r>
            <a:rPr lang="sv-SE"/>
            <a:t>Lek</a:t>
          </a:r>
        </a:p>
      </dgm:t>
    </dgm:pt>
    <dgm:pt modelId="{37D3F561-2E94-4AE4-8746-407CEA4B576C}" type="parTrans" cxnId="{156D2541-E03D-4E72-81E4-58EF200095B5}">
      <dgm:prSet/>
      <dgm:spPr/>
      <dgm:t>
        <a:bodyPr/>
        <a:lstStyle/>
        <a:p>
          <a:endParaRPr lang="sv-SE"/>
        </a:p>
      </dgm:t>
    </dgm:pt>
    <dgm:pt modelId="{76544036-F268-429C-B668-93A891B40344}" type="sibTrans" cxnId="{156D2541-E03D-4E72-81E4-58EF200095B5}">
      <dgm:prSet/>
      <dgm:spPr/>
      <dgm:t>
        <a:bodyPr/>
        <a:lstStyle/>
        <a:p>
          <a:endParaRPr lang="sv-SE"/>
        </a:p>
      </dgm:t>
    </dgm:pt>
    <dgm:pt modelId="{10A716EF-F459-4208-BB5C-BFE273D7C4FC}">
      <dgm:prSet phldrT="[Text]"/>
      <dgm:spPr>
        <a:solidFill>
          <a:schemeClr val="tx2"/>
        </a:solidFill>
        <a:ln>
          <a:solidFill>
            <a:schemeClr val="bg1"/>
          </a:solidFill>
        </a:ln>
      </dgm:spPr>
      <dgm:t>
        <a:bodyPr/>
        <a:lstStyle/>
        <a:p>
          <a:r>
            <a:rPr lang="sv-SE"/>
            <a:t>Spel</a:t>
          </a:r>
        </a:p>
      </dgm:t>
    </dgm:pt>
    <dgm:pt modelId="{EFBF3DC7-6F00-49EE-BFD7-37E401117F31}" type="parTrans" cxnId="{F0D4D8B8-E2A6-46E9-B319-6D8FFF3ABF93}">
      <dgm:prSet/>
      <dgm:spPr/>
      <dgm:t>
        <a:bodyPr/>
        <a:lstStyle/>
        <a:p>
          <a:endParaRPr lang="sv-SE"/>
        </a:p>
      </dgm:t>
    </dgm:pt>
    <dgm:pt modelId="{C584E536-924A-4321-B582-73F16727DCC4}" type="sibTrans" cxnId="{F0D4D8B8-E2A6-46E9-B319-6D8FFF3ABF93}">
      <dgm:prSet/>
      <dgm:spPr/>
      <dgm:t>
        <a:bodyPr/>
        <a:lstStyle/>
        <a:p>
          <a:endParaRPr lang="sv-SE"/>
        </a:p>
      </dgm:t>
    </dgm:pt>
    <dgm:pt modelId="{920E1963-9B45-44E6-A75D-D9767B6FD7AF}" type="pres">
      <dgm:prSet presAssocID="{FFF0CDEA-117C-4679-981F-9F90DFCE781F}" presName="matrix" presStyleCnt="0">
        <dgm:presLayoutVars>
          <dgm:chMax val="1"/>
          <dgm:dir/>
          <dgm:resizeHandles val="exact"/>
        </dgm:presLayoutVars>
      </dgm:prSet>
      <dgm:spPr/>
    </dgm:pt>
    <dgm:pt modelId="{645A3998-8DCE-4F6D-AEAB-B92540497945}" type="pres">
      <dgm:prSet presAssocID="{FFF0CDEA-117C-4679-981F-9F90DFCE781F}" presName="axisShape" presStyleLbl="bgShp" presStyleIdx="0" presStyleCnt="1" custScaleX="168637" custLinFactNeighborX="-1705" custLinFactNeighborY="-6175"/>
      <dgm:spPr>
        <a:solidFill>
          <a:srgbClr val="008391"/>
        </a:solidFill>
      </dgm:spPr>
    </dgm:pt>
    <dgm:pt modelId="{846882E0-78A8-4E42-B435-34E12138439D}" type="pres">
      <dgm:prSet presAssocID="{FFF0CDEA-117C-4679-981F-9F90DFCE781F}" presName="rect1" presStyleLbl="node1" presStyleIdx="0" presStyleCnt="4" custScaleX="84332" custScaleY="26489" custLinFactX="-42368" custLinFactNeighborX="-100000" custLinFactNeighborY="90121">
        <dgm:presLayoutVars>
          <dgm:chMax val="0"/>
          <dgm:chPref val="0"/>
          <dgm:bulletEnabled val="1"/>
        </dgm:presLayoutVars>
      </dgm:prSet>
      <dgm:spPr/>
    </dgm:pt>
    <dgm:pt modelId="{E00D580E-20AD-4E93-A664-1EF6A82CA06A}" type="pres">
      <dgm:prSet presAssocID="{FFF0CDEA-117C-4679-981F-9F90DFCE781F}" presName="rect2" presStyleLbl="node1" presStyleIdx="1" presStyleCnt="4" custScaleY="26686" custLinFactX="23097" custLinFactNeighborX="100000" custLinFactNeighborY="90669">
        <dgm:presLayoutVars>
          <dgm:chMax val="0"/>
          <dgm:chPref val="0"/>
          <dgm:bulletEnabled val="1"/>
        </dgm:presLayoutVars>
      </dgm:prSet>
      <dgm:spPr/>
    </dgm:pt>
    <dgm:pt modelId="{70C5E290-4DDC-442A-87F7-9E1D914EDBED}" type="pres">
      <dgm:prSet presAssocID="{FFF0CDEA-117C-4679-981F-9F90DFCE781F}" presName="rect3" presStyleLbl="node1" presStyleIdx="2" presStyleCnt="4" custScaleX="62446" custScaleY="23457" custLinFactX="8911" custLinFactNeighborX="100000" custLinFactNeighborY="44742">
        <dgm:presLayoutVars>
          <dgm:chMax val="0"/>
          <dgm:chPref val="0"/>
          <dgm:bulletEnabled val="1"/>
        </dgm:presLayoutVars>
      </dgm:prSet>
      <dgm:spPr/>
    </dgm:pt>
    <dgm:pt modelId="{A2FDDE60-EA41-4AD1-AA3A-41F910B61FF2}" type="pres">
      <dgm:prSet presAssocID="{FFF0CDEA-117C-4679-981F-9F90DFCE781F}" presName="rect4" presStyleLbl="node1" presStyleIdx="3" presStyleCnt="4" custScaleX="45296" custScaleY="20913" custLinFactX="-17182" custLinFactY="-59789" custLinFactNeighborX="-100000" custLinFactNeighborY="-100000">
        <dgm:presLayoutVars>
          <dgm:chMax val="0"/>
          <dgm:chPref val="0"/>
          <dgm:bulletEnabled val="1"/>
        </dgm:presLayoutVars>
      </dgm:prSet>
      <dgm:spPr/>
    </dgm:pt>
  </dgm:ptLst>
  <dgm:cxnLst>
    <dgm:cxn modelId="{31DE3C0E-3B73-41F5-80AD-FBBF29C9FB23}" type="presOf" srcId="{107F5C69-299D-4EE4-9B15-A2E3A79D4DF1}" destId="{846882E0-78A8-4E42-B435-34E12138439D}" srcOrd="0" destOrd="0" presId="urn:microsoft.com/office/officeart/2005/8/layout/matrix2"/>
    <dgm:cxn modelId="{B1C04E13-E071-4F4D-832E-7102CBE3C6DD}" type="presOf" srcId="{10A716EF-F459-4208-BB5C-BFE273D7C4FC}" destId="{A2FDDE60-EA41-4AD1-AA3A-41F910B61FF2}" srcOrd="0" destOrd="0" presId="urn:microsoft.com/office/officeart/2005/8/layout/matrix2"/>
    <dgm:cxn modelId="{2103CE27-E548-4B73-ADB4-36AD51674A04}" srcId="{FFF0CDEA-117C-4679-981F-9F90DFCE781F}" destId="{C3E18576-4C70-4194-95F9-B54356F5DDFB}" srcOrd="1" destOrd="0" parTransId="{5E7C65C4-7A6F-4E3F-B6D2-32B6000E5F60}" sibTransId="{BDCA4436-A8E2-4D04-A3F5-123D75EC1074}"/>
    <dgm:cxn modelId="{B8694D29-B3EB-477A-AD24-A9A5E8E5AC50}" type="presOf" srcId="{106915C4-1A5B-4908-95FE-246BFC02FBE3}" destId="{70C5E290-4DDC-442A-87F7-9E1D914EDBED}" srcOrd="0" destOrd="0" presId="urn:microsoft.com/office/officeart/2005/8/layout/matrix2"/>
    <dgm:cxn modelId="{156D2541-E03D-4E72-81E4-58EF200095B5}" srcId="{FFF0CDEA-117C-4679-981F-9F90DFCE781F}" destId="{106915C4-1A5B-4908-95FE-246BFC02FBE3}" srcOrd="2" destOrd="0" parTransId="{37D3F561-2E94-4AE4-8746-407CEA4B576C}" sibTransId="{76544036-F268-429C-B668-93A891B40344}"/>
    <dgm:cxn modelId="{D6155568-CDB9-4A30-B124-C8206E84C761}" type="presOf" srcId="{FFF0CDEA-117C-4679-981F-9F90DFCE781F}" destId="{920E1963-9B45-44E6-A75D-D9767B6FD7AF}" srcOrd="0" destOrd="0" presId="urn:microsoft.com/office/officeart/2005/8/layout/matrix2"/>
    <dgm:cxn modelId="{F0D4D8B8-E2A6-46E9-B319-6D8FFF3ABF93}" srcId="{FFF0CDEA-117C-4679-981F-9F90DFCE781F}" destId="{10A716EF-F459-4208-BB5C-BFE273D7C4FC}" srcOrd="3" destOrd="0" parTransId="{EFBF3DC7-6F00-49EE-BFD7-37E401117F31}" sibTransId="{C584E536-924A-4321-B582-73F16727DCC4}"/>
    <dgm:cxn modelId="{0886D7C3-9A14-4DA2-969B-533B5AF2DD87}" type="presOf" srcId="{C3E18576-4C70-4194-95F9-B54356F5DDFB}" destId="{E00D580E-20AD-4E93-A664-1EF6A82CA06A}" srcOrd="0" destOrd="0" presId="urn:microsoft.com/office/officeart/2005/8/layout/matrix2"/>
    <dgm:cxn modelId="{06CB53E3-7675-468C-8E14-2609696DA416}" srcId="{FFF0CDEA-117C-4679-981F-9F90DFCE781F}" destId="{107F5C69-299D-4EE4-9B15-A2E3A79D4DF1}" srcOrd="0" destOrd="0" parTransId="{06C15B5B-E4F9-4593-B73F-EE6E8F8BC325}" sibTransId="{60FE113B-F9A1-4299-97F1-000C9676C69E}"/>
    <dgm:cxn modelId="{79B65401-E537-432D-AD3B-6B35D18F6EEA}" type="presParOf" srcId="{920E1963-9B45-44E6-A75D-D9767B6FD7AF}" destId="{645A3998-8DCE-4F6D-AEAB-B92540497945}" srcOrd="0" destOrd="0" presId="urn:microsoft.com/office/officeart/2005/8/layout/matrix2"/>
    <dgm:cxn modelId="{69700B4B-BCE4-4AEB-9C5F-541550259D7E}" type="presParOf" srcId="{920E1963-9B45-44E6-A75D-D9767B6FD7AF}" destId="{846882E0-78A8-4E42-B435-34E12138439D}" srcOrd="1" destOrd="0" presId="urn:microsoft.com/office/officeart/2005/8/layout/matrix2"/>
    <dgm:cxn modelId="{4722477D-E17A-4AFC-9EF4-28BB8372C5FC}" type="presParOf" srcId="{920E1963-9B45-44E6-A75D-D9767B6FD7AF}" destId="{E00D580E-20AD-4E93-A664-1EF6A82CA06A}" srcOrd="2" destOrd="0" presId="urn:microsoft.com/office/officeart/2005/8/layout/matrix2"/>
    <dgm:cxn modelId="{240BCF47-4ABA-4DC7-B272-092BCA019D27}" type="presParOf" srcId="{920E1963-9B45-44E6-A75D-D9767B6FD7AF}" destId="{70C5E290-4DDC-442A-87F7-9E1D914EDBED}" srcOrd="3" destOrd="0" presId="urn:microsoft.com/office/officeart/2005/8/layout/matrix2"/>
    <dgm:cxn modelId="{FEB56BF1-9433-4F89-907D-970CB0646FBC}" type="presParOf" srcId="{920E1963-9B45-44E6-A75D-D9767B6FD7AF}" destId="{A2FDDE60-EA41-4AD1-AA3A-41F910B61FF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AF653-13F6-4FCF-87C9-726255EAE813}" type="doc">
      <dgm:prSet loTypeId="urn:microsoft.com/office/officeart/2005/8/layout/pyramid1" loCatId="pyramid" qsTypeId="urn:microsoft.com/office/officeart/2005/8/quickstyle/simple1" qsCatId="simple" csTypeId="urn:microsoft.com/office/officeart/2005/8/colors/accent1_2" csCatId="accent1" phldr="1"/>
      <dgm:spPr/>
    </dgm:pt>
    <dgm:pt modelId="{48EDED18-39C2-4ADE-A22E-7BDB5D4853DA}">
      <dgm:prSet phldrT="[Text]" custT="1"/>
      <dgm:spPr/>
      <dgm:t>
        <a:bodyPr tIns="216000" anchor="ctr" anchorCtr="0"/>
        <a:lstStyle/>
        <a:p>
          <a:r>
            <a:rPr lang="sv-SE" sz="1800" dirty="0">
              <a:latin typeface="Calibri"/>
              <a:ea typeface="Calibri"/>
              <a:cs typeface="Calibri"/>
            </a:rPr>
            <a:t>Agens/</a:t>
          </a:r>
        </a:p>
        <a:p>
          <a:r>
            <a:rPr lang="sv-SE" sz="1800" dirty="0">
              <a:latin typeface="Calibri"/>
              <a:ea typeface="Calibri"/>
              <a:cs typeface="Calibri"/>
            </a:rPr>
            <a:t>mobilisering</a:t>
          </a:r>
        </a:p>
      </dgm:t>
    </dgm:pt>
    <dgm:pt modelId="{225D8920-FD9D-433C-B9A0-20241990C8A0}" type="parTrans" cxnId="{9A993845-994F-4AD4-A0AE-75BB662347B1}">
      <dgm:prSet/>
      <dgm:spPr/>
      <dgm:t>
        <a:bodyPr/>
        <a:lstStyle/>
        <a:p>
          <a:endParaRPr lang="sv-SE" sz="1800"/>
        </a:p>
      </dgm:t>
    </dgm:pt>
    <dgm:pt modelId="{74AD1794-1BED-493A-893A-487F16B5261B}" type="sibTrans" cxnId="{9A993845-994F-4AD4-A0AE-75BB662347B1}">
      <dgm:prSet/>
      <dgm:spPr/>
      <dgm:t>
        <a:bodyPr/>
        <a:lstStyle/>
        <a:p>
          <a:endParaRPr lang="sv-SE" sz="1800"/>
        </a:p>
      </dgm:t>
    </dgm:pt>
    <dgm:pt modelId="{C0D33A97-EC50-4BEF-9B01-49C2753EED1E}">
      <dgm:prSet phldrT="[Text]" custT="1"/>
      <dgm:spPr/>
      <dgm:t>
        <a:bodyPr/>
        <a:lstStyle/>
        <a:p>
          <a:r>
            <a:rPr lang="sv-SE" sz="1800" dirty="0">
              <a:latin typeface="Calibri"/>
              <a:ea typeface="Calibri"/>
              <a:cs typeface="Calibri"/>
            </a:rPr>
            <a:t>Erbjuda struktur för representativ delaktighet och påverkansarbete</a:t>
          </a:r>
        </a:p>
      </dgm:t>
    </dgm:pt>
    <dgm:pt modelId="{A3F367FC-074C-4700-BEE7-E2346A61D957}" type="parTrans" cxnId="{DD836D7C-F9C9-4095-8967-EDCDB783A5BC}">
      <dgm:prSet/>
      <dgm:spPr/>
      <dgm:t>
        <a:bodyPr/>
        <a:lstStyle/>
        <a:p>
          <a:endParaRPr lang="sv-SE" sz="1800"/>
        </a:p>
      </dgm:t>
    </dgm:pt>
    <dgm:pt modelId="{6660E856-8317-4688-A1C2-90C782E816C5}" type="sibTrans" cxnId="{DD836D7C-F9C9-4095-8967-EDCDB783A5BC}">
      <dgm:prSet/>
      <dgm:spPr/>
      <dgm:t>
        <a:bodyPr/>
        <a:lstStyle/>
        <a:p>
          <a:endParaRPr lang="sv-SE" sz="1800"/>
        </a:p>
      </dgm:t>
    </dgm:pt>
    <dgm:pt modelId="{C34F808A-7DA0-48C6-A4EB-E7C9D2FC1FEB}">
      <dgm:prSet phldrT="[Text]" custT="1"/>
      <dgm:spPr/>
      <dgm:t>
        <a:bodyPr/>
        <a:lstStyle/>
        <a:p>
          <a:r>
            <a:rPr lang="sv-SE" sz="1800">
              <a:latin typeface="Calibri"/>
              <a:ea typeface="Calibri"/>
              <a:cs typeface="Calibri"/>
            </a:rPr>
            <a:t>Erbjuda trygga och tillgängliga sammanhang där delaktighet kan växa fram och fångas - informella forum</a:t>
          </a:r>
        </a:p>
      </dgm:t>
    </dgm:pt>
    <dgm:pt modelId="{843AB7F4-5E4F-4379-901F-7F90D19C0F70}" type="parTrans" cxnId="{61BA800C-F98E-46DA-AB86-7124819D0E7B}">
      <dgm:prSet/>
      <dgm:spPr/>
      <dgm:t>
        <a:bodyPr/>
        <a:lstStyle/>
        <a:p>
          <a:endParaRPr lang="sv-SE" sz="1800"/>
        </a:p>
      </dgm:t>
    </dgm:pt>
    <dgm:pt modelId="{1419A15E-28CB-4658-BAEF-AC4E82B08CC8}" type="sibTrans" cxnId="{61BA800C-F98E-46DA-AB86-7124819D0E7B}">
      <dgm:prSet/>
      <dgm:spPr/>
      <dgm:t>
        <a:bodyPr/>
        <a:lstStyle/>
        <a:p>
          <a:endParaRPr lang="sv-SE" sz="1800"/>
        </a:p>
      </dgm:t>
    </dgm:pt>
    <dgm:pt modelId="{549956F6-5940-4206-AF3A-71D735D12694}">
      <dgm:prSet phldr="0" custT="1"/>
      <dgm:spPr/>
      <dgm:t>
        <a:bodyPr/>
        <a:lstStyle/>
        <a:p>
          <a:pPr rtl="0"/>
          <a:r>
            <a:rPr lang="sv-SE" sz="1800" dirty="0">
              <a:latin typeface="Calibri"/>
              <a:ea typeface="Calibri"/>
              <a:cs typeface="Calibri"/>
            </a:rPr>
            <a:t>Erbjuda strukturella och formella sammanhang för delaktighet och medskapande</a:t>
          </a:r>
        </a:p>
      </dgm:t>
    </dgm:pt>
    <dgm:pt modelId="{0EDEED73-2FA6-4044-ACB5-3C06AE9599AF}" type="parTrans" cxnId="{299883ED-B270-42F4-B310-66D877F71F53}">
      <dgm:prSet/>
      <dgm:spPr/>
      <dgm:t>
        <a:bodyPr/>
        <a:lstStyle/>
        <a:p>
          <a:endParaRPr lang="sv-SE"/>
        </a:p>
      </dgm:t>
    </dgm:pt>
    <dgm:pt modelId="{D5E48B5E-8388-48D6-B041-DD3D78CD76CD}" type="sibTrans" cxnId="{299883ED-B270-42F4-B310-66D877F71F53}">
      <dgm:prSet/>
      <dgm:spPr/>
      <dgm:t>
        <a:bodyPr/>
        <a:lstStyle/>
        <a:p>
          <a:endParaRPr lang="sv-SE"/>
        </a:p>
      </dgm:t>
    </dgm:pt>
    <dgm:pt modelId="{03DD9A82-2F8A-4C6E-99D4-4BBFC8A0AA04}" type="pres">
      <dgm:prSet presAssocID="{2B6AF653-13F6-4FCF-87C9-726255EAE813}" presName="Name0" presStyleCnt="0">
        <dgm:presLayoutVars>
          <dgm:dir/>
          <dgm:animLvl val="lvl"/>
          <dgm:resizeHandles val="exact"/>
        </dgm:presLayoutVars>
      </dgm:prSet>
      <dgm:spPr/>
    </dgm:pt>
    <dgm:pt modelId="{2D0BE248-41E8-46A1-879D-9F124454E3DC}" type="pres">
      <dgm:prSet presAssocID="{48EDED18-39C2-4ADE-A22E-7BDB5D4853DA}" presName="Name8" presStyleCnt="0"/>
      <dgm:spPr/>
    </dgm:pt>
    <dgm:pt modelId="{4317673B-302D-4A1D-9C4F-FF115820F81E}" type="pres">
      <dgm:prSet presAssocID="{48EDED18-39C2-4ADE-A22E-7BDB5D4853DA}" presName="level" presStyleLbl="node1" presStyleIdx="0" presStyleCnt="4" custLinFactNeighborY="1174">
        <dgm:presLayoutVars>
          <dgm:chMax val="1"/>
          <dgm:bulletEnabled val="1"/>
        </dgm:presLayoutVars>
      </dgm:prSet>
      <dgm:spPr/>
    </dgm:pt>
    <dgm:pt modelId="{6DD71B35-12BA-4C3A-B133-BB23B65AC89E}" type="pres">
      <dgm:prSet presAssocID="{48EDED18-39C2-4ADE-A22E-7BDB5D4853DA}" presName="levelTx" presStyleLbl="revTx" presStyleIdx="0" presStyleCnt="0">
        <dgm:presLayoutVars>
          <dgm:chMax val="1"/>
          <dgm:bulletEnabled val="1"/>
        </dgm:presLayoutVars>
      </dgm:prSet>
      <dgm:spPr/>
    </dgm:pt>
    <dgm:pt modelId="{6AE2FF0E-C1AE-45A0-BFFC-ACE8F427984A}" type="pres">
      <dgm:prSet presAssocID="{C0D33A97-EC50-4BEF-9B01-49C2753EED1E}" presName="Name8" presStyleCnt="0"/>
      <dgm:spPr/>
    </dgm:pt>
    <dgm:pt modelId="{77724DA8-54BD-4BE1-B44D-48788D4801CA}" type="pres">
      <dgm:prSet presAssocID="{C0D33A97-EC50-4BEF-9B01-49C2753EED1E}" presName="level" presStyleLbl="node1" presStyleIdx="1" presStyleCnt="4">
        <dgm:presLayoutVars>
          <dgm:chMax val="1"/>
          <dgm:bulletEnabled val="1"/>
        </dgm:presLayoutVars>
      </dgm:prSet>
      <dgm:spPr/>
    </dgm:pt>
    <dgm:pt modelId="{B307002D-7FB5-4799-91E9-3C96DB1B15BE}" type="pres">
      <dgm:prSet presAssocID="{C0D33A97-EC50-4BEF-9B01-49C2753EED1E}" presName="levelTx" presStyleLbl="revTx" presStyleIdx="0" presStyleCnt="0">
        <dgm:presLayoutVars>
          <dgm:chMax val="1"/>
          <dgm:bulletEnabled val="1"/>
        </dgm:presLayoutVars>
      </dgm:prSet>
      <dgm:spPr/>
    </dgm:pt>
    <dgm:pt modelId="{34207853-C1E1-4709-8535-0C2D99D34697}" type="pres">
      <dgm:prSet presAssocID="{549956F6-5940-4206-AF3A-71D735D12694}" presName="Name8" presStyleCnt="0"/>
      <dgm:spPr/>
    </dgm:pt>
    <dgm:pt modelId="{D92DE748-3234-455D-A39F-1FC9B99CD1A4}" type="pres">
      <dgm:prSet presAssocID="{549956F6-5940-4206-AF3A-71D735D12694}" presName="level" presStyleLbl="node1" presStyleIdx="2" presStyleCnt="4">
        <dgm:presLayoutVars>
          <dgm:chMax val="1"/>
          <dgm:bulletEnabled val="1"/>
        </dgm:presLayoutVars>
      </dgm:prSet>
      <dgm:spPr/>
    </dgm:pt>
    <dgm:pt modelId="{C43E653B-14EE-411B-AEAE-EB8942D91655}" type="pres">
      <dgm:prSet presAssocID="{549956F6-5940-4206-AF3A-71D735D12694}" presName="levelTx" presStyleLbl="revTx" presStyleIdx="0" presStyleCnt="0">
        <dgm:presLayoutVars>
          <dgm:chMax val="1"/>
          <dgm:bulletEnabled val="1"/>
        </dgm:presLayoutVars>
      </dgm:prSet>
      <dgm:spPr/>
    </dgm:pt>
    <dgm:pt modelId="{CB426EEE-68A0-4ACF-BD3E-F6F2FCA956D2}" type="pres">
      <dgm:prSet presAssocID="{C34F808A-7DA0-48C6-A4EB-E7C9D2FC1FEB}" presName="Name8" presStyleCnt="0"/>
      <dgm:spPr/>
    </dgm:pt>
    <dgm:pt modelId="{F0EC3078-CA97-41C0-9F0C-3E5BB5CC72C1}" type="pres">
      <dgm:prSet presAssocID="{C34F808A-7DA0-48C6-A4EB-E7C9D2FC1FEB}" presName="level" presStyleLbl="node1" presStyleIdx="3" presStyleCnt="4">
        <dgm:presLayoutVars>
          <dgm:chMax val="1"/>
          <dgm:bulletEnabled val="1"/>
        </dgm:presLayoutVars>
      </dgm:prSet>
      <dgm:spPr/>
    </dgm:pt>
    <dgm:pt modelId="{49CD543A-C192-4CC5-A0AD-63D967CB4FFC}" type="pres">
      <dgm:prSet presAssocID="{C34F808A-7DA0-48C6-A4EB-E7C9D2FC1FEB}" presName="levelTx" presStyleLbl="revTx" presStyleIdx="0" presStyleCnt="0">
        <dgm:presLayoutVars>
          <dgm:chMax val="1"/>
          <dgm:bulletEnabled val="1"/>
        </dgm:presLayoutVars>
      </dgm:prSet>
      <dgm:spPr/>
    </dgm:pt>
  </dgm:ptLst>
  <dgm:cxnLst>
    <dgm:cxn modelId="{61BA800C-F98E-46DA-AB86-7124819D0E7B}" srcId="{2B6AF653-13F6-4FCF-87C9-726255EAE813}" destId="{C34F808A-7DA0-48C6-A4EB-E7C9D2FC1FEB}" srcOrd="3" destOrd="0" parTransId="{843AB7F4-5E4F-4379-901F-7F90D19C0F70}" sibTransId="{1419A15E-28CB-4658-BAEF-AC4E82B08CC8}"/>
    <dgm:cxn modelId="{8EC3DB2C-2C1C-43B5-AC71-237005A211CD}" type="presOf" srcId="{C0D33A97-EC50-4BEF-9B01-49C2753EED1E}" destId="{B307002D-7FB5-4799-91E9-3C96DB1B15BE}" srcOrd="1" destOrd="0" presId="urn:microsoft.com/office/officeart/2005/8/layout/pyramid1"/>
    <dgm:cxn modelId="{9A993845-994F-4AD4-A0AE-75BB662347B1}" srcId="{2B6AF653-13F6-4FCF-87C9-726255EAE813}" destId="{48EDED18-39C2-4ADE-A22E-7BDB5D4853DA}" srcOrd="0" destOrd="0" parTransId="{225D8920-FD9D-433C-B9A0-20241990C8A0}" sibTransId="{74AD1794-1BED-493A-893A-487F16B5261B}"/>
    <dgm:cxn modelId="{08B93E51-73DF-408F-9378-132B74B15196}" type="presOf" srcId="{48EDED18-39C2-4ADE-A22E-7BDB5D4853DA}" destId="{6DD71B35-12BA-4C3A-B133-BB23B65AC89E}" srcOrd="1" destOrd="0" presId="urn:microsoft.com/office/officeart/2005/8/layout/pyramid1"/>
    <dgm:cxn modelId="{DD836D7C-F9C9-4095-8967-EDCDB783A5BC}" srcId="{2B6AF653-13F6-4FCF-87C9-726255EAE813}" destId="{C0D33A97-EC50-4BEF-9B01-49C2753EED1E}" srcOrd="1" destOrd="0" parTransId="{A3F367FC-074C-4700-BEE7-E2346A61D957}" sibTransId="{6660E856-8317-4688-A1C2-90C782E816C5}"/>
    <dgm:cxn modelId="{76047197-6787-41B6-AE9D-305A63207071}" type="presOf" srcId="{2B6AF653-13F6-4FCF-87C9-726255EAE813}" destId="{03DD9A82-2F8A-4C6E-99D4-4BBFC8A0AA04}" srcOrd="0" destOrd="0" presId="urn:microsoft.com/office/officeart/2005/8/layout/pyramid1"/>
    <dgm:cxn modelId="{5FD3F7BB-4AEA-41AC-A569-B8221CDFBE63}" type="presOf" srcId="{C34F808A-7DA0-48C6-A4EB-E7C9D2FC1FEB}" destId="{49CD543A-C192-4CC5-A0AD-63D967CB4FFC}" srcOrd="1" destOrd="0" presId="urn:microsoft.com/office/officeart/2005/8/layout/pyramid1"/>
    <dgm:cxn modelId="{703444BC-5F8A-4525-8D61-89409EF8EF0F}" type="presOf" srcId="{549956F6-5940-4206-AF3A-71D735D12694}" destId="{D92DE748-3234-455D-A39F-1FC9B99CD1A4}" srcOrd="0" destOrd="0" presId="urn:microsoft.com/office/officeart/2005/8/layout/pyramid1"/>
    <dgm:cxn modelId="{5FB8A9C3-38C4-45E8-B9D0-5E17422C8256}" type="presOf" srcId="{48EDED18-39C2-4ADE-A22E-7BDB5D4853DA}" destId="{4317673B-302D-4A1D-9C4F-FF115820F81E}" srcOrd="0" destOrd="0" presId="urn:microsoft.com/office/officeart/2005/8/layout/pyramid1"/>
    <dgm:cxn modelId="{299883ED-B270-42F4-B310-66D877F71F53}" srcId="{2B6AF653-13F6-4FCF-87C9-726255EAE813}" destId="{549956F6-5940-4206-AF3A-71D735D12694}" srcOrd="2" destOrd="0" parTransId="{0EDEED73-2FA6-4044-ACB5-3C06AE9599AF}" sibTransId="{D5E48B5E-8388-48D6-B041-DD3D78CD76CD}"/>
    <dgm:cxn modelId="{ABDE5FEF-EF76-4A70-8640-95F1C6ACAEEC}" type="presOf" srcId="{549956F6-5940-4206-AF3A-71D735D12694}" destId="{C43E653B-14EE-411B-AEAE-EB8942D91655}" srcOrd="1" destOrd="0" presId="urn:microsoft.com/office/officeart/2005/8/layout/pyramid1"/>
    <dgm:cxn modelId="{26B680F7-9121-456D-B322-5DCB18D621B7}" type="presOf" srcId="{C0D33A97-EC50-4BEF-9B01-49C2753EED1E}" destId="{77724DA8-54BD-4BE1-B44D-48788D4801CA}" srcOrd="0" destOrd="0" presId="urn:microsoft.com/office/officeart/2005/8/layout/pyramid1"/>
    <dgm:cxn modelId="{6AE33FFA-D8F4-4AD2-B303-BEB66C92ACAD}" type="presOf" srcId="{C34F808A-7DA0-48C6-A4EB-E7C9D2FC1FEB}" destId="{F0EC3078-CA97-41C0-9F0C-3E5BB5CC72C1}" srcOrd="0" destOrd="0" presId="urn:microsoft.com/office/officeart/2005/8/layout/pyramid1"/>
    <dgm:cxn modelId="{11C15554-D124-4D43-BA4A-DB6A865A9AD4}" type="presParOf" srcId="{03DD9A82-2F8A-4C6E-99D4-4BBFC8A0AA04}" destId="{2D0BE248-41E8-46A1-879D-9F124454E3DC}" srcOrd="0" destOrd="0" presId="urn:microsoft.com/office/officeart/2005/8/layout/pyramid1"/>
    <dgm:cxn modelId="{E84796EF-5FA7-4D38-ABD3-D1013F375F77}" type="presParOf" srcId="{2D0BE248-41E8-46A1-879D-9F124454E3DC}" destId="{4317673B-302D-4A1D-9C4F-FF115820F81E}" srcOrd="0" destOrd="0" presId="urn:microsoft.com/office/officeart/2005/8/layout/pyramid1"/>
    <dgm:cxn modelId="{3F8045B8-2746-4702-A5FD-D681978B87E1}" type="presParOf" srcId="{2D0BE248-41E8-46A1-879D-9F124454E3DC}" destId="{6DD71B35-12BA-4C3A-B133-BB23B65AC89E}" srcOrd="1" destOrd="0" presId="urn:microsoft.com/office/officeart/2005/8/layout/pyramid1"/>
    <dgm:cxn modelId="{4375D47B-4DB6-4528-8C4D-7B383FAEF85A}" type="presParOf" srcId="{03DD9A82-2F8A-4C6E-99D4-4BBFC8A0AA04}" destId="{6AE2FF0E-C1AE-45A0-BFFC-ACE8F427984A}" srcOrd="1" destOrd="0" presId="urn:microsoft.com/office/officeart/2005/8/layout/pyramid1"/>
    <dgm:cxn modelId="{5A1883DA-85B9-40D0-AB5A-F541AB47822C}" type="presParOf" srcId="{6AE2FF0E-C1AE-45A0-BFFC-ACE8F427984A}" destId="{77724DA8-54BD-4BE1-B44D-48788D4801CA}" srcOrd="0" destOrd="0" presId="urn:microsoft.com/office/officeart/2005/8/layout/pyramid1"/>
    <dgm:cxn modelId="{3F4BD252-6717-4E42-82EC-2051C00F9A6A}" type="presParOf" srcId="{6AE2FF0E-C1AE-45A0-BFFC-ACE8F427984A}" destId="{B307002D-7FB5-4799-91E9-3C96DB1B15BE}" srcOrd="1" destOrd="0" presId="urn:microsoft.com/office/officeart/2005/8/layout/pyramid1"/>
    <dgm:cxn modelId="{1BD6BCEE-4B78-4FE2-BCB1-7DAA7EA46D0A}" type="presParOf" srcId="{03DD9A82-2F8A-4C6E-99D4-4BBFC8A0AA04}" destId="{34207853-C1E1-4709-8535-0C2D99D34697}" srcOrd="2" destOrd="0" presId="urn:microsoft.com/office/officeart/2005/8/layout/pyramid1"/>
    <dgm:cxn modelId="{44EC1C75-3F60-4208-A8BA-335E4BBFC7BC}" type="presParOf" srcId="{34207853-C1E1-4709-8535-0C2D99D34697}" destId="{D92DE748-3234-455D-A39F-1FC9B99CD1A4}" srcOrd="0" destOrd="0" presId="urn:microsoft.com/office/officeart/2005/8/layout/pyramid1"/>
    <dgm:cxn modelId="{D001054B-B34F-490A-BD01-1F2AC80E6BA6}" type="presParOf" srcId="{34207853-C1E1-4709-8535-0C2D99D34697}" destId="{C43E653B-14EE-411B-AEAE-EB8942D91655}" srcOrd="1" destOrd="0" presId="urn:microsoft.com/office/officeart/2005/8/layout/pyramid1"/>
    <dgm:cxn modelId="{68917F0E-EF28-46AB-8480-A975E0932A89}" type="presParOf" srcId="{03DD9A82-2F8A-4C6E-99D4-4BBFC8A0AA04}" destId="{CB426EEE-68A0-4ACF-BD3E-F6F2FCA956D2}" srcOrd="3" destOrd="0" presId="urn:microsoft.com/office/officeart/2005/8/layout/pyramid1"/>
    <dgm:cxn modelId="{B3A87A13-951B-4DAD-9753-44D63E1C315A}" type="presParOf" srcId="{CB426EEE-68A0-4ACF-BD3E-F6F2FCA956D2}" destId="{F0EC3078-CA97-41C0-9F0C-3E5BB5CC72C1}" srcOrd="0" destOrd="0" presId="urn:microsoft.com/office/officeart/2005/8/layout/pyramid1"/>
    <dgm:cxn modelId="{A9428F08-4910-42BF-8EE6-3C562E7A2371}" type="presParOf" srcId="{CB426EEE-68A0-4ACF-BD3E-F6F2FCA956D2}" destId="{49CD543A-C192-4CC5-A0AD-63D967CB4FF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A3998-8DCE-4F6D-AEAB-B92540497945}">
      <dsp:nvSpPr>
        <dsp:cNvPr id="0" name=""/>
        <dsp:cNvSpPr/>
      </dsp:nvSpPr>
      <dsp:spPr>
        <a:xfrm>
          <a:off x="1313019" y="0"/>
          <a:ext cx="7306835" cy="4332878"/>
        </a:xfrm>
        <a:prstGeom prst="quadArrow">
          <a:avLst>
            <a:gd name="adj1" fmla="val 2000"/>
            <a:gd name="adj2" fmla="val 4000"/>
            <a:gd name="adj3" fmla="val 5000"/>
          </a:avLst>
        </a:prstGeom>
        <a:solidFill>
          <a:srgbClr val="008391"/>
        </a:solidFill>
        <a:ln>
          <a:noFill/>
        </a:ln>
        <a:effectLst/>
      </dsp:spPr>
      <dsp:style>
        <a:lnRef idx="0">
          <a:scrgbClr r="0" g="0" b="0"/>
        </a:lnRef>
        <a:fillRef idx="1">
          <a:scrgbClr r="0" g="0" b="0"/>
        </a:fillRef>
        <a:effectRef idx="0">
          <a:scrgbClr r="0" g="0" b="0"/>
        </a:effectRef>
        <a:fontRef idx="minor"/>
      </dsp:style>
    </dsp:sp>
    <dsp:sp modelId="{846882E0-78A8-4E42-B435-34E12138439D}">
      <dsp:nvSpPr>
        <dsp:cNvPr id="0" name=""/>
        <dsp:cNvSpPr/>
      </dsp:nvSpPr>
      <dsp:spPr>
        <a:xfrm>
          <a:off x="823832" y="2480598"/>
          <a:ext cx="1461601" cy="459094"/>
        </a:xfrm>
        <a:prstGeom prst="roundRect">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Kollektivt</a:t>
          </a:r>
        </a:p>
      </dsp:txBody>
      <dsp:txXfrm>
        <a:off x="846243" y="2503009"/>
        <a:ext cx="1416779" cy="414272"/>
      </dsp:txXfrm>
    </dsp:sp>
    <dsp:sp modelId="{E00D580E-20AD-4E93-A664-1EF6A82CA06A}">
      <dsp:nvSpPr>
        <dsp:cNvPr id="0" name=""/>
        <dsp:cNvSpPr/>
      </dsp:nvSpPr>
      <dsp:spPr>
        <a:xfrm>
          <a:off x="7325420" y="2488389"/>
          <a:ext cx="1733151" cy="462508"/>
        </a:xfrm>
        <a:prstGeom prst="roundRect">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Individuellt</a:t>
          </a:r>
        </a:p>
      </dsp:txBody>
      <dsp:txXfrm>
        <a:off x="7347998" y="2510967"/>
        <a:ext cx="1687995" cy="417352"/>
      </dsp:txXfrm>
    </dsp:sp>
    <dsp:sp modelId="{70C5E290-4DDC-442A-87F7-9E1D914EDBED}">
      <dsp:nvSpPr>
        <dsp:cNvPr id="0" name=""/>
        <dsp:cNvSpPr/>
      </dsp:nvSpPr>
      <dsp:spPr>
        <a:xfrm>
          <a:off x="5368536" y="3756839"/>
          <a:ext cx="1082283" cy="406545"/>
        </a:xfrm>
        <a:prstGeom prst="roundRect">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Lek</a:t>
          </a:r>
        </a:p>
      </dsp:txBody>
      <dsp:txXfrm>
        <a:off x="5388382" y="3776685"/>
        <a:ext cx="1042591" cy="366853"/>
      </dsp:txXfrm>
    </dsp:sp>
    <dsp:sp modelId="{A2FDDE60-EA41-4AD1-AA3A-41F910B61FF2}">
      <dsp:nvSpPr>
        <dsp:cNvPr id="0" name=""/>
        <dsp:cNvSpPr/>
      </dsp:nvSpPr>
      <dsp:spPr>
        <a:xfrm>
          <a:off x="3635073" y="234053"/>
          <a:ext cx="785048" cy="362453"/>
        </a:xfrm>
        <a:prstGeom prst="roundRect">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Spel</a:t>
          </a:r>
        </a:p>
      </dsp:txBody>
      <dsp:txXfrm>
        <a:off x="3652766" y="251746"/>
        <a:ext cx="749662" cy="32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673B-302D-4A1D-9C4F-FF115820F81E}">
      <dsp:nvSpPr>
        <dsp:cNvPr id="0" name=""/>
        <dsp:cNvSpPr/>
      </dsp:nvSpPr>
      <dsp:spPr>
        <a:xfrm>
          <a:off x="3047999" y="16238"/>
          <a:ext cx="2032000" cy="1383168"/>
        </a:xfrm>
        <a:prstGeom prst="trapezoid">
          <a:avLst>
            <a:gd name="adj" fmla="val 734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1600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Calibri"/>
              <a:ea typeface="Calibri"/>
              <a:cs typeface="Calibri"/>
            </a:rPr>
            <a:t>Agens/</a:t>
          </a:r>
        </a:p>
        <a:p>
          <a:pPr marL="0" lvl="0" indent="0" algn="ctr" defTabSz="800100">
            <a:lnSpc>
              <a:spcPct val="90000"/>
            </a:lnSpc>
            <a:spcBef>
              <a:spcPct val="0"/>
            </a:spcBef>
            <a:spcAft>
              <a:spcPct val="35000"/>
            </a:spcAft>
            <a:buNone/>
          </a:pPr>
          <a:r>
            <a:rPr lang="sv-SE" sz="1800" kern="1200" dirty="0">
              <a:latin typeface="Calibri"/>
              <a:ea typeface="Calibri"/>
              <a:cs typeface="Calibri"/>
            </a:rPr>
            <a:t>mobilisering</a:t>
          </a:r>
        </a:p>
      </dsp:txBody>
      <dsp:txXfrm>
        <a:off x="3047999" y="16238"/>
        <a:ext cx="2032000" cy="1383168"/>
      </dsp:txXfrm>
    </dsp:sp>
    <dsp:sp modelId="{77724DA8-54BD-4BE1-B44D-48788D4801CA}">
      <dsp:nvSpPr>
        <dsp:cNvPr id="0" name=""/>
        <dsp:cNvSpPr/>
      </dsp:nvSpPr>
      <dsp:spPr>
        <a:xfrm>
          <a:off x="2032000" y="1383168"/>
          <a:ext cx="4064000" cy="1383168"/>
        </a:xfrm>
        <a:prstGeom prst="trapezoid">
          <a:avLst>
            <a:gd name="adj" fmla="val 734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Calibri"/>
              <a:ea typeface="Calibri"/>
              <a:cs typeface="Calibri"/>
            </a:rPr>
            <a:t>Erbjuda struktur för representativ delaktighet och påverkansarbete</a:t>
          </a:r>
        </a:p>
      </dsp:txBody>
      <dsp:txXfrm>
        <a:off x="2743199" y="1383168"/>
        <a:ext cx="2641600" cy="1383168"/>
      </dsp:txXfrm>
    </dsp:sp>
    <dsp:sp modelId="{D92DE748-3234-455D-A39F-1FC9B99CD1A4}">
      <dsp:nvSpPr>
        <dsp:cNvPr id="0" name=""/>
        <dsp:cNvSpPr/>
      </dsp:nvSpPr>
      <dsp:spPr>
        <a:xfrm>
          <a:off x="1015999" y="2766336"/>
          <a:ext cx="6096000" cy="1383168"/>
        </a:xfrm>
        <a:prstGeom prst="trapezoid">
          <a:avLst>
            <a:gd name="adj" fmla="val 734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latin typeface="Calibri"/>
              <a:ea typeface="Calibri"/>
              <a:cs typeface="Calibri"/>
            </a:rPr>
            <a:t>Erbjuda strukturella och formella sammanhang för delaktighet och medskapande</a:t>
          </a:r>
        </a:p>
      </dsp:txBody>
      <dsp:txXfrm>
        <a:off x="2082799" y="2766336"/>
        <a:ext cx="3962400" cy="1383168"/>
      </dsp:txXfrm>
    </dsp:sp>
    <dsp:sp modelId="{F0EC3078-CA97-41C0-9F0C-3E5BB5CC72C1}">
      <dsp:nvSpPr>
        <dsp:cNvPr id="0" name=""/>
        <dsp:cNvSpPr/>
      </dsp:nvSpPr>
      <dsp:spPr>
        <a:xfrm>
          <a:off x="0" y="4149504"/>
          <a:ext cx="8128000" cy="1383168"/>
        </a:xfrm>
        <a:prstGeom prst="trapezoid">
          <a:avLst>
            <a:gd name="adj" fmla="val 734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a:latin typeface="Calibri"/>
              <a:ea typeface="Calibri"/>
              <a:cs typeface="Calibri"/>
            </a:rPr>
            <a:t>Erbjuda trygga och tillgängliga sammanhang där delaktighet kan växa fram och fångas - informella forum</a:t>
          </a:r>
        </a:p>
      </dsp:txBody>
      <dsp:txXfrm>
        <a:off x="1422399" y="4149504"/>
        <a:ext cx="5283200" cy="138316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2025-10-07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2025-10-07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datum 3"/>
          <p:cNvSpPr>
            <a:spLocks noGrp="1"/>
          </p:cNvSpPr>
          <p:nvPr>
            <p:ph type="dt" idx="1"/>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37DBA35B-1191-4174-B153-7DD1424FD990}" type="datetime1">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2025-10-07</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1</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68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Cirkel – loop – behovsbeskrivning - ….en </a:t>
            </a:r>
            <a:r>
              <a:rPr lang="sv-SE" dirty="0" err="1"/>
              <a:t>hermaneftisk</a:t>
            </a:r>
            <a:r>
              <a:rPr lang="sv-SE" dirty="0"/>
              <a:t> cirkel</a:t>
            </a:r>
          </a:p>
          <a:p>
            <a:r>
              <a:rPr lang="sv-SE" dirty="0"/>
              <a:t>Eftersom vi ska utgå från att göra MED inte åt. </a:t>
            </a:r>
          </a:p>
        </p:txBody>
      </p:sp>
      <p:sp>
        <p:nvSpPr>
          <p:cNvPr id="4" name="Platshållare för datum 3"/>
          <p:cNvSpPr>
            <a:spLocks noGrp="1"/>
          </p:cNvSpPr>
          <p:nvPr>
            <p:ph type="dt" idx="1"/>
          </p:nvPr>
        </p:nvSpPr>
        <p:spPr/>
        <p:txBody>
          <a:bodyPr/>
          <a:lstStyle/>
          <a:p>
            <a:fld id="{F995FFDC-F934-4037-B505-500B08CD3B8C}" type="datetime1">
              <a:rPr lang="sv-SE" smtClean="0"/>
              <a:t>2025-10-07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75579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11</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918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u="none" strike="noStrike" dirty="0">
                <a:solidFill>
                  <a:srgbClr val="000000"/>
                </a:solidFill>
                <a:effectLst/>
                <a:latin typeface="Montserrat" panose="00000500000000000000" pitchFamily="2" charset="0"/>
              </a:rPr>
              <a:t>Skola som arena skapar strukturer, sammanhang och tillitsfulla relationer som gör att barn, unga och även vuxna i området känner att de har möjlighet att påverka, känna egenmakt och delaktighet i samhället</a:t>
            </a:r>
            <a:r>
              <a:rPr lang="sv-SE" sz="1800" b="0" i="0" u="none" strike="noStrike" dirty="0">
                <a:solidFill>
                  <a:srgbClr val="000000"/>
                </a:solidFill>
                <a:effectLst/>
                <a:latin typeface="Montserrat" panose="00000500000000000000" pitchFamily="2" charset="0"/>
              </a:rPr>
              <a:t>. </a:t>
            </a:r>
            <a:endParaRPr lang="en-US" b="0" i="0" dirty="0">
              <a:solidFill>
                <a:srgbClr val="000000"/>
              </a:solidFill>
              <a:effectLst/>
              <a:latin typeface="Segoe UI" panose="020B0502040204020203" pitchFamily="34" charset="0"/>
            </a:endParaRPr>
          </a:p>
          <a:p>
            <a:endParaRPr lang="sv-SE" sz="1200" dirty="0">
              <a:solidFill>
                <a:srgbClr val="000000"/>
              </a:solidFill>
            </a:endParaRPr>
          </a:p>
          <a:p>
            <a:r>
              <a:rPr lang="sv-SE" sz="1200" dirty="0">
                <a:solidFill>
                  <a:srgbClr val="000000"/>
                </a:solidFill>
              </a:rPr>
              <a:t>FARHÅGA: Har det blivit för stort fokus på delaktighet? Att själv som deltagare producera sina aktiviteter kan kännas betungande. Ett visst utbud som kan konsumeras utan motkrav på större engagemang behöver också vara självklart. </a:t>
            </a:r>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9504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Rättighetsperspektiv – </a:t>
            </a:r>
          </a:p>
          <a:p>
            <a:r>
              <a:rPr lang="sv-SE"/>
              <a:t>Delaktighetskartan</a:t>
            </a:r>
          </a:p>
          <a:p>
            <a:endParaRPr lang="sv-SE"/>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785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1583C7-2E4F-43D5-AF4D-7C31331EEECB}"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7357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a:latin typeface="Montserrat" panose="00000500000000000000" pitchFamily="2" charset="0"/>
                <a:ea typeface="MS Mincho" panose="02020609040205080304" pitchFamily="49" charset="-128"/>
                <a:cs typeface="Times New Roman" panose="02020603050405020304" pitchFamily="18" charset="0"/>
              </a:rPr>
              <a:t>Arbetet belastar inte skolan utan rektor upplever sig avlastad i sitt uppdrag</a:t>
            </a:r>
          </a:p>
          <a:p>
            <a:pPr algn="l"/>
            <a:r>
              <a:rPr lang="sv-SE">
                <a:latin typeface="Montserrat" panose="00000500000000000000" pitchFamily="2" charset="0"/>
                <a:ea typeface="MS Mincho" panose="02020609040205080304" pitchFamily="49" charset="-128"/>
                <a:cs typeface="Times New Roman" panose="02020603050405020304" pitchFamily="18" charset="0"/>
              </a:rPr>
              <a:t>Lyfta fram och synliggöra lokala föreningar och engagemang. </a:t>
            </a:r>
          </a:p>
          <a:p>
            <a:pPr algn="l"/>
            <a:r>
              <a:rPr lang="sv-SE">
                <a:latin typeface="Montserrat" panose="00000500000000000000" pitchFamily="2" charset="0"/>
                <a:ea typeface="MS Mincho" panose="02020609040205080304" pitchFamily="49" charset="-128"/>
                <a:cs typeface="Times New Roman" panose="02020603050405020304" pitchFamily="18" charset="0"/>
              </a:rPr>
              <a:t>Vi kan ta vara på engagemang från ex näringslivet – SSA – blir en infrastruktur</a:t>
            </a:r>
          </a:p>
          <a:p>
            <a:pPr algn="l"/>
            <a:r>
              <a:rPr lang="sv-SE">
                <a:latin typeface="Montserrat" panose="00000500000000000000" pitchFamily="2" charset="0"/>
                <a:ea typeface="MS Mincho" panose="02020609040205080304" pitchFamily="49" charset="-128"/>
                <a:cs typeface="Times New Roman" panose="02020603050405020304" pitchFamily="18" charset="0"/>
              </a:rPr>
              <a:t>Barn i anpassad skola deltar, vi vet att ex kulturskolan når nya målgrupper om de samverkan i SSA- strukturen</a:t>
            </a:r>
          </a:p>
          <a:p>
            <a:pPr algn="l"/>
            <a:endParaRPr lang="sv-SE">
              <a:latin typeface="Montserrat" panose="00000500000000000000" pitchFamily="2" charset="0"/>
              <a:ea typeface="MS Mincho" panose="02020609040205080304" pitchFamily="49" charset="-128"/>
              <a:cs typeface="Times New Roman" panose="02020603050405020304" pitchFamily="18" charset="0"/>
            </a:endParaRPr>
          </a:p>
        </p:txBody>
      </p:sp>
      <p:sp>
        <p:nvSpPr>
          <p:cNvPr id="4" name="Platshållare för datum 3"/>
          <p:cNvSpPr>
            <a:spLocks noGrp="1"/>
          </p:cNvSpPr>
          <p:nvPr>
            <p:ph type="dt" idx="1"/>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16</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22144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45"/>
              </a:spcAft>
            </a:pPr>
            <a:r>
              <a:rPr lang="sv-SE" sz="1300" dirty="0">
                <a:latin typeface="Montserrat" panose="00000500000000000000" pitchFamily="2" charset="0"/>
                <a:ea typeface="MS Mincho" panose="02020609040205080304" pitchFamily="49" charset="-128"/>
                <a:cs typeface="Times New Roman" panose="02020603050405020304" pitchFamily="18" charset="0"/>
              </a:rPr>
              <a:t>Uppföljningen visar att vi till många olika aktiviteter på arenorna det är olika sorters aktiviteter </a:t>
            </a:r>
          </a:p>
          <a:p>
            <a:pPr>
              <a:lnSpc>
                <a:spcPct val="115000"/>
              </a:lnSpc>
              <a:spcAft>
                <a:spcPts val="845"/>
              </a:spcAft>
            </a:pPr>
            <a:endParaRPr lang="sv-SE" sz="1300" dirty="0">
              <a:latin typeface="Montserrat" panose="00000500000000000000" pitchFamily="2" charset="0"/>
              <a:ea typeface="MS Mincho" panose="02020609040205080304" pitchFamily="49" charset="-128"/>
              <a:cs typeface="Times New Roman" panose="02020603050405020304" pitchFamily="18" charset="0"/>
            </a:endParaRPr>
          </a:p>
          <a:p>
            <a:pPr>
              <a:lnSpc>
                <a:spcPct val="115000"/>
              </a:lnSpc>
              <a:spcAft>
                <a:spcPts val="845"/>
              </a:spcAft>
            </a:pPr>
            <a:r>
              <a:rPr lang="sv-SE" sz="1300" dirty="0">
                <a:latin typeface="Montserrat" panose="00000500000000000000" pitchFamily="2" charset="0"/>
                <a:ea typeface="MS Mincho" panose="02020609040205080304" pitchFamily="49" charset="-128"/>
                <a:cs typeface="Times New Roman" panose="02020603050405020304" pitchFamily="18" charset="0"/>
              </a:rPr>
              <a:t>Antalet aktiviteter utökade från </a:t>
            </a:r>
            <a:r>
              <a:rPr lang="sv-SE" sz="1300" b="1" dirty="0">
                <a:latin typeface="Montserrat" panose="00000500000000000000" pitchFamily="2" charset="0"/>
                <a:ea typeface="MS Mincho" panose="02020609040205080304" pitchFamily="49" charset="-128"/>
                <a:cs typeface="Times New Roman" panose="02020603050405020304" pitchFamily="18" charset="0"/>
              </a:rPr>
              <a:t>4 700 till 5 500 </a:t>
            </a:r>
            <a:r>
              <a:rPr lang="sv-SE" sz="1300" dirty="0">
                <a:latin typeface="Montserrat" panose="00000500000000000000" pitchFamily="2" charset="0"/>
                <a:ea typeface="MS Mincho" panose="02020609040205080304" pitchFamily="49" charset="-128"/>
                <a:cs typeface="Times New Roman" panose="02020603050405020304" pitchFamily="18" charset="0"/>
              </a:rPr>
              <a:t>mellan 22-23. och det visar att det tar tid att  bygga upp, att det är klokt att börja smått och utöka med tiden.</a:t>
            </a:r>
          </a:p>
          <a:p>
            <a:pPr>
              <a:lnSpc>
                <a:spcPct val="115000"/>
              </a:lnSpc>
              <a:spcAft>
                <a:spcPts val="845"/>
              </a:spcAft>
            </a:pPr>
            <a:r>
              <a:rPr lang="sv-SE" sz="1300" dirty="0">
                <a:latin typeface="Montserrat" panose="00000500000000000000" pitchFamily="2" charset="0"/>
                <a:ea typeface="MS Mincho" panose="02020609040205080304" pitchFamily="49" charset="-128"/>
                <a:cs typeface="Times New Roman" panose="02020603050405020304" pitchFamily="18" charset="0"/>
              </a:rPr>
              <a:t>Antalet besök har utökats från 103 000 till drygt 130 000 på ett år- fler vill vara med. Här vill vi uppmärksamma att det inte är kvantiteten som är det viktigaste. En aktivitet för en grupp på 7 personer kan vara så värdefull för deltagare. 54% flickor</a:t>
            </a:r>
          </a:p>
          <a:p>
            <a:pPr>
              <a:lnSpc>
                <a:spcPct val="115000"/>
              </a:lnSpc>
              <a:spcAft>
                <a:spcPts val="845"/>
              </a:spcAft>
            </a:pPr>
            <a:r>
              <a:rPr lang="sv-SE" sz="1300" dirty="0">
                <a:latin typeface="Montserrat" panose="00000500000000000000" pitchFamily="2" charset="0"/>
                <a:ea typeface="MS Mincho" panose="02020609040205080304" pitchFamily="49" charset="-128"/>
                <a:cs typeface="Times New Roman" panose="02020603050405020304" pitchFamily="18" charset="0"/>
              </a:rPr>
              <a:t>Antal utförare från 90 2023 – 153 2024</a:t>
            </a:r>
          </a:p>
          <a:p>
            <a:endParaRPr lang="sv-SE" dirty="0"/>
          </a:p>
          <a:p>
            <a:r>
              <a:rPr lang="sv-SE" sz="1900" dirty="0">
                <a:latin typeface="Montserrat" panose="00000500000000000000" pitchFamily="2" charset="0"/>
                <a:ea typeface="MS Mincho" panose="02020609040205080304" pitchFamily="49" charset="-128"/>
                <a:cs typeface="Times New Roman" panose="02020603050405020304" pitchFamily="18" charset="0"/>
              </a:rPr>
              <a:t>Exempelvis har arbetet visat sig inte belasta skolans verksamhet utan rektor upplever sig avlastad i sitt uppdrag. Skola som arena har blivit en given plats och part i det lokala trygghetsskapande och tillitsbyggande arbetet som sker i området. Det är relationerna som är det viktiga i arbetssättet och det kräver kontinuitet och långsiktiga samarbeten, något som det är utmanande att säkra. </a:t>
            </a:r>
            <a:br>
              <a:rPr lang="sv-SE" sz="1900" dirty="0">
                <a:latin typeface="Montserrat" panose="00000500000000000000" pitchFamily="2" charset="0"/>
                <a:ea typeface="MS Mincho" panose="02020609040205080304" pitchFamily="49" charset="-128"/>
                <a:cs typeface="Times New Roman" panose="02020603050405020304" pitchFamily="18" charset="0"/>
              </a:rPr>
            </a:br>
            <a:endParaRPr lang="sv-SE" sz="1900" dirty="0">
              <a:latin typeface="Montserrat" panose="00000500000000000000" pitchFamily="2" charset="0"/>
              <a:ea typeface="MS Mincho" panose="02020609040205080304" pitchFamily="49" charset="-128"/>
              <a:cs typeface="Times New Roman" panose="02020603050405020304" pitchFamily="18" charset="0"/>
            </a:endParaRPr>
          </a:p>
          <a:p>
            <a:pPr defTabSz="966155">
              <a:defRPr/>
            </a:pPr>
            <a:r>
              <a:rPr lang="sv-SE" sz="1900" dirty="0">
                <a:latin typeface="Calibri" panose="020F0502020204030204" pitchFamily="34" charset="0"/>
                <a:ea typeface="Calibri" panose="020F0502020204030204" pitchFamily="34" charset="0"/>
              </a:rPr>
              <a:t>Här kommer bilder som visar resultat från våra mätningar med ”Aktiv Bo” 2020-2023. Det är en hyresgästenkät som vi genomför en gång om året. Den skickas ut till 50% av våra hyresgäster varje gång och vi brukar ha en svarsfrekvens på 60% </a:t>
            </a:r>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166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vi en karta över socioekonomiskt index i Göteborg vilket är baserat på ett nationellt index som Delegationen mot segregation (Delmos) och Statistiska centralbyrån (SCB) fick i uppdrag att ta fram 2020. Resultatet kompletterar både det nationella materialet och polisens rapportering om utsatta områden. </a:t>
            </a:r>
          </a:p>
          <a:p>
            <a:endParaRPr lang="sv-SE" dirty="0"/>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3616FC-C322-40D0-B1C0-11C26167AFCB}"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248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Kommer ny i år</a:t>
            </a:r>
          </a:p>
        </p:txBody>
      </p:sp>
      <p:sp>
        <p:nvSpPr>
          <p:cNvPr id="4" name="Platshållare för datum 3"/>
          <p:cNvSpPr>
            <a:spLocks noGrp="1"/>
          </p:cNvSpPr>
          <p:nvPr>
            <p:ph type="dt" idx="1"/>
          </p:nvPr>
        </p:nvSpPr>
        <p:spPr/>
        <p:txBody>
          <a:bodyPr/>
          <a:lstStyle/>
          <a:p>
            <a:fld id="{F995FFDC-F934-4037-B505-500B08CD3B8C}" type="datetime1">
              <a:rPr lang="sv-SE" smtClean="0"/>
              <a:t>2025-10-07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26796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dessa skolor är i områden där vi behöver mobilisera extra tillsammans med andra</a:t>
            </a:r>
          </a:p>
          <a:p>
            <a:r>
              <a:rPr lang="sv-SE" dirty="0"/>
              <a:t>Här är det, förutom låg måluppfyllelse. </a:t>
            </a:r>
          </a:p>
          <a:p>
            <a:endParaRPr lang="sv-SE" dirty="0"/>
          </a:p>
          <a:p>
            <a:r>
              <a:rPr lang="en-US" dirty="0" err="1"/>
              <a:t>Lägre</a:t>
            </a:r>
            <a:r>
              <a:rPr lang="en-US" dirty="0"/>
              <a:t> </a:t>
            </a:r>
            <a:r>
              <a:rPr lang="en-US" dirty="0" err="1"/>
              <a:t>andel</a:t>
            </a:r>
            <a:r>
              <a:rPr lang="en-US" dirty="0"/>
              <a:t> </a:t>
            </a:r>
            <a:r>
              <a:rPr lang="en-US" dirty="0" err="1"/>
              <a:t>inskrivna</a:t>
            </a:r>
            <a:r>
              <a:rPr lang="en-US" dirty="0"/>
              <a:t> i </a:t>
            </a:r>
            <a:r>
              <a:rPr lang="en-US" dirty="0" err="1"/>
              <a:t>fritidshem</a:t>
            </a:r>
            <a:endParaRPr lang="en-US" dirty="0"/>
          </a:p>
          <a:p>
            <a:r>
              <a:rPr lang="en-US" dirty="0" err="1"/>
              <a:t>Färre</a:t>
            </a:r>
            <a:r>
              <a:rPr lang="en-US" dirty="0"/>
              <a:t> </a:t>
            </a:r>
            <a:r>
              <a:rPr lang="en-US" dirty="0" err="1"/>
              <a:t>deltagare</a:t>
            </a:r>
            <a:r>
              <a:rPr lang="en-US" dirty="0"/>
              <a:t> i </a:t>
            </a:r>
            <a:r>
              <a:rPr lang="en-US" dirty="0" err="1"/>
              <a:t>kulturskolan</a:t>
            </a:r>
            <a:endParaRPr lang="en-US" dirty="0"/>
          </a:p>
          <a:p>
            <a:r>
              <a:rPr lang="en-US" dirty="0" err="1"/>
              <a:t>Lägre</a:t>
            </a:r>
            <a:r>
              <a:rPr lang="en-US" dirty="0"/>
              <a:t> </a:t>
            </a:r>
            <a:r>
              <a:rPr lang="en-US" dirty="0" err="1"/>
              <a:t>andel</a:t>
            </a:r>
            <a:r>
              <a:rPr lang="en-US" dirty="0"/>
              <a:t> </a:t>
            </a:r>
            <a:r>
              <a:rPr lang="en-US" dirty="0" err="1"/>
              <a:t>medlem</a:t>
            </a:r>
            <a:r>
              <a:rPr lang="en-US" dirty="0"/>
              <a:t> i </a:t>
            </a:r>
            <a:r>
              <a:rPr lang="en-US" dirty="0" err="1"/>
              <a:t>en</a:t>
            </a:r>
            <a:r>
              <a:rPr lang="en-US" dirty="0"/>
              <a:t> </a:t>
            </a:r>
            <a:r>
              <a:rPr lang="en-US" dirty="0" err="1"/>
              <a:t>förening</a:t>
            </a:r>
            <a:endParaRPr lang="en-US" dirty="0"/>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371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a:highlight>
                  <a:srgbClr val="FFFF00"/>
                </a:highlight>
              </a:rPr>
              <a:t>Platsen är skola. Skolan är legitim, den har ett förtroende kapital som gynnar arbetet. Vi ser att föräldrar/vårdnadshavare tycker det är mer okej att deras barn (främst flickor) stannar kvar i skolan efter lektionstid och deltar i olika aktiviteter än att låta sitt barn gå till fritidsgård eller annan föreningslokal. Skolans lokal är även tillgänglighetsanpassad och välkänd vilket exempelvis gynnar de barn som går i anpassad skola (särskola som det hette tidigare)  en målgrupp som uttrycker i enkäter att de är mindre nöjd med sin fritid. </a:t>
            </a:r>
          </a:p>
          <a:p>
            <a:pPr algn="l">
              <a:buFont typeface="Arial" panose="020B0604020202020204" pitchFamily="34" charset="0"/>
              <a:buNone/>
            </a:pPr>
            <a:endParaRPr lang="sv-SE" sz="1300">
              <a:solidFill>
                <a:srgbClr val="333333"/>
              </a:solidFill>
              <a:latin typeface="Open Sans" panose="020B0606030504020204" pitchFamily="34" charset="0"/>
            </a:endParaRPr>
          </a:p>
          <a:p>
            <a:pPr algn="l">
              <a:buFont typeface="Arial" panose="020B0604020202020204" pitchFamily="34" charset="0"/>
              <a:buNone/>
            </a:pPr>
            <a:r>
              <a:rPr lang="sv-SE" sz="1300">
                <a:highlight>
                  <a:srgbClr val="FFFF00"/>
                </a:highlight>
              </a:rPr>
              <a:t>Skola som arena är egentligen inget nytt under solen, detta har ni säkert sett eller hört talats om innan. Det vi har försökt utveckla är själva organiseringen. Ofta har sådant här arbete byggt på en eldsjäl inom skolan, en rektor eller annan </a:t>
            </a:r>
            <a:r>
              <a:rPr lang="sv-SE" sz="1300" err="1">
                <a:highlight>
                  <a:srgbClr val="FFFF00"/>
                </a:highlight>
              </a:rPr>
              <a:t>skolprsonal</a:t>
            </a:r>
            <a:r>
              <a:rPr lang="sv-SE" sz="1300">
                <a:highlight>
                  <a:srgbClr val="FFFF00"/>
                </a:highlight>
              </a:rPr>
              <a:t> som har försökt att i sin tjänst få plats för att samordna olika aktiviteter som de sett barnen behöver. </a:t>
            </a:r>
          </a:p>
          <a:p>
            <a:pPr algn="l">
              <a:buFont typeface="Arial" panose="020B0604020202020204" pitchFamily="34" charset="0"/>
              <a:buNone/>
            </a:pPr>
            <a:r>
              <a:rPr lang="sv-SE" sz="1300">
                <a:highlight>
                  <a:srgbClr val="FFFF00"/>
                </a:highlight>
              </a:rPr>
              <a:t>Här har vi tillsatt en funktion (den gröda spindeln i mitten) en koordinator som har i uppdraget att koordinera och samordna arbetet så det funkar för alla parterna, för skolans verksamhet och  för de andra aktörerna som vill verka på arenan. – men främst ska arbetet göras på det sätt så att det blir bra för barnet. </a:t>
            </a:r>
            <a:endParaRPr lang="sv-SE" sz="1300">
              <a:solidFill>
                <a:srgbClr val="333333"/>
              </a:solidFill>
              <a:latin typeface="Open Sans" panose="020B0606030504020204" pitchFamily="34" charset="0"/>
            </a:endParaRPr>
          </a:p>
          <a:p>
            <a:pPr algn="l">
              <a:buFont typeface="Arial" panose="020B0604020202020204" pitchFamily="34" charset="0"/>
              <a:buNone/>
            </a:pPr>
            <a:endParaRPr lang="sv-SE" sz="1300">
              <a:solidFill>
                <a:srgbClr val="333333"/>
              </a:solidFill>
              <a:latin typeface="Open Sans" panose="020B0606030504020204" pitchFamily="34" charset="0"/>
            </a:endParaRPr>
          </a:p>
          <a:p>
            <a:r>
              <a:rPr lang="sv-SE" b="0">
                <a:highlight>
                  <a:srgbClr val="FFFF00"/>
                </a:highlight>
              </a:rPr>
              <a:t>Till Richard  - Hur skulle du beskriva koordinatorsrollen?</a:t>
            </a:r>
          </a:p>
        </p:txBody>
      </p:sp>
      <p:sp>
        <p:nvSpPr>
          <p:cNvPr id="4" name="Platshållare för datum 3"/>
          <p:cNvSpPr>
            <a:spLocks noGrp="1"/>
          </p:cNvSpPr>
          <p:nvPr>
            <p:ph type="dt" idx="1"/>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37DBA35B-1191-4174-B153-7DD1424FD990}" type="datetime1">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5</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8156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83078"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a:ln>
                  <a:noFill/>
                </a:ln>
                <a:solidFill>
                  <a:prstClr val="black"/>
                </a:solidFill>
                <a:effectLst/>
                <a:uLnTx/>
                <a:uFillTx/>
                <a:latin typeface="Arial"/>
                <a:ea typeface="+mn-ea"/>
                <a:cs typeface="+mn-cs"/>
              </a:rPr>
              <a:pPr marL="0" marR="0" lvl="0" indent="0" algn="r" defTabSz="483078" rtl="0" eaLnBrk="1" fontAlgn="auto" latinLnBrk="0" hangingPunct="1">
                <a:lnSpc>
                  <a:spcPct val="100000"/>
                </a:lnSpc>
                <a:spcBef>
                  <a:spcPts val="0"/>
                </a:spcBef>
                <a:spcAft>
                  <a:spcPts val="0"/>
                </a:spcAft>
                <a:buClrTx/>
                <a:buSzTx/>
                <a:buFontTx/>
                <a:buNone/>
                <a:tabLst/>
                <a:defRPr/>
              </a:pPr>
              <a:t>6</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9762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2023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Kopplingen till barnfattigdom – vi är på platser där det är trångbott, </a:t>
            </a:r>
          </a:p>
          <a:p>
            <a:r>
              <a:rPr lang="sv-SE" dirty="0"/>
              <a:t>Att ta sig ur fattigdom – som måste de vara delaktiga i den….</a:t>
            </a:r>
          </a:p>
          <a:p>
            <a:endParaRPr lang="sv-SE" dirty="0"/>
          </a:p>
          <a:p>
            <a:r>
              <a:rPr lang="sv-SE" dirty="0"/>
              <a:t>Delaktigheten – kontra välgörenhet….</a:t>
            </a:r>
          </a:p>
          <a:p>
            <a:r>
              <a:rPr lang="sv-SE" dirty="0"/>
              <a:t>Subjekt – objekt…</a:t>
            </a:r>
          </a:p>
          <a:p>
            <a:endParaRPr lang="sv-SE" dirty="0"/>
          </a:p>
          <a:p>
            <a:r>
              <a:rPr lang="sv-SE" dirty="0"/>
              <a:t>Bryta fattigdomscirkeln – delaktighet – subjekt i sina liv – agens, </a:t>
            </a:r>
          </a:p>
          <a:p>
            <a:r>
              <a:rPr lang="sv-SE" dirty="0" err="1"/>
              <a:t>Freire</a:t>
            </a:r>
            <a:r>
              <a:rPr lang="sv-SE" dirty="0"/>
              <a:t> – huvudrollsinnehavare….</a:t>
            </a:r>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707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sv-SE"/>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2025-10-07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76730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1.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Master" Target="../slideMasters/slideMaster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47.svg"/><Relationship Id="rId2" Type="http://schemas.openxmlformats.org/officeDocument/2006/relationships/image" Target="../media/image48.png"/><Relationship Id="rId1" Type="http://schemas.openxmlformats.org/officeDocument/2006/relationships/slideMaster" Target="../slideMasters/slideMaster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5.xml"/><Relationship Id="rId6" Type="http://schemas.openxmlformats.org/officeDocument/2006/relationships/image" Target="../media/image52.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5.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56.svg"/><Relationship Id="rId2" Type="http://schemas.openxmlformats.org/officeDocument/2006/relationships/image" Target="../media/image32.png"/><Relationship Id="rId1" Type="http://schemas.openxmlformats.org/officeDocument/2006/relationships/slideMaster" Target="../slideMasters/slideMaster5.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6.sv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5.xml"/><Relationship Id="rId6" Type="http://schemas.openxmlformats.org/officeDocument/2006/relationships/image" Target="../media/image60.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60.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 Id="rId6" Type="http://schemas.openxmlformats.org/officeDocument/2006/relationships/image" Target="../media/image60.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5.xml"/><Relationship Id="rId4" Type="http://schemas.openxmlformats.org/officeDocument/2006/relationships/image" Target="../media/image62.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Master" Target="../slideMasters/slideMaster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47.svg"/><Relationship Id="rId2" Type="http://schemas.openxmlformats.org/officeDocument/2006/relationships/image" Target="../media/image48.png"/><Relationship Id="rId1" Type="http://schemas.openxmlformats.org/officeDocument/2006/relationships/slideMaster" Target="../slideMasters/slideMaster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5.xml"/><Relationship Id="rId6" Type="http://schemas.openxmlformats.org/officeDocument/2006/relationships/image" Target="../media/image63.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5.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56.svg"/><Relationship Id="rId2" Type="http://schemas.openxmlformats.org/officeDocument/2006/relationships/image" Target="../media/image32.png"/><Relationship Id="rId1" Type="http://schemas.openxmlformats.org/officeDocument/2006/relationships/slideMaster" Target="../slideMasters/slideMaster5.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5.xml"/><Relationship Id="rId6" Type="http://schemas.openxmlformats.org/officeDocument/2006/relationships/image" Target="../media/image60.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png"/><Relationship Id="rId1" Type="http://schemas.openxmlformats.org/officeDocument/2006/relationships/slideMaster" Target="../slideMasters/slideMaster5.xml"/><Relationship Id="rId4" Type="http://schemas.openxmlformats.org/officeDocument/2006/relationships/image" Target="../media/image56.sv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65.jpeg"/><Relationship Id="rId2" Type="http://schemas.openxmlformats.org/officeDocument/2006/relationships/image" Target="../media/image66.png"/><Relationship Id="rId1" Type="http://schemas.openxmlformats.org/officeDocument/2006/relationships/slideMaster" Target="../slideMasters/slideMaster6.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0.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Master" Target="../slideMasters/slideMaster6.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1.svg"/><Relationship Id="rId2" Type="http://schemas.openxmlformats.org/officeDocument/2006/relationships/image" Target="../media/image72.png"/><Relationship Id="rId1" Type="http://schemas.openxmlformats.org/officeDocument/2006/relationships/slideMaster" Target="../slideMasters/slideMaster6.xml"/><Relationship Id="rId6" Type="http://schemas.openxmlformats.org/officeDocument/2006/relationships/image" Target="../media/image70.png"/><Relationship Id="rId5" Type="http://schemas.openxmlformats.org/officeDocument/2006/relationships/image" Target="../media/image75.svg"/><Relationship Id="rId4" Type="http://schemas.openxmlformats.org/officeDocument/2006/relationships/image" Target="../media/image74.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6.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6.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65.jpeg"/><Relationship Id="rId2" Type="http://schemas.openxmlformats.org/officeDocument/2006/relationships/image" Target="../media/image32.png"/><Relationship Id="rId1" Type="http://schemas.openxmlformats.org/officeDocument/2006/relationships/slideMaster" Target="../slideMasters/slideMaster6.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60.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0.png"/><Relationship Id="rId1" Type="http://schemas.openxmlformats.org/officeDocument/2006/relationships/slideMaster" Target="../slideMasters/slideMaster6.xml"/><Relationship Id="rId5" Type="http://schemas.openxmlformats.org/officeDocument/2006/relationships/image" Target="../media/image65.jpeg"/><Relationship Id="rId4" Type="http://schemas.openxmlformats.org/officeDocument/2006/relationships/image" Target="../media/image83.sv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65.jpeg"/><Relationship Id="rId2" Type="http://schemas.openxmlformats.org/officeDocument/2006/relationships/image" Target="../media/image66.png"/><Relationship Id="rId1" Type="http://schemas.openxmlformats.org/officeDocument/2006/relationships/slideMaster" Target="../slideMasters/slideMaster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0.png"/></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Master" Target="../slideMasters/slideMaster8.xml"/><Relationship Id="rId4" Type="http://schemas.openxmlformats.org/officeDocument/2006/relationships/image" Target="../media/image93.emf"/></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Master" Target="../slideMasters/slideMaster8.xml"/><Relationship Id="rId4" Type="http://schemas.openxmlformats.org/officeDocument/2006/relationships/image" Target="../media/image93.emf"/></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Master" Target="../slideMasters/slideMaster8.xml"/><Relationship Id="rId4" Type="http://schemas.openxmlformats.org/officeDocument/2006/relationships/image" Target="../media/image93.emf"/></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Master" Target="../slideMasters/slideMaster8.xml"/><Relationship Id="rId4" Type="http://schemas.openxmlformats.org/officeDocument/2006/relationships/image" Target="../media/image93.emf"/></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6.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6.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6.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Master" Target="../slideMasters/slideMaster8.xml"/><Relationship Id="rId5" Type="http://schemas.openxmlformats.org/officeDocument/2006/relationships/image" Target="../media/image99.svg"/><Relationship Id="rId4" Type="http://schemas.openxmlformats.org/officeDocument/2006/relationships/image" Target="../media/image98.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Master" Target="../slideMasters/slideMaster8.xml"/><Relationship Id="rId5" Type="http://schemas.openxmlformats.org/officeDocument/2006/relationships/image" Target="../media/image97.svg"/><Relationship Id="rId4" Type="http://schemas.openxmlformats.org/officeDocument/2006/relationships/image" Target="../media/image96.png"/></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Master" Target="../slideMasters/slideMaster8.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11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3.svg"/><Relationship Id="rId7" Type="http://schemas.openxmlformats.org/officeDocument/2006/relationships/image" Target="../media/image115.svg"/><Relationship Id="rId2" Type="http://schemas.openxmlformats.org/officeDocument/2006/relationships/image" Target="../media/image5.png"/><Relationship Id="rId1" Type="http://schemas.openxmlformats.org/officeDocument/2006/relationships/slideMaster" Target="../slideMasters/slideMaster10.xml"/><Relationship Id="rId6" Type="http://schemas.openxmlformats.org/officeDocument/2006/relationships/image" Target="../media/image9.png"/><Relationship Id="rId11" Type="http://schemas.openxmlformats.org/officeDocument/2006/relationships/image" Target="../media/image117.svg"/><Relationship Id="rId5" Type="http://schemas.openxmlformats.org/officeDocument/2006/relationships/image" Target="../media/image114.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16.sv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10.xml"/><Relationship Id="rId6" Type="http://schemas.openxmlformats.org/officeDocument/2006/relationships/image" Target="../media/image119.svg"/><Relationship Id="rId5" Type="http://schemas.openxmlformats.org/officeDocument/2006/relationships/image" Target="../media/image17.png"/><Relationship Id="rId4" Type="http://schemas.openxmlformats.org/officeDocument/2006/relationships/image" Target="../media/image118.sv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10.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123.svg"/><Relationship Id="rId2" Type="http://schemas.openxmlformats.org/officeDocument/2006/relationships/image" Target="../media/image122.png"/><Relationship Id="rId1" Type="http://schemas.openxmlformats.org/officeDocument/2006/relationships/slideMaster" Target="../slideMasters/slideMaster1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1.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Master" Target="../slideMasters/slideMaster12.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1.svg"/><Relationship Id="rId2" Type="http://schemas.openxmlformats.org/officeDocument/2006/relationships/image" Target="../media/image72.png"/><Relationship Id="rId1" Type="http://schemas.openxmlformats.org/officeDocument/2006/relationships/slideMaster" Target="../slideMasters/slideMaster12.xml"/><Relationship Id="rId6" Type="http://schemas.openxmlformats.org/officeDocument/2006/relationships/image" Target="../media/image70.png"/><Relationship Id="rId5" Type="http://schemas.openxmlformats.org/officeDocument/2006/relationships/image" Target="../media/image75.svg"/><Relationship Id="rId4" Type="http://schemas.openxmlformats.org/officeDocument/2006/relationships/image" Target="../media/image74.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12.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12.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12.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12.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1.pn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83.sv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123.svg"/><Relationship Id="rId2" Type="http://schemas.openxmlformats.org/officeDocument/2006/relationships/image" Target="../media/image122.png"/><Relationship Id="rId1" Type="http://schemas.openxmlformats.org/officeDocument/2006/relationships/slideMaster" Target="../slideMasters/slideMaster13.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1.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Master" Target="../slideMasters/slideMaster13.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1.svg"/><Relationship Id="rId2" Type="http://schemas.openxmlformats.org/officeDocument/2006/relationships/image" Target="../media/image72.png"/><Relationship Id="rId1" Type="http://schemas.openxmlformats.org/officeDocument/2006/relationships/slideMaster" Target="../slideMasters/slideMaster13.xml"/><Relationship Id="rId6" Type="http://schemas.openxmlformats.org/officeDocument/2006/relationships/image" Target="../media/image70.png"/><Relationship Id="rId5" Type="http://schemas.openxmlformats.org/officeDocument/2006/relationships/image" Target="../media/image75.svg"/><Relationship Id="rId4" Type="http://schemas.openxmlformats.org/officeDocument/2006/relationships/image" Target="../media/image74.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13.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Master" Target="../slideMasters/slideMaster13.xml"/><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13.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3.svg"/><Relationship Id="rId2" Type="http://schemas.openxmlformats.org/officeDocument/2006/relationships/image" Target="../media/image53.png"/><Relationship Id="rId1" Type="http://schemas.openxmlformats.org/officeDocument/2006/relationships/slideMaster" Target="../slideMasters/slideMaster13.xml"/><Relationship Id="rId6" Type="http://schemas.openxmlformats.org/officeDocument/2006/relationships/image" Target="../media/image32.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1.pn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83.sv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619117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223092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279471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246813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B18BD-195C-6025-6218-6C2F29BDC50D}"/>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5F86781E-1731-ED1C-1235-E7FA5456C537}"/>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E13AC740-2A05-5286-9FA0-04409E381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24" b="5069"/>
          <a:stretch/>
        </p:blipFill>
        <p:spPr>
          <a:xfrm>
            <a:off x="0" y="260350"/>
            <a:ext cx="12192000" cy="6597650"/>
          </a:xfrm>
          <a:prstGeom prst="rect">
            <a:avLst/>
          </a:prstGeom>
        </p:spPr>
      </p:pic>
      <p:sp>
        <p:nvSpPr>
          <p:cNvPr id="6" name="Content Placeholder 2">
            <a:extLst>
              <a:ext uri="{FF2B5EF4-FFF2-40B4-BE49-F238E27FC236}">
                <a16:creationId xmlns:a16="http://schemas.microsoft.com/office/drawing/2014/main" id="{6FEC592A-3330-470F-19BA-01B813D45C3C}"/>
              </a:ext>
            </a:extLst>
          </p:cNvPr>
          <p:cNvSpPr>
            <a:spLocks noGrp="1"/>
          </p:cNvSpPr>
          <p:nvPr>
            <p:ph idx="11"/>
          </p:nvPr>
        </p:nvSpPr>
        <p:spPr>
          <a:xfrm>
            <a:off x="1056000" y="1738313"/>
            <a:ext cx="5473589" cy="30250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grpSp>
        <p:nvGrpSpPr>
          <p:cNvPr id="4" name="Bild 46">
            <a:extLst>
              <a:ext uri="{FF2B5EF4-FFF2-40B4-BE49-F238E27FC236}">
                <a16:creationId xmlns:a16="http://schemas.microsoft.com/office/drawing/2014/main" id="{53D241C6-2EEF-D774-C97B-5DA2E0E4516B}"/>
              </a:ext>
            </a:extLst>
          </p:cNvPr>
          <p:cNvGrpSpPr/>
          <p:nvPr userDrawn="1"/>
        </p:nvGrpSpPr>
        <p:grpSpPr>
          <a:xfrm>
            <a:off x="6804827" y="3664975"/>
            <a:ext cx="3922122" cy="2409569"/>
            <a:chOff x="6347627" y="388765"/>
            <a:chExt cx="2101004" cy="1290759"/>
          </a:xfrm>
        </p:grpSpPr>
        <p:sp>
          <p:nvSpPr>
            <p:cNvPr id="7" name="Frihandsfigur 6">
              <a:extLst>
                <a:ext uri="{FF2B5EF4-FFF2-40B4-BE49-F238E27FC236}">
                  <a16:creationId xmlns:a16="http://schemas.microsoft.com/office/drawing/2014/main" id="{8CEF692E-D5E2-EDD6-267B-B4A6C4FBCB84}"/>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rgbClr val="FACEB9"/>
            </a:solidFill>
            <a:ln w="0"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BCF81CCB-8E26-8A25-D306-0AE7CB1E23EC}"/>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rgbClr val="008767"/>
            </a:solidFill>
            <a:ln w="0" cap="flat">
              <a:noFill/>
              <a:prstDash val="solid"/>
              <a:miter/>
            </a:ln>
          </p:spPr>
          <p:txBody>
            <a:bodyPr rtlCol="0" anchor="ctr"/>
            <a:lstStyle/>
            <a:p>
              <a:endParaRPr lang="sv-SE"/>
            </a:p>
          </p:txBody>
        </p:sp>
      </p:grpSp>
    </p:spTree>
    <p:extLst>
      <p:ext uri="{BB962C8B-B14F-4D97-AF65-F5344CB8AC3E}">
        <p14:creationId xmlns:p14="http://schemas.microsoft.com/office/powerpoint/2010/main" val="3669454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prikos våg - en d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A030656B-DAAF-827D-47DD-B2DC2C62E06B}"/>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25288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9" name="Bild 8">
            <a:extLst>
              <a:ext uri="{FF2B5EF4-FFF2-40B4-BE49-F238E27FC236}">
                <a16:creationId xmlns:a16="http://schemas.microsoft.com/office/drawing/2014/main" id="{E4501447-9083-F105-D9BD-E2A8DC77B33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275"/>
          <a:stretch/>
        </p:blipFill>
        <p:spPr>
          <a:xfrm>
            <a:off x="0" y="773292"/>
            <a:ext cx="12192000" cy="6084708"/>
          </a:xfrm>
          <a:prstGeom prst="rect">
            <a:avLst/>
          </a:prstGeom>
        </p:spPr>
      </p:pic>
    </p:spTree>
    <p:extLst>
      <p:ext uri="{BB962C8B-B14F-4D97-AF65-F5344CB8AC3E}">
        <p14:creationId xmlns:p14="http://schemas.microsoft.com/office/powerpoint/2010/main" val="26969957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jusgrön våg - en d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6C1647-A0FD-0B44-F7ED-8B70B1854142}"/>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D72A2544-A756-2DB8-001B-37813B21B16F}"/>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00092065-662B-2A70-0A1A-3BF54E6F3F8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903"/>
          <a:stretch/>
        </p:blipFill>
        <p:spPr>
          <a:xfrm>
            <a:off x="0" y="404813"/>
            <a:ext cx="12192000" cy="6453187"/>
          </a:xfrm>
          <a:prstGeom prst="rect">
            <a:avLst/>
          </a:prstGeom>
        </p:spPr>
      </p:pic>
      <p:sp>
        <p:nvSpPr>
          <p:cNvPr id="6" name="Content Placeholder 2">
            <a:extLst>
              <a:ext uri="{FF2B5EF4-FFF2-40B4-BE49-F238E27FC236}">
                <a16:creationId xmlns:a16="http://schemas.microsoft.com/office/drawing/2014/main" id="{A49C2263-7C50-D9D9-A6E2-EAD9AFC1D246}"/>
              </a:ext>
            </a:extLst>
          </p:cNvPr>
          <p:cNvSpPr>
            <a:spLocks noGrp="1"/>
          </p:cNvSpPr>
          <p:nvPr>
            <p:ph idx="11"/>
          </p:nvPr>
        </p:nvSpPr>
        <p:spPr>
          <a:xfrm>
            <a:off x="1056000" y="1738313"/>
            <a:ext cx="10080000" cy="25288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4092981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örkblå våg - Två delar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B5CA381C-7CB7-24E8-FBBF-2B90AE7026F0}"/>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7" name="Google Shape;40;p43">
            <a:extLst>
              <a:ext uri="{FF2B5EF4-FFF2-40B4-BE49-F238E27FC236}">
                <a16:creationId xmlns:a16="http://schemas.microsoft.com/office/drawing/2014/main" id="{1B44CD51-EBFC-AF23-96D4-270FF640E3D8}"/>
              </a:ext>
            </a:extLst>
          </p:cNvPr>
          <p:cNvPicPr preferRelativeResize="0"/>
          <p:nvPr userDrawn="1"/>
        </p:nvPicPr>
        <p:blipFill rotWithShape="1">
          <a:blip r:embed="rId2">
            <a:alphaModFix/>
          </a:blip>
          <a:srcRect b="27665"/>
          <a:stretch/>
        </p:blipFill>
        <p:spPr>
          <a:xfrm>
            <a:off x="0" y="5071245"/>
            <a:ext cx="12192000" cy="1786756"/>
          </a:xfrm>
          <a:prstGeom prst="rect">
            <a:avLst/>
          </a:prstGeom>
          <a:noFill/>
          <a:ln>
            <a:noFill/>
          </a:ln>
        </p:spPr>
      </p:pic>
      <p:sp>
        <p:nvSpPr>
          <p:cNvPr id="5" name="Text Placeholder 2">
            <a:extLst>
              <a:ext uri="{FF2B5EF4-FFF2-40B4-BE49-F238E27FC236}">
                <a16:creationId xmlns:a16="http://schemas.microsoft.com/office/drawing/2014/main" id="{51943A72-07AA-A892-5A99-985F88858800}"/>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3">
            <a:extLst>
              <a:ext uri="{FF2B5EF4-FFF2-40B4-BE49-F238E27FC236}">
                <a16:creationId xmlns:a16="http://schemas.microsoft.com/office/drawing/2014/main" id="{265E567A-74CD-F620-ECF4-7C5F0470012D}"/>
              </a:ext>
            </a:extLst>
          </p:cNvPr>
          <p:cNvSpPr>
            <a:spLocks noGrp="1"/>
          </p:cNvSpPr>
          <p:nvPr>
            <p:ph sz="half" idx="2"/>
          </p:nvPr>
        </p:nvSpPr>
        <p:spPr>
          <a:xfrm>
            <a:off x="407988" y="2281031"/>
            <a:ext cx="5278080" cy="278739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Text Placeholder 4">
            <a:extLst>
              <a:ext uri="{FF2B5EF4-FFF2-40B4-BE49-F238E27FC236}">
                <a16:creationId xmlns:a16="http://schemas.microsoft.com/office/drawing/2014/main" id="{541D5322-3F18-2912-CCDA-A9B24D1EBA50}"/>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9" name="Content Placeholder 5">
            <a:extLst>
              <a:ext uri="{FF2B5EF4-FFF2-40B4-BE49-F238E27FC236}">
                <a16:creationId xmlns:a16="http://schemas.microsoft.com/office/drawing/2014/main" id="{DC47BE8B-224A-63DF-0D92-93533E59AA01}"/>
              </a:ext>
            </a:extLst>
          </p:cNvPr>
          <p:cNvSpPr>
            <a:spLocks noGrp="1"/>
          </p:cNvSpPr>
          <p:nvPr>
            <p:ph sz="quarter" idx="4"/>
          </p:nvPr>
        </p:nvSpPr>
        <p:spPr>
          <a:xfrm>
            <a:off x="6432000" y="2281035"/>
            <a:ext cx="5280000" cy="27873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471412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prikos våg -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862D2B-D2F9-3263-E6C5-99C9A4BACF7F}"/>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3EF6FD53-43A4-69B8-7EEE-DB008FAFDD3A}"/>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98DC5B4A-665D-5E89-38B4-797FFD406B7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903"/>
          <a:stretch/>
        </p:blipFill>
        <p:spPr>
          <a:xfrm>
            <a:off x="0" y="404813"/>
            <a:ext cx="12192000" cy="6453187"/>
          </a:xfrm>
          <a:prstGeom prst="rect">
            <a:avLst/>
          </a:prstGeom>
        </p:spPr>
      </p:pic>
      <p:sp>
        <p:nvSpPr>
          <p:cNvPr id="4" name="Text Placeholder 2">
            <a:extLst>
              <a:ext uri="{FF2B5EF4-FFF2-40B4-BE49-F238E27FC236}">
                <a16:creationId xmlns:a16="http://schemas.microsoft.com/office/drawing/2014/main" id="{128ACA30-3B05-8E47-0810-67746CF59903}"/>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7" name="Content Placeholder 3">
            <a:extLst>
              <a:ext uri="{FF2B5EF4-FFF2-40B4-BE49-F238E27FC236}">
                <a16:creationId xmlns:a16="http://schemas.microsoft.com/office/drawing/2014/main" id="{751D2681-2A16-A88C-C4DD-5C22CB7EC57C}"/>
              </a:ext>
            </a:extLst>
          </p:cNvPr>
          <p:cNvSpPr>
            <a:spLocks noGrp="1"/>
          </p:cNvSpPr>
          <p:nvPr>
            <p:ph sz="half" idx="2"/>
          </p:nvPr>
        </p:nvSpPr>
        <p:spPr>
          <a:xfrm>
            <a:off x="407988" y="2281031"/>
            <a:ext cx="5278080" cy="278739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Text Placeholder 4">
            <a:extLst>
              <a:ext uri="{FF2B5EF4-FFF2-40B4-BE49-F238E27FC236}">
                <a16:creationId xmlns:a16="http://schemas.microsoft.com/office/drawing/2014/main" id="{38EC81D2-6BA0-B570-FC4E-F65B41E45AAD}"/>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9" name="Content Placeholder 5">
            <a:extLst>
              <a:ext uri="{FF2B5EF4-FFF2-40B4-BE49-F238E27FC236}">
                <a16:creationId xmlns:a16="http://schemas.microsoft.com/office/drawing/2014/main" id="{5776960C-392A-2FD1-44D5-5D782E994F60}"/>
              </a:ext>
            </a:extLst>
          </p:cNvPr>
          <p:cNvSpPr>
            <a:spLocks noGrp="1"/>
          </p:cNvSpPr>
          <p:nvPr>
            <p:ph sz="quarter" idx="4"/>
          </p:nvPr>
        </p:nvSpPr>
        <p:spPr>
          <a:xfrm>
            <a:off x="6432000" y="2281035"/>
            <a:ext cx="5280000" cy="27873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6644644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jusgrön våg -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E256B-6F2F-DB0E-70F3-E47A17A70D89}"/>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E5F6052C-2E5B-EC1F-4B73-2F2CEE11C23D}"/>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4FA7A83B-68B6-2513-D78E-5C608CDDE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691"/>
          <a:stretch/>
        </p:blipFill>
        <p:spPr>
          <a:xfrm>
            <a:off x="0" y="527476"/>
            <a:ext cx="12192000" cy="6330524"/>
          </a:xfrm>
          <a:prstGeom prst="rect">
            <a:avLst/>
          </a:prstGeom>
        </p:spPr>
      </p:pic>
      <p:sp>
        <p:nvSpPr>
          <p:cNvPr id="4" name="Text Placeholder 2">
            <a:extLst>
              <a:ext uri="{FF2B5EF4-FFF2-40B4-BE49-F238E27FC236}">
                <a16:creationId xmlns:a16="http://schemas.microsoft.com/office/drawing/2014/main" id="{A6CEA351-6612-3A92-C512-9DA7B927CCB0}"/>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7" name="Content Placeholder 3">
            <a:extLst>
              <a:ext uri="{FF2B5EF4-FFF2-40B4-BE49-F238E27FC236}">
                <a16:creationId xmlns:a16="http://schemas.microsoft.com/office/drawing/2014/main" id="{5FA6765F-A991-E1D4-6CBC-CC3660A9B253}"/>
              </a:ext>
            </a:extLst>
          </p:cNvPr>
          <p:cNvSpPr>
            <a:spLocks noGrp="1"/>
          </p:cNvSpPr>
          <p:nvPr>
            <p:ph sz="half" idx="2"/>
          </p:nvPr>
        </p:nvSpPr>
        <p:spPr>
          <a:xfrm>
            <a:off x="407988" y="2281031"/>
            <a:ext cx="5278080" cy="278739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Text Placeholder 4">
            <a:extLst>
              <a:ext uri="{FF2B5EF4-FFF2-40B4-BE49-F238E27FC236}">
                <a16:creationId xmlns:a16="http://schemas.microsoft.com/office/drawing/2014/main" id="{71F09EC3-B342-C747-DB25-4CFAAF3EDF41}"/>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9" name="Content Placeholder 5">
            <a:extLst>
              <a:ext uri="{FF2B5EF4-FFF2-40B4-BE49-F238E27FC236}">
                <a16:creationId xmlns:a16="http://schemas.microsoft.com/office/drawing/2014/main" id="{33215A07-44FB-1FE3-D738-91B5EB43F909}"/>
              </a:ext>
            </a:extLst>
          </p:cNvPr>
          <p:cNvSpPr>
            <a:spLocks noGrp="1"/>
          </p:cNvSpPr>
          <p:nvPr>
            <p:ph sz="quarter" idx="4"/>
          </p:nvPr>
        </p:nvSpPr>
        <p:spPr>
          <a:xfrm>
            <a:off x="6432000" y="2281035"/>
            <a:ext cx="5280000" cy="27873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37574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ubrikbild - Mörkblå - logo ne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E867F-7ABF-04F4-B52E-0062357B8B37}"/>
              </a:ext>
            </a:extLst>
          </p:cNvPr>
          <p:cNvSpPr/>
          <p:nvPr userDrawn="1"/>
        </p:nvSpPr>
        <p:spPr>
          <a:xfrm>
            <a:off x="407987"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7751B12A-E9D5-A966-3D60-066D4583694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75458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pic>
        <p:nvPicPr>
          <p:cNvPr id="8" name="Google Shape;237;p75" descr="LogoBildobjekt 8">
            <a:extLst>
              <a:ext uri="{FF2B5EF4-FFF2-40B4-BE49-F238E27FC236}">
                <a16:creationId xmlns:a16="http://schemas.microsoft.com/office/drawing/2014/main" id="{C07BA539-93ED-6107-D3C7-37CF35B2A512}"/>
              </a:ext>
            </a:extLst>
          </p:cNvPr>
          <p:cNvPicPr preferRelativeResize="0"/>
          <p:nvPr userDrawn="1"/>
        </p:nvPicPr>
        <p:blipFill rotWithShape="1">
          <a:blip r:embed="rId2">
            <a:alphaModFix/>
          </a:blip>
          <a:srcRect/>
          <a:stretch/>
        </p:blipFill>
        <p:spPr>
          <a:xfrm>
            <a:off x="10432546" y="6129014"/>
            <a:ext cx="1481458" cy="499917"/>
          </a:xfrm>
          <a:prstGeom prst="rect">
            <a:avLst/>
          </a:prstGeom>
          <a:noFill/>
          <a:ln>
            <a:noFill/>
          </a:ln>
        </p:spPr>
      </p:pic>
      <p:sp>
        <p:nvSpPr>
          <p:cNvPr id="2" name="Title 1">
            <a:extLst>
              <a:ext uri="{FF2B5EF4-FFF2-40B4-BE49-F238E27FC236}">
                <a16:creationId xmlns:a16="http://schemas.microsoft.com/office/drawing/2014/main" id="{C235FB32-144F-CBFA-ABC6-DC1A0B32DA2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8013941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ubrikbild - Rosa - logo ne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B5AFCD2-7A42-3229-A4D2-B3901518F80F}"/>
              </a:ext>
            </a:extLst>
          </p:cNvPr>
          <p:cNvSpPr/>
          <p:nvPr userDrawn="1"/>
        </p:nvSpPr>
        <p:spPr>
          <a:xfrm>
            <a:off x="407987"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7751B12A-E9D5-A966-3D60-066D4583694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7545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pic>
        <p:nvPicPr>
          <p:cNvPr id="8" name="Google Shape;237;p75" descr="LogoBildobjekt 8">
            <a:extLst>
              <a:ext uri="{FF2B5EF4-FFF2-40B4-BE49-F238E27FC236}">
                <a16:creationId xmlns:a16="http://schemas.microsoft.com/office/drawing/2014/main" id="{C07BA539-93ED-6107-D3C7-37CF35B2A512}"/>
              </a:ext>
            </a:extLst>
          </p:cNvPr>
          <p:cNvPicPr preferRelativeResize="0"/>
          <p:nvPr userDrawn="1"/>
        </p:nvPicPr>
        <p:blipFill rotWithShape="1">
          <a:blip r:embed="rId2">
            <a:alphaModFix/>
          </a:blip>
          <a:srcRect/>
          <a:stretch/>
        </p:blipFill>
        <p:spPr>
          <a:xfrm>
            <a:off x="10432546" y="6129014"/>
            <a:ext cx="1481458" cy="499917"/>
          </a:xfrm>
          <a:prstGeom prst="rect">
            <a:avLst/>
          </a:prstGeom>
          <a:noFill/>
          <a:ln>
            <a:noFill/>
          </a:ln>
        </p:spPr>
      </p:pic>
      <p:sp>
        <p:nvSpPr>
          <p:cNvPr id="10" name="Title 1">
            <a:extLst>
              <a:ext uri="{FF2B5EF4-FFF2-40B4-BE49-F238E27FC236}">
                <a16:creationId xmlns:a16="http://schemas.microsoft.com/office/drawing/2014/main" id="{F6979CDA-9BF3-A8E1-E194-45D19632B53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4" name="Platshållare för text 4">
            <a:extLst>
              <a:ext uri="{FF2B5EF4-FFF2-40B4-BE49-F238E27FC236}">
                <a16:creationId xmlns:a16="http://schemas.microsoft.com/office/drawing/2014/main" id="{5327DA2D-9A0B-A920-1D1A-4149B44C79D4}"/>
              </a:ext>
            </a:extLst>
          </p:cNvPr>
          <p:cNvSpPr>
            <a:spLocks noGrp="1"/>
          </p:cNvSpPr>
          <p:nvPr>
            <p:ph type="body" sz="quarter" idx="13" hasCustomPrompt="1"/>
          </p:nvPr>
        </p:nvSpPr>
        <p:spPr>
          <a:xfrm>
            <a:off x="1731696" y="41283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25448322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ubrikbild - Ljusgrön - logo ne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7"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7751B12A-E9D5-A966-3D60-066D4583694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7545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pic>
        <p:nvPicPr>
          <p:cNvPr id="8" name="Google Shape;237;p75" descr="LogoBildobjekt 8">
            <a:extLst>
              <a:ext uri="{FF2B5EF4-FFF2-40B4-BE49-F238E27FC236}">
                <a16:creationId xmlns:a16="http://schemas.microsoft.com/office/drawing/2014/main" id="{C07BA539-93ED-6107-D3C7-37CF35B2A512}"/>
              </a:ext>
            </a:extLst>
          </p:cNvPr>
          <p:cNvPicPr preferRelativeResize="0"/>
          <p:nvPr userDrawn="1"/>
        </p:nvPicPr>
        <p:blipFill rotWithShape="1">
          <a:blip r:embed="rId2">
            <a:alphaModFix/>
          </a:blip>
          <a:srcRect/>
          <a:stretch/>
        </p:blipFill>
        <p:spPr>
          <a:xfrm>
            <a:off x="10432546" y="6129014"/>
            <a:ext cx="1481458" cy="499917"/>
          </a:xfrm>
          <a:prstGeom prst="rect">
            <a:avLst/>
          </a:prstGeom>
          <a:noFill/>
          <a:ln>
            <a:noFill/>
          </a:ln>
        </p:spPr>
      </p:pic>
      <p:sp>
        <p:nvSpPr>
          <p:cNvPr id="7" name="Title 1">
            <a:extLst>
              <a:ext uri="{FF2B5EF4-FFF2-40B4-BE49-F238E27FC236}">
                <a16:creationId xmlns:a16="http://schemas.microsoft.com/office/drawing/2014/main" id="{D89941EF-DF26-874C-58E7-500B87E2BE9C}"/>
              </a:ext>
            </a:extLst>
          </p:cNvPr>
          <p:cNvSpPr>
            <a:spLocks noGrp="1"/>
          </p:cNvSpPr>
          <p:nvPr>
            <p:ph type="ctrTitle"/>
          </p:nvPr>
        </p:nvSpPr>
        <p:spPr>
          <a:xfrm>
            <a:off x="1731696" y="1749758"/>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4" name="Platshållare för text 4">
            <a:extLst>
              <a:ext uri="{FF2B5EF4-FFF2-40B4-BE49-F238E27FC236}">
                <a16:creationId xmlns:a16="http://schemas.microsoft.com/office/drawing/2014/main" id="{2B5CCCB3-B871-DCDA-E63F-E0D1E24CFE74}"/>
              </a:ext>
            </a:extLst>
          </p:cNvPr>
          <p:cNvSpPr>
            <a:spLocks noGrp="1"/>
          </p:cNvSpPr>
          <p:nvPr>
            <p:ph type="body" sz="quarter" idx="13" hasCustomPrompt="1"/>
          </p:nvPr>
        </p:nvSpPr>
        <p:spPr>
          <a:xfrm>
            <a:off x="1731696" y="41283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38451385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 pratbubblo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97B3EE5-BCD5-768D-8730-9E0263E5ECCD}"/>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7C754DF3-181C-5993-3B31-39F0A24522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982" b="69617"/>
          <a:stretch/>
        </p:blipFill>
        <p:spPr>
          <a:xfrm flipH="1" flipV="1">
            <a:off x="4214468" y="1150273"/>
            <a:ext cx="7581900" cy="2506012"/>
          </a:xfrm>
          <a:prstGeom prst="rect">
            <a:avLst/>
          </a:prstGeom>
        </p:spPr>
      </p:pic>
      <p:pic>
        <p:nvPicPr>
          <p:cNvPr id="10" name="Bild 9">
            <a:extLst>
              <a:ext uri="{FF2B5EF4-FFF2-40B4-BE49-F238E27FC236}">
                <a16:creationId xmlns:a16="http://schemas.microsoft.com/office/drawing/2014/main" id="{B76B9EF2-A660-9C1D-2E41-740D429EF86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7152" b="73073"/>
          <a:stretch/>
        </p:blipFill>
        <p:spPr>
          <a:xfrm flipH="1" flipV="1">
            <a:off x="407987" y="1151289"/>
            <a:ext cx="5813685" cy="1846628"/>
          </a:xfrm>
          <a:prstGeom prst="rect">
            <a:avLst/>
          </a:prstGeom>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6"/>
          <a:stretch>
            <a:fillRect/>
          </a:stretch>
        </p:blipFill>
        <p:spPr>
          <a:xfrm>
            <a:off x="10297795" y="401983"/>
            <a:ext cx="1481456" cy="499915"/>
          </a:xfrm>
          <a:prstGeom prst="rect">
            <a:avLst/>
          </a:prstGeom>
        </p:spPr>
      </p:pic>
      <p:sp>
        <p:nvSpPr>
          <p:cNvPr id="3" name="Platshållare för text 4">
            <a:extLst>
              <a:ext uri="{FF2B5EF4-FFF2-40B4-BE49-F238E27FC236}">
                <a16:creationId xmlns:a16="http://schemas.microsoft.com/office/drawing/2014/main" id="{06834FD3-9805-383B-71AB-2364376113B5}"/>
              </a:ext>
            </a:extLst>
          </p:cNvPr>
          <p:cNvSpPr>
            <a:spLocks noGrp="1"/>
          </p:cNvSpPr>
          <p:nvPr>
            <p:ph type="body" sz="quarter" idx="13" hasCustomPrompt="1"/>
          </p:nvPr>
        </p:nvSpPr>
        <p:spPr>
          <a:xfrm>
            <a:off x="1731696" y="502732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marL="0" marR="0" lvl="0" indent="0" algn="l" defTabSz="914332" rtl="0" eaLnBrk="1" fontAlgn="auto" latinLnBrk="0" hangingPunct="1">
              <a:lnSpc>
                <a:spcPct val="100000"/>
              </a:lnSpc>
              <a:spcBef>
                <a:spcPts val="0"/>
              </a:spcBef>
              <a:spcAft>
                <a:spcPts val="300"/>
              </a:spcAft>
              <a:buClrTx/>
              <a:buSzTx/>
              <a:buFont typeface="Arial" panose="020B0604020202020204" pitchFamily="34" charset="0"/>
              <a:buNone/>
              <a:tabLst/>
              <a:defRPr/>
            </a:pPr>
            <a:r>
              <a:rPr lang="sv-SE"/>
              <a:t>Datum</a:t>
            </a:r>
          </a:p>
          <a:p>
            <a:pPr lvl="0"/>
            <a:endParaRPr lang="sv-SE"/>
          </a:p>
        </p:txBody>
      </p:sp>
    </p:spTree>
    <p:extLst>
      <p:ext uri="{BB962C8B-B14F-4D97-AF65-F5344CB8AC3E}">
        <p14:creationId xmlns:p14="http://schemas.microsoft.com/office/powerpoint/2010/main" val="615735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2_Rubrikbild - pratbubblo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97B3EE5-BCD5-768D-8730-9E0263E5ECCD}"/>
              </a:ext>
            </a:extLst>
          </p:cNvPr>
          <p:cNvSpPr/>
          <p:nvPr userDrawn="1"/>
        </p:nvSpPr>
        <p:spPr>
          <a:xfrm>
            <a:off x="407987" y="1144858"/>
            <a:ext cx="11371264"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B76B9EF2-A660-9C1D-2E41-740D429EF8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152" b="80383"/>
          <a:stretch/>
        </p:blipFill>
        <p:spPr>
          <a:xfrm rot="5400000" flipH="1">
            <a:off x="-1547289" y="3117449"/>
            <a:ext cx="5132979" cy="1187796"/>
          </a:xfrm>
          <a:prstGeom prst="rect">
            <a:avLst/>
          </a:prstGeom>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4"/>
          <a:stretch>
            <a:fillRect/>
          </a:stretch>
        </p:blipFill>
        <p:spPr>
          <a:xfrm>
            <a:off x="10297795" y="401983"/>
            <a:ext cx="1481456" cy="499915"/>
          </a:xfrm>
          <a:prstGeom prst="rect">
            <a:avLst/>
          </a:prstGeom>
        </p:spPr>
      </p:pic>
      <p:sp>
        <p:nvSpPr>
          <p:cNvPr id="3" name="Platshållare för text 4">
            <a:extLst>
              <a:ext uri="{FF2B5EF4-FFF2-40B4-BE49-F238E27FC236}">
                <a16:creationId xmlns:a16="http://schemas.microsoft.com/office/drawing/2014/main" id="{06834FD3-9805-383B-71AB-2364376113B5}"/>
              </a:ext>
            </a:extLst>
          </p:cNvPr>
          <p:cNvSpPr>
            <a:spLocks noGrp="1"/>
          </p:cNvSpPr>
          <p:nvPr>
            <p:ph type="body" sz="quarter" idx="13" hasCustomPrompt="1"/>
          </p:nvPr>
        </p:nvSpPr>
        <p:spPr>
          <a:xfrm>
            <a:off x="1731696" y="502732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marL="0" marR="0" lvl="0" indent="0" algn="l" defTabSz="914332" rtl="0" eaLnBrk="1" fontAlgn="auto" latinLnBrk="0" hangingPunct="1">
              <a:lnSpc>
                <a:spcPct val="100000"/>
              </a:lnSpc>
              <a:spcBef>
                <a:spcPts val="0"/>
              </a:spcBef>
              <a:spcAft>
                <a:spcPts val="300"/>
              </a:spcAft>
              <a:buClrTx/>
              <a:buSzTx/>
              <a:buFont typeface="Arial" panose="020B0604020202020204" pitchFamily="34" charset="0"/>
              <a:buNone/>
              <a:tabLst/>
              <a:defRPr/>
            </a:pPr>
            <a:r>
              <a:rPr lang="sv-SE"/>
              <a:t>Datum</a:t>
            </a:r>
          </a:p>
          <a:p>
            <a:pPr lvl="0"/>
            <a:endParaRPr lang="sv-SE"/>
          </a:p>
        </p:txBody>
      </p:sp>
      <p:pic>
        <p:nvPicPr>
          <p:cNvPr id="4" name="Bild 3">
            <a:extLst>
              <a:ext uri="{FF2B5EF4-FFF2-40B4-BE49-F238E27FC236}">
                <a16:creationId xmlns:a16="http://schemas.microsoft.com/office/drawing/2014/main" id="{631CB391-A46B-2F74-90B7-CC2AF61EEA4D}"/>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2822" b="76093"/>
          <a:stretch/>
        </p:blipFill>
        <p:spPr>
          <a:xfrm flipH="1">
            <a:off x="4846319" y="4122597"/>
            <a:ext cx="6932931" cy="2332857"/>
          </a:xfrm>
          <a:prstGeom prst="rect">
            <a:avLst/>
          </a:prstGeom>
        </p:spPr>
      </p:pic>
    </p:spTree>
    <p:extLst>
      <p:ext uri="{BB962C8B-B14F-4D97-AF65-F5344CB8AC3E}">
        <p14:creationId xmlns:p14="http://schemas.microsoft.com/office/powerpoint/2010/main" val="35538478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Rubrikbild - pratbubblo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97B3EE5-BCD5-768D-8730-9E0263E5ECCD}"/>
              </a:ext>
            </a:extLst>
          </p:cNvPr>
          <p:cNvSpPr/>
          <p:nvPr userDrawn="1"/>
        </p:nvSpPr>
        <p:spPr>
          <a:xfrm>
            <a:off x="407987" y="1144858"/>
            <a:ext cx="11371264"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2BDA060E-889E-38E1-4C16-8C5E20D7A8E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822" b="76093"/>
          <a:stretch/>
        </p:blipFill>
        <p:spPr>
          <a:xfrm>
            <a:off x="407986" y="3831336"/>
            <a:ext cx="6998654" cy="2613869"/>
          </a:xfrm>
          <a:prstGeom prst="rect">
            <a:avLst/>
          </a:prstGeom>
        </p:spPr>
      </p:pic>
      <p:pic>
        <p:nvPicPr>
          <p:cNvPr id="4" name="Bild 3">
            <a:extLst>
              <a:ext uri="{FF2B5EF4-FFF2-40B4-BE49-F238E27FC236}">
                <a16:creationId xmlns:a16="http://schemas.microsoft.com/office/drawing/2014/main" id="{B866971E-805A-02E3-386F-39CCACB8DC8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419" r="43019"/>
          <a:stretch/>
        </p:blipFill>
        <p:spPr>
          <a:xfrm>
            <a:off x="9445712" y="1144858"/>
            <a:ext cx="2333539" cy="4644994"/>
          </a:xfrm>
          <a:prstGeom prst="rect">
            <a:avLst/>
          </a:prstGeom>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6"/>
          <a:stretch>
            <a:fillRect/>
          </a:stretch>
        </p:blipFill>
        <p:spPr>
          <a:xfrm>
            <a:off x="10297795" y="401983"/>
            <a:ext cx="1481456" cy="499915"/>
          </a:xfrm>
          <a:prstGeom prst="rect">
            <a:avLst/>
          </a:prstGeom>
        </p:spPr>
      </p:pic>
      <p:sp>
        <p:nvSpPr>
          <p:cNvPr id="3" name="Platshållare för text 4">
            <a:extLst>
              <a:ext uri="{FF2B5EF4-FFF2-40B4-BE49-F238E27FC236}">
                <a16:creationId xmlns:a16="http://schemas.microsoft.com/office/drawing/2014/main" id="{06834FD3-9805-383B-71AB-2364376113B5}"/>
              </a:ext>
            </a:extLst>
          </p:cNvPr>
          <p:cNvSpPr>
            <a:spLocks noGrp="1"/>
          </p:cNvSpPr>
          <p:nvPr>
            <p:ph type="body" sz="quarter" idx="13" hasCustomPrompt="1"/>
          </p:nvPr>
        </p:nvSpPr>
        <p:spPr>
          <a:xfrm>
            <a:off x="1731696" y="502732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marL="0" marR="0" lvl="0" indent="0" algn="l" defTabSz="914332" rtl="0" eaLnBrk="1" fontAlgn="auto" latinLnBrk="0" hangingPunct="1">
              <a:lnSpc>
                <a:spcPct val="100000"/>
              </a:lnSpc>
              <a:spcBef>
                <a:spcPts val="0"/>
              </a:spcBef>
              <a:spcAft>
                <a:spcPts val="300"/>
              </a:spcAft>
              <a:buClrTx/>
              <a:buSzTx/>
              <a:buFont typeface="Arial" panose="020B0604020202020204" pitchFamily="34" charset="0"/>
              <a:buNone/>
              <a:tabLst/>
              <a:defRPr/>
            </a:pPr>
            <a:r>
              <a:rPr lang="sv-SE"/>
              <a:t>Datum</a:t>
            </a:r>
          </a:p>
          <a:p>
            <a:pPr lvl="0"/>
            <a:endParaRPr lang="sv-SE"/>
          </a:p>
        </p:txBody>
      </p:sp>
    </p:spTree>
    <p:extLst>
      <p:ext uri="{BB962C8B-B14F-4D97-AF65-F5344CB8AC3E}">
        <p14:creationId xmlns:p14="http://schemas.microsoft.com/office/powerpoint/2010/main" val="2816587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Rubrikbild - smiley">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3" name="Google Shape;183;p67">
            <a:extLst>
              <a:ext uri="{FF2B5EF4-FFF2-40B4-BE49-F238E27FC236}">
                <a16:creationId xmlns:a16="http://schemas.microsoft.com/office/drawing/2014/main" id="{CFD27452-4DC9-88ED-85E3-271F19120A0F}"/>
              </a:ext>
            </a:extLst>
          </p:cNvPr>
          <p:cNvSpPr/>
          <p:nvPr userDrawn="1"/>
        </p:nvSpPr>
        <p:spPr>
          <a:xfrm>
            <a:off x="407987" y="1144856"/>
            <a:ext cx="11383884" cy="5307954"/>
          </a:xfrm>
          <a:prstGeom prst="rect">
            <a:avLst/>
          </a:prstGeom>
          <a:solidFill>
            <a:srgbClr val="FBCF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 name="Google Shape;188;p67" descr="En bild som visar kreativitet&#10;&#10;Automatiskt genererad beskrivning med medelhög exakthet">
            <a:extLst>
              <a:ext uri="{FF2B5EF4-FFF2-40B4-BE49-F238E27FC236}">
                <a16:creationId xmlns:a16="http://schemas.microsoft.com/office/drawing/2014/main" id="{17FB1AFD-7F33-2249-72AC-E4E51211BBDC}"/>
              </a:ext>
            </a:extLst>
          </p:cNvPr>
          <p:cNvPicPr preferRelativeResize="0"/>
          <p:nvPr userDrawn="1"/>
        </p:nvPicPr>
        <p:blipFill rotWithShape="1">
          <a:blip r:embed="rId3">
            <a:alphaModFix/>
          </a:blip>
          <a:srcRect l="10660" t="48393" r="56203"/>
          <a:stretch/>
        </p:blipFill>
        <p:spPr>
          <a:xfrm rot="5400000">
            <a:off x="5007477" y="-318635"/>
            <a:ext cx="5308283" cy="8235265"/>
          </a:xfrm>
          <a:prstGeom prst="rect">
            <a:avLst/>
          </a:prstGeom>
          <a:noFill/>
          <a:ln>
            <a:noFill/>
          </a:ln>
        </p:spPr>
      </p:pic>
      <p:pic>
        <p:nvPicPr>
          <p:cNvPr id="9" name="Google Shape;189;p67" descr="En bild som visar clipart&#10;&#10;Automatiskt genererad beskrivning">
            <a:extLst>
              <a:ext uri="{FF2B5EF4-FFF2-40B4-BE49-F238E27FC236}">
                <a16:creationId xmlns:a16="http://schemas.microsoft.com/office/drawing/2014/main" id="{4302398E-0169-CC56-B029-C50A5895345F}"/>
              </a:ext>
            </a:extLst>
          </p:cNvPr>
          <p:cNvPicPr preferRelativeResize="0"/>
          <p:nvPr userDrawn="1"/>
        </p:nvPicPr>
        <p:blipFill rotWithShape="1">
          <a:blip r:embed="rId4">
            <a:alphaModFix/>
          </a:blip>
          <a:srcRect/>
          <a:stretch/>
        </p:blipFill>
        <p:spPr>
          <a:xfrm rot="495554">
            <a:off x="7999847" y="3078596"/>
            <a:ext cx="3779404" cy="3779404"/>
          </a:xfrm>
          <a:prstGeom prst="rect">
            <a:avLst/>
          </a:prstGeom>
          <a:noFill/>
          <a:ln>
            <a:noFill/>
          </a:ln>
        </p:spPr>
      </p:pic>
      <p:sp>
        <p:nvSpPr>
          <p:cNvPr id="10" name="Title 1">
            <a:extLst>
              <a:ext uri="{FF2B5EF4-FFF2-40B4-BE49-F238E27FC236}">
                <a16:creationId xmlns:a16="http://schemas.microsoft.com/office/drawing/2014/main" id="{19756CB9-E500-A52C-66DA-2103E73D6AA6}"/>
              </a:ext>
            </a:extLst>
          </p:cNvPr>
          <p:cNvSpPr>
            <a:spLocks noGrp="1"/>
          </p:cNvSpPr>
          <p:nvPr>
            <p:ph type="ctrTitle"/>
          </p:nvPr>
        </p:nvSpPr>
        <p:spPr>
          <a:xfrm>
            <a:off x="1731695" y="2553435"/>
            <a:ext cx="7316291" cy="1191475"/>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12" name="Platshållare för text 4">
            <a:extLst>
              <a:ext uri="{FF2B5EF4-FFF2-40B4-BE49-F238E27FC236}">
                <a16:creationId xmlns:a16="http://schemas.microsoft.com/office/drawing/2014/main" id="{93039B08-2710-02EA-B923-47C4FB1C978E}"/>
              </a:ext>
            </a:extLst>
          </p:cNvPr>
          <p:cNvSpPr>
            <a:spLocks noGrp="1"/>
          </p:cNvSpPr>
          <p:nvPr>
            <p:ph type="body" sz="quarter" idx="10" hasCustomPrompt="1"/>
          </p:nvPr>
        </p:nvSpPr>
        <p:spPr>
          <a:xfrm>
            <a:off x="1731696" y="4165601"/>
            <a:ext cx="7316291"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13" name="Platshållare för text 4">
            <a:extLst>
              <a:ext uri="{FF2B5EF4-FFF2-40B4-BE49-F238E27FC236}">
                <a16:creationId xmlns:a16="http://schemas.microsoft.com/office/drawing/2014/main" id="{B206E099-91D9-801C-1BE9-0F8BA4868A5B}"/>
              </a:ext>
            </a:extLst>
          </p:cNvPr>
          <p:cNvSpPr>
            <a:spLocks noGrp="1"/>
          </p:cNvSpPr>
          <p:nvPr>
            <p:ph type="body" sz="quarter" idx="11" hasCustomPrompt="1"/>
          </p:nvPr>
        </p:nvSpPr>
        <p:spPr>
          <a:xfrm>
            <a:off x="1731696" y="4592551"/>
            <a:ext cx="7316291" cy="265504"/>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2" name="Platshållare för text 4">
            <a:extLst>
              <a:ext uri="{FF2B5EF4-FFF2-40B4-BE49-F238E27FC236}">
                <a16:creationId xmlns:a16="http://schemas.microsoft.com/office/drawing/2014/main" id="{8078F338-E4A3-9E64-CD4F-C672FB9AE9B2}"/>
              </a:ext>
            </a:extLst>
          </p:cNvPr>
          <p:cNvSpPr>
            <a:spLocks noGrp="1"/>
          </p:cNvSpPr>
          <p:nvPr>
            <p:ph type="body" sz="quarter" idx="13" hasCustomPrompt="1"/>
          </p:nvPr>
        </p:nvSpPr>
        <p:spPr>
          <a:xfrm>
            <a:off x="1731696" y="503260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24718399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rmer 01 - Rosa/Röd">
    <p:bg>
      <p:bgPr>
        <a:solidFill>
          <a:schemeClr val="tx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249F8B9-D2E6-25BB-03EB-944B5B77A187}"/>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15" name="Bild 14">
            <a:extLst>
              <a:ext uri="{FF2B5EF4-FFF2-40B4-BE49-F238E27FC236}">
                <a16:creationId xmlns:a16="http://schemas.microsoft.com/office/drawing/2014/main" id="{EE296DAF-16D9-1F0F-BCD4-95740CAF0C2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659" b="80599"/>
          <a:stretch/>
        </p:blipFill>
        <p:spPr>
          <a:xfrm>
            <a:off x="0" y="4899168"/>
            <a:ext cx="8959851" cy="1984342"/>
          </a:xfrm>
          <a:prstGeom prst="rect">
            <a:avLst/>
          </a:prstGeom>
        </p:spPr>
      </p:pic>
      <p:pic>
        <p:nvPicPr>
          <p:cNvPr id="25" name="Bild 24">
            <a:extLst>
              <a:ext uri="{FF2B5EF4-FFF2-40B4-BE49-F238E27FC236}">
                <a16:creationId xmlns:a16="http://schemas.microsoft.com/office/drawing/2014/main" id="{37BF8889-D87A-770C-4F66-09279C1ED91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008" r="26581"/>
          <a:stretch/>
        </p:blipFill>
        <p:spPr>
          <a:xfrm>
            <a:off x="6856158" y="0"/>
            <a:ext cx="5356624" cy="2652326"/>
          </a:xfrm>
          <a:prstGeom prst="rect">
            <a:avLst/>
          </a:prstGeom>
        </p:spPr>
      </p:pic>
      <p:pic>
        <p:nvPicPr>
          <p:cNvPr id="17" name="Bild 16">
            <a:extLst>
              <a:ext uri="{FF2B5EF4-FFF2-40B4-BE49-F238E27FC236}">
                <a16:creationId xmlns:a16="http://schemas.microsoft.com/office/drawing/2014/main" id="{06F22402-66EC-3EE5-2829-6D0A6AE109D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33296" b="25113"/>
          <a:stretch/>
        </p:blipFill>
        <p:spPr>
          <a:xfrm>
            <a:off x="9393383" y="721500"/>
            <a:ext cx="2819399" cy="6136500"/>
          </a:xfrm>
          <a:prstGeom prst="rect">
            <a:avLst/>
          </a:prstGeom>
        </p:spPr>
      </p:pic>
      <p:sp>
        <p:nvSpPr>
          <p:cNvPr id="23" name="Title 1">
            <a:extLst>
              <a:ext uri="{FF2B5EF4-FFF2-40B4-BE49-F238E27FC236}">
                <a16:creationId xmlns:a16="http://schemas.microsoft.com/office/drawing/2014/main" id="{CD70621B-F7FE-9CC1-C581-3A2C00C3408C}"/>
              </a:ext>
            </a:extLst>
          </p:cNvPr>
          <p:cNvSpPr>
            <a:spLocks noGrp="1"/>
          </p:cNvSpPr>
          <p:nvPr>
            <p:ph type="ctrTitle"/>
          </p:nvPr>
        </p:nvSpPr>
        <p:spPr>
          <a:xfrm>
            <a:off x="1389015" y="1969590"/>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615551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rmer 01 - vit textplatta">
    <p:bg>
      <p:bgPr>
        <a:solidFill>
          <a:schemeClr val="tx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249F8B9-D2E6-25BB-03EB-944B5B77A187}"/>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15" name="Bild 14">
            <a:extLst>
              <a:ext uri="{FF2B5EF4-FFF2-40B4-BE49-F238E27FC236}">
                <a16:creationId xmlns:a16="http://schemas.microsoft.com/office/drawing/2014/main" id="{EE296DAF-16D9-1F0F-BCD4-95740CAF0C2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659" b="80599"/>
          <a:stretch/>
        </p:blipFill>
        <p:spPr>
          <a:xfrm>
            <a:off x="0" y="5164855"/>
            <a:ext cx="8959851" cy="1984342"/>
          </a:xfrm>
          <a:prstGeom prst="rect">
            <a:avLst/>
          </a:prstGeom>
        </p:spPr>
      </p:pic>
      <p:pic>
        <p:nvPicPr>
          <p:cNvPr id="25" name="Bild 24">
            <a:extLst>
              <a:ext uri="{FF2B5EF4-FFF2-40B4-BE49-F238E27FC236}">
                <a16:creationId xmlns:a16="http://schemas.microsoft.com/office/drawing/2014/main" id="{37BF8889-D87A-770C-4F66-09279C1ED91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008" r="26581"/>
          <a:stretch/>
        </p:blipFill>
        <p:spPr>
          <a:xfrm>
            <a:off x="6856158" y="0"/>
            <a:ext cx="5356624" cy="2652326"/>
          </a:xfrm>
          <a:prstGeom prst="rect">
            <a:avLst/>
          </a:prstGeom>
        </p:spPr>
      </p:pic>
      <p:pic>
        <p:nvPicPr>
          <p:cNvPr id="17" name="Bild 16">
            <a:extLst>
              <a:ext uri="{FF2B5EF4-FFF2-40B4-BE49-F238E27FC236}">
                <a16:creationId xmlns:a16="http://schemas.microsoft.com/office/drawing/2014/main" id="{06F22402-66EC-3EE5-2829-6D0A6AE109D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33296" b="25113"/>
          <a:stretch/>
        </p:blipFill>
        <p:spPr>
          <a:xfrm>
            <a:off x="9393383" y="721500"/>
            <a:ext cx="2819399" cy="6136500"/>
          </a:xfrm>
          <a:prstGeom prst="rect">
            <a:avLst/>
          </a:prstGeom>
        </p:spPr>
      </p:pic>
      <p:sp>
        <p:nvSpPr>
          <p:cNvPr id="2" name="Rektangel 1">
            <a:extLst>
              <a:ext uri="{FF2B5EF4-FFF2-40B4-BE49-F238E27FC236}">
                <a16:creationId xmlns:a16="http://schemas.microsoft.com/office/drawing/2014/main" id="{6305EE67-258E-A829-1746-F7F8DCB638FF}"/>
              </a:ext>
            </a:extLst>
          </p:cNvPr>
          <p:cNvSpPr/>
          <p:nvPr userDrawn="1"/>
        </p:nvSpPr>
        <p:spPr>
          <a:xfrm>
            <a:off x="533402" y="533400"/>
            <a:ext cx="11277598" cy="569715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 name="Title 1">
            <a:extLst>
              <a:ext uri="{FF2B5EF4-FFF2-40B4-BE49-F238E27FC236}">
                <a16:creationId xmlns:a16="http://schemas.microsoft.com/office/drawing/2014/main" id="{52569917-A3C9-79D6-CF4D-376B6969CEDD}"/>
              </a:ext>
            </a:extLst>
          </p:cNvPr>
          <p:cNvSpPr>
            <a:spLocks noGrp="1"/>
          </p:cNvSpPr>
          <p:nvPr>
            <p:ph type="ctrTitle"/>
          </p:nvPr>
        </p:nvSpPr>
        <p:spPr>
          <a:xfrm>
            <a:off x="1503858" y="147302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11">
            <a:extLst>
              <a:ext uri="{FF2B5EF4-FFF2-40B4-BE49-F238E27FC236}">
                <a16:creationId xmlns:a16="http://schemas.microsoft.com/office/drawing/2014/main" id="{3B1447B8-B3D1-D222-9213-5C72A3CB2DE5}"/>
              </a:ext>
            </a:extLst>
          </p:cNvPr>
          <p:cNvSpPr>
            <a:spLocks noGrp="1"/>
          </p:cNvSpPr>
          <p:nvPr>
            <p:ph type="body" sz="quarter" idx="11"/>
          </p:nvPr>
        </p:nvSpPr>
        <p:spPr>
          <a:xfrm>
            <a:off x="1503363" y="2822575"/>
            <a:ext cx="7316787" cy="266382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2212655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ormer 02 - Grön/mörkblå">
    <p:bg>
      <p:bgPr>
        <a:solidFill>
          <a:schemeClr val="accent2"/>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07C22296-127D-6BFB-44AB-4CE54DE343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419" r="43019"/>
          <a:stretch/>
        </p:blipFill>
        <p:spPr>
          <a:xfrm>
            <a:off x="9279530" y="0"/>
            <a:ext cx="2912470" cy="5797376"/>
          </a:xfrm>
          <a:prstGeom prst="rect">
            <a:avLst/>
          </a:prstGeom>
        </p:spPr>
      </p:pic>
      <p:pic>
        <p:nvPicPr>
          <p:cNvPr id="7" name="Bild 6">
            <a:extLst>
              <a:ext uri="{FF2B5EF4-FFF2-40B4-BE49-F238E27FC236}">
                <a16:creationId xmlns:a16="http://schemas.microsoft.com/office/drawing/2014/main" id="{6407CF8A-1A7D-7A20-62FC-78E7957A2E6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822" b="76093"/>
          <a:stretch/>
        </p:blipFill>
        <p:spPr>
          <a:xfrm>
            <a:off x="0" y="4344601"/>
            <a:ext cx="7469478" cy="2513399"/>
          </a:xfrm>
          <a:prstGeom prst="rect">
            <a:avLst/>
          </a:prstGeom>
        </p:spPr>
      </p:pic>
      <p:sp>
        <p:nvSpPr>
          <p:cNvPr id="10" name="Title 1">
            <a:extLst>
              <a:ext uri="{FF2B5EF4-FFF2-40B4-BE49-F238E27FC236}">
                <a16:creationId xmlns:a16="http://schemas.microsoft.com/office/drawing/2014/main" id="{FEF11BE1-D9F8-9827-295C-91D074F61035}"/>
              </a:ext>
            </a:extLst>
          </p:cNvPr>
          <p:cNvSpPr>
            <a:spLocks noGrp="1"/>
          </p:cNvSpPr>
          <p:nvPr>
            <p:ph type="ctrTitle"/>
          </p:nvPr>
        </p:nvSpPr>
        <p:spPr>
          <a:xfrm>
            <a:off x="1389015" y="196959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pic>
        <p:nvPicPr>
          <p:cNvPr id="12" name="Bildobjekt 11" descr="En bild som visar text, Grafik, Teckensnitt, grafisk design&#10;&#10;Automatiskt genererad beskrivning">
            <a:extLst>
              <a:ext uri="{FF2B5EF4-FFF2-40B4-BE49-F238E27FC236}">
                <a16:creationId xmlns:a16="http://schemas.microsoft.com/office/drawing/2014/main" id="{1EB92725-EECC-431E-B976-6C61D5E8D7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53758" y="256674"/>
            <a:ext cx="1767271" cy="790074"/>
          </a:xfrm>
          <a:prstGeom prst="rect">
            <a:avLst/>
          </a:prstGeom>
        </p:spPr>
      </p:pic>
      <p:sp>
        <p:nvSpPr>
          <p:cNvPr id="2" name="Rektangel 1">
            <a:extLst>
              <a:ext uri="{FF2B5EF4-FFF2-40B4-BE49-F238E27FC236}">
                <a16:creationId xmlns:a16="http://schemas.microsoft.com/office/drawing/2014/main" id="{7CC6AB00-418B-369F-1297-74FFF346AC38}"/>
              </a:ext>
            </a:extLst>
          </p:cNvPr>
          <p:cNvSpPr/>
          <p:nvPr userDrawn="1"/>
        </p:nvSpPr>
        <p:spPr>
          <a:xfrm>
            <a:off x="11043920" y="802640"/>
            <a:ext cx="1310640" cy="19812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a:t>Ta bort logga – ska ej ligga mot färgad bakgrund</a:t>
            </a:r>
          </a:p>
        </p:txBody>
      </p:sp>
    </p:spTree>
    <p:extLst>
      <p:ext uri="{BB962C8B-B14F-4D97-AF65-F5344CB8AC3E}">
        <p14:creationId xmlns:p14="http://schemas.microsoft.com/office/powerpoint/2010/main" val="394090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rmer 02 - Vit textplatta">
    <p:bg>
      <p:bgPr>
        <a:solidFill>
          <a:schemeClr val="accent2"/>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A7310714-86B1-A81F-2C7E-60569691809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419" r="43019"/>
          <a:stretch/>
        </p:blipFill>
        <p:spPr>
          <a:xfrm>
            <a:off x="9279530" y="0"/>
            <a:ext cx="2912470" cy="5797376"/>
          </a:xfrm>
          <a:prstGeom prst="rect">
            <a:avLst/>
          </a:prstGeom>
        </p:spPr>
      </p:pic>
      <p:pic>
        <p:nvPicPr>
          <p:cNvPr id="5" name="Bild 4">
            <a:extLst>
              <a:ext uri="{FF2B5EF4-FFF2-40B4-BE49-F238E27FC236}">
                <a16:creationId xmlns:a16="http://schemas.microsoft.com/office/drawing/2014/main" id="{3BF261CA-31CC-6DFB-E30E-A0E6AAA8606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822" b="76093"/>
          <a:stretch/>
        </p:blipFill>
        <p:spPr>
          <a:xfrm>
            <a:off x="0" y="4344601"/>
            <a:ext cx="7469478" cy="2513399"/>
          </a:xfrm>
          <a:prstGeom prst="rect">
            <a:avLst/>
          </a:prstGeom>
        </p:spPr>
      </p:pic>
      <p:sp>
        <p:nvSpPr>
          <p:cNvPr id="6" name="Rektangel 5">
            <a:extLst>
              <a:ext uri="{FF2B5EF4-FFF2-40B4-BE49-F238E27FC236}">
                <a16:creationId xmlns:a16="http://schemas.microsoft.com/office/drawing/2014/main" id="{7BD1CF7A-D625-142C-30DD-02C1BF293123}"/>
              </a:ext>
            </a:extLst>
          </p:cNvPr>
          <p:cNvSpPr/>
          <p:nvPr userDrawn="1"/>
        </p:nvSpPr>
        <p:spPr>
          <a:xfrm>
            <a:off x="533402" y="533400"/>
            <a:ext cx="11119336" cy="569715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Title 1">
            <a:extLst>
              <a:ext uri="{FF2B5EF4-FFF2-40B4-BE49-F238E27FC236}">
                <a16:creationId xmlns:a16="http://schemas.microsoft.com/office/drawing/2014/main" id="{37CF1E05-A35B-AFAB-FF8F-AD93C38A1BD7}"/>
              </a:ext>
            </a:extLst>
          </p:cNvPr>
          <p:cNvSpPr>
            <a:spLocks noGrp="1"/>
          </p:cNvSpPr>
          <p:nvPr>
            <p:ph type="ctrTitle"/>
          </p:nvPr>
        </p:nvSpPr>
        <p:spPr>
          <a:xfrm>
            <a:off x="1503858" y="147302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8" name="Platshållare för text 11">
            <a:extLst>
              <a:ext uri="{FF2B5EF4-FFF2-40B4-BE49-F238E27FC236}">
                <a16:creationId xmlns:a16="http://schemas.microsoft.com/office/drawing/2014/main" id="{FC3ABAF5-1CD8-83D7-4BA2-453BC7B38A3E}"/>
              </a:ext>
            </a:extLst>
          </p:cNvPr>
          <p:cNvSpPr>
            <a:spLocks noGrp="1"/>
          </p:cNvSpPr>
          <p:nvPr>
            <p:ph type="body" sz="quarter" idx="10"/>
          </p:nvPr>
        </p:nvSpPr>
        <p:spPr>
          <a:xfrm>
            <a:off x="1503363" y="2822575"/>
            <a:ext cx="7316787" cy="266382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4073349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rmer 03 - Blå/Röd">
    <p:bg>
      <p:bgPr>
        <a:solidFill>
          <a:schemeClr val="accent3"/>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19F02293-40FD-0A4D-1197-33256F66050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3751" r="30404"/>
          <a:stretch/>
        </p:blipFill>
        <p:spPr>
          <a:xfrm>
            <a:off x="6231786" y="0"/>
            <a:ext cx="5960214" cy="1738237"/>
          </a:xfrm>
          <a:prstGeom prst="rect">
            <a:avLst/>
          </a:prstGeom>
        </p:spPr>
      </p:pic>
      <p:pic>
        <p:nvPicPr>
          <p:cNvPr id="15" name="Bild 14">
            <a:extLst>
              <a:ext uri="{FF2B5EF4-FFF2-40B4-BE49-F238E27FC236}">
                <a16:creationId xmlns:a16="http://schemas.microsoft.com/office/drawing/2014/main" id="{76BF96BA-0331-764B-B3ED-196EEC7D6D8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982" b="69617"/>
          <a:stretch/>
        </p:blipFill>
        <p:spPr>
          <a:xfrm>
            <a:off x="0" y="4351989"/>
            <a:ext cx="7581900" cy="2506012"/>
          </a:xfrm>
          <a:prstGeom prst="rect">
            <a:avLst/>
          </a:prstGeom>
        </p:spPr>
      </p:pic>
      <p:pic>
        <p:nvPicPr>
          <p:cNvPr id="5" name="Bild 4">
            <a:extLst>
              <a:ext uri="{FF2B5EF4-FFF2-40B4-BE49-F238E27FC236}">
                <a16:creationId xmlns:a16="http://schemas.microsoft.com/office/drawing/2014/main" id="{DBF71BB6-14D8-A19D-D1A2-245C7556494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3073"/>
          <a:stretch/>
        </p:blipFill>
        <p:spPr>
          <a:xfrm>
            <a:off x="3797094" y="5011372"/>
            <a:ext cx="7017270" cy="1846628"/>
          </a:xfrm>
          <a:prstGeom prst="rect">
            <a:avLst/>
          </a:prstGeom>
        </p:spPr>
      </p:pic>
      <p:sp>
        <p:nvSpPr>
          <p:cNvPr id="16" name="Title 1">
            <a:extLst>
              <a:ext uri="{FF2B5EF4-FFF2-40B4-BE49-F238E27FC236}">
                <a16:creationId xmlns:a16="http://schemas.microsoft.com/office/drawing/2014/main" id="{99B76E42-CC3C-AEE2-A883-9D7440045A5A}"/>
              </a:ext>
            </a:extLst>
          </p:cNvPr>
          <p:cNvSpPr>
            <a:spLocks noGrp="1"/>
          </p:cNvSpPr>
          <p:nvPr>
            <p:ph type="ctrTitle"/>
          </p:nvPr>
        </p:nvSpPr>
        <p:spPr>
          <a:xfrm>
            <a:off x="1389015" y="196959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685093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ormer 03 - Vit textplatta">
    <p:bg>
      <p:bgPr>
        <a:solidFill>
          <a:schemeClr val="accent3"/>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A235A573-AA50-17EA-F962-A797D22E2F4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3073"/>
          <a:stretch/>
        </p:blipFill>
        <p:spPr>
          <a:xfrm>
            <a:off x="3797094" y="5011372"/>
            <a:ext cx="7017270" cy="1846628"/>
          </a:xfrm>
          <a:prstGeom prst="rect">
            <a:avLst/>
          </a:prstGeom>
        </p:spPr>
      </p:pic>
      <p:pic>
        <p:nvPicPr>
          <p:cNvPr id="13" name="Bild 12">
            <a:extLst>
              <a:ext uri="{FF2B5EF4-FFF2-40B4-BE49-F238E27FC236}">
                <a16:creationId xmlns:a16="http://schemas.microsoft.com/office/drawing/2014/main" id="{6CFA6E21-F875-A7F5-BAE5-B3831D68D71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63751" r="30404"/>
          <a:stretch/>
        </p:blipFill>
        <p:spPr>
          <a:xfrm>
            <a:off x="6231786" y="0"/>
            <a:ext cx="5960214" cy="1738237"/>
          </a:xfrm>
          <a:prstGeom prst="rect">
            <a:avLst/>
          </a:prstGeom>
        </p:spPr>
      </p:pic>
      <p:pic>
        <p:nvPicPr>
          <p:cNvPr id="5" name="Bild 4">
            <a:extLst>
              <a:ext uri="{FF2B5EF4-FFF2-40B4-BE49-F238E27FC236}">
                <a16:creationId xmlns:a16="http://schemas.microsoft.com/office/drawing/2014/main" id="{482E8A8A-2CA3-F53B-C5BE-0406C0C3EF5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982" b="69617"/>
          <a:stretch/>
        </p:blipFill>
        <p:spPr>
          <a:xfrm>
            <a:off x="0" y="4351989"/>
            <a:ext cx="7581900" cy="2506012"/>
          </a:xfrm>
          <a:prstGeom prst="rect">
            <a:avLst/>
          </a:prstGeom>
        </p:spPr>
      </p:pic>
      <p:sp>
        <p:nvSpPr>
          <p:cNvPr id="8" name="Rektangel 7">
            <a:extLst>
              <a:ext uri="{FF2B5EF4-FFF2-40B4-BE49-F238E27FC236}">
                <a16:creationId xmlns:a16="http://schemas.microsoft.com/office/drawing/2014/main" id="{0AD3F1FF-74D0-BB8F-1FA6-D669507B912E}"/>
              </a:ext>
            </a:extLst>
          </p:cNvPr>
          <p:cNvSpPr/>
          <p:nvPr userDrawn="1"/>
        </p:nvSpPr>
        <p:spPr>
          <a:xfrm>
            <a:off x="533402" y="533400"/>
            <a:ext cx="11119336" cy="569715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Title 1">
            <a:extLst>
              <a:ext uri="{FF2B5EF4-FFF2-40B4-BE49-F238E27FC236}">
                <a16:creationId xmlns:a16="http://schemas.microsoft.com/office/drawing/2014/main" id="{2BCFA661-CECF-271A-866E-5A31E0BD6C42}"/>
              </a:ext>
            </a:extLst>
          </p:cNvPr>
          <p:cNvSpPr>
            <a:spLocks noGrp="1"/>
          </p:cNvSpPr>
          <p:nvPr>
            <p:ph type="ctrTitle"/>
          </p:nvPr>
        </p:nvSpPr>
        <p:spPr>
          <a:xfrm>
            <a:off x="1503858" y="147302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12" name="Platshållare för text 11">
            <a:extLst>
              <a:ext uri="{FF2B5EF4-FFF2-40B4-BE49-F238E27FC236}">
                <a16:creationId xmlns:a16="http://schemas.microsoft.com/office/drawing/2014/main" id="{C982CEA3-AB05-C48D-3110-7E79904E7781}"/>
              </a:ext>
            </a:extLst>
          </p:cNvPr>
          <p:cNvSpPr>
            <a:spLocks noGrp="1"/>
          </p:cNvSpPr>
          <p:nvPr>
            <p:ph type="body" sz="quarter" idx="10"/>
          </p:nvPr>
        </p:nvSpPr>
        <p:spPr>
          <a:xfrm>
            <a:off x="1503363" y="2822575"/>
            <a:ext cx="7316787" cy="266382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529141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med bild 01">
    <p:spTree>
      <p:nvGrpSpPr>
        <p:cNvPr id="1" name=""/>
        <p:cNvGrpSpPr/>
        <p:nvPr/>
      </p:nvGrpSpPr>
      <p:grpSpPr>
        <a:xfrm>
          <a:off x="0" y="0"/>
          <a:ext cx="0" cy="0"/>
          <a:chOff x="0" y="0"/>
          <a:chExt cx="0" cy="0"/>
        </a:xfrm>
      </p:grpSpPr>
      <p:sp>
        <p:nvSpPr>
          <p:cNvPr id="64" name="Frihandsfigur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tx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2" name="Rektangel 1">
            <a:extLst>
              <a:ext uri="{FF2B5EF4-FFF2-40B4-BE49-F238E27FC236}">
                <a16:creationId xmlns:a16="http://schemas.microsoft.com/office/drawing/2014/main" id="{560A1C8F-0C43-7B12-AF60-6348112C7440}"/>
              </a:ext>
            </a:extLst>
          </p:cNvPr>
          <p:cNvSpPr/>
          <p:nvPr userDrawn="1"/>
        </p:nvSpPr>
        <p:spPr>
          <a:xfrm>
            <a:off x="12496800" y="619760"/>
            <a:ext cx="1310640" cy="273304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a:t>Dessa mallsidor funkar ej. Lägger man bild på denna så hamnar den över formen. </a:t>
            </a:r>
          </a:p>
        </p:txBody>
      </p:sp>
    </p:spTree>
    <p:extLst>
      <p:ext uri="{BB962C8B-B14F-4D97-AF65-F5344CB8AC3E}">
        <p14:creationId xmlns:p14="http://schemas.microsoft.com/office/powerpoint/2010/main" val="14079827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med bild 02">
    <p:spTree>
      <p:nvGrpSpPr>
        <p:cNvPr id="1" name=""/>
        <p:cNvGrpSpPr/>
        <p:nvPr/>
      </p:nvGrpSpPr>
      <p:grpSpPr>
        <a:xfrm>
          <a:off x="0" y="0"/>
          <a:ext cx="0" cy="0"/>
          <a:chOff x="0" y="0"/>
          <a:chExt cx="0" cy="0"/>
        </a:xfrm>
      </p:grpSpPr>
      <p:sp>
        <p:nvSpPr>
          <p:cNvPr id="24" name="Platshållare för bild 23">
            <a:extLst>
              <a:ext uri="{FF2B5EF4-FFF2-40B4-BE49-F238E27FC236}">
                <a16:creationId xmlns:a16="http://schemas.microsoft.com/office/drawing/2014/main" id="{81B87062-41FC-D678-7DCE-D9CBB143FD88}"/>
              </a:ext>
            </a:extLst>
          </p:cNvPr>
          <p:cNvSpPr>
            <a:spLocks noGrp="1"/>
          </p:cNvSpPr>
          <p:nvPr>
            <p:ph type="pic" sz="quarter" idx="11"/>
          </p:nvPr>
        </p:nvSpPr>
        <p:spPr>
          <a:xfrm>
            <a:off x="5409750" y="0"/>
            <a:ext cx="6782250" cy="6858001"/>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0C1C276B-9D30-2AEC-3054-3BE289163A77}"/>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18" name="Frihandsfigur 17">
            <a:extLst>
              <a:ext uri="{FF2B5EF4-FFF2-40B4-BE49-F238E27FC236}">
                <a16:creationId xmlns:a16="http://schemas.microsoft.com/office/drawing/2014/main" id="{69F47379-F272-7B71-79B9-A94A64458794}"/>
              </a:ext>
            </a:extLst>
          </p:cNvPr>
          <p:cNvSpPr/>
          <p:nvPr userDrawn="1"/>
        </p:nvSpPr>
        <p:spPr>
          <a:xfrm>
            <a:off x="0" y="-1"/>
            <a:ext cx="6782250" cy="6858000"/>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accent2"/>
          </a:solidFill>
          <a:ln w="0" cap="flat">
            <a:noFill/>
            <a:prstDash val="solid"/>
            <a:miter/>
          </a:ln>
        </p:spPr>
        <p:txBody>
          <a:bodyPr rtlCol="0" anchor="ctr"/>
          <a:lstStyle/>
          <a:p>
            <a:endParaRPr lang="sv-SE"/>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r>
              <a:rPr lang="sv-SE"/>
              <a:t>Klicka här för att ändra mall för rubrikformat</a:t>
            </a:r>
            <a:endParaRPr lang="en-US"/>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ysClr val="windowText" lastClr="000000"/>
                </a:solidFill>
              </a:defRPr>
            </a:lvl1pPr>
          </a:lstStyle>
          <a:p>
            <a:pPr lvl="0"/>
            <a:r>
              <a:rPr lang="sv-SE"/>
              <a:t>Klicka här för att ändra format på bakgrundstexten</a:t>
            </a:r>
          </a:p>
        </p:txBody>
      </p:sp>
      <p:sp>
        <p:nvSpPr>
          <p:cNvPr id="5" name="Rektangel 4">
            <a:extLst>
              <a:ext uri="{FF2B5EF4-FFF2-40B4-BE49-F238E27FC236}">
                <a16:creationId xmlns:a16="http://schemas.microsoft.com/office/drawing/2014/main" id="{9DD3C2B8-04A0-302D-FCDB-0C91F060E672}"/>
              </a:ext>
            </a:extLst>
          </p:cNvPr>
          <p:cNvSpPr/>
          <p:nvPr userDrawn="1"/>
        </p:nvSpPr>
        <p:spPr>
          <a:xfrm>
            <a:off x="12496800" y="619760"/>
            <a:ext cx="1310640" cy="273304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a:t>Dessa mallsidor funkar ej. Lägger man bild på denna så hamnar den över formen. </a:t>
            </a:r>
          </a:p>
        </p:txBody>
      </p:sp>
    </p:spTree>
    <p:extLst>
      <p:ext uri="{BB962C8B-B14F-4D97-AF65-F5344CB8AC3E}">
        <p14:creationId xmlns:p14="http://schemas.microsoft.com/office/powerpoint/2010/main" val="8194451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med bild 03">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03B145AB-8F85-41A7-7725-5625BE7D5E22}"/>
              </a:ext>
            </a:extLst>
          </p:cNvPr>
          <p:cNvSpPr>
            <a:spLocks noGrp="1"/>
          </p:cNvSpPr>
          <p:nvPr>
            <p:ph type="pic" sz="quarter" idx="11"/>
          </p:nvPr>
        </p:nvSpPr>
        <p:spPr>
          <a:xfrm>
            <a:off x="0" y="-1"/>
            <a:ext cx="6217920" cy="6858000"/>
          </a:xfrm>
          <a:custGeom>
            <a:avLst/>
            <a:gdLst>
              <a:gd name="connsiteX0" fmla="*/ 0 w 6217920"/>
              <a:gd name="connsiteY0" fmla="*/ 0 h 6858000"/>
              <a:gd name="connsiteX1" fmla="*/ 5339880 w 6217920"/>
              <a:gd name="connsiteY1" fmla="*/ 0 h 6858000"/>
              <a:gd name="connsiteX2" fmla="*/ 5323233 w 6217920"/>
              <a:gd name="connsiteY2" fmla="*/ 81231 h 6858000"/>
              <a:gd name="connsiteX3" fmla="*/ 5306324 w 6217920"/>
              <a:gd name="connsiteY3" fmla="*/ 197948 h 6858000"/>
              <a:gd name="connsiteX4" fmla="*/ 5301481 w 6217920"/>
              <a:gd name="connsiteY4" fmla="*/ 241884 h 6858000"/>
              <a:gd name="connsiteX5" fmla="*/ 5293123 w 6217920"/>
              <a:gd name="connsiteY5" fmla="*/ 317654 h 6858000"/>
              <a:gd name="connsiteX6" fmla="*/ 5289067 w 6217920"/>
              <a:gd name="connsiteY6" fmla="*/ 391183 h 6858000"/>
              <a:gd name="connsiteX7" fmla="*/ 5287977 w 6217920"/>
              <a:gd name="connsiteY7" fmla="*/ 424469 h 6858000"/>
              <a:gd name="connsiteX8" fmla="*/ 5290097 w 6217920"/>
              <a:gd name="connsiteY8" fmla="*/ 610683 h 6858000"/>
              <a:gd name="connsiteX9" fmla="*/ 5307776 w 6217920"/>
              <a:gd name="connsiteY9" fmla="*/ 824070 h 6858000"/>
              <a:gd name="connsiteX10" fmla="*/ 5316981 w 6217920"/>
              <a:gd name="connsiteY10" fmla="*/ 892637 h 6858000"/>
              <a:gd name="connsiteX11" fmla="*/ 5322006 w 6217920"/>
              <a:gd name="connsiteY11" fmla="*/ 926588 h 6858000"/>
              <a:gd name="connsiteX12" fmla="*/ 5342229 w 6217920"/>
              <a:gd name="connsiteY12" fmla="*/ 1053676 h 6858000"/>
              <a:gd name="connsiteX13" fmla="*/ 5376137 w 6217920"/>
              <a:gd name="connsiteY13" fmla="*/ 1233717 h 6858000"/>
              <a:gd name="connsiteX14" fmla="*/ 5411438 w 6217920"/>
              <a:gd name="connsiteY14" fmla="*/ 1422292 h 6858000"/>
              <a:gd name="connsiteX15" fmla="*/ 5433539 w 6217920"/>
              <a:gd name="connsiteY15" fmla="*/ 1625028 h 6858000"/>
              <a:gd name="connsiteX16" fmla="*/ 5437959 w 6217920"/>
              <a:gd name="connsiteY16" fmla="*/ 1750301 h 6858000"/>
              <a:gd name="connsiteX17" fmla="*/ 5433599 w 6217920"/>
              <a:gd name="connsiteY17" fmla="*/ 1916120 h 6858000"/>
              <a:gd name="connsiteX18" fmla="*/ 5350041 w 6217920"/>
              <a:gd name="connsiteY18" fmla="*/ 2336541 h 6858000"/>
              <a:gd name="connsiteX19" fmla="*/ 5285797 w 6217920"/>
              <a:gd name="connsiteY19" fmla="*/ 2554770 h 6858000"/>
              <a:gd name="connsiteX20" fmla="*/ 5230454 w 6217920"/>
              <a:gd name="connsiteY20" fmla="*/ 2741407 h 6858000"/>
              <a:gd name="connsiteX21" fmla="*/ 5211443 w 6217920"/>
              <a:gd name="connsiteY21" fmla="*/ 2808220 h 6858000"/>
              <a:gd name="connsiteX22" fmla="*/ 5114018 w 6217920"/>
              <a:gd name="connsiteY22" fmla="*/ 3161222 h 6858000"/>
              <a:gd name="connsiteX23" fmla="*/ 5045960 w 6217920"/>
              <a:gd name="connsiteY23" fmla="*/ 3613475 h 6858000"/>
              <a:gd name="connsiteX24" fmla="*/ 5043658 w 6217920"/>
              <a:gd name="connsiteY24" fmla="*/ 3682768 h 6858000"/>
              <a:gd name="connsiteX25" fmla="*/ 5043234 w 6217920"/>
              <a:gd name="connsiteY25" fmla="*/ 3713753 h 6858000"/>
              <a:gd name="connsiteX26" fmla="*/ 5044324 w 6217920"/>
              <a:gd name="connsiteY26" fmla="*/ 3798721 h 6858000"/>
              <a:gd name="connsiteX27" fmla="*/ 5044930 w 6217920"/>
              <a:gd name="connsiteY27" fmla="*/ 3819478 h 6858000"/>
              <a:gd name="connsiteX28" fmla="*/ 5054617 w 6217920"/>
              <a:gd name="connsiteY28" fmla="*/ 4007145 h 6858000"/>
              <a:gd name="connsiteX29" fmla="*/ 5093430 w 6217920"/>
              <a:gd name="connsiteY29" fmla="*/ 4426839 h 6858000"/>
              <a:gd name="connsiteX30" fmla="*/ 5155433 w 6217920"/>
              <a:gd name="connsiteY30" fmla="*/ 4866745 h 6858000"/>
              <a:gd name="connsiteX31" fmla="*/ 5191038 w 6217920"/>
              <a:gd name="connsiteY31" fmla="*/ 5096291 h 6858000"/>
              <a:gd name="connsiteX32" fmla="*/ 5194186 w 6217920"/>
              <a:gd name="connsiteY32" fmla="*/ 5116746 h 6858000"/>
              <a:gd name="connsiteX33" fmla="*/ 5221615 w 6217920"/>
              <a:gd name="connsiteY33" fmla="*/ 5277906 h 6858000"/>
              <a:gd name="connsiteX34" fmla="*/ 5271750 w 6217920"/>
              <a:gd name="connsiteY34" fmla="*/ 5503397 h 6858000"/>
              <a:gd name="connsiteX35" fmla="*/ 5321765 w 6217920"/>
              <a:gd name="connsiteY35" fmla="*/ 5670124 h 6858000"/>
              <a:gd name="connsiteX36" fmla="*/ 5328850 w 6217920"/>
              <a:gd name="connsiteY36" fmla="*/ 5691609 h 6858000"/>
              <a:gd name="connsiteX37" fmla="*/ 5394243 w 6217920"/>
              <a:gd name="connsiteY37" fmla="*/ 5865537 h 6858000"/>
              <a:gd name="connsiteX38" fmla="*/ 5500023 w 6217920"/>
              <a:gd name="connsiteY38" fmla="*/ 6083826 h 6858000"/>
              <a:gd name="connsiteX39" fmla="*/ 5578314 w 6217920"/>
              <a:gd name="connsiteY39" fmla="*/ 6226770 h 6858000"/>
              <a:gd name="connsiteX40" fmla="*/ 5599203 w 6217920"/>
              <a:gd name="connsiteY40" fmla="*/ 6264171 h 6858000"/>
              <a:gd name="connsiteX41" fmla="*/ 5639711 w 6217920"/>
              <a:gd name="connsiteY41" fmla="*/ 6334795 h 6858000"/>
              <a:gd name="connsiteX42" fmla="*/ 5657997 w 6217920"/>
              <a:gd name="connsiteY42" fmla="*/ 6366386 h 6858000"/>
              <a:gd name="connsiteX43" fmla="*/ 5694932 w 6217920"/>
              <a:gd name="connsiteY43" fmla="*/ 6427873 h 6858000"/>
              <a:gd name="connsiteX44" fmla="*/ 5728113 w 6217920"/>
              <a:gd name="connsiteY44" fmla="*/ 6478042 h 6858000"/>
              <a:gd name="connsiteX45" fmla="*/ 5761296 w 6217920"/>
              <a:gd name="connsiteY45" fmla="*/ 6528211 h 6858000"/>
              <a:gd name="connsiteX46" fmla="*/ 5761598 w 6217920"/>
              <a:gd name="connsiteY46" fmla="*/ 6527789 h 6858000"/>
              <a:gd name="connsiteX47" fmla="*/ 5766080 w 6217920"/>
              <a:gd name="connsiteY47" fmla="*/ 6534384 h 6858000"/>
              <a:gd name="connsiteX48" fmla="*/ 5803923 w 6217920"/>
              <a:gd name="connsiteY48" fmla="*/ 6586612 h 6858000"/>
              <a:gd name="connsiteX49" fmla="*/ 5819363 w 6217920"/>
              <a:gd name="connsiteY49" fmla="*/ 6607308 h 6858000"/>
              <a:gd name="connsiteX50" fmla="*/ 5935678 w 6217920"/>
              <a:gd name="connsiteY50" fmla="*/ 6757152 h 6858000"/>
              <a:gd name="connsiteX51" fmla="*/ 6020898 w 6217920"/>
              <a:gd name="connsiteY51" fmla="*/ 6857998 h 6858000"/>
              <a:gd name="connsiteX52" fmla="*/ 6217920 w 6217920"/>
              <a:gd name="connsiteY52" fmla="*/ 6857998 h 6858000"/>
              <a:gd name="connsiteX53" fmla="*/ 6217920 w 6217920"/>
              <a:gd name="connsiteY53" fmla="*/ 6858000 h 6858000"/>
              <a:gd name="connsiteX54" fmla="*/ 0 w 6217920"/>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17920" h="6858000">
                <a:moveTo>
                  <a:pt x="0" y="0"/>
                </a:moveTo>
                <a:lnTo>
                  <a:pt x="5339880" y="0"/>
                </a:lnTo>
                <a:lnTo>
                  <a:pt x="5323233" y="81231"/>
                </a:lnTo>
                <a:cubicBezTo>
                  <a:pt x="5316133" y="121559"/>
                  <a:pt x="5310532" y="160276"/>
                  <a:pt x="5306324" y="197948"/>
                </a:cubicBezTo>
                <a:lnTo>
                  <a:pt x="5301481" y="241884"/>
                </a:lnTo>
                <a:lnTo>
                  <a:pt x="5293123" y="317654"/>
                </a:lnTo>
                <a:cubicBezTo>
                  <a:pt x="5290400" y="342164"/>
                  <a:pt x="5289734" y="367097"/>
                  <a:pt x="5289067" y="391183"/>
                </a:cubicBezTo>
                <a:cubicBezTo>
                  <a:pt x="5288764" y="402318"/>
                  <a:pt x="5288461" y="413394"/>
                  <a:pt x="5287977" y="424469"/>
                </a:cubicBezTo>
                <a:cubicBezTo>
                  <a:pt x="5285313" y="485228"/>
                  <a:pt x="5286040" y="547865"/>
                  <a:pt x="5290097" y="610683"/>
                </a:cubicBezTo>
                <a:cubicBezTo>
                  <a:pt x="5294154" y="672412"/>
                  <a:pt x="5299603" y="738255"/>
                  <a:pt x="5307776" y="824070"/>
                </a:cubicBezTo>
                <a:cubicBezTo>
                  <a:pt x="5309957" y="847006"/>
                  <a:pt x="5313530" y="870185"/>
                  <a:pt x="5316981" y="892637"/>
                </a:cubicBezTo>
                <a:cubicBezTo>
                  <a:pt x="5318736" y="903953"/>
                  <a:pt x="5320432" y="915271"/>
                  <a:pt x="5322006" y="926588"/>
                </a:cubicBezTo>
                <a:cubicBezTo>
                  <a:pt x="5328062" y="969798"/>
                  <a:pt x="5335266" y="1013068"/>
                  <a:pt x="5342229" y="1053676"/>
                </a:cubicBezTo>
                <a:cubicBezTo>
                  <a:pt x="5352463" y="1113952"/>
                  <a:pt x="5364512" y="1174833"/>
                  <a:pt x="5376137" y="1233717"/>
                </a:cubicBezTo>
                <a:cubicBezTo>
                  <a:pt x="5388308" y="1295385"/>
                  <a:pt x="5400843" y="1359111"/>
                  <a:pt x="5411438" y="1422292"/>
                </a:cubicBezTo>
                <a:cubicBezTo>
                  <a:pt x="5419734" y="1481721"/>
                  <a:pt x="5428877" y="1552286"/>
                  <a:pt x="5433539" y="1625028"/>
                </a:cubicBezTo>
                <a:cubicBezTo>
                  <a:pt x="5436022" y="1663518"/>
                  <a:pt x="5437474" y="1704488"/>
                  <a:pt x="5437959" y="1750301"/>
                </a:cubicBezTo>
                <a:cubicBezTo>
                  <a:pt x="5438564" y="1799563"/>
                  <a:pt x="5438564" y="1857781"/>
                  <a:pt x="5433599" y="1916120"/>
                </a:cubicBezTo>
                <a:cubicBezTo>
                  <a:pt x="5409017" y="2087508"/>
                  <a:pt x="5383283" y="2217199"/>
                  <a:pt x="5350041" y="2336541"/>
                </a:cubicBezTo>
                <a:cubicBezTo>
                  <a:pt x="5329758" y="2409526"/>
                  <a:pt x="5307413" y="2483358"/>
                  <a:pt x="5285797" y="2554770"/>
                </a:cubicBezTo>
                <a:cubicBezTo>
                  <a:pt x="5267330" y="2615832"/>
                  <a:pt x="5248197" y="2679013"/>
                  <a:pt x="5230454" y="2741407"/>
                </a:cubicBezTo>
                <a:lnTo>
                  <a:pt x="5211443" y="2808220"/>
                </a:lnTo>
                <a:cubicBezTo>
                  <a:pt x="5178503" y="2923809"/>
                  <a:pt x="5144475" y="3043273"/>
                  <a:pt x="5114018" y="3161222"/>
                </a:cubicBezTo>
                <a:cubicBezTo>
                  <a:pt x="5074539" y="3313607"/>
                  <a:pt x="5058010" y="3468654"/>
                  <a:pt x="5045960" y="3613475"/>
                </a:cubicBezTo>
                <a:cubicBezTo>
                  <a:pt x="5044021" y="3636592"/>
                  <a:pt x="5043841" y="3660073"/>
                  <a:pt x="5043658" y="3682768"/>
                </a:cubicBezTo>
                <a:cubicBezTo>
                  <a:pt x="5043598" y="3693116"/>
                  <a:pt x="5043476" y="3703405"/>
                  <a:pt x="5043234" y="3713753"/>
                </a:cubicBezTo>
                <a:cubicBezTo>
                  <a:pt x="5042569" y="3742136"/>
                  <a:pt x="5043476" y="3770943"/>
                  <a:pt x="5044324" y="3798721"/>
                </a:cubicBezTo>
                <a:lnTo>
                  <a:pt x="5044930" y="3819478"/>
                </a:lnTo>
                <a:cubicBezTo>
                  <a:pt x="5046445" y="3878242"/>
                  <a:pt x="5049593" y="3939607"/>
                  <a:pt x="5054617" y="4007145"/>
                </a:cubicBezTo>
                <a:cubicBezTo>
                  <a:pt x="5066546" y="4164554"/>
                  <a:pt x="5079263" y="4301808"/>
                  <a:pt x="5093430" y="4426839"/>
                </a:cubicBezTo>
                <a:cubicBezTo>
                  <a:pt x="5110445" y="4577529"/>
                  <a:pt x="5134363" y="4731185"/>
                  <a:pt x="5155433" y="4866745"/>
                </a:cubicBezTo>
                <a:cubicBezTo>
                  <a:pt x="5167485" y="4944391"/>
                  <a:pt x="5179351" y="5020280"/>
                  <a:pt x="5191038" y="5096291"/>
                </a:cubicBezTo>
                <a:lnTo>
                  <a:pt x="5194186" y="5116746"/>
                </a:lnTo>
                <a:cubicBezTo>
                  <a:pt x="5202360" y="5169821"/>
                  <a:pt x="5210776" y="5224711"/>
                  <a:pt x="5221615" y="5277906"/>
                </a:cubicBezTo>
                <a:cubicBezTo>
                  <a:pt x="5236510" y="5351194"/>
                  <a:pt x="5253403" y="5427084"/>
                  <a:pt x="5271750" y="5503397"/>
                </a:cubicBezTo>
                <a:cubicBezTo>
                  <a:pt x="5285434" y="5559861"/>
                  <a:pt x="5303901" y="5615900"/>
                  <a:pt x="5321765" y="5670124"/>
                </a:cubicBezTo>
                <a:lnTo>
                  <a:pt x="5328850" y="5691609"/>
                </a:lnTo>
                <a:cubicBezTo>
                  <a:pt x="5349253" y="5754002"/>
                  <a:pt x="5371234" y="5812524"/>
                  <a:pt x="5394243" y="5865537"/>
                </a:cubicBezTo>
                <a:cubicBezTo>
                  <a:pt x="5422518" y="5930716"/>
                  <a:pt x="5456123" y="6000070"/>
                  <a:pt x="5500023" y="6083826"/>
                </a:cubicBezTo>
                <a:cubicBezTo>
                  <a:pt x="5525272" y="6131939"/>
                  <a:pt x="5552216" y="6180171"/>
                  <a:pt x="5578314" y="6226770"/>
                </a:cubicBezTo>
                <a:lnTo>
                  <a:pt x="5599203" y="6264171"/>
                </a:lnTo>
                <a:cubicBezTo>
                  <a:pt x="5612464" y="6287894"/>
                  <a:pt x="5625966" y="6311436"/>
                  <a:pt x="5639711" y="6334795"/>
                </a:cubicBezTo>
                <a:cubicBezTo>
                  <a:pt x="5645948" y="6345205"/>
                  <a:pt x="5651942" y="6355795"/>
                  <a:pt x="5657997" y="6366386"/>
                </a:cubicBezTo>
                <a:cubicBezTo>
                  <a:pt x="5669684" y="6386841"/>
                  <a:pt x="5681793" y="6408022"/>
                  <a:pt x="5694932" y="6427873"/>
                </a:cubicBezTo>
                <a:lnTo>
                  <a:pt x="5728113" y="6478042"/>
                </a:lnTo>
                <a:lnTo>
                  <a:pt x="5761296" y="6528211"/>
                </a:lnTo>
                <a:lnTo>
                  <a:pt x="5761598" y="6527789"/>
                </a:lnTo>
                <a:lnTo>
                  <a:pt x="5766080" y="6534384"/>
                </a:lnTo>
                <a:cubicBezTo>
                  <a:pt x="5778188" y="6552237"/>
                  <a:pt x="5791025" y="6569425"/>
                  <a:pt x="5803923" y="6586612"/>
                </a:cubicBezTo>
                <a:lnTo>
                  <a:pt x="5819363" y="6607308"/>
                </a:lnTo>
                <a:cubicBezTo>
                  <a:pt x="5850484" y="6649067"/>
                  <a:pt x="5891841" y="6703896"/>
                  <a:pt x="5935678" y="6757152"/>
                </a:cubicBezTo>
                <a:lnTo>
                  <a:pt x="6020898" y="6857998"/>
                </a:lnTo>
                <a:lnTo>
                  <a:pt x="6217920" y="6857998"/>
                </a:lnTo>
                <a:lnTo>
                  <a:pt x="6217920" y="6858000"/>
                </a:lnTo>
                <a:lnTo>
                  <a:pt x="0" y="685800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E07ABA19-2246-057C-0F1D-2921D4D42777}"/>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34" name="Frihandsfigur 33">
            <a:extLst>
              <a:ext uri="{FF2B5EF4-FFF2-40B4-BE49-F238E27FC236}">
                <a16:creationId xmlns:a16="http://schemas.microsoft.com/office/drawing/2014/main" id="{4F6B0C73-4F9A-D71F-F4A8-EFEB76B6BEA6}"/>
              </a:ext>
            </a:extLst>
          </p:cNvPr>
          <p:cNvSpPr/>
          <p:nvPr userDrawn="1"/>
        </p:nvSpPr>
        <p:spPr>
          <a:xfrm>
            <a:off x="5043003" y="-2394956"/>
            <a:ext cx="11530012" cy="11647911"/>
          </a:xfrm>
          <a:custGeom>
            <a:avLst/>
            <a:gdLst>
              <a:gd name="connsiteX0" fmla="*/ 4008920 w 11530012"/>
              <a:gd name="connsiteY0" fmla="*/ 11630397 h 11647911"/>
              <a:gd name="connsiteX1" fmla="*/ 4701171 w 11530012"/>
              <a:gd name="connsiteY1" fmla="*/ 11630397 h 11647911"/>
              <a:gd name="connsiteX2" fmla="*/ 4638467 w 11530012"/>
              <a:gd name="connsiteY2" fmla="*/ 11636201 h 11647911"/>
              <a:gd name="connsiteX3" fmla="*/ 4436049 w 11530012"/>
              <a:gd name="connsiteY3" fmla="*/ 11647518 h 11647911"/>
              <a:gd name="connsiteX4" fmla="*/ 4198066 w 11530012"/>
              <a:gd name="connsiteY4" fmla="*/ 11645725 h 11647911"/>
              <a:gd name="connsiteX5" fmla="*/ 11492245 w 11530012"/>
              <a:gd name="connsiteY5" fmla="*/ 5526316 h 11647911"/>
              <a:gd name="connsiteX6" fmla="*/ 11494281 w 11530012"/>
              <a:gd name="connsiteY6" fmla="*/ 5538510 h 11647911"/>
              <a:gd name="connsiteX7" fmla="*/ 11509903 w 11530012"/>
              <a:gd name="connsiteY7" fmla="*/ 5640664 h 11647911"/>
              <a:gd name="connsiteX8" fmla="*/ 11518924 w 11530012"/>
              <a:gd name="connsiteY8" fmla="*/ 5719882 h 11647911"/>
              <a:gd name="connsiteX9" fmla="*/ 11521831 w 11530012"/>
              <a:gd name="connsiteY9" fmla="*/ 5745300 h 11647911"/>
              <a:gd name="connsiteX10" fmla="*/ 11526131 w 11530012"/>
              <a:gd name="connsiteY10" fmla="*/ 5821250 h 11647911"/>
              <a:gd name="connsiteX11" fmla="*/ 11527402 w 11530012"/>
              <a:gd name="connsiteY11" fmla="*/ 5858227 h 11647911"/>
              <a:gd name="connsiteX12" fmla="*/ 11528915 w 11530012"/>
              <a:gd name="connsiteY12" fmla="*/ 5930244 h 11647911"/>
              <a:gd name="connsiteX13" fmla="*/ 11529097 w 11530012"/>
              <a:gd name="connsiteY13" fmla="*/ 5950154 h 11647911"/>
              <a:gd name="connsiteX14" fmla="*/ 11529460 w 11530012"/>
              <a:gd name="connsiteY14" fmla="*/ 5987615 h 11647911"/>
              <a:gd name="connsiteX15" fmla="*/ 11528794 w 11530012"/>
              <a:gd name="connsiteY15" fmla="*/ 6150954 h 11647911"/>
              <a:gd name="connsiteX16" fmla="*/ 11507904 w 11530012"/>
              <a:gd name="connsiteY16" fmla="*/ 6413845 h 11647911"/>
              <a:gd name="connsiteX17" fmla="*/ 11504514 w 11530012"/>
              <a:gd name="connsiteY17" fmla="*/ 6442046 h 11647911"/>
              <a:gd name="connsiteX18" fmla="*/ 11492245 w 11530012"/>
              <a:gd name="connsiteY18" fmla="*/ 6534499 h 11647911"/>
              <a:gd name="connsiteX19" fmla="*/ 296876 w 11530012"/>
              <a:gd name="connsiteY19" fmla="*/ 2394957 h 11647911"/>
              <a:gd name="connsiteX20" fmla="*/ 7217165 w 11530012"/>
              <a:gd name="connsiteY20" fmla="*/ 2394957 h 11647911"/>
              <a:gd name="connsiteX21" fmla="*/ 7217165 w 11530012"/>
              <a:gd name="connsiteY21" fmla="*/ 9252957 h 11647911"/>
              <a:gd name="connsiteX22" fmla="*/ 977894 w 11530012"/>
              <a:gd name="connsiteY22" fmla="*/ 9252957 h 11647911"/>
              <a:gd name="connsiteX23" fmla="*/ 892674 w 11530012"/>
              <a:gd name="connsiteY23" fmla="*/ 9152111 h 11647911"/>
              <a:gd name="connsiteX24" fmla="*/ 776358 w 11530012"/>
              <a:gd name="connsiteY24" fmla="*/ 9002267 h 11647911"/>
              <a:gd name="connsiteX25" fmla="*/ 760918 w 11530012"/>
              <a:gd name="connsiteY25" fmla="*/ 8981571 h 11647911"/>
              <a:gd name="connsiteX26" fmla="*/ 723075 w 11530012"/>
              <a:gd name="connsiteY26" fmla="*/ 8929343 h 11647911"/>
              <a:gd name="connsiteX27" fmla="*/ 718593 w 11530012"/>
              <a:gd name="connsiteY27" fmla="*/ 8922748 h 11647911"/>
              <a:gd name="connsiteX28" fmla="*/ 718291 w 11530012"/>
              <a:gd name="connsiteY28" fmla="*/ 8923170 h 11647911"/>
              <a:gd name="connsiteX29" fmla="*/ 685109 w 11530012"/>
              <a:gd name="connsiteY29" fmla="*/ 8873001 h 11647911"/>
              <a:gd name="connsiteX30" fmla="*/ 651928 w 11530012"/>
              <a:gd name="connsiteY30" fmla="*/ 8822832 h 11647911"/>
              <a:gd name="connsiteX31" fmla="*/ 614992 w 11530012"/>
              <a:gd name="connsiteY31" fmla="*/ 8761345 h 11647911"/>
              <a:gd name="connsiteX32" fmla="*/ 596706 w 11530012"/>
              <a:gd name="connsiteY32" fmla="*/ 8729754 h 11647911"/>
              <a:gd name="connsiteX33" fmla="*/ 556199 w 11530012"/>
              <a:gd name="connsiteY33" fmla="*/ 8659130 h 11647911"/>
              <a:gd name="connsiteX34" fmla="*/ 535309 w 11530012"/>
              <a:gd name="connsiteY34" fmla="*/ 8621729 h 11647911"/>
              <a:gd name="connsiteX35" fmla="*/ 457019 w 11530012"/>
              <a:gd name="connsiteY35" fmla="*/ 8478785 h 11647911"/>
              <a:gd name="connsiteX36" fmla="*/ 351238 w 11530012"/>
              <a:gd name="connsiteY36" fmla="*/ 8260496 h 11647911"/>
              <a:gd name="connsiteX37" fmla="*/ 285845 w 11530012"/>
              <a:gd name="connsiteY37" fmla="*/ 8086568 h 11647911"/>
              <a:gd name="connsiteX38" fmla="*/ 278760 w 11530012"/>
              <a:gd name="connsiteY38" fmla="*/ 8065083 h 11647911"/>
              <a:gd name="connsiteX39" fmla="*/ 228745 w 11530012"/>
              <a:gd name="connsiteY39" fmla="*/ 7898356 h 11647911"/>
              <a:gd name="connsiteX40" fmla="*/ 178610 w 11530012"/>
              <a:gd name="connsiteY40" fmla="*/ 7672865 h 11647911"/>
              <a:gd name="connsiteX41" fmla="*/ 151181 w 11530012"/>
              <a:gd name="connsiteY41" fmla="*/ 7511705 h 11647911"/>
              <a:gd name="connsiteX42" fmla="*/ 148033 w 11530012"/>
              <a:gd name="connsiteY42" fmla="*/ 7491250 h 11647911"/>
              <a:gd name="connsiteX43" fmla="*/ 112429 w 11530012"/>
              <a:gd name="connsiteY43" fmla="*/ 7261704 h 11647911"/>
              <a:gd name="connsiteX44" fmla="*/ 50426 w 11530012"/>
              <a:gd name="connsiteY44" fmla="*/ 6821798 h 11647911"/>
              <a:gd name="connsiteX45" fmla="*/ 11613 w 11530012"/>
              <a:gd name="connsiteY45" fmla="*/ 6402104 h 11647911"/>
              <a:gd name="connsiteX46" fmla="*/ 1925 w 11530012"/>
              <a:gd name="connsiteY46" fmla="*/ 6214437 h 11647911"/>
              <a:gd name="connsiteX47" fmla="*/ 1320 w 11530012"/>
              <a:gd name="connsiteY47" fmla="*/ 6193680 h 11647911"/>
              <a:gd name="connsiteX48" fmla="*/ 230 w 11530012"/>
              <a:gd name="connsiteY48" fmla="*/ 6108712 h 11647911"/>
              <a:gd name="connsiteX49" fmla="*/ 654 w 11530012"/>
              <a:gd name="connsiteY49" fmla="*/ 6077727 h 11647911"/>
              <a:gd name="connsiteX50" fmla="*/ 2955 w 11530012"/>
              <a:gd name="connsiteY50" fmla="*/ 6008434 h 11647911"/>
              <a:gd name="connsiteX51" fmla="*/ 71013 w 11530012"/>
              <a:gd name="connsiteY51" fmla="*/ 5556181 h 11647911"/>
              <a:gd name="connsiteX52" fmla="*/ 168439 w 11530012"/>
              <a:gd name="connsiteY52" fmla="*/ 5203179 h 11647911"/>
              <a:gd name="connsiteX53" fmla="*/ 187450 w 11530012"/>
              <a:gd name="connsiteY53" fmla="*/ 5136366 h 11647911"/>
              <a:gd name="connsiteX54" fmla="*/ 242793 w 11530012"/>
              <a:gd name="connsiteY54" fmla="*/ 4949729 h 11647911"/>
              <a:gd name="connsiteX55" fmla="*/ 307037 w 11530012"/>
              <a:gd name="connsiteY55" fmla="*/ 4731500 h 11647911"/>
              <a:gd name="connsiteX56" fmla="*/ 390595 w 11530012"/>
              <a:gd name="connsiteY56" fmla="*/ 4311079 h 11647911"/>
              <a:gd name="connsiteX57" fmla="*/ 394955 w 11530012"/>
              <a:gd name="connsiteY57" fmla="*/ 4145260 h 11647911"/>
              <a:gd name="connsiteX58" fmla="*/ 390535 w 11530012"/>
              <a:gd name="connsiteY58" fmla="*/ 4019987 h 11647911"/>
              <a:gd name="connsiteX59" fmla="*/ 368434 w 11530012"/>
              <a:gd name="connsiteY59" fmla="*/ 3817251 h 11647911"/>
              <a:gd name="connsiteX60" fmla="*/ 333133 w 11530012"/>
              <a:gd name="connsiteY60" fmla="*/ 3628676 h 11647911"/>
              <a:gd name="connsiteX61" fmla="*/ 299225 w 11530012"/>
              <a:gd name="connsiteY61" fmla="*/ 3448635 h 11647911"/>
              <a:gd name="connsiteX62" fmla="*/ 279001 w 11530012"/>
              <a:gd name="connsiteY62" fmla="*/ 3321547 h 11647911"/>
              <a:gd name="connsiteX63" fmla="*/ 273976 w 11530012"/>
              <a:gd name="connsiteY63" fmla="*/ 3287596 h 11647911"/>
              <a:gd name="connsiteX64" fmla="*/ 264772 w 11530012"/>
              <a:gd name="connsiteY64" fmla="*/ 3219029 h 11647911"/>
              <a:gd name="connsiteX65" fmla="*/ 247092 w 11530012"/>
              <a:gd name="connsiteY65" fmla="*/ 3005642 h 11647911"/>
              <a:gd name="connsiteX66" fmla="*/ 244973 w 11530012"/>
              <a:gd name="connsiteY66" fmla="*/ 2819428 h 11647911"/>
              <a:gd name="connsiteX67" fmla="*/ 246063 w 11530012"/>
              <a:gd name="connsiteY67" fmla="*/ 2786142 h 11647911"/>
              <a:gd name="connsiteX68" fmla="*/ 250119 w 11530012"/>
              <a:gd name="connsiteY68" fmla="*/ 2712613 h 11647911"/>
              <a:gd name="connsiteX69" fmla="*/ 258476 w 11530012"/>
              <a:gd name="connsiteY69" fmla="*/ 2636843 h 11647911"/>
              <a:gd name="connsiteX70" fmla="*/ 263319 w 11530012"/>
              <a:gd name="connsiteY70" fmla="*/ 2592907 h 11647911"/>
              <a:gd name="connsiteX71" fmla="*/ 280228 w 11530012"/>
              <a:gd name="connsiteY71" fmla="*/ 2476190 h 11647911"/>
              <a:gd name="connsiteX72" fmla="*/ 4084376 w 11530012"/>
              <a:gd name="connsiteY72" fmla="*/ 1458 h 11647911"/>
              <a:gd name="connsiteX73" fmla="*/ 4296664 w 11530012"/>
              <a:gd name="connsiteY73" fmla="*/ 13803 h 11647911"/>
              <a:gd name="connsiteX74" fmla="*/ 4332794 w 11530012"/>
              <a:gd name="connsiteY74" fmla="*/ 17518 h 11647911"/>
              <a:gd name="connsiteX75" fmla="*/ 3622268 w 11530012"/>
              <a:gd name="connsiteY75" fmla="*/ 17518 h 11647911"/>
              <a:gd name="connsiteX76" fmla="*/ 3730008 w 11530012"/>
              <a:gd name="connsiteY76" fmla="*/ 8228 h 11647911"/>
              <a:gd name="connsiteX77" fmla="*/ 3829764 w 11530012"/>
              <a:gd name="connsiteY77" fmla="*/ 3515 h 11647911"/>
              <a:gd name="connsiteX78" fmla="*/ 3873905 w 11530012"/>
              <a:gd name="connsiteY78" fmla="*/ 2365 h 11647911"/>
              <a:gd name="connsiteX79" fmla="*/ 4084376 w 11530012"/>
              <a:gd name="connsiteY79" fmla="*/ 1458 h 1164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30012" h="11647911">
                <a:moveTo>
                  <a:pt x="4008920" y="11630397"/>
                </a:moveTo>
                <a:lnTo>
                  <a:pt x="4701171" y="11630397"/>
                </a:lnTo>
                <a:lnTo>
                  <a:pt x="4638467" y="11636201"/>
                </a:lnTo>
                <a:cubicBezTo>
                  <a:pt x="4573558" y="11641769"/>
                  <a:pt x="4504169" y="11647034"/>
                  <a:pt x="4436049" y="11647518"/>
                </a:cubicBezTo>
                <a:cubicBezTo>
                  <a:pt x="4353217" y="11648153"/>
                  <a:pt x="4274503" y="11648305"/>
                  <a:pt x="4198066" y="11645725"/>
                </a:cubicBezTo>
                <a:close/>
                <a:moveTo>
                  <a:pt x="11492245" y="5526316"/>
                </a:moveTo>
                <a:lnTo>
                  <a:pt x="11494281" y="5538510"/>
                </a:lnTo>
                <a:cubicBezTo>
                  <a:pt x="11500033" y="5571915"/>
                  <a:pt x="11505967" y="5606411"/>
                  <a:pt x="11509903" y="5640664"/>
                </a:cubicBezTo>
                <a:lnTo>
                  <a:pt x="11518924" y="5719882"/>
                </a:lnTo>
                <a:lnTo>
                  <a:pt x="11521831" y="5745300"/>
                </a:lnTo>
                <a:cubicBezTo>
                  <a:pt x="11524677" y="5770173"/>
                  <a:pt x="11525404" y="5796136"/>
                  <a:pt x="11526131" y="5821250"/>
                </a:cubicBezTo>
                <a:cubicBezTo>
                  <a:pt x="11526433" y="5833656"/>
                  <a:pt x="11526796" y="5846003"/>
                  <a:pt x="11527402" y="5858227"/>
                </a:cubicBezTo>
                <a:cubicBezTo>
                  <a:pt x="11528552" y="5882132"/>
                  <a:pt x="11528733" y="5906218"/>
                  <a:pt x="11528915" y="5930244"/>
                </a:cubicBezTo>
                <a:lnTo>
                  <a:pt x="11529097" y="5950154"/>
                </a:lnTo>
                <a:lnTo>
                  <a:pt x="11529460" y="5987615"/>
                </a:lnTo>
                <a:cubicBezTo>
                  <a:pt x="11530005" y="6041052"/>
                  <a:pt x="11530611" y="6096306"/>
                  <a:pt x="11528794" y="6150954"/>
                </a:cubicBezTo>
                <a:cubicBezTo>
                  <a:pt x="11526009" y="6235134"/>
                  <a:pt x="11519166" y="6321131"/>
                  <a:pt x="11507904" y="6413845"/>
                </a:cubicBezTo>
                <a:lnTo>
                  <a:pt x="11504514" y="6442046"/>
                </a:lnTo>
                <a:lnTo>
                  <a:pt x="11492245" y="6534499"/>
                </a:lnTo>
                <a:close/>
                <a:moveTo>
                  <a:pt x="296876" y="2394957"/>
                </a:moveTo>
                <a:lnTo>
                  <a:pt x="7217165" y="2394957"/>
                </a:lnTo>
                <a:lnTo>
                  <a:pt x="7217165" y="9252957"/>
                </a:lnTo>
                <a:lnTo>
                  <a:pt x="977894" y="9252957"/>
                </a:lnTo>
                <a:lnTo>
                  <a:pt x="892674" y="9152111"/>
                </a:lnTo>
                <a:cubicBezTo>
                  <a:pt x="848836" y="9098855"/>
                  <a:pt x="807480" y="9044026"/>
                  <a:pt x="776358" y="9002267"/>
                </a:cubicBezTo>
                <a:lnTo>
                  <a:pt x="760918" y="8981571"/>
                </a:lnTo>
                <a:cubicBezTo>
                  <a:pt x="748021" y="8964384"/>
                  <a:pt x="735184" y="8947196"/>
                  <a:pt x="723075" y="8929343"/>
                </a:cubicBezTo>
                <a:lnTo>
                  <a:pt x="718593" y="8922748"/>
                </a:lnTo>
                <a:lnTo>
                  <a:pt x="718291" y="8923170"/>
                </a:lnTo>
                <a:lnTo>
                  <a:pt x="685109" y="8873001"/>
                </a:lnTo>
                <a:lnTo>
                  <a:pt x="651928" y="8822832"/>
                </a:lnTo>
                <a:cubicBezTo>
                  <a:pt x="638788" y="8802981"/>
                  <a:pt x="626679" y="8781800"/>
                  <a:pt x="614992" y="8761345"/>
                </a:cubicBezTo>
                <a:cubicBezTo>
                  <a:pt x="608938" y="8750754"/>
                  <a:pt x="602943" y="8740164"/>
                  <a:pt x="596706" y="8729754"/>
                </a:cubicBezTo>
                <a:cubicBezTo>
                  <a:pt x="582962" y="8706395"/>
                  <a:pt x="569459" y="8682853"/>
                  <a:pt x="556199" y="8659130"/>
                </a:cubicBezTo>
                <a:lnTo>
                  <a:pt x="535309" y="8621729"/>
                </a:lnTo>
                <a:cubicBezTo>
                  <a:pt x="509212" y="8575130"/>
                  <a:pt x="482268" y="8526898"/>
                  <a:pt x="457019" y="8478785"/>
                </a:cubicBezTo>
                <a:cubicBezTo>
                  <a:pt x="413119" y="8395029"/>
                  <a:pt x="379514" y="8325675"/>
                  <a:pt x="351238" y="8260496"/>
                </a:cubicBezTo>
                <a:cubicBezTo>
                  <a:pt x="328229" y="8207483"/>
                  <a:pt x="306249" y="8148961"/>
                  <a:pt x="285845" y="8086568"/>
                </a:cubicBezTo>
                <a:lnTo>
                  <a:pt x="278760" y="8065083"/>
                </a:lnTo>
                <a:cubicBezTo>
                  <a:pt x="260897" y="8010859"/>
                  <a:pt x="242430" y="7954820"/>
                  <a:pt x="228745" y="7898356"/>
                </a:cubicBezTo>
                <a:cubicBezTo>
                  <a:pt x="210399" y="7822043"/>
                  <a:pt x="193505" y="7746153"/>
                  <a:pt x="178610" y="7672865"/>
                </a:cubicBezTo>
                <a:cubicBezTo>
                  <a:pt x="167771" y="7619670"/>
                  <a:pt x="159355" y="7564780"/>
                  <a:pt x="151181" y="7511705"/>
                </a:cubicBezTo>
                <a:lnTo>
                  <a:pt x="148033" y="7491250"/>
                </a:lnTo>
                <a:cubicBezTo>
                  <a:pt x="136346" y="7415239"/>
                  <a:pt x="124480" y="7339350"/>
                  <a:pt x="112429" y="7261704"/>
                </a:cubicBezTo>
                <a:cubicBezTo>
                  <a:pt x="91358" y="7126144"/>
                  <a:pt x="67440" y="6972488"/>
                  <a:pt x="50426" y="6821798"/>
                </a:cubicBezTo>
                <a:cubicBezTo>
                  <a:pt x="36258" y="6696767"/>
                  <a:pt x="23542" y="6559513"/>
                  <a:pt x="11613" y="6402104"/>
                </a:cubicBezTo>
                <a:cubicBezTo>
                  <a:pt x="6588" y="6334566"/>
                  <a:pt x="3440" y="6273201"/>
                  <a:pt x="1925" y="6214437"/>
                </a:cubicBezTo>
                <a:lnTo>
                  <a:pt x="1320" y="6193680"/>
                </a:lnTo>
                <a:cubicBezTo>
                  <a:pt x="472" y="6165902"/>
                  <a:pt x="-436" y="6137095"/>
                  <a:pt x="230" y="6108712"/>
                </a:cubicBezTo>
                <a:cubicBezTo>
                  <a:pt x="472" y="6098364"/>
                  <a:pt x="594" y="6088075"/>
                  <a:pt x="654" y="6077727"/>
                </a:cubicBezTo>
                <a:cubicBezTo>
                  <a:pt x="837" y="6055032"/>
                  <a:pt x="1017" y="6031551"/>
                  <a:pt x="2955" y="6008434"/>
                </a:cubicBezTo>
                <a:cubicBezTo>
                  <a:pt x="15005" y="5863613"/>
                  <a:pt x="31535" y="5708566"/>
                  <a:pt x="71013" y="5556181"/>
                </a:cubicBezTo>
                <a:cubicBezTo>
                  <a:pt x="101471" y="5438232"/>
                  <a:pt x="135499" y="5318768"/>
                  <a:pt x="168439" y="5203179"/>
                </a:cubicBezTo>
                <a:lnTo>
                  <a:pt x="187450" y="5136366"/>
                </a:lnTo>
                <a:cubicBezTo>
                  <a:pt x="205192" y="5073972"/>
                  <a:pt x="224325" y="5010791"/>
                  <a:pt x="242793" y="4949729"/>
                </a:cubicBezTo>
                <a:cubicBezTo>
                  <a:pt x="264409" y="4878317"/>
                  <a:pt x="286753" y="4804485"/>
                  <a:pt x="307037" y="4731500"/>
                </a:cubicBezTo>
                <a:cubicBezTo>
                  <a:pt x="340278" y="4612158"/>
                  <a:pt x="366012" y="4482467"/>
                  <a:pt x="390595" y="4311079"/>
                </a:cubicBezTo>
                <a:cubicBezTo>
                  <a:pt x="395560" y="4252740"/>
                  <a:pt x="395560" y="4194522"/>
                  <a:pt x="394955" y="4145260"/>
                </a:cubicBezTo>
                <a:cubicBezTo>
                  <a:pt x="394470" y="4099447"/>
                  <a:pt x="393017" y="4058477"/>
                  <a:pt x="390535" y="4019987"/>
                </a:cubicBezTo>
                <a:cubicBezTo>
                  <a:pt x="385872" y="3947245"/>
                  <a:pt x="376730" y="3876680"/>
                  <a:pt x="368434" y="3817251"/>
                </a:cubicBezTo>
                <a:cubicBezTo>
                  <a:pt x="357838" y="3754070"/>
                  <a:pt x="345304" y="3690344"/>
                  <a:pt x="333133" y="3628676"/>
                </a:cubicBezTo>
                <a:cubicBezTo>
                  <a:pt x="321508" y="3569792"/>
                  <a:pt x="309458" y="3508911"/>
                  <a:pt x="299225" y="3448635"/>
                </a:cubicBezTo>
                <a:cubicBezTo>
                  <a:pt x="292262" y="3408027"/>
                  <a:pt x="285057" y="3364757"/>
                  <a:pt x="279001" y="3321547"/>
                </a:cubicBezTo>
                <a:cubicBezTo>
                  <a:pt x="277427" y="3310230"/>
                  <a:pt x="275732" y="3298912"/>
                  <a:pt x="273976" y="3287596"/>
                </a:cubicBezTo>
                <a:cubicBezTo>
                  <a:pt x="270525" y="3265144"/>
                  <a:pt x="266952" y="3241965"/>
                  <a:pt x="264772" y="3219029"/>
                </a:cubicBezTo>
                <a:cubicBezTo>
                  <a:pt x="256599" y="3133214"/>
                  <a:pt x="251149" y="3067371"/>
                  <a:pt x="247092" y="3005642"/>
                </a:cubicBezTo>
                <a:cubicBezTo>
                  <a:pt x="243035" y="2942824"/>
                  <a:pt x="242309" y="2880187"/>
                  <a:pt x="244973" y="2819428"/>
                </a:cubicBezTo>
                <a:cubicBezTo>
                  <a:pt x="245457" y="2808353"/>
                  <a:pt x="245760" y="2797277"/>
                  <a:pt x="246063" y="2786142"/>
                </a:cubicBezTo>
                <a:cubicBezTo>
                  <a:pt x="246729" y="2762056"/>
                  <a:pt x="247395" y="2737123"/>
                  <a:pt x="250119" y="2712613"/>
                </a:cubicBezTo>
                <a:lnTo>
                  <a:pt x="258476" y="2636843"/>
                </a:lnTo>
                <a:lnTo>
                  <a:pt x="263319" y="2592907"/>
                </a:lnTo>
                <a:cubicBezTo>
                  <a:pt x="267528" y="2555235"/>
                  <a:pt x="273129" y="2516518"/>
                  <a:pt x="280228" y="2476190"/>
                </a:cubicBezTo>
                <a:close/>
                <a:moveTo>
                  <a:pt x="4084376" y="1458"/>
                </a:moveTo>
                <a:cubicBezTo>
                  <a:pt x="4154493" y="4423"/>
                  <a:pt x="4225941" y="8599"/>
                  <a:pt x="4296664" y="13803"/>
                </a:cubicBezTo>
                <a:lnTo>
                  <a:pt x="4332794" y="17518"/>
                </a:lnTo>
                <a:lnTo>
                  <a:pt x="3622268" y="17518"/>
                </a:lnTo>
                <a:lnTo>
                  <a:pt x="3730008" y="8228"/>
                </a:lnTo>
                <a:cubicBezTo>
                  <a:pt x="3765414" y="5815"/>
                  <a:pt x="3798248" y="4272"/>
                  <a:pt x="3829764" y="3515"/>
                </a:cubicBezTo>
                <a:lnTo>
                  <a:pt x="3873905" y="2365"/>
                </a:lnTo>
                <a:cubicBezTo>
                  <a:pt x="3943173" y="490"/>
                  <a:pt x="4014804" y="-1386"/>
                  <a:pt x="4084376" y="1458"/>
                </a:cubicBezTo>
                <a:close/>
              </a:path>
            </a:pathLst>
          </a:custGeom>
          <a:solidFill>
            <a:schemeClr val="accent3"/>
          </a:solidFill>
          <a:ln w="0" cap="flat">
            <a:noFill/>
            <a:prstDash val="solid"/>
            <a:miter/>
          </a:ln>
        </p:spPr>
        <p:txBody>
          <a:bodyPr rtlCol="0" anchor="ctr"/>
          <a:lstStyle/>
          <a:p>
            <a:endParaRPr lang="sv-SE"/>
          </a:p>
        </p:txBody>
      </p:sp>
      <p:sp>
        <p:nvSpPr>
          <p:cNvPr id="6" name="Frihandsfigur 5">
            <a:extLst>
              <a:ext uri="{FF2B5EF4-FFF2-40B4-BE49-F238E27FC236}">
                <a16:creationId xmlns:a16="http://schemas.microsoft.com/office/drawing/2014/main" id="{0C11510E-AD4E-7A49-0351-EB5E0ED79D1B}"/>
              </a:ext>
            </a:extLst>
          </p:cNvPr>
          <p:cNvSpPr/>
          <p:nvPr/>
        </p:nvSpPr>
        <p:spPr>
          <a:xfrm>
            <a:off x="4706620" y="1386124"/>
            <a:ext cx="12001" cy="3227"/>
          </a:xfrm>
          <a:custGeom>
            <a:avLst/>
            <a:gdLst>
              <a:gd name="connsiteX0" fmla="*/ 12002 w 12001"/>
              <a:gd name="connsiteY0" fmla="*/ 3228 h 3227"/>
              <a:gd name="connsiteX1" fmla="*/ 0 w 12001"/>
              <a:gd name="connsiteY1" fmla="*/ 0 h 3227"/>
              <a:gd name="connsiteX2" fmla="*/ 10763 w 12001"/>
              <a:gd name="connsiteY2" fmla="*/ 2563 h 3227"/>
              <a:gd name="connsiteX3" fmla="*/ 12002 w 12001"/>
              <a:gd name="connsiteY3" fmla="*/ 3228 h 3227"/>
            </a:gdLst>
            <a:ahLst/>
            <a:cxnLst>
              <a:cxn ang="0">
                <a:pos x="connsiteX0" y="connsiteY0"/>
              </a:cxn>
              <a:cxn ang="0">
                <a:pos x="connsiteX1" y="connsiteY1"/>
              </a:cxn>
              <a:cxn ang="0">
                <a:pos x="connsiteX2" y="connsiteY2"/>
              </a:cxn>
              <a:cxn ang="0">
                <a:pos x="connsiteX3" y="connsiteY3"/>
              </a:cxn>
            </a:cxnLst>
            <a:rect l="l" t="t" r="r" b="b"/>
            <a:pathLst>
              <a:path w="12001" h="3227">
                <a:moveTo>
                  <a:pt x="12002" y="3228"/>
                </a:moveTo>
                <a:cubicBezTo>
                  <a:pt x="8001" y="2183"/>
                  <a:pt x="4000" y="1044"/>
                  <a:pt x="0" y="0"/>
                </a:cubicBezTo>
                <a:cubicBezTo>
                  <a:pt x="3619" y="0"/>
                  <a:pt x="7239" y="1044"/>
                  <a:pt x="10763" y="2563"/>
                </a:cubicBezTo>
                <a:cubicBezTo>
                  <a:pt x="11144" y="2753"/>
                  <a:pt x="11621" y="3038"/>
                  <a:pt x="12002" y="3228"/>
                </a:cubicBezTo>
                <a:close/>
              </a:path>
            </a:pathLst>
          </a:custGeom>
          <a:solidFill>
            <a:schemeClr val="accent5"/>
          </a:solidFill>
          <a:ln w="0" cap="flat">
            <a:noFill/>
            <a:prstDash val="solid"/>
            <a:miter/>
          </a:ln>
        </p:spPr>
        <p:txBody>
          <a:bodyPr rtlCol="0" anchor="ctr"/>
          <a:lstStyle/>
          <a:p>
            <a:endParaRPr lang="sv-SE">
              <a:solidFill>
                <a:schemeClr val="accent1">
                  <a:lumMod val="40000"/>
                  <a:lumOff val="60000"/>
                </a:schemeClr>
              </a:solidFill>
            </a:endParaRPr>
          </a:p>
        </p:txBody>
      </p:sp>
      <p:sp>
        <p:nvSpPr>
          <p:cNvPr id="8" name="Title 1">
            <a:extLst>
              <a:ext uri="{FF2B5EF4-FFF2-40B4-BE49-F238E27FC236}">
                <a16:creationId xmlns:a16="http://schemas.microsoft.com/office/drawing/2014/main" id="{2E39E828-50AE-8EDC-3F73-6BD71BF1E415}"/>
              </a:ext>
            </a:extLst>
          </p:cNvPr>
          <p:cNvSpPr>
            <a:spLocks noGrp="1"/>
          </p:cNvSpPr>
          <p:nvPr>
            <p:ph type="ctrTitle"/>
          </p:nvPr>
        </p:nvSpPr>
        <p:spPr>
          <a:xfrm>
            <a:off x="6542302" y="1148316"/>
            <a:ext cx="4833147"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9" name="Platshållare för text 11">
            <a:extLst>
              <a:ext uri="{FF2B5EF4-FFF2-40B4-BE49-F238E27FC236}">
                <a16:creationId xmlns:a16="http://schemas.microsoft.com/office/drawing/2014/main" id="{9CF76B6F-C462-6276-1D2F-D5774555644E}"/>
              </a:ext>
            </a:extLst>
          </p:cNvPr>
          <p:cNvSpPr>
            <a:spLocks noGrp="1"/>
          </p:cNvSpPr>
          <p:nvPr>
            <p:ph type="body" sz="quarter" idx="12"/>
          </p:nvPr>
        </p:nvSpPr>
        <p:spPr>
          <a:xfrm>
            <a:off x="6542302" y="2727572"/>
            <a:ext cx="4858270" cy="3147977"/>
          </a:xfrm>
        </p:spPr>
        <p:txBody>
          <a:bodyPr/>
          <a:lstStyle>
            <a:lvl1pPr marL="0" indent="0">
              <a:buNone/>
              <a:defRPr/>
            </a:lvl1pPr>
          </a:lstStyle>
          <a:p>
            <a:pPr lvl="0"/>
            <a:r>
              <a:rPr lang="sv-SE"/>
              <a:t>Klicka här för att ändra format på bakgrundstexten</a:t>
            </a:r>
          </a:p>
        </p:txBody>
      </p:sp>
      <p:sp>
        <p:nvSpPr>
          <p:cNvPr id="2" name="Rektangel 1">
            <a:extLst>
              <a:ext uri="{FF2B5EF4-FFF2-40B4-BE49-F238E27FC236}">
                <a16:creationId xmlns:a16="http://schemas.microsoft.com/office/drawing/2014/main" id="{48B26879-2C7A-1321-29C6-B1F3B1B77B16}"/>
              </a:ext>
            </a:extLst>
          </p:cNvPr>
          <p:cNvSpPr/>
          <p:nvPr userDrawn="1"/>
        </p:nvSpPr>
        <p:spPr>
          <a:xfrm>
            <a:off x="12496800" y="619760"/>
            <a:ext cx="1310640" cy="273304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a:t>Dessa mallsidor funkar ej. Lägger man bild på denna så hamnar den över formen. </a:t>
            </a:r>
          </a:p>
        </p:txBody>
      </p:sp>
    </p:spTree>
    <p:extLst>
      <p:ext uri="{BB962C8B-B14F-4D97-AF65-F5344CB8AC3E}">
        <p14:creationId xmlns:p14="http://schemas.microsoft.com/office/powerpoint/2010/main" val="30600315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ontakt röd/blå">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CA50722-D442-2FA6-851C-4B1A130EEB75}"/>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DE21032B-8525-7938-407B-C977CEC1DE85}"/>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a:t>Enhet, Göteborgs Stad</a:t>
            </a:r>
            <a:br>
              <a:rPr lang="sv-SE"/>
            </a:br>
            <a:r>
              <a:rPr lang="sv-SE"/>
              <a:t>Förnamn Efternamn</a:t>
            </a:r>
            <a:br>
              <a:rPr lang="sv-SE"/>
            </a:br>
            <a:r>
              <a:rPr lang="sv-SE"/>
              <a:t>namn@namn.se</a:t>
            </a:r>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7" name="Bild 6">
            <a:extLst>
              <a:ext uri="{FF2B5EF4-FFF2-40B4-BE49-F238E27FC236}">
                <a16:creationId xmlns:a16="http://schemas.microsoft.com/office/drawing/2014/main" id="{66D65C06-0E02-AA1E-18D4-7C670614243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982" b="69617"/>
          <a:stretch/>
        </p:blipFill>
        <p:spPr>
          <a:xfrm flipH="1">
            <a:off x="4070090" y="3939193"/>
            <a:ext cx="7581900" cy="2506012"/>
          </a:xfrm>
          <a:prstGeom prst="rect">
            <a:avLst/>
          </a:prstGeom>
        </p:spPr>
      </p:pic>
      <p:pic>
        <p:nvPicPr>
          <p:cNvPr id="8" name="Bild 7">
            <a:extLst>
              <a:ext uri="{FF2B5EF4-FFF2-40B4-BE49-F238E27FC236}">
                <a16:creationId xmlns:a16="http://schemas.microsoft.com/office/drawing/2014/main" id="{0FD7B4F3-2E54-5228-D942-1477B153CB6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7152" b="73073"/>
          <a:stretch/>
        </p:blipFill>
        <p:spPr>
          <a:xfrm flipH="1">
            <a:off x="407987" y="4598577"/>
            <a:ext cx="5813685" cy="1846628"/>
          </a:xfrm>
          <a:prstGeom prst="rect">
            <a:avLst/>
          </a:prstGeom>
        </p:spPr>
      </p:pic>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6"/>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spTree>
    <p:extLst>
      <p:ext uri="{BB962C8B-B14F-4D97-AF65-F5344CB8AC3E}">
        <p14:creationId xmlns:p14="http://schemas.microsoft.com/office/powerpoint/2010/main" val="3514361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7977704-4DF4-69D3-82BC-8B181A82B79D}"/>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8062"/>
            <a:ext cx="11371264" cy="5304749"/>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a:t>Enhet, Göteborgs Stad</a:t>
            </a:r>
            <a:br>
              <a:rPr lang="sv-SE"/>
            </a:br>
            <a:r>
              <a:rPr lang="sv-SE"/>
              <a:t>Förnamn Efternamn</a:t>
            </a:r>
            <a:br>
              <a:rPr lang="sv-SE"/>
            </a:br>
            <a:r>
              <a:rPr lang="sv-SE"/>
              <a:t>namn@namn.se</a:t>
            </a:r>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pic>
        <p:nvPicPr>
          <p:cNvPr id="2" name="Bild 1">
            <a:extLst>
              <a:ext uri="{FF2B5EF4-FFF2-40B4-BE49-F238E27FC236}">
                <a16:creationId xmlns:a16="http://schemas.microsoft.com/office/drawing/2014/main" id="{45D0D916-BC76-C515-726D-AB4481BE644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644" t="-1" r="-1" b="42338"/>
          <a:stretch/>
        </p:blipFill>
        <p:spPr>
          <a:xfrm flipH="1">
            <a:off x="5683250" y="1696820"/>
            <a:ext cx="6096000" cy="4756179"/>
          </a:xfrm>
          <a:prstGeom prst="rect">
            <a:avLst/>
          </a:prstGeom>
        </p:spPr>
      </p:pic>
    </p:spTree>
    <p:extLst>
      <p:ext uri="{BB962C8B-B14F-4D97-AF65-F5344CB8AC3E}">
        <p14:creationId xmlns:p14="http://schemas.microsoft.com/office/powerpoint/2010/main" val="279741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8428776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sidfot 2">
            <a:extLst>
              <a:ext uri="{FF2B5EF4-FFF2-40B4-BE49-F238E27FC236}">
                <a16:creationId xmlns:a16="http://schemas.microsoft.com/office/drawing/2014/main" id="{653E6339-517D-4A27-894A-72F9CC6B0A69}"/>
              </a:ext>
            </a:extLst>
          </p:cNvPr>
          <p:cNvSpPr>
            <a:spLocks noGrp="1"/>
          </p:cNvSpPr>
          <p:nvPr>
            <p:ph type="ftr" sz="quarter" idx="12"/>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A4007E84-D515-4DA5-9EB3-634EA2D544CA}"/>
              </a:ext>
            </a:extLst>
          </p:cNvPr>
          <p:cNvSpPr>
            <a:spLocks noGrp="1"/>
          </p:cNvSpPr>
          <p:nvPr>
            <p:ph type="title"/>
          </p:nvPr>
        </p:nvSpPr>
        <p:spPr/>
        <p:txBody>
          <a:bodyPr/>
          <a:lstStyle>
            <a:lvl1pPr>
              <a:lnSpc>
                <a:spcPct val="90000"/>
              </a:lnSpc>
              <a:defRPr/>
            </a:lvl1pPr>
          </a:lstStyle>
          <a:p>
            <a:r>
              <a:rPr lang="sv-SE"/>
              <a:t>Klicka här för att ändra format</a:t>
            </a:r>
          </a:p>
        </p:txBody>
      </p:sp>
    </p:spTree>
    <p:extLst>
      <p:ext uri="{BB962C8B-B14F-4D97-AF65-F5344CB8AC3E}">
        <p14:creationId xmlns:p14="http://schemas.microsoft.com/office/powerpoint/2010/main" val="328848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Rubrikbild 1">
    <p:spTree>
      <p:nvGrpSpPr>
        <p:cNvPr id="1" name=""/>
        <p:cNvGrpSpPr/>
        <p:nvPr/>
      </p:nvGrpSpPr>
      <p:grpSpPr>
        <a:xfrm>
          <a:off x="0" y="0"/>
          <a:ext cx="0" cy="0"/>
          <a:chOff x="0" y="0"/>
          <a:chExt cx="0" cy="0"/>
        </a:xfrm>
      </p:grpSpPr>
      <p:pic>
        <p:nvPicPr>
          <p:cNvPr id="6" name="Bildobjekt 5" descr="En bild som visar skiss, rita, Linjekonst, diagram&#10;&#10;Automatiskt genererad beskrivning">
            <a:extLst>
              <a:ext uri="{FF2B5EF4-FFF2-40B4-BE49-F238E27FC236}">
                <a16:creationId xmlns:a16="http://schemas.microsoft.com/office/drawing/2014/main" id="{8EA8829B-E94F-B075-763F-E38B56E2D2D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9950"/>
            <a:ext cx="12192000" cy="5988050"/>
          </a:xfrm>
          <a:prstGeom prst="rect">
            <a:avLst/>
          </a:prstGeom>
        </p:spPr>
      </p:pic>
      <p:sp>
        <p:nvSpPr>
          <p:cNvPr id="14" name="Platshållare för sidfot 1">
            <a:extLst>
              <a:ext uri="{FF2B5EF4-FFF2-40B4-BE49-F238E27FC236}">
                <a16:creationId xmlns:a16="http://schemas.microsoft.com/office/drawing/2014/main" id="{7A27A7B7-1A3F-4706-BF1A-0C451E602ACC}"/>
              </a:ext>
            </a:extLst>
          </p:cNvPr>
          <p:cNvSpPr>
            <a:spLocks noGrp="1"/>
          </p:cNvSpPr>
          <p:nvPr>
            <p:ph type="ftr" sz="quarter" idx="3"/>
          </p:nvPr>
        </p:nvSpPr>
        <p:spPr>
          <a:xfrm>
            <a:off x="407988" y="296864"/>
            <a:ext cx="5688012" cy="503236"/>
          </a:xfrm>
          <a:prstGeom prst="rect">
            <a:avLst/>
          </a:prstGeom>
        </p:spPr>
        <p:txBody>
          <a:bodyPr lIns="0" tIns="36000" rIns="0" bIns="0" anchor="ctr" anchorCtr="0"/>
          <a:lstStyle>
            <a:lvl1pPr algn="l">
              <a:defRPr/>
            </a:lvl1pPr>
          </a:lstStyle>
          <a:p>
            <a:r>
              <a:rPr lang="sv-SE" sz="1100">
                <a:latin typeface="+mj-lt"/>
              </a:rPr>
              <a:t>Livslångt lärande och läsande</a:t>
            </a:r>
          </a:p>
          <a:p>
            <a:r>
              <a:rPr lang="sv-SE" sz="1100"/>
              <a:t>Kulturförvaltningen, Grundskoleförvaltningen och Förskoleförvaltningen</a:t>
            </a:r>
            <a:endParaRPr lang="sv-SE" sz="1100" b="0"/>
          </a:p>
        </p:txBody>
      </p:sp>
      <p:sp>
        <p:nvSpPr>
          <p:cNvPr id="5" name="Rektangel 4">
            <a:extLst>
              <a:ext uri="{FF2B5EF4-FFF2-40B4-BE49-F238E27FC236}">
                <a16:creationId xmlns:a16="http://schemas.microsoft.com/office/drawing/2014/main" id="{3E59222A-ECA0-8882-34B4-C1CCB4DF1F33}"/>
              </a:ext>
            </a:extLst>
          </p:cNvPr>
          <p:cNvSpPr/>
          <p:nvPr userDrawn="1"/>
        </p:nvSpPr>
        <p:spPr>
          <a:xfrm>
            <a:off x="1123806" y="1542183"/>
            <a:ext cx="4763922" cy="4969664"/>
          </a:xfrm>
          <a:prstGeom prst="rect">
            <a:avLst/>
          </a:prstGeom>
          <a:solidFill>
            <a:schemeClr val="accent1"/>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E45E15E8-ED00-AACF-4B31-1E786B18374C}"/>
              </a:ext>
            </a:extLst>
          </p:cNvPr>
          <p:cNvSpPr/>
          <p:nvPr userDrawn="1"/>
        </p:nvSpPr>
        <p:spPr>
          <a:xfrm>
            <a:off x="6432061" y="1542183"/>
            <a:ext cx="4763922" cy="4969664"/>
          </a:xfrm>
          <a:prstGeom prst="rect">
            <a:avLst/>
          </a:prstGeom>
          <a:solidFill>
            <a:schemeClr val="accent1"/>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0197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2025-10-07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8436549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07/10/2025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896922065"/>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B18BD-195C-6025-6218-6C2F29BDC50D}"/>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5F86781E-1731-ED1C-1235-E7FA5456C537}"/>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E13AC740-2A05-5286-9FA0-04409E38195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24" b="5069"/>
          <a:stretch/>
        </p:blipFill>
        <p:spPr>
          <a:xfrm>
            <a:off x="0" y="260350"/>
            <a:ext cx="12192000" cy="6597650"/>
          </a:xfrm>
          <a:prstGeom prst="rect">
            <a:avLst/>
          </a:prstGeom>
        </p:spPr>
      </p:pic>
      <p:sp>
        <p:nvSpPr>
          <p:cNvPr id="6" name="Content Placeholder 2">
            <a:extLst>
              <a:ext uri="{FF2B5EF4-FFF2-40B4-BE49-F238E27FC236}">
                <a16:creationId xmlns:a16="http://schemas.microsoft.com/office/drawing/2014/main" id="{6FEC592A-3330-470F-19BA-01B813D45C3C}"/>
              </a:ext>
            </a:extLst>
          </p:cNvPr>
          <p:cNvSpPr>
            <a:spLocks noGrp="1"/>
          </p:cNvSpPr>
          <p:nvPr>
            <p:ph idx="11"/>
          </p:nvPr>
        </p:nvSpPr>
        <p:spPr>
          <a:xfrm>
            <a:off x="1056000" y="1738313"/>
            <a:ext cx="5473589" cy="30250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grpSp>
        <p:nvGrpSpPr>
          <p:cNvPr id="4" name="Bild 46">
            <a:extLst>
              <a:ext uri="{FF2B5EF4-FFF2-40B4-BE49-F238E27FC236}">
                <a16:creationId xmlns:a16="http://schemas.microsoft.com/office/drawing/2014/main" id="{53D241C6-2EEF-D774-C97B-5DA2E0E4516B}"/>
              </a:ext>
            </a:extLst>
          </p:cNvPr>
          <p:cNvGrpSpPr/>
          <p:nvPr userDrawn="1"/>
        </p:nvGrpSpPr>
        <p:grpSpPr>
          <a:xfrm>
            <a:off x="6804827" y="3664975"/>
            <a:ext cx="3922122" cy="2409569"/>
            <a:chOff x="6347627" y="388765"/>
            <a:chExt cx="2101004" cy="1290759"/>
          </a:xfrm>
        </p:grpSpPr>
        <p:sp>
          <p:nvSpPr>
            <p:cNvPr id="7" name="Frihandsfigur 6">
              <a:extLst>
                <a:ext uri="{FF2B5EF4-FFF2-40B4-BE49-F238E27FC236}">
                  <a16:creationId xmlns:a16="http://schemas.microsoft.com/office/drawing/2014/main" id="{8CEF692E-D5E2-EDD6-267B-B4A6C4FBCB84}"/>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rgbClr val="FACEB9"/>
            </a:solidFill>
            <a:ln w="0"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BCF81CCB-8E26-8A25-D306-0AE7CB1E23EC}"/>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rgbClr val="008767"/>
            </a:solidFill>
            <a:ln w="0" cap="flat">
              <a:noFill/>
              <a:prstDash val="solid"/>
              <a:miter/>
            </a:ln>
          </p:spPr>
          <p:txBody>
            <a:bodyPr rtlCol="0" anchor="ctr"/>
            <a:lstStyle/>
            <a:p>
              <a:endParaRPr lang="sv-SE"/>
            </a:p>
          </p:txBody>
        </p:sp>
      </p:grpSp>
    </p:spTree>
    <p:extLst>
      <p:ext uri="{BB962C8B-B14F-4D97-AF65-F5344CB8AC3E}">
        <p14:creationId xmlns:p14="http://schemas.microsoft.com/office/powerpoint/2010/main" val="4838442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Aprikos våg - en d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A030656B-DAAF-827D-47DD-B2DC2C62E06B}"/>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25288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9" name="Bild 8">
            <a:extLst>
              <a:ext uri="{FF2B5EF4-FFF2-40B4-BE49-F238E27FC236}">
                <a16:creationId xmlns:a16="http://schemas.microsoft.com/office/drawing/2014/main" id="{E4501447-9083-F105-D9BD-E2A8DC77B33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1275"/>
          <a:stretch/>
        </p:blipFill>
        <p:spPr>
          <a:xfrm>
            <a:off x="0" y="773292"/>
            <a:ext cx="12192000" cy="6084708"/>
          </a:xfrm>
          <a:prstGeom prst="rect">
            <a:avLst/>
          </a:prstGeom>
        </p:spPr>
      </p:pic>
    </p:spTree>
    <p:extLst>
      <p:ext uri="{BB962C8B-B14F-4D97-AF65-F5344CB8AC3E}">
        <p14:creationId xmlns:p14="http://schemas.microsoft.com/office/powerpoint/2010/main" val="11953831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Ljusgrön våg - en d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6C1647-A0FD-0B44-F7ED-8B70B1854142}"/>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D72A2544-A756-2DB8-001B-37813B21B16F}"/>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00092065-662B-2A70-0A1A-3BF54E6F3F8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5903"/>
          <a:stretch/>
        </p:blipFill>
        <p:spPr>
          <a:xfrm>
            <a:off x="0" y="404813"/>
            <a:ext cx="12192000" cy="6453187"/>
          </a:xfrm>
          <a:prstGeom prst="rect">
            <a:avLst/>
          </a:prstGeom>
        </p:spPr>
      </p:pic>
      <p:sp>
        <p:nvSpPr>
          <p:cNvPr id="6" name="Content Placeholder 2">
            <a:extLst>
              <a:ext uri="{FF2B5EF4-FFF2-40B4-BE49-F238E27FC236}">
                <a16:creationId xmlns:a16="http://schemas.microsoft.com/office/drawing/2014/main" id="{A49C2263-7C50-D9D9-A6E2-EAD9AFC1D246}"/>
              </a:ext>
            </a:extLst>
          </p:cNvPr>
          <p:cNvSpPr>
            <a:spLocks noGrp="1"/>
          </p:cNvSpPr>
          <p:nvPr>
            <p:ph idx="11"/>
          </p:nvPr>
        </p:nvSpPr>
        <p:spPr>
          <a:xfrm>
            <a:off x="1056000" y="1738313"/>
            <a:ext cx="10080000" cy="25288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0491170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Mörkblå våg - Två delar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B5CA381C-7CB7-24E8-FBBF-2B90AE7026F0}"/>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7" name="Google Shape;40;p43">
            <a:extLst>
              <a:ext uri="{FF2B5EF4-FFF2-40B4-BE49-F238E27FC236}">
                <a16:creationId xmlns:a16="http://schemas.microsoft.com/office/drawing/2014/main" id="{1B44CD51-EBFC-AF23-96D4-270FF640E3D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5071245"/>
            <a:ext cx="12192000" cy="1786756"/>
          </a:xfrm>
          <a:prstGeom prst="rect">
            <a:avLst/>
          </a:prstGeom>
          <a:noFill/>
          <a:ln>
            <a:noFill/>
          </a:ln>
        </p:spPr>
      </p:pic>
      <p:sp>
        <p:nvSpPr>
          <p:cNvPr id="5" name="Text Placeholder 2">
            <a:extLst>
              <a:ext uri="{FF2B5EF4-FFF2-40B4-BE49-F238E27FC236}">
                <a16:creationId xmlns:a16="http://schemas.microsoft.com/office/drawing/2014/main" id="{51943A72-07AA-A892-5A99-985F88858800}"/>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3">
            <a:extLst>
              <a:ext uri="{FF2B5EF4-FFF2-40B4-BE49-F238E27FC236}">
                <a16:creationId xmlns:a16="http://schemas.microsoft.com/office/drawing/2014/main" id="{265E567A-74CD-F620-ECF4-7C5F0470012D}"/>
              </a:ext>
            </a:extLst>
          </p:cNvPr>
          <p:cNvSpPr>
            <a:spLocks noGrp="1"/>
          </p:cNvSpPr>
          <p:nvPr>
            <p:ph sz="half" idx="2"/>
          </p:nvPr>
        </p:nvSpPr>
        <p:spPr>
          <a:xfrm>
            <a:off x="407988" y="2281031"/>
            <a:ext cx="5278080" cy="278739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Text Placeholder 4">
            <a:extLst>
              <a:ext uri="{FF2B5EF4-FFF2-40B4-BE49-F238E27FC236}">
                <a16:creationId xmlns:a16="http://schemas.microsoft.com/office/drawing/2014/main" id="{541D5322-3F18-2912-CCDA-A9B24D1EBA50}"/>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9" name="Content Placeholder 5">
            <a:extLst>
              <a:ext uri="{FF2B5EF4-FFF2-40B4-BE49-F238E27FC236}">
                <a16:creationId xmlns:a16="http://schemas.microsoft.com/office/drawing/2014/main" id="{DC47BE8B-224A-63DF-0D92-93533E59AA01}"/>
              </a:ext>
            </a:extLst>
          </p:cNvPr>
          <p:cNvSpPr>
            <a:spLocks noGrp="1"/>
          </p:cNvSpPr>
          <p:nvPr>
            <p:ph sz="quarter" idx="4"/>
          </p:nvPr>
        </p:nvSpPr>
        <p:spPr>
          <a:xfrm>
            <a:off x="6432000" y="2281035"/>
            <a:ext cx="5280000" cy="27873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7210463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Aprikos våg -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862D2B-D2F9-3263-E6C5-99C9A4BACF7F}"/>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3EF6FD53-43A4-69B8-7EEE-DB008FAFDD3A}"/>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98DC5B4A-665D-5E89-38B4-797FFD406B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5903"/>
          <a:stretch/>
        </p:blipFill>
        <p:spPr>
          <a:xfrm>
            <a:off x="0" y="404813"/>
            <a:ext cx="12192000" cy="6453187"/>
          </a:xfrm>
          <a:prstGeom prst="rect">
            <a:avLst/>
          </a:prstGeom>
        </p:spPr>
      </p:pic>
      <p:sp>
        <p:nvSpPr>
          <p:cNvPr id="4" name="Text Placeholder 2">
            <a:extLst>
              <a:ext uri="{FF2B5EF4-FFF2-40B4-BE49-F238E27FC236}">
                <a16:creationId xmlns:a16="http://schemas.microsoft.com/office/drawing/2014/main" id="{128ACA30-3B05-8E47-0810-67746CF59903}"/>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7" name="Content Placeholder 3">
            <a:extLst>
              <a:ext uri="{FF2B5EF4-FFF2-40B4-BE49-F238E27FC236}">
                <a16:creationId xmlns:a16="http://schemas.microsoft.com/office/drawing/2014/main" id="{751D2681-2A16-A88C-C4DD-5C22CB7EC57C}"/>
              </a:ext>
            </a:extLst>
          </p:cNvPr>
          <p:cNvSpPr>
            <a:spLocks noGrp="1"/>
          </p:cNvSpPr>
          <p:nvPr>
            <p:ph sz="half" idx="2"/>
          </p:nvPr>
        </p:nvSpPr>
        <p:spPr>
          <a:xfrm>
            <a:off x="407988" y="2281031"/>
            <a:ext cx="5278080" cy="278739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Text Placeholder 4">
            <a:extLst>
              <a:ext uri="{FF2B5EF4-FFF2-40B4-BE49-F238E27FC236}">
                <a16:creationId xmlns:a16="http://schemas.microsoft.com/office/drawing/2014/main" id="{38EC81D2-6BA0-B570-FC4E-F65B41E45AAD}"/>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9" name="Content Placeholder 5">
            <a:extLst>
              <a:ext uri="{FF2B5EF4-FFF2-40B4-BE49-F238E27FC236}">
                <a16:creationId xmlns:a16="http://schemas.microsoft.com/office/drawing/2014/main" id="{5776960C-392A-2FD1-44D5-5D782E994F60}"/>
              </a:ext>
            </a:extLst>
          </p:cNvPr>
          <p:cNvSpPr>
            <a:spLocks noGrp="1"/>
          </p:cNvSpPr>
          <p:nvPr>
            <p:ph sz="quarter" idx="4"/>
          </p:nvPr>
        </p:nvSpPr>
        <p:spPr>
          <a:xfrm>
            <a:off x="6432000" y="2281035"/>
            <a:ext cx="5280000" cy="27873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6980544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Ljusgrön våg -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E256B-6F2F-DB0E-70F3-E47A17A70D89}"/>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E5F6052C-2E5B-EC1F-4B73-2F2CEE11C23D}"/>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4FA7A83B-68B6-2513-D78E-5C608CDDE0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7691"/>
          <a:stretch/>
        </p:blipFill>
        <p:spPr>
          <a:xfrm>
            <a:off x="0" y="527476"/>
            <a:ext cx="12192000" cy="6330524"/>
          </a:xfrm>
          <a:prstGeom prst="rect">
            <a:avLst/>
          </a:prstGeom>
        </p:spPr>
      </p:pic>
      <p:sp>
        <p:nvSpPr>
          <p:cNvPr id="4" name="Text Placeholder 2">
            <a:extLst>
              <a:ext uri="{FF2B5EF4-FFF2-40B4-BE49-F238E27FC236}">
                <a16:creationId xmlns:a16="http://schemas.microsoft.com/office/drawing/2014/main" id="{A6CEA351-6612-3A92-C512-9DA7B927CCB0}"/>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7" name="Content Placeholder 3">
            <a:extLst>
              <a:ext uri="{FF2B5EF4-FFF2-40B4-BE49-F238E27FC236}">
                <a16:creationId xmlns:a16="http://schemas.microsoft.com/office/drawing/2014/main" id="{5FA6765F-A991-E1D4-6CBC-CC3660A9B253}"/>
              </a:ext>
            </a:extLst>
          </p:cNvPr>
          <p:cNvSpPr>
            <a:spLocks noGrp="1"/>
          </p:cNvSpPr>
          <p:nvPr>
            <p:ph sz="half" idx="2"/>
          </p:nvPr>
        </p:nvSpPr>
        <p:spPr>
          <a:xfrm>
            <a:off x="407988" y="2281031"/>
            <a:ext cx="5278080" cy="278739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Text Placeholder 4">
            <a:extLst>
              <a:ext uri="{FF2B5EF4-FFF2-40B4-BE49-F238E27FC236}">
                <a16:creationId xmlns:a16="http://schemas.microsoft.com/office/drawing/2014/main" id="{71F09EC3-B342-C747-DB25-4CFAAF3EDF41}"/>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9" name="Content Placeholder 5">
            <a:extLst>
              <a:ext uri="{FF2B5EF4-FFF2-40B4-BE49-F238E27FC236}">
                <a16:creationId xmlns:a16="http://schemas.microsoft.com/office/drawing/2014/main" id="{33215A07-44FB-1FE3-D738-91B5EB43F909}"/>
              </a:ext>
            </a:extLst>
          </p:cNvPr>
          <p:cNvSpPr>
            <a:spLocks noGrp="1"/>
          </p:cNvSpPr>
          <p:nvPr>
            <p:ph sz="quarter" idx="4"/>
          </p:nvPr>
        </p:nvSpPr>
        <p:spPr>
          <a:xfrm>
            <a:off x="6432000" y="2281035"/>
            <a:ext cx="5280000" cy="27873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889913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Rubrikbild - Mörkblå - logo ne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E867F-7ABF-04F4-B52E-0062357B8B37}"/>
              </a:ext>
            </a:extLst>
          </p:cNvPr>
          <p:cNvSpPr/>
          <p:nvPr userDrawn="1"/>
        </p:nvSpPr>
        <p:spPr>
          <a:xfrm>
            <a:off x="407987"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7751B12A-E9D5-A966-3D60-066D4583694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75458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pic>
        <p:nvPicPr>
          <p:cNvPr id="8" name="Google Shape;237;p75" descr="LogoBildobjekt 8">
            <a:extLst>
              <a:ext uri="{FF2B5EF4-FFF2-40B4-BE49-F238E27FC236}">
                <a16:creationId xmlns:a16="http://schemas.microsoft.com/office/drawing/2014/main" id="{C07BA539-93ED-6107-D3C7-37CF35B2A51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0432546" y="6129014"/>
            <a:ext cx="1481458" cy="499917"/>
          </a:xfrm>
          <a:prstGeom prst="rect">
            <a:avLst/>
          </a:prstGeom>
          <a:noFill/>
          <a:ln>
            <a:noFill/>
          </a:ln>
        </p:spPr>
      </p:pic>
      <p:sp>
        <p:nvSpPr>
          <p:cNvPr id="2" name="Title 1">
            <a:extLst>
              <a:ext uri="{FF2B5EF4-FFF2-40B4-BE49-F238E27FC236}">
                <a16:creationId xmlns:a16="http://schemas.microsoft.com/office/drawing/2014/main" id="{C235FB32-144F-CBFA-ABC6-DC1A0B32DA2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89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Rubrikbild - Rosa - logo ne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B5AFCD2-7A42-3229-A4D2-B3901518F80F}"/>
              </a:ext>
            </a:extLst>
          </p:cNvPr>
          <p:cNvSpPr/>
          <p:nvPr userDrawn="1"/>
        </p:nvSpPr>
        <p:spPr>
          <a:xfrm>
            <a:off x="407987"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7751B12A-E9D5-A966-3D60-066D4583694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7545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pic>
        <p:nvPicPr>
          <p:cNvPr id="8" name="Google Shape;237;p75" descr="LogoBildobjekt 8">
            <a:extLst>
              <a:ext uri="{FF2B5EF4-FFF2-40B4-BE49-F238E27FC236}">
                <a16:creationId xmlns:a16="http://schemas.microsoft.com/office/drawing/2014/main" id="{C07BA539-93ED-6107-D3C7-37CF35B2A51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0432546" y="6129014"/>
            <a:ext cx="1481458" cy="499917"/>
          </a:xfrm>
          <a:prstGeom prst="rect">
            <a:avLst/>
          </a:prstGeom>
          <a:noFill/>
          <a:ln>
            <a:noFill/>
          </a:ln>
        </p:spPr>
      </p:pic>
      <p:sp>
        <p:nvSpPr>
          <p:cNvPr id="10" name="Title 1">
            <a:extLst>
              <a:ext uri="{FF2B5EF4-FFF2-40B4-BE49-F238E27FC236}">
                <a16:creationId xmlns:a16="http://schemas.microsoft.com/office/drawing/2014/main" id="{F6979CDA-9BF3-A8E1-E194-45D19632B53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4" name="Platshållare för text 4">
            <a:extLst>
              <a:ext uri="{FF2B5EF4-FFF2-40B4-BE49-F238E27FC236}">
                <a16:creationId xmlns:a16="http://schemas.microsoft.com/office/drawing/2014/main" id="{5327DA2D-9A0B-A920-1D1A-4149B44C79D4}"/>
              </a:ext>
            </a:extLst>
          </p:cNvPr>
          <p:cNvSpPr>
            <a:spLocks noGrp="1"/>
          </p:cNvSpPr>
          <p:nvPr>
            <p:ph type="body" sz="quarter" idx="13" hasCustomPrompt="1"/>
          </p:nvPr>
        </p:nvSpPr>
        <p:spPr>
          <a:xfrm>
            <a:off x="1731696" y="41283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6732420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Rubrikbild - Ljusgrön - logo ne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7"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7751B12A-E9D5-A966-3D60-066D4583694A}"/>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7545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pic>
        <p:nvPicPr>
          <p:cNvPr id="8" name="Google Shape;237;p75" descr="LogoBildobjekt 8">
            <a:extLst>
              <a:ext uri="{FF2B5EF4-FFF2-40B4-BE49-F238E27FC236}">
                <a16:creationId xmlns:a16="http://schemas.microsoft.com/office/drawing/2014/main" id="{C07BA539-93ED-6107-D3C7-37CF35B2A51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0432546" y="6129014"/>
            <a:ext cx="1481458" cy="499917"/>
          </a:xfrm>
          <a:prstGeom prst="rect">
            <a:avLst/>
          </a:prstGeom>
          <a:noFill/>
          <a:ln>
            <a:noFill/>
          </a:ln>
        </p:spPr>
      </p:pic>
      <p:sp>
        <p:nvSpPr>
          <p:cNvPr id="7" name="Title 1">
            <a:extLst>
              <a:ext uri="{FF2B5EF4-FFF2-40B4-BE49-F238E27FC236}">
                <a16:creationId xmlns:a16="http://schemas.microsoft.com/office/drawing/2014/main" id="{D89941EF-DF26-874C-58E7-500B87E2BE9C}"/>
              </a:ext>
            </a:extLst>
          </p:cNvPr>
          <p:cNvSpPr>
            <a:spLocks noGrp="1"/>
          </p:cNvSpPr>
          <p:nvPr>
            <p:ph type="ctrTitle"/>
          </p:nvPr>
        </p:nvSpPr>
        <p:spPr>
          <a:xfrm>
            <a:off x="1731696" y="1749758"/>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4" name="Platshållare för text 4">
            <a:extLst>
              <a:ext uri="{FF2B5EF4-FFF2-40B4-BE49-F238E27FC236}">
                <a16:creationId xmlns:a16="http://schemas.microsoft.com/office/drawing/2014/main" id="{2B5CCCB3-B871-DCDA-E63F-E0D1E24CFE74}"/>
              </a:ext>
            </a:extLst>
          </p:cNvPr>
          <p:cNvSpPr>
            <a:spLocks noGrp="1"/>
          </p:cNvSpPr>
          <p:nvPr>
            <p:ph type="body" sz="quarter" idx="13" hasCustomPrompt="1"/>
          </p:nvPr>
        </p:nvSpPr>
        <p:spPr>
          <a:xfrm>
            <a:off x="1731696" y="41283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4235433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5_Rubrikbild - pratbubblo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97B3EE5-BCD5-768D-8730-9E0263E5ECCD}"/>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7C754DF3-181C-5993-3B31-39F0A245220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982" b="69617"/>
          <a:stretch/>
        </p:blipFill>
        <p:spPr>
          <a:xfrm flipH="1" flipV="1">
            <a:off x="4214468" y="1150273"/>
            <a:ext cx="7581900" cy="2506012"/>
          </a:xfrm>
          <a:prstGeom prst="rect">
            <a:avLst/>
          </a:prstGeom>
        </p:spPr>
      </p:pic>
      <p:pic>
        <p:nvPicPr>
          <p:cNvPr id="10" name="Bild 9">
            <a:extLst>
              <a:ext uri="{FF2B5EF4-FFF2-40B4-BE49-F238E27FC236}">
                <a16:creationId xmlns:a16="http://schemas.microsoft.com/office/drawing/2014/main" id="{B76B9EF2-A660-9C1D-2E41-740D429EF86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17152" b="73073"/>
          <a:stretch/>
        </p:blipFill>
        <p:spPr>
          <a:xfrm flipH="1" flipV="1">
            <a:off x="407987" y="1151289"/>
            <a:ext cx="5813685" cy="1846628"/>
          </a:xfrm>
          <a:prstGeom prst="rect">
            <a:avLst/>
          </a:prstGeom>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3" name="Platshållare för text 4">
            <a:extLst>
              <a:ext uri="{FF2B5EF4-FFF2-40B4-BE49-F238E27FC236}">
                <a16:creationId xmlns:a16="http://schemas.microsoft.com/office/drawing/2014/main" id="{06834FD3-9805-383B-71AB-2364376113B5}"/>
              </a:ext>
            </a:extLst>
          </p:cNvPr>
          <p:cNvSpPr>
            <a:spLocks noGrp="1"/>
          </p:cNvSpPr>
          <p:nvPr>
            <p:ph type="body" sz="quarter" idx="13" hasCustomPrompt="1"/>
          </p:nvPr>
        </p:nvSpPr>
        <p:spPr>
          <a:xfrm>
            <a:off x="1731696" y="502732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marL="0" marR="0" lvl="0" indent="0" algn="l" defTabSz="914332" rtl="0" eaLnBrk="1" fontAlgn="auto" latinLnBrk="0" hangingPunct="1">
              <a:lnSpc>
                <a:spcPct val="100000"/>
              </a:lnSpc>
              <a:spcBef>
                <a:spcPts val="0"/>
              </a:spcBef>
              <a:spcAft>
                <a:spcPts val="300"/>
              </a:spcAft>
              <a:buClrTx/>
              <a:buSzTx/>
              <a:buFont typeface="Arial" panose="020B0604020202020204" pitchFamily="34" charset="0"/>
              <a:buNone/>
              <a:tabLst/>
              <a:defRPr/>
            </a:pPr>
            <a:r>
              <a:rPr lang="sv-SE"/>
              <a:t>Datum</a:t>
            </a:r>
          </a:p>
          <a:p>
            <a:pPr lvl="0"/>
            <a:endParaRPr lang="sv-SE"/>
          </a:p>
        </p:txBody>
      </p:sp>
    </p:spTree>
    <p:extLst>
      <p:ext uri="{BB962C8B-B14F-4D97-AF65-F5344CB8AC3E}">
        <p14:creationId xmlns:p14="http://schemas.microsoft.com/office/powerpoint/2010/main" val="4003683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4_Rubrikbild - pratbubblo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97B3EE5-BCD5-768D-8730-9E0263E5ECCD}"/>
              </a:ext>
            </a:extLst>
          </p:cNvPr>
          <p:cNvSpPr/>
          <p:nvPr userDrawn="1"/>
        </p:nvSpPr>
        <p:spPr>
          <a:xfrm>
            <a:off x="407987" y="1144858"/>
            <a:ext cx="11371264"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B76B9EF2-A660-9C1D-2E41-740D429EF86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7152" b="80383"/>
          <a:stretch/>
        </p:blipFill>
        <p:spPr>
          <a:xfrm rot="5400000" flipH="1">
            <a:off x="-1547289" y="3117449"/>
            <a:ext cx="5132979" cy="1187796"/>
          </a:xfrm>
          <a:prstGeom prst="rect">
            <a:avLst/>
          </a:prstGeom>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3" name="Platshållare för text 4">
            <a:extLst>
              <a:ext uri="{FF2B5EF4-FFF2-40B4-BE49-F238E27FC236}">
                <a16:creationId xmlns:a16="http://schemas.microsoft.com/office/drawing/2014/main" id="{06834FD3-9805-383B-71AB-2364376113B5}"/>
              </a:ext>
            </a:extLst>
          </p:cNvPr>
          <p:cNvSpPr>
            <a:spLocks noGrp="1"/>
          </p:cNvSpPr>
          <p:nvPr>
            <p:ph type="body" sz="quarter" idx="13" hasCustomPrompt="1"/>
          </p:nvPr>
        </p:nvSpPr>
        <p:spPr>
          <a:xfrm>
            <a:off x="1731696" y="502732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marL="0" marR="0" lvl="0" indent="0" algn="l" defTabSz="914332" rtl="0" eaLnBrk="1" fontAlgn="auto" latinLnBrk="0" hangingPunct="1">
              <a:lnSpc>
                <a:spcPct val="100000"/>
              </a:lnSpc>
              <a:spcBef>
                <a:spcPts val="0"/>
              </a:spcBef>
              <a:spcAft>
                <a:spcPts val="300"/>
              </a:spcAft>
              <a:buClrTx/>
              <a:buSzTx/>
              <a:buFont typeface="Arial" panose="020B0604020202020204" pitchFamily="34" charset="0"/>
              <a:buNone/>
              <a:tabLst/>
              <a:defRPr/>
            </a:pPr>
            <a:r>
              <a:rPr lang="sv-SE"/>
              <a:t>Datum</a:t>
            </a:r>
          </a:p>
          <a:p>
            <a:pPr lvl="0"/>
            <a:endParaRPr lang="sv-SE"/>
          </a:p>
        </p:txBody>
      </p:sp>
      <p:pic>
        <p:nvPicPr>
          <p:cNvPr id="4" name="Bild 3">
            <a:extLst>
              <a:ext uri="{FF2B5EF4-FFF2-40B4-BE49-F238E27FC236}">
                <a16:creationId xmlns:a16="http://schemas.microsoft.com/office/drawing/2014/main" id="{631CB391-A46B-2F74-90B7-CC2AF61EEA4D}"/>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32822" b="76093"/>
          <a:stretch/>
        </p:blipFill>
        <p:spPr>
          <a:xfrm flipH="1">
            <a:off x="4846319" y="4122597"/>
            <a:ext cx="6932931" cy="2332857"/>
          </a:xfrm>
          <a:prstGeom prst="rect">
            <a:avLst/>
          </a:prstGeom>
        </p:spPr>
      </p:pic>
    </p:spTree>
    <p:extLst>
      <p:ext uri="{BB962C8B-B14F-4D97-AF65-F5344CB8AC3E}">
        <p14:creationId xmlns:p14="http://schemas.microsoft.com/office/powerpoint/2010/main" val="21948968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3_Rubrikbild - pratbubblo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97B3EE5-BCD5-768D-8730-9E0263E5ECCD}"/>
              </a:ext>
            </a:extLst>
          </p:cNvPr>
          <p:cNvSpPr/>
          <p:nvPr userDrawn="1"/>
        </p:nvSpPr>
        <p:spPr>
          <a:xfrm>
            <a:off x="407987" y="1144858"/>
            <a:ext cx="11371264"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2BDA060E-889E-38E1-4C16-8C5E20D7A8E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2822" b="76093"/>
          <a:stretch/>
        </p:blipFill>
        <p:spPr>
          <a:xfrm>
            <a:off x="407986" y="3831336"/>
            <a:ext cx="6998654" cy="2613869"/>
          </a:xfrm>
          <a:prstGeom prst="rect">
            <a:avLst/>
          </a:prstGeom>
        </p:spPr>
      </p:pic>
      <p:pic>
        <p:nvPicPr>
          <p:cNvPr id="4" name="Bild 3">
            <a:extLst>
              <a:ext uri="{FF2B5EF4-FFF2-40B4-BE49-F238E27FC236}">
                <a16:creationId xmlns:a16="http://schemas.microsoft.com/office/drawing/2014/main" id="{B866971E-805A-02E3-386F-39CCACB8DC8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36419" r="43019"/>
          <a:stretch/>
        </p:blipFill>
        <p:spPr>
          <a:xfrm>
            <a:off x="9445712" y="1144858"/>
            <a:ext cx="2333539" cy="4644994"/>
          </a:xfrm>
          <a:prstGeom prst="rect">
            <a:avLst/>
          </a:prstGeom>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3" name="Platshållare för text 4">
            <a:extLst>
              <a:ext uri="{FF2B5EF4-FFF2-40B4-BE49-F238E27FC236}">
                <a16:creationId xmlns:a16="http://schemas.microsoft.com/office/drawing/2014/main" id="{06834FD3-9805-383B-71AB-2364376113B5}"/>
              </a:ext>
            </a:extLst>
          </p:cNvPr>
          <p:cNvSpPr>
            <a:spLocks noGrp="1"/>
          </p:cNvSpPr>
          <p:nvPr>
            <p:ph type="body" sz="quarter" idx="13" hasCustomPrompt="1"/>
          </p:nvPr>
        </p:nvSpPr>
        <p:spPr>
          <a:xfrm>
            <a:off x="1731696" y="502732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marL="0" marR="0" lvl="0" indent="0" algn="l" defTabSz="914332" rtl="0" eaLnBrk="1" fontAlgn="auto" latinLnBrk="0" hangingPunct="1">
              <a:lnSpc>
                <a:spcPct val="100000"/>
              </a:lnSpc>
              <a:spcBef>
                <a:spcPts val="0"/>
              </a:spcBef>
              <a:spcAft>
                <a:spcPts val="300"/>
              </a:spcAft>
              <a:buClrTx/>
              <a:buSzTx/>
              <a:buFont typeface="Arial" panose="020B0604020202020204" pitchFamily="34" charset="0"/>
              <a:buNone/>
              <a:tabLst/>
              <a:defRPr/>
            </a:pPr>
            <a:r>
              <a:rPr lang="sv-SE"/>
              <a:t>Datum</a:t>
            </a:r>
          </a:p>
          <a:p>
            <a:pPr lvl="0"/>
            <a:endParaRPr lang="sv-SE"/>
          </a:p>
        </p:txBody>
      </p:sp>
    </p:spTree>
    <p:extLst>
      <p:ext uri="{BB962C8B-B14F-4D97-AF65-F5344CB8AC3E}">
        <p14:creationId xmlns:p14="http://schemas.microsoft.com/office/powerpoint/2010/main" val="9187577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Rubrikbild - smiley">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3" name="Google Shape;183;p67">
            <a:extLst>
              <a:ext uri="{FF2B5EF4-FFF2-40B4-BE49-F238E27FC236}">
                <a16:creationId xmlns:a16="http://schemas.microsoft.com/office/drawing/2014/main" id="{CFD27452-4DC9-88ED-85E3-271F19120A0F}"/>
              </a:ext>
            </a:extLst>
          </p:cNvPr>
          <p:cNvSpPr/>
          <p:nvPr userDrawn="1"/>
        </p:nvSpPr>
        <p:spPr>
          <a:xfrm>
            <a:off x="407987" y="1144856"/>
            <a:ext cx="11383884" cy="5307954"/>
          </a:xfrm>
          <a:prstGeom prst="rect">
            <a:avLst/>
          </a:prstGeom>
          <a:solidFill>
            <a:srgbClr val="FBCF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 name="Google Shape;188;p67" descr="En bild som visar kreativitet&#10;&#10;Automatiskt genererad beskrivning med medelhög exakthet">
            <a:extLst>
              <a:ext uri="{FF2B5EF4-FFF2-40B4-BE49-F238E27FC236}">
                <a16:creationId xmlns:a16="http://schemas.microsoft.com/office/drawing/2014/main" id="{17FB1AFD-7F33-2249-72AC-E4E51211BBDC}"/>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rot="5400000">
            <a:off x="5007477" y="-318635"/>
            <a:ext cx="5308283" cy="8235265"/>
          </a:xfrm>
          <a:prstGeom prst="rect">
            <a:avLst/>
          </a:prstGeom>
          <a:noFill/>
          <a:ln>
            <a:noFill/>
          </a:ln>
        </p:spPr>
      </p:pic>
      <p:pic>
        <p:nvPicPr>
          <p:cNvPr id="9" name="Google Shape;189;p67" descr="En bild som visar clipart&#10;&#10;Automatiskt genererad beskrivning">
            <a:extLst>
              <a:ext uri="{FF2B5EF4-FFF2-40B4-BE49-F238E27FC236}">
                <a16:creationId xmlns:a16="http://schemas.microsoft.com/office/drawing/2014/main" id="{4302398E-0169-CC56-B029-C50A5895345F}"/>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rot="495554">
            <a:off x="7999847" y="3078596"/>
            <a:ext cx="3779404" cy="3779404"/>
          </a:xfrm>
          <a:prstGeom prst="rect">
            <a:avLst/>
          </a:prstGeom>
          <a:noFill/>
          <a:ln>
            <a:noFill/>
          </a:ln>
        </p:spPr>
      </p:pic>
      <p:sp>
        <p:nvSpPr>
          <p:cNvPr id="10" name="Title 1">
            <a:extLst>
              <a:ext uri="{FF2B5EF4-FFF2-40B4-BE49-F238E27FC236}">
                <a16:creationId xmlns:a16="http://schemas.microsoft.com/office/drawing/2014/main" id="{19756CB9-E500-A52C-66DA-2103E73D6AA6}"/>
              </a:ext>
            </a:extLst>
          </p:cNvPr>
          <p:cNvSpPr>
            <a:spLocks noGrp="1"/>
          </p:cNvSpPr>
          <p:nvPr>
            <p:ph type="ctrTitle"/>
          </p:nvPr>
        </p:nvSpPr>
        <p:spPr>
          <a:xfrm>
            <a:off x="1731695" y="2553435"/>
            <a:ext cx="7316291" cy="1191475"/>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12" name="Platshållare för text 4">
            <a:extLst>
              <a:ext uri="{FF2B5EF4-FFF2-40B4-BE49-F238E27FC236}">
                <a16:creationId xmlns:a16="http://schemas.microsoft.com/office/drawing/2014/main" id="{93039B08-2710-02EA-B923-47C4FB1C978E}"/>
              </a:ext>
            </a:extLst>
          </p:cNvPr>
          <p:cNvSpPr>
            <a:spLocks noGrp="1"/>
          </p:cNvSpPr>
          <p:nvPr>
            <p:ph type="body" sz="quarter" idx="10" hasCustomPrompt="1"/>
          </p:nvPr>
        </p:nvSpPr>
        <p:spPr>
          <a:xfrm>
            <a:off x="1731696" y="4165601"/>
            <a:ext cx="7316291"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13" name="Platshållare för text 4">
            <a:extLst>
              <a:ext uri="{FF2B5EF4-FFF2-40B4-BE49-F238E27FC236}">
                <a16:creationId xmlns:a16="http://schemas.microsoft.com/office/drawing/2014/main" id="{B206E099-91D9-801C-1BE9-0F8BA4868A5B}"/>
              </a:ext>
            </a:extLst>
          </p:cNvPr>
          <p:cNvSpPr>
            <a:spLocks noGrp="1"/>
          </p:cNvSpPr>
          <p:nvPr>
            <p:ph type="body" sz="quarter" idx="11" hasCustomPrompt="1"/>
          </p:nvPr>
        </p:nvSpPr>
        <p:spPr>
          <a:xfrm>
            <a:off x="1731696" y="4592551"/>
            <a:ext cx="7316291" cy="265504"/>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2" name="Platshållare för text 4">
            <a:extLst>
              <a:ext uri="{FF2B5EF4-FFF2-40B4-BE49-F238E27FC236}">
                <a16:creationId xmlns:a16="http://schemas.microsoft.com/office/drawing/2014/main" id="{8078F338-E4A3-9E64-CD4F-C672FB9AE9B2}"/>
              </a:ext>
            </a:extLst>
          </p:cNvPr>
          <p:cNvSpPr>
            <a:spLocks noGrp="1"/>
          </p:cNvSpPr>
          <p:nvPr>
            <p:ph type="body" sz="quarter" idx="13" hasCustomPrompt="1"/>
          </p:nvPr>
        </p:nvSpPr>
        <p:spPr>
          <a:xfrm>
            <a:off x="1731696" y="503260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16197208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Former 01 - Rosa/Röd">
    <p:bg>
      <p:bgPr>
        <a:solidFill>
          <a:schemeClr val="tx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249F8B9-D2E6-25BB-03EB-944B5B77A187}"/>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15" name="Bild 14">
            <a:extLst>
              <a:ext uri="{FF2B5EF4-FFF2-40B4-BE49-F238E27FC236}">
                <a16:creationId xmlns:a16="http://schemas.microsoft.com/office/drawing/2014/main" id="{EE296DAF-16D9-1F0F-BCD4-95740CAF0C2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7659" b="80599"/>
          <a:stretch/>
        </p:blipFill>
        <p:spPr>
          <a:xfrm>
            <a:off x="0" y="4899168"/>
            <a:ext cx="8959851" cy="1984342"/>
          </a:xfrm>
          <a:prstGeom prst="rect">
            <a:avLst/>
          </a:prstGeom>
        </p:spPr>
      </p:pic>
      <p:pic>
        <p:nvPicPr>
          <p:cNvPr id="25" name="Bild 24">
            <a:extLst>
              <a:ext uri="{FF2B5EF4-FFF2-40B4-BE49-F238E27FC236}">
                <a16:creationId xmlns:a16="http://schemas.microsoft.com/office/drawing/2014/main" id="{37BF8889-D87A-770C-4F66-09279C1ED919}"/>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8008" r="26581"/>
          <a:stretch/>
        </p:blipFill>
        <p:spPr>
          <a:xfrm>
            <a:off x="6856158" y="0"/>
            <a:ext cx="5356624" cy="2652326"/>
          </a:xfrm>
          <a:prstGeom prst="rect">
            <a:avLst/>
          </a:prstGeom>
        </p:spPr>
      </p:pic>
      <p:pic>
        <p:nvPicPr>
          <p:cNvPr id="17" name="Bild 16">
            <a:extLst>
              <a:ext uri="{FF2B5EF4-FFF2-40B4-BE49-F238E27FC236}">
                <a16:creationId xmlns:a16="http://schemas.microsoft.com/office/drawing/2014/main" id="{06F22402-66EC-3EE5-2829-6D0A6AE109DB}"/>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1" r="33296" b="25113"/>
          <a:stretch/>
        </p:blipFill>
        <p:spPr>
          <a:xfrm>
            <a:off x="9393383" y="721500"/>
            <a:ext cx="2819399" cy="6136500"/>
          </a:xfrm>
          <a:prstGeom prst="rect">
            <a:avLst/>
          </a:prstGeom>
        </p:spPr>
      </p:pic>
      <p:sp>
        <p:nvSpPr>
          <p:cNvPr id="23" name="Title 1">
            <a:extLst>
              <a:ext uri="{FF2B5EF4-FFF2-40B4-BE49-F238E27FC236}">
                <a16:creationId xmlns:a16="http://schemas.microsoft.com/office/drawing/2014/main" id="{CD70621B-F7FE-9CC1-C581-3A2C00C3408C}"/>
              </a:ext>
            </a:extLst>
          </p:cNvPr>
          <p:cNvSpPr>
            <a:spLocks noGrp="1"/>
          </p:cNvSpPr>
          <p:nvPr>
            <p:ph type="ctrTitle"/>
          </p:nvPr>
        </p:nvSpPr>
        <p:spPr>
          <a:xfrm>
            <a:off x="1389015" y="1969590"/>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4499829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Former 01 - vit textplatta">
    <p:bg>
      <p:bgPr>
        <a:solidFill>
          <a:schemeClr val="tx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249F8B9-D2E6-25BB-03EB-944B5B77A187}"/>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15" name="Bild 14">
            <a:extLst>
              <a:ext uri="{FF2B5EF4-FFF2-40B4-BE49-F238E27FC236}">
                <a16:creationId xmlns:a16="http://schemas.microsoft.com/office/drawing/2014/main" id="{EE296DAF-16D9-1F0F-BCD4-95740CAF0C2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7659" b="80599"/>
          <a:stretch/>
        </p:blipFill>
        <p:spPr>
          <a:xfrm>
            <a:off x="0" y="5164855"/>
            <a:ext cx="8959851" cy="1984342"/>
          </a:xfrm>
          <a:prstGeom prst="rect">
            <a:avLst/>
          </a:prstGeom>
        </p:spPr>
      </p:pic>
      <p:pic>
        <p:nvPicPr>
          <p:cNvPr id="25" name="Bild 24">
            <a:extLst>
              <a:ext uri="{FF2B5EF4-FFF2-40B4-BE49-F238E27FC236}">
                <a16:creationId xmlns:a16="http://schemas.microsoft.com/office/drawing/2014/main" id="{37BF8889-D87A-770C-4F66-09279C1ED919}"/>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8008" r="26581"/>
          <a:stretch/>
        </p:blipFill>
        <p:spPr>
          <a:xfrm>
            <a:off x="6856158" y="0"/>
            <a:ext cx="5356624" cy="2652326"/>
          </a:xfrm>
          <a:prstGeom prst="rect">
            <a:avLst/>
          </a:prstGeom>
        </p:spPr>
      </p:pic>
      <p:pic>
        <p:nvPicPr>
          <p:cNvPr id="17" name="Bild 16">
            <a:extLst>
              <a:ext uri="{FF2B5EF4-FFF2-40B4-BE49-F238E27FC236}">
                <a16:creationId xmlns:a16="http://schemas.microsoft.com/office/drawing/2014/main" id="{06F22402-66EC-3EE5-2829-6D0A6AE109DB}"/>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1" r="33296" b="25113"/>
          <a:stretch/>
        </p:blipFill>
        <p:spPr>
          <a:xfrm>
            <a:off x="9393383" y="721500"/>
            <a:ext cx="2819399" cy="6136500"/>
          </a:xfrm>
          <a:prstGeom prst="rect">
            <a:avLst/>
          </a:prstGeom>
        </p:spPr>
      </p:pic>
      <p:sp>
        <p:nvSpPr>
          <p:cNvPr id="2" name="Rektangel 1">
            <a:extLst>
              <a:ext uri="{FF2B5EF4-FFF2-40B4-BE49-F238E27FC236}">
                <a16:creationId xmlns:a16="http://schemas.microsoft.com/office/drawing/2014/main" id="{6305EE67-258E-A829-1746-F7F8DCB638FF}"/>
              </a:ext>
            </a:extLst>
          </p:cNvPr>
          <p:cNvSpPr/>
          <p:nvPr userDrawn="1"/>
        </p:nvSpPr>
        <p:spPr>
          <a:xfrm>
            <a:off x="533402" y="533400"/>
            <a:ext cx="11277598" cy="569715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 name="Title 1">
            <a:extLst>
              <a:ext uri="{FF2B5EF4-FFF2-40B4-BE49-F238E27FC236}">
                <a16:creationId xmlns:a16="http://schemas.microsoft.com/office/drawing/2014/main" id="{52569917-A3C9-79D6-CF4D-376B6969CEDD}"/>
              </a:ext>
            </a:extLst>
          </p:cNvPr>
          <p:cNvSpPr>
            <a:spLocks noGrp="1"/>
          </p:cNvSpPr>
          <p:nvPr>
            <p:ph type="ctrTitle"/>
          </p:nvPr>
        </p:nvSpPr>
        <p:spPr>
          <a:xfrm>
            <a:off x="1503858" y="147302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11">
            <a:extLst>
              <a:ext uri="{FF2B5EF4-FFF2-40B4-BE49-F238E27FC236}">
                <a16:creationId xmlns:a16="http://schemas.microsoft.com/office/drawing/2014/main" id="{3B1447B8-B3D1-D222-9213-5C72A3CB2DE5}"/>
              </a:ext>
            </a:extLst>
          </p:cNvPr>
          <p:cNvSpPr>
            <a:spLocks noGrp="1"/>
          </p:cNvSpPr>
          <p:nvPr>
            <p:ph type="body" sz="quarter" idx="11"/>
          </p:nvPr>
        </p:nvSpPr>
        <p:spPr>
          <a:xfrm>
            <a:off x="1503363" y="2822575"/>
            <a:ext cx="7316787" cy="266382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8764171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Former 02 - Grön/mörkblå">
    <p:bg>
      <p:bgPr>
        <a:solidFill>
          <a:schemeClr val="accent2"/>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07C22296-127D-6BFB-44AB-4CE54DE3430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279530" y="0"/>
            <a:ext cx="2912470" cy="5797376"/>
          </a:xfrm>
          <a:prstGeom prst="rect">
            <a:avLst/>
          </a:prstGeom>
        </p:spPr>
      </p:pic>
      <p:pic>
        <p:nvPicPr>
          <p:cNvPr id="7" name="Bild 6">
            <a:extLst>
              <a:ext uri="{FF2B5EF4-FFF2-40B4-BE49-F238E27FC236}">
                <a16:creationId xmlns:a16="http://schemas.microsoft.com/office/drawing/2014/main" id="{6407CF8A-1A7D-7A20-62FC-78E7957A2E6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0" y="4344601"/>
            <a:ext cx="7469478" cy="2513399"/>
          </a:xfrm>
          <a:prstGeom prst="rect">
            <a:avLst/>
          </a:prstGeom>
        </p:spPr>
      </p:pic>
      <p:sp>
        <p:nvSpPr>
          <p:cNvPr id="10" name="Title 1">
            <a:extLst>
              <a:ext uri="{FF2B5EF4-FFF2-40B4-BE49-F238E27FC236}">
                <a16:creationId xmlns:a16="http://schemas.microsoft.com/office/drawing/2014/main" id="{FEF11BE1-D9F8-9827-295C-91D074F61035}"/>
              </a:ext>
            </a:extLst>
          </p:cNvPr>
          <p:cNvSpPr>
            <a:spLocks noGrp="1"/>
          </p:cNvSpPr>
          <p:nvPr>
            <p:ph type="ctrTitle"/>
          </p:nvPr>
        </p:nvSpPr>
        <p:spPr>
          <a:xfrm>
            <a:off x="1389015" y="196959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pic>
        <p:nvPicPr>
          <p:cNvPr id="12" name="Bildobjekt 11" descr="En bild som visar text, Grafik, Teckensnitt, grafisk design&#10;&#10;Automatiskt genererad beskrivning">
            <a:extLst>
              <a:ext uri="{FF2B5EF4-FFF2-40B4-BE49-F238E27FC236}">
                <a16:creationId xmlns:a16="http://schemas.microsoft.com/office/drawing/2014/main" id="{1EB92725-EECC-431E-B976-6C61D5E8D7D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53758" y="256674"/>
            <a:ext cx="1767271" cy="790074"/>
          </a:xfrm>
          <a:prstGeom prst="rect">
            <a:avLst/>
          </a:prstGeom>
        </p:spPr>
      </p:pic>
      <p:sp>
        <p:nvSpPr>
          <p:cNvPr id="2" name="Rektangel 1">
            <a:extLst>
              <a:ext uri="{FF2B5EF4-FFF2-40B4-BE49-F238E27FC236}">
                <a16:creationId xmlns:a16="http://schemas.microsoft.com/office/drawing/2014/main" id="{7CC6AB00-418B-369F-1297-74FFF346AC38}"/>
              </a:ext>
            </a:extLst>
          </p:cNvPr>
          <p:cNvSpPr/>
          <p:nvPr userDrawn="1"/>
        </p:nvSpPr>
        <p:spPr>
          <a:xfrm>
            <a:off x="11043920" y="802640"/>
            <a:ext cx="1310640" cy="19812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a:t>Ta bort logga – ska ej ligga mot färgad bakgrund</a:t>
            </a:r>
          </a:p>
        </p:txBody>
      </p:sp>
    </p:spTree>
    <p:extLst>
      <p:ext uri="{BB962C8B-B14F-4D97-AF65-F5344CB8AC3E}">
        <p14:creationId xmlns:p14="http://schemas.microsoft.com/office/powerpoint/2010/main" val="23060642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Former 02 - Vit textplatta">
    <p:bg>
      <p:bgPr>
        <a:solidFill>
          <a:schemeClr val="accent2"/>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A7310714-86B1-A81F-2C7E-60569691809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279530" y="0"/>
            <a:ext cx="2912470" cy="5797376"/>
          </a:xfrm>
          <a:prstGeom prst="rect">
            <a:avLst/>
          </a:prstGeom>
        </p:spPr>
      </p:pic>
      <p:pic>
        <p:nvPicPr>
          <p:cNvPr id="5" name="Bild 4">
            <a:extLst>
              <a:ext uri="{FF2B5EF4-FFF2-40B4-BE49-F238E27FC236}">
                <a16:creationId xmlns:a16="http://schemas.microsoft.com/office/drawing/2014/main" id="{3BF261CA-31CC-6DFB-E30E-A0E6AAA86065}"/>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0" y="4344601"/>
            <a:ext cx="7469478" cy="2513399"/>
          </a:xfrm>
          <a:prstGeom prst="rect">
            <a:avLst/>
          </a:prstGeom>
        </p:spPr>
      </p:pic>
      <p:sp>
        <p:nvSpPr>
          <p:cNvPr id="6" name="Rektangel 5">
            <a:extLst>
              <a:ext uri="{FF2B5EF4-FFF2-40B4-BE49-F238E27FC236}">
                <a16:creationId xmlns:a16="http://schemas.microsoft.com/office/drawing/2014/main" id="{7BD1CF7A-D625-142C-30DD-02C1BF293123}"/>
              </a:ext>
            </a:extLst>
          </p:cNvPr>
          <p:cNvSpPr/>
          <p:nvPr userDrawn="1"/>
        </p:nvSpPr>
        <p:spPr>
          <a:xfrm>
            <a:off x="533402" y="533400"/>
            <a:ext cx="11119336" cy="569715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Title 1">
            <a:extLst>
              <a:ext uri="{FF2B5EF4-FFF2-40B4-BE49-F238E27FC236}">
                <a16:creationId xmlns:a16="http://schemas.microsoft.com/office/drawing/2014/main" id="{37CF1E05-A35B-AFAB-FF8F-AD93C38A1BD7}"/>
              </a:ext>
            </a:extLst>
          </p:cNvPr>
          <p:cNvSpPr>
            <a:spLocks noGrp="1"/>
          </p:cNvSpPr>
          <p:nvPr>
            <p:ph type="ctrTitle"/>
          </p:nvPr>
        </p:nvSpPr>
        <p:spPr>
          <a:xfrm>
            <a:off x="1503858" y="147302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8" name="Platshållare för text 11">
            <a:extLst>
              <a:ext uri="{FF2B5EF4-FFF2-40B4-BE49-F238E27FC236}">
                <a16:creationId xmlns:a16="http://schemas.microsoft.com/office/drawing/2014/main" id="{FC3ABAF5-1CD8-83D7-4BA2-453BC7B38A3E}"/>
              </a:ext>
            </a:extLst>
          </p:cNvPr>
          <p:cNvSpPr>
            <a:spLocks noGrp="1"/>
          </p:cNvSpPr>
          <p:nvPr>
            <p:ph type="body" sz="quarter" idx="10"/>
          </p:nvPr>
        </p:nvSpPr>
        <p:spPr>
          <a:xfrm>
            <a:off x="1503363" y="2822575"/>
            <a:ext cx="7316787" cy="266382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87926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Former 03 - Blå/Röd">
    <p:bg>
      <p:bgPr>
        <a:solidFill>
          <a:schemeClr val="accent3"/>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19F02293-40FD-0A4D-1197-33256F66050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3751" r="30404"/>
          <a:stretch/>
        </p:blipFill>
        <p:spPr>
          <a:xfrm>
            <a:off x="6231786" y="0"/>
            <a:ext cx="5960214" cy="1738237"/>
          </a:xfrm>
          <a:prstGeom prst="rect">
            <a:avLst/>
          </a:prstGeom>
        </p:spPr>
      </p:pic>
      <p:pic>
        <p:nvPicPr>
          <p:cNvPr id="15" name="Bild 14">
            <a:extLst>
              <a:ext uri="{FF2B5EF4-FFF2-40B4-BE49-F238E27FC236}">
                <a16:creationId xmlns:a16="http://schemas.microsoft.com/office/drawing/2014/main" id="{76BF96BA-0331-764B-B3ED-196EEC7D6D8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4982" b="69617"/>
          <a:stretch/>
        </p:blipFill>
        <p:spPr>
          <a:xfrm>
            <a:off x="0" y="4351989"/>
            <a:ext cx="7581900" cy="2506012"/>
          </a:xfrm>
          <a:prstGeom prst="rect">
            <a:avLst/>
          </a:prstGeom>
        </p:spPr>
      </p:pic>
      <p:pic>
        <p:nvPicPr>
          <p:cNvPr id="5" name="Bild 4">
            <a:extLst>
              <a:ext uri="{FF2B5EF4-FFF2-40B4-BE49-F238E27FC236}">
                <a16:creationId xmlns:a16="http://schemas.microsoft.com/office/drawing/2014/main" id="{DBF71BB6-14D8-A19D-D1A2-245C7556494E}"/>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73073"/>
          <a:stretch/>
        </p:blipFill>
        <p:spPr>
          <a:xfrm>
            <a:off x="3797094" y="5011372"/>
            <a:ext cx="7017270" cy="1846628"/>
          </a:xfrm>
          <a:prstGeom prst="rect">
            <a:avLst/>
          </a:prstGeom>
        </p:spPr>
      </p:pic>
      <p:sp>
        <p:nvSpPr>
          <p:cNvPr id="16" name="Title 1">
            <a:extLst>
              <a:ext uri="{FF2B5EF4-FFF2-40B4-BE49-F238E27FC236}">
                <a16:creationId xmlns:a16="http://schemas.microsoft.com/office/drawing/2014/main" id="{99B76E42-CC3C-AEE2-A883-9D7440045A5A}"/>
              </a:ext>
            </a:extLst>
          </p:cNvPr>
          <p:cNvSpPr>
            <a:spLocks noGrp="1"/>
          </p:cNvSpPr>
          <p:nvPr>
            <p:ph type="ctrTitle"/>
          </p:nvPr>
        </p:nvSpPr>
        <p:spPr>
          <a:xfrm>
            <a:off x="1389015" y="196959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510946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Former 03 - Vit textplatta">
    <p:bg>
      <p:bgPr>
        <a:solidFill>
          <a:schemeClr val="accent3"/>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A235A573-AA50-17EA-F962-A797D22E2F4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73073"/>
          <a:stretch/>
        </p:blipFill>
        <p:spPr>
          <a:xfrm>
            <a:off x="3797094" y="5011372"/>
            <a:ext cx="7017270" cy="1846628"/>
          </a:xfrm>
          <a:prstGeom prst="rect">
            <a:avLst/>
          </a:prstGeom>
        </p:spPr>
      </p:pic>
      <p:pic>
        <p:nvPicPr>
          <p:cNvPr id="13" name="Bild 12">
            <a:extLst>
              <a:ext uri="{FF2B5EF4-FFF2-40B4-BE49-F238E27FC236}">
                <a16:creationId xmlns:a16="http://schemas.microsoft.com/office/drawing/2014/main" id="{6CFA6E21-F875-A7F5-BAE5-B3831D68D71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63751" r="30404"/>
          <a:stretch/>
        </p:blipFill>
        <p:spPr>
          <a:xfrm>
            <a:off x="6231786" y="0"/>
            <a:ext cx="5960214" cy="1738237"/>
          </a:xfrm>
          <a:prstGeom prst="rect">
            <a:avLst/>
          </a:prstGeom>
        </p:spPr>
      </p:pic>
      <p:pic>
        <p:nvPicPr>
          <p:cNvPr id="5" name="Bild 4">
            <a:extLst>
              <a:ext uri="{FF2B5EF4-FFF2-40B4-BE49-F238E27FC236}">
                <a16:creationId xmlns:a16="http://schemas.microsoft.com/office/drawing/2014/main" id="{482E8A8A-2CA3-F53B-C5BE-0406C0C3EF59}"/>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4982" b="69617"/>
          <a:stretch/>
        </p:blipFill>
        <p:spPr>
          <a:xfrm>
            <a:off x="0" y="4351989"/>
            <a:ext cx="7581900" cy="2506012"/>
          </a:xfrm>
          <a:prstGeom prst="rect">
            <a:avLst/>
          </a:prstGeom>
        </p:spPr>
      </p:pic>
      <p:sp>
        <p:nvSpPr>
          <p:cNvPr id="8" name="Rektangel 7">
            <a:extLst>
              <a:ext uri="{FF2B5EF4-FFF2-40B4-BE49-F238E27FC236}">
                <a16:creationId xmlns:a16="http://schemas.microsoft.com/office/drawing/2014/main" id="{0AD3F1FF-74D0-BB8F-1FA6-D669507B912E}"/>
              </a:ext>
            </a:extLst>
          </p:cNvPr>
          <p:cNvSpPr/>
          <p:nvPr userDrawn="1"/>
        </p:nvSpPr>
        <p:spPr>
          <a:xfrm>
            <a:off x="533402" y="533400"/>
            <a:ext cx="11119336" cy="569715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Title 1">
            <a:extLst>
              <a:ext uri="{FF2B5EF4-FFF2-40B4-BE49-F238E27FC236}">
                <a16:creationId xmlns:a16="http://schemas.microsoft.com/office/drawing/2014/main" id="{2BCFA661-CECF-271A-866E-5A31E0BD6C42}"/>
              </a:ext>
            </a:extLst>
          </p:cNvPr>
          <p:cNvSpPr>
            <a:spLocks noGrp="1"/>
          </p:cNvSpPr>
          <p:nvPr>
            <p:ph type="ctrTitle"/>
          </p:nvPr>
        </p:nvSpPr>
        <p:spPr>
          <a:xfrm>
            <a:off x="1503858" y="1473020"/>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12" name="Platshållare för text 11">
            <a:extLst>
              <a:ext uri="{FF2B5EF4-FFF2-40B4-BE49-F238E27FC236}">
                <a16:creationId xmlns:a16="http://schemas.microsoft.com/office/drawing/2014/main" id="{C982CEA3-AB05-C48D-3110-7E79904E7781}"/>
              </a:ext>
            </a:extLst>
          </p:cNvPr>
          <p:cNvSpPr>
            <a:spLocks noGrp="1"/>
          </p:cNvSpPr>
          <p:nvPr>
            <p:ph type="body" sz="quarter" idx="10"/>
          </p:nvPr>
        </p:nvSpPr>
        <p:spPr>
          <a:xfrm>
            <a:off x="1503363" y="2822575"/>
            <a:ext cx="7316787" cy="266382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19752475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ext med bild 02">
    <p:spTree>
      <p:nvGrpSpPr>
        <p:cNvPr id="1" name=""/>
        <p:cNvGrpSpPr/>
        <p:nvPr/>
      </p:nvGrpSpPr>
      <p:grpSpPr>
        <a:xfrm>
          <a:off x="0" y="0"/>
          <a:ext cx="0" cy="0"/>
          <a:chOff x="0" y="0"/>
          <a:chExt cx="0" cy="0"/>
        </a:xfrm>
      </p:grpSpPr>
      <p:sp>
        <p:nvSpPr>
          <p:cNvPr id="24" name="Platshållare för bild 23">
            <a:extLst>
              <a:ext uri="{FF2B5EF4-FFF2-40B4-BE49-F238E27FC236}">
                <a16:creationId xmlns:a16="http://schemas.microsoft.com/office/drawing/2014/main" id="{81B87062-41FC-D678-7DCE-D9CBB143FD88}"/>
              </a:ext>
            </a:extLst>
          </p:cNvPr>
          <p:cNvSpPr>
            <a:spLocks noGrp="1"/>
          </p:cNvSpPr>
          <p:nvPr>
            <p:ph type="pic" sz="quarter" idx="11"/>
          </p:nvPr>
        </p:nvSpPr>
        <p:spPr>
          <a:xfrm>
            <a:off x="5409750" y="0"/>
            <a:ext cx="6782250" cy="6858001"/>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0C1C276B-9D30-2AEC-3054-3BE289163A77}"/>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18" name="Frihandsfigur 17">
            <a:extLst>
              <a:ext uri="{FF2B5EF4-FFF2-40B4-BE49-F238E27FC236}">
                <a16:creationId xmlns:a16="http://schemas.microsoft.com/office/drawing/2014/main" id="{69F47379-F272-7B71-79B9-A94A64458794}"/>
              </a:ext>
            </a:extLst>
          </p:cNvPr>
          <p:cNvSpPr/>
          <p:nvPr userDrawn="1"/>
        </p:nvSpPr>
        <p:spPr>
          <a:xfrm>
            <a:off x="0" y="-1"/>
            <a:ext cx="6782250" cy="6858000"/>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accent2"/>
          </a:solidFill>
          <a:ln w="0" cap="flat">
            <a:noFill/>
            <a:prstDash val="solid"/>
            <a:miter/>
          </a:ln>
        </p:spPr>
        <p:txBody>
          <a:bodyPr rtlCol="0" anchor="ctr"/>
          <a:lstStyle/>
          <a:p>
            <a:endParaRPr lang="sv-SE"/>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2733749"/>
          </a:xfrm>
          <a:prstGeom prst="rect">
            <a:avLst/>
          </a:prstGeom>
        </p:spPr>
        <p:txBody>
          <a:bodyPr anchor="ctr" anchorCtr="0">
            <a:noAutofit/>
          </a:bodyPr>
          <a:lstStyle>
            <a:lvl1pPr algn="l">
              <a:lnSpc>
                <a:spcPct val="90000"/>
              </a:lnSpc>
              <a:defRPr sz="5400" kern="0" spc="0" baseline="0">
                <a:solidFill>
                  <a:sysClr val="windowText" lastClr="000000"/>
                </a:solidFill>
              </a:defRPr>
            </a:lvl1pPr>
          </a:lstStyle>
          <a:p>
            <a:r>
              <a:rPr lang="sv-SE"/>
              <a:t>Klicka här för att ändra mall för rubrikformat</a:t>
            </a:r>
            <a:endParaRPr lang="en-US"/>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4013200"/>
            <a:ext cx="4858270" cy="1941909"/>
          </a:xfrm>
        </p:spPr>
        <p:txBody>
          <a:bodyPr/>
          <a:lstStyle>
            <a:lvl1pPr marL="0" indent="0">
              <a:buNone/>
              <a:defRPr>
                <a:solidFill>
                  <a:sysClr val="windowText" lastClr="000000"/>
                </a:solidFill>
              </a:defRPr>
            </a:lvl1pPr>
          </a:lstStyle>
          <a:p>
            <a:pPr lvl="0"/>
            <a:r>
              <a:rPr lang="sv-SE"/>
              <a:t>Klicka här för att ändra format på bakgrundstexten</a:t>
            </a:r>
          </a:p>
        </p:txBody>
      </p:sp>
    </p:spTree>
    <p:extLst>
      <p:ext uri="{BB962C8B-B14F-4D97-AF65-F5344CB8AC3E}">
        <p14:creationId xmlns:p14="http://schemas.microsoft.com/office/powerpoint/2010/main" val="26309276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Kontakt röd/blå">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CA50722-D442-2FA6-851C-4B1A130EEB75}"/>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DE21032B-8525-7938-407B-C977CEC1DE85}"/>
              </a:ext>
            </a:extLst>
          </p:cNvPr>
          <p:cNvSpPr>
            <a:spLocks noGrp="1"/>
          </p:cNvSpPr>
          <p:nvPr>
            <p:ph type="sldNum" sz="quarter" idx="10"/>
          </p:nvPr>
        </p:nvSpPr>
        <p:spPr/>
        <p:txBody>
          <a:bodyPr/>
          <a:lstStyle/>
          <a:p>
            <a:fld id="{59C8BBA8-F427-4879-AAC6-186856FF899B}" type="slidenum">
              <a:rPr lang="sv-SE" smtClean="0"/>
              <a:pPr/>
              <a:t>‹#›</a:t>
            </a:fld>
            <a:endParaRPr lang="sv-SE"/>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a:t>Enhet, Göteborgs Stad</a:t>
            </a:r>
            <a:br>
              <a:rPr lang="sv-SE"/>
            </a:br>
            <a:r>
              <a:rPr lang="sv-SE"/>
              <a:t>Förnamn Efternamn</a:t>
            </a:r>
            <a:br>
              <a:rPr lang="sv-SE"/>
            </a:br>
            <a:r>
              <a:rPr lang="sv-SE"/>
              <a:t>namn@namn.se</a:t>
            </a:r>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7" name="Bild 6">
            <a:extLst>
              <a:ext uri="{FF2B5EF4-FFF2-40B4-BE49-F238E27FC236}">
                <a16:creationId xmlns:a16="http://schemas.microsoft.com/office/drawing/2014/main" id="{66D65C06-0E02-AA1E-18D4-7C670614243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982" b="69617"/>
          <a:stretch/>
        </p:blipFill>
        <p:spPr>
          <a:xfrm flipH="1">
            <a:off x="4070090" y="3939193"/>
            <a:ext cx="7581900" cy="2506012"/>
          </a:xfrm>
          <a:prstGeom prst="rect">
            <a:avLst/>
          </a:prstGeom>
        </p:spPr>
      </p:pic>
      <p:pic>
        <p:nvPicPr>
          <p:cNvPr id="8" name="Bild 7">
            <a:extLst>
              <a:ext uri="{FF2B5EF4-FFF2-40B4-BE49-F238E27FC236}">
                <a16:creationId xmlns:a16="http://schemas.microsoft.com/office/drawing/2014/main" id="{0FD7B4F3-2E54-5228-D942-1477B153CB6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17152" b="73073"/>
          <a:stretch/>
        </p:blipFill>
        <p:spPr>
          <a:xfrm flipH="1">
            <a:off x="407987" y="4598577"/>
            <a:ext cx="5813685" cy="1846628"/>
          </a:xfrm>
          <a:prstGeom prst="rect">
            <a:avLst/>
          </a:prstGeom>
        </p:spPr>
      </p:pic>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spTree>
    <p:extLst>
      <p:ext uri="{BB962C8B-B14F-4D97-AF65-F5344CB8AC3E}">
        <p14:creationId xmlns:p14="http://schemas.microsoft.com/office/powerpoint/2010/main" val="38935188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_Anpassad layout">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7977704-4DF4-69D3-82BC-8B181A82B79D}"/>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8062"/>
            <a:ext cx="11371264" cy="5304749"/>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a:t>Enhet, Göteborgs Stad</a:t>
            </a:r>
            <a:br>
              <a:rPr lang="sv-SE"/>
            </a:br>
            <a:r>
              <a:rPr lang="sv-SE"/>
              <a:t>Förnamn Efternamn</a:t>
            </a:r>
            <a:br>
              <a:rPr lang="sv-SE"/>
            </a:br>
            <a:r>
              <a:rPr lang="sv-SE"/>
              <a:t>namn@namn.se</a:t>
            </a:r>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pic>
        <p:nvPicPr>
          <p:cNvPr id="2" name="Bild 1">
            <a:extLst>
              <a:ext uri="{FF2B5EF4-FFF2-40B4-BE49-F238E27FC236}">
                <a16:creationId xmlns:a16="http://schemas.microsoft.com/office/drawing/2014/main" id="{45D0D916-BC76-C515-726D-AB4481BE6442}"/>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31644" t="-1" r="-1" b="42338"/>
          <a:stretch/>
        </p:blipFill>
        <p:spPr>
          <a:xfrm flipH="1">
            <a:off x="5683250" y="1696820"/>
            <a:ext cx="6096000" cy="4756179"/>
          </a:xfrm>
          <a:prstGeom prst="rect">
            <a:avLst/>
          </a:prstGeom>
        </p:spPr>
      </p:pic>
    </p:spTree>
    <p:extLst>
      <p:ext uri="{BB962C8B-B14F-4D97-AF65-F5344CB8AC3E}">
        <p14:creationId xmlns:p14="http://schemas.microsoft.com/office/powerpoint/2010/main" val="1590607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4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480000" y="1736728"/>
            <a:ext cx="5736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2580612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Rubrikbild 1">
    <p:spTree>
      <p:nvGrpSpPr>
        <p:cNvPr id="1" name=""/>
        <p:cNvGrpSpPr/>
        <p:nvPr/>
      </p:nvGrpSpPr>
      <p:grpSpPr>
        <a:xfrm>
          <a:off x="0" y="0"/>
          <a:ext cx="0" cy="0"/>
          <a:chOff x="0" y="0"/>
          <a:chExt cx="0" cy="0"/>
        </a:xfrm>
      </p:grpSpPr>
      <p:pic>
        <p:nvPicPr>
          <p:cNvPr id="6" name="Bildobjekt 5" descr="En bild som visar skiss, rita, Linjekonst, diagram&#10;&#10;Automatiskt genererad beskrivning">
            <a:extLst>
              <a:ext uri="{FF2B5EF4-FFF2-40B4-BE49-F238E27FC236}">
                <a16:creationId xmlns:a16="http://schemas.microsoft.com/office/drawing/2014/main" id="{8EA8829B-E94F-B075-763F-E38B56E2D2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69950"/>
            <a:ext cx="12192000" cy="5988050"/>
          </a:xfrm>
          <a:prstGeom prst="rect">
            <a:avLst/>
          </a:prstGeom>
        </p:spPr>
      </p:pic>
      <p:sp>
        <p:nvSpPr>
          <p:cNvPr id="14" name="Platshållare för sidfot 1">
            <a:extLst>
              <a:ext uri="{FF2B5EF4-FFF2-40B4-BE49-F238E27FC236}">
                <a16:creationId xmlns:a16="http://schemas.microsoft.com/office/drawing/2014/main" id="{7A27A7B7-1A3F-4706-BF1A-0C451E602ACC}"/>
              </a:ext>
            </a:extLst>
          </p:cNvPr>
          <p:cNvSpPr>
            <a:spLocks noGrp="1"/>
          </p:cNvSpPr>
          <p:nvPr>
            <p:ph type="ftr" sz="quarter" idx="3"/>
          </p:nvPr>
        </p:nvSpPr>
        <p:spPr>
          <a:xfrm>
            <a:off x="407988" y="296864"/>
            <a:ext cx="5688012" cy="503236"/>
          </a:xfrm>
          <a:prstGeom prst="rect">
            <a:avLst/>
          </a:prstGeom>
        </p:spPr>
        <p:txBody>
          <a:bodyPr lIns="0" tIns="36000" rIns="0" bIns="0" anchor="ctr" anchorCtr="0"/>
          <a:lstStyle>
            <a:lvl1pPr algn="l">
              <a:defRPr/>
            </a:lvl1pPr>
          </a:lstStyle>
          <a:p>
            <a:r>
              <a:rPr lang="sv-SE" sz="1100">
                <a:latin typeface="+mj-lt"/>
              </a:rPr>
              <a:t>Livslångt lärande och läsande</a:t>
            </a:r>
          </a:p>
          <a:p>
            <a:r>
              <a:rPr lang="sv-SE" sz="1100"/>
              <a:t>Kulturförvaltningen, Grundskoleförvaltningen och Förskoleförvaltningen</a:t>
            </a:r>
            <a:endParaRPr lang="sv-SE" sz="1100" b="0"/>
          </a:p>
        </p:txBody>
      </p:sp>
      <p:sp>
        <p:nvSpPr>
          <p:cNvPr id="5" name="Rektangel 4">
            <a:extLst>
              <a:ext uri="{FF2B5EF4-FFF2-40B4-BE49-F238E27FC236}">
                <a16:creationId xmlns:a16="http://schemas.microsoft.com/office/drawing/2014/main" id="{3E59222A-ECA0-8882-34B4-C1CCB4DF1F33}"/>
              </a:ext>
            </a:extLst>
          </p:cNvPr>
          <p:cNvSpPr/>
          <p:nvPr userDrawn="1"/>
        </p:nvSpPr>
        <p:spPr>
          <a:xfrm>
            <a:off x="1123806" y="1542183"/>
            <a:ext cx="4763922" cy="4969664"/>
          </a:xfrm>
          <a:prstGeom prst="rect">
            <a:avLst/>
          </a:prstGeom>
          <a:solidFill>
            <a:schemeClr val="accent1"/>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E45E15E8-ED00-AACF-4B31-1E786B18374C}"/>
              </a:ext>
            </a:extLst>
          </p:cNvPr>
          <p:cNvSpPr/>
          <p:nvPr userDrawn="1"/>
        </p:nvSpPr>
        <p:spPr>
          <a:xfrm>
            <a:off x="6432061" y="1542183"/>
            <a:ext cx="4763922" cy="4969664"/>
          </a:xfrm>
          <a:prstGeom prst="rect">
            <a:avLst/>
          </a:prstGeom>
          <a:solidFill>
            <a:schemeClr val="accent1"/>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034219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07/10/2025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cstate="screen">
              <a:extLst>
                <a:ext uri="{28A0092B-C50C-407E-A947-70E740481C1C}">
                  <a14:useLocalDpi xmlns:a14="http://schemas.microsoft.com/office/drawing/2010/main"/>
                </a:ext>
              </a:extLst>
            </a:blip>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477249414"/>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70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Ljusgrön våg - en d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6C1647-A0FD-0B44-F7ED-8B70B1854142}"/>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D72A2544-A756-2DB8-001B-37813B21B16F}"/>
              </a:ext>
            </a:extLst>
          </p:cNvPr>
          <p:cNvSpPr>
            <a:spLocks noGrp="1"/>
          </p:cNvSpPr>
          <p:nvPr>
            <p:ph type="sldNum" sz="quarter" idx="10"/>
          </p:nvPr>
        </p:nvSpPr>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00092065-662B-2A70-0A1A-3BF54E6F3F8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5903"/>
          <a:stretch/>
        </p:blipFill>
        <p:spPr>
          <a:xfrm>
            <a:off x="0" y="404813"/>
            <a:ext cx="12192000" cy="6453187"/>
          </a:xfrm>
          <a:prstGeom prst="rect">
            <a:avLst/>
          </a:prstGeom>
        </p:spPr>
      </p:pic>
      <p:sp>
        <p:nvSpPr>
          <p:cNvPr id="6" name="Content Placeholder 2">
            <a:extLst>
              <a:ext uri="{FF2B5EF4-FFF2-40B4-BE49-F238E27FC236}">
                <a16:creationId xmlns:a16="http://schemas.microsoft.com/office/drawing/2014/main" id="{A49C2263-7C50-D9D9-A6E2-EAD9AFC1D246}"/>
              </a:ext>
            </a:extLst>
          </p:cNvPr>
          <p:cNvSpPr>
            <a:spLocks noGrp="1"/>
          </p:cNvSpPr>
          <p:nvPr>
            <p:ph idx="11"/>
          </p:nvPr>
        </p:nvSpPr>
        <p:spPr>
          <a:xfrm>
            <a:off x="1056000" y="1738313"/>
            <a:ext cx="10080000" cy="25288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0991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6"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4"/>
            <a:ext cx="4176000" cy="4175125"/>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594735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Rubrikbild - Mörk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E867F-7ABF-04F4-B52E-0062357B8B37}"/>
              </a:ext>
            </a:extLst>
          </p:cNvPr>
          <p:cNvSpPr/>
          <p:nvPr userDrawn="1"/>
        </p:nvSpPr>
        <p:spPr>
          <a:xfrm>
            <a:off x="407987"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2" name="Title 1">
            <a:extLst>
              <a:ext uri="{FF2B5EF4-FFF2-40B4-BE49-F238E27FC236}">
                <a16:creationId xmlns:a16="http://schemas.microsoft.com/office/drawing/2014/main" id="{C235FB32-144F-CBFA-ABC6-DC1A0B32DA2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a:t>Klicka här för att ändra mall för rubrikformat</a:t>
            </a:r>
            <a:endParaRPr lang="en-US"/>
          </a:p>
        </p:txBody>
      </p:sp>
      <p:sp>
        <p:nvSpPr>
          <p:cNvPr id="4" name="Platshållare för text 4">
            <a:extLst>
              <a:ext uri="{FF2B5EF4-FFF2-40B4-BE49-F238E27FC236}">
                <a16:creationId xmlns:a16="http://schemas.microsoft.com/office/drawing/2014/main" id="{897EB0F2-BC50-0C74-D01E-5712B3537B3B}"/>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Datum</a:t>
            </a:r>
          </a:p>
        </p:txBody>
      </p:sp>
    </p:spTree>
    <p:extLst>
      <p:ext uri="{BB962C8B-B14F-4D97-AF65-F5344CB8AC3E}">
        <p14:creationId xmlns:p14="http://schemas.microsoft.com/office/powerpoint/2010/main" val="1712780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Rubrikbild - Apriko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B5AFCD2-7A42-3229-A4D2-B3901518F80F}"/>
              </a:ext>
            </a:extLst>
          </p:cNvPr>
          <p:cNvSpPr>
            <a:spLocks noGrp="1" noRot="1" noMove="1" noResize="1" noEditPoints="1" noAdjustHandles="1" noChangeArrowheads="1" noChangeShapeType="1"/>
          </p:cNvSpPr>
          <p:nvPr userDrawn="1"/>
        </p:nvSpPr>
        <p:spPr>
          <a:xfrm>
            <a:off x="407987"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Platshållare för text 4">
            <a:extLst>
              <a:ext uri="{FF2B5EF4-FFF2-40B4-BE49-F238E27FC236}">
                <a16:creationId xmlns:a16="http://schemas.microsoft.com/office/drawing/2014/main" id="{421DCEF6-6698-94D6-31D5-AC1769471833}"/>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a:t>Eventuell underrubrik</a:t>
            </a:r>
          </a:p>
        </p:txBody>
      </p:sp>
      <p:sp>
        <p:nvSpPr>
          <p:cNvPr id="9" name="Platshållare för text 4">
            <a:extLst>
              <a:ext uri="{FF2B5EF4-FFF2-40B4-BE49-F238E27FC236}">
                <a16:creationId xmlns:a16="http://schemas.microsoft.com/office/drawing/2014/main" id="{E1F5BB1A-4529-C204-E86D-9F2648C811E0}"/>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itle 1">
            <a:extLst>
              <a:ext uri="{FF2B5EF4-FFF2-40B4-BE49-F238E27FC236}">
                <a16:creationId xmlns:a16="http://schemas.microsoft.com/office/drawing/2014/main" id="{94AFA16A-3E04-AEA4-CD20-2E6B8E7750E6}"/>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a:t>Klicka här för att ändra mall för rubrikformat</a:t>
            </a:r>
            <a:endParaRPr lang="en-US"/>
          </a:p>
        </p:txBody>
      </p:sp>
      <p:sp>
        <p:nvSpPr>
          <p:cNvPr id="12" name="Platshållare för text 4">
            <a:extLst>
              <a:ext uri="{FF2B5EF4-FFF2-40B4-BE49-F238E27FC236}">
                <a16:creationId xmlns:a16="http://schemas.microsoft.com/office/drawing/2014/main" id="{D317A6E9-FF4C-E9BB-97F3-1E82956CAD38}"/>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36367362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Rubrik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Platshållare för text 4">
            <a:extLst>
              <a:ext uri="{FF2B5EF4-FFF2-40B4-BE49-F238E27FC236}">
                <a16:creationId xmlns:a16="http://schemas.microsoft.com/office/drawing/2014/main" id="{60203A0A-12F6-B281-008C-0CB0ED0B9C57}"/>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a:t>Eventuell underrubrik</a:t>
            </a:r>
          </a:p>
        </p:txBody>
      </p:sp>
      <p:sp>
        <p:nvSpPr>
          <p:cNvPr id="10" name="Platshållare för text 4">
            <a:extLst>
              <a:ext uri="{FF2B5EF4-FFF2-40B4-BE49-F238E27FC236}">
                <a16:creationId xmlns:a16="http://schemas.microsoft.com/office/drawing/2014/main" id="{6A5EF27A-F441-6AD3-5E39-9C43EE1A4CDA}"/>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itle 1">
            <a:extLst>
              <a:ext uri="{FF2B5EF4-FFF2-40B4-BE49-F238E27FC236}">
                <a16:creationId xmlns:a16="http://schemas.microsoft.com/office/drawing/2014/main" id="{5C18D90D-7604-DC1F-CED7-CD265CF3AC2C}"/>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a:t>Klicka här för att ändra mall för rubrikformat</a:t>
            </a:r>
            <a:endParaRPr lang="en-US"/>
          </a:p>
        </p:txBody>
      </p:sp>
      <p:sp>
        <p:nvSpPr>
          <p:cNvPr id="12" name="Platshållare för text 4">
            <a:extLst>
              <a:ext uri="{FF2B5EF4-FFF2-40B4-BE49-F238E27FC236}">
                <a16:creationId xmlns:a16="http://schemas.microsoft.com/office/drawing/2014/main" id="{0041E0DA-B7E3-9D0A-D154-9688A1AEC8E8}"/>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Tree>
    <p:extLst>
      <p:ext uri="{BB962C8B-B14F-4D97-AF65-F5344CB8AC3E}">
        <p14:creationId xmlns:p14="http://schemas.microsoft.com/office/powerpoint/2010/main" val="38393112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Rubrik med bild - Mörk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bg1"/>
                </a:solidFill>
                <a:latin typeface="+mn-lt"/>
              </a:defRPr>
            </a:lvl1pPr>
          </a:lstStyle>
          <a:p>
            <a:pPr lvl="0"/>
            <a:endParaRPr lang="sv-SE"/>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bg1"/>
                </a:solidFill>
              </a:defRPr>
            </a:lvl1pPr>
          </a:lstStyle>
          <a:p>
            <a:r>
              <a:rPr lang="sv-SE"/>
              <a:t>Klicka här</a:t>
            </a:r>
            <a:endParaRPr lang="en-US"/>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bg1"/>
                </a:solidFill>
                <a:latin typeface="+mn-lt"/>
              </a:defRPr>
            </a:lvl1pPr>
          </a:lstStyle>
          <a:p>
            <a:pPr lvl="0"/>
            <a:r>
              <a:rPr lang="sv-SE"/>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bg1"/>
                </a:solidFill>
                <a:latin typeface="+mj-lt"/>
              </a:defRPr>
            </a:lvl1pPr>
          </a:lstStyle>
          <a:p>
            <a:pPr lvl="0"/>
            <a:r>
              <a:rPr lang="sv-SE"/>
              <a:t>Eventuell underrubrik</a:t>
            </a:r>
          </a:p>
        </p:txBody>
      </p:sp>
      <p:sp>
        <p:nvSpPr>
          <p:cNvPr id="2" name="Platshållare för bild 3">
            <a:extLst>
              <a:ext uri="{FF2B5EF4-FFF2-40B4-BE49-F238E27FC236}">
                <a16:creationId xmlns:a16="http://schemas.microsoft.com/office/drawing/2014/main" id="{AFED7E8F-A531-46F4-8DDA-487F70B080CA}"/>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18325864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Rubrik med 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endParaRPr lang="sv-SE"/>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tx1"/>
                </a:solidFill>
              </a:defRPr>
            </a:lvl1pPr>
          </a:lstStyle>
          <a:p>
            <a:r>
              <a:rPr lang="sv-SE"/>
              <a:t>Klicka här</a:t>
            </a:r>
            <a:endParaRPr lang="en-US"/>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tx1"/>
                </a:solidFill>
                <a:latin typeface="+mj-lt"/>
              </a:defRPr>
            </a:lvl1pPr>
          </a:lstStyle>
          <a:p>
            <a:pPr lvl="0"/>
            <a:r>
              <a:rPr lang="sv-SE"/>
              <a:t>Eventuell underrubrik</a:t>
            </a:r>
          </a:p>
        </p:txBody>
      </p:sp>
      <p:sp>
        <p:nvSpPr>
          <p:cNvPr id="2" name="Platshållare för bild 3">
            <a:extLst>
              <a:ext uri="{FF2B5EF4-FFF2-40B4-BE49-F238E27FC236}">
                <a16:creationId xmlns:a16="http://schemas.microsoft.com/office/drawing/2014/main" id="{5B8E82BF-0F90-0EB1-C7E7-05A52433B561}"/>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10580605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Rubrik med 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endParaRPr lang="sv-SE"/>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tx1"/>
                </a:solidFill>
              </a:defRPr>
            </a:lvl1pPr>
          </a:lstStyle>
          <a:p>
            <a:r>
              <a:rPr lang="sv-SE"/>
              <a:t>Klicka här</a:t>
            </a:r>
            <a:endParaRPr lang="en-US"/>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tx1"/>
                </a:solidFill>
                <a:latin typeface="+mj-lt"/>
              </a:defRPr>
            </a:lvl1pPr>
          </a:lstStyle>
          <a:p>
            <a:pPr lvl="0"/>
            <a:r>
              <a:rPr lang="sv-SE"/>
              <a:t>Eventuell underrubrik</a:t>
            </a:r>
          </a:p>
        </p:txBody>
      </p:sp>
      <p:sp>
        <p:nvSpPr>
          <p:cNvPr id="2" name="Platshållare för bild 3">
            <a:extLst>
              <a:ext uri="{FF2B5EF4-FFF2-40B4-BE49-F238E27FC236}">
                <a16:creationId xmlns:a16="http://schemas.microsoft.com/office/drawing/2014/main" id="{5B8E82BF-0F90-0EB1-C7E7-05A52433B561}"/>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38590723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ubrikbild - pratbubblor">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8255A4D-CD6F-B9D9-49F0-EB59FF07E109}"/>
              </a:ext>
            </a:extLst>
          </p:cNvPr>
          <p:cNvSpPr/>
          <p:nvPr userDrawn="1"/>
        </p:nvSpPr>
        <p:spPr>
          <a:xfrm>
            <a:off x="407987" y="1145111"/>
            <a:ext cx="11371264" cy="5307952"/>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6" name="Bild 2">
            <a:extLst>
              <a:ext uri="{FF2B5EF4-FFF2-40B4-BE49-F238E27FC236}">
                <a16:creationId xmlns:a16="http://schemas.microsoft.com/office/drawing/2014/main" id="{25D809C0-4DEF-38D1-C532-2314B5EDB3D0}"/>
              </a:ext>
            </a:extLst>
          </p:cNvPr>
          <p:cNvSpPr/>
          <p:nvPr/>
        </p:nvSpPr>
        <p:spPr>
          <a:xfrm>
            <a:off x="4297150" y="1144856"/>
            <a:ext cx="7482101" cy="5308207"/>
          </a:xfrm>
          <a:custGeom>
            <a:avLst/>
            <a:gdLst>
              <a:gd name="connsiteX0" fmla="*/ 0 w 7482101"/>
              <a:gd name="connsiteY0" fmla="*/ 5308208 h 5308207"/>
              <a:gd name="connsiteX1" fmla="*/ 90175 w 7482101"/>
              <a:gd name="connsiteY1" fmla="*/ 5087636 h 5308207"/>
              <a:gd name="connsiteX2" fmla="*/ 324554 w 7482101"/>
              <a:gd name="connsiteY2" fmla="*/ 4865286 h 5308207"/>
              <a:gd name="connsiteX3" fmla="*/ 569789 w 7482101"/>
              <a:gd name="connsiteY3" fmla="*/ 4739825 h 5308207"/>
              <a:gd name="connsiteX4" fmla="*/ 811448 w 7482101"/>
              <a:gd name="connsiteY4" fmla="*/ 4621476 h 5308207"/>
              <a:gd name="connsiteX5" fmla="*/ 1269476 w 7482101"/>
              <a:gd name="connsiteY5" fmla="*/ 4549729 h 5308207"/>
              <a:gd name="connsiteX6" fmla="*/ 1666195 w 7482101"/>
              <a:gd name="connsiteY6" fmla="*/ 4521031 h 5308207"/>
              <a:gd name="connsiteX7" fmla="*/ 2142232 w 7482101"/>
              <a:gd name="connsiteY7" fmla="*/ 4531825 h 5308207"/>
              <a:gd name="connsiteX8" fmla="*/ 2282859 w 7482101"/>
              <a:gd name="connsiteY8" fmla="*/ 4546174 h 5308207"/>
              <a:gd name="connsiteX9" fmla="*/ 2445200 w 7482101"/>
              <a:gd name="connsiteY9" fmla="*/ 4531825 h 5308207"/>
              <a:gd name="connsiteX10" fmla="*/ 2856352 w 7482101"/>
              <a:gd name="connsiteY10" fmla="*/ 4506682 h 5308207"/>
              <a:gd name="connsiteX11" fmla="*/ 3429717 w 7482101"/>
              <a:gd name="connsiteY11" fmla="*/ 4477983 h 5308207"/>
              <a:gd name="connsiteX12" fmla="*/ 3999506 w 7482101"/>
              <a:gd name="connsiteY12" fmla="*/ 4373983 h 5308207"/>
              <a:gd name="connsiteX13" fmla="*/ 5323010 w 7482101"/>
              <a:gd name="connsiteY13" fmla="*/ 3850552 h 5308207"/>
              <a:gd name="connsiteX14" fmla="*/ 5990254 w 7482101"/>
              <a:gd name="connsiteY14" fmla="*/ 3337789 h 5308207"/>
              <a:gd name="connsiteX15" fmla="*/ 6203047 w 7482101"/>
              <a:gd name="connsiteY15" fmla="*/ 2964962 h 5308207"/>
              <a:gd name="connsiteX16" fmla="*/ 6383397 w 7482101"/>
              <a:gd name="connsiteY16" fmla="*/ 2617152 h 5308207"/>
              <a:gd name="connsiteX17" fmla="*/ 6531305 w 7482101"/>
              <a:gd name="connsiteY17" fmla="*/ 2237087 h 5308207"/>
              <a:gd name="connsiteX18" fmla="*/ 6599766 w 7482101"/>
              <a:gd name="connsiteY18" fmla="*/ 1724323 h 5308207"/>
              <a:gd name="connsiteX19" fmla="*/ 6646642 w 7482101"/>
              <a:gd name="connsiteY19" fmla="*/ 1272512 h 5308207"/>
              <a:gd name="connsiteX20" fmla="*/ 6668228 w 7482101"/>
              <a:gd name="connsiteY20" fmla="*/ 702479 h 5308207"/>
              <a:gd name="connsiteX21" fmla="*/ 6664651 w 7482101"/>
              <a:gd name="connsiteY21" fmla="*/ 250667 h 5308207"/>
              <a:gd name="connsiteX22" fmla="*/ 6639361 w 7482101"/>
              <a:gd name="connsiteY22" fmla="*/ 0 h 5308207"/>
              <a:gd name="connsiteX23" fmla="*/ 7482102 w 7482101"/>
              <a:gd name="connsiteY23" fmla="*/ 0 h 5308207"/>
              <a:gd name="connsiteX24" fmla="*/ 7482102 w 7482101"/>
              <a:gd name="connsiteY24" fmla="*/ 5307954 h 5308207"/>
              <a:gd name="connsiteX25" fmla="*/ 0 w 7482101"/>
              <a:gd name="connsiteY25" fmla="*/ 5307954 h 530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82101" h="5308207">
                <a:moveTo>
                  <a:pt x="0" y="5308208"/>
                </a:moveTo>
                <a:cubicBezTo>
                  <a:pt x="11112" y="5255510"/>
                  <a:pt x="34742" y="5173478"/>
                  <a:pt x="90175" y="5087636"/>
                </a:cubicBezTo>
                <a:cubicBezTo>
                  <a:pt x="164384" y="4972715"/>
                  <a:pt x="257369" y="4909858"/>
                  <a:pt x="324554" y="4865286"/>
                </a:cubicBezTo>
                <a:cubicBezTo>
                  <a:pt x="363255" y="4839635"/>
                  <a:pt x="379221" y="4832905"/>
                  <a:pt x="569789" y="4739825"/>
                </a:cubicBezTo>
                <a:cubicBezTo>
                  <a:pt x="810170" y="4622365"/>
                  <a:pt x="797270" y="4626936"/>
                  <a:pt x="811448" y="4621476"/>
                </a:cubicBezTo>
                <a:cubicBezTo>
                  <a:pt x="862155" y="4601793"/>
                  <a:pt x="929084" y="4580714"/>
                  <a:pt x="1269476" y="4549729"/>
                </a:cubicBezTo>
                <a:cubicBezTo>
                  <a:pt x="1453402" y="4532968"/>
                  <a:pt x="1545365" y="4524713"/>
                  <a:pt x="1666195" y="4521031"/>
                </a:cubicBezTo>
                <a:cubicBezTo>
                  <a:pt x="1900190" y="4514047"/>
                  <a:pt x="2022935" y="4510364"/>
                  <a:pt x="2142232" y="4531825"/>
                </a:cubicBezTo>
                <a:cubicBezTo>
                  <a:pt x="2161647" y="4535253"/>
                  <a:pt x="2212865" y="4545285"/>
                  <a:pt x="2282859" y="4546174"/>
                </a:cubicBezTo>
                <a:cubicBezTo>
                  <a:pt x="2364221" y="4547317"/>
                  <a:pt x="2424764" y="4535507"/>
                  <a:pt x="2445200" y="4531825"/>
                </a:cubicBezTo>
                <a:cubicBezTo>
                  <a:pt x="2508297" y="4520269"/>
                  <a:pt x="2537929" y="4521158"/>
                  <a:pt x="2856352" y="4506682"/>
                </a:cubicBezTo>
                <a:cubicBezTo>
                  <a:pt x="3204024" y="4490936"/>
                  <a:pt x="3377988" y="4482936"/>
                  <a:pt x="3429717" y="4477983"/>
                </a:cubicBezTo>
                <a:cubicBezTo>
                  <a:pt x="3664479" y="4455507"/>
                  <a:pt x="3836654" y="4413983"/>
                  <a:pt x="3999506" y="4373983"/>
                </a:cubicBezTo>
                <a:cubicBezTo>
                  <a:pt x="4264283" y="4309094"/>
                  <a:pt x="4757436" y="4165347"/>
                  <a:pt x="5323010" y="3850552"/>
                </a:cubicBezTo>
                <a:cubicBezTo>
                  <a:pt x="5834555" y="3565853"/>
                  <a:pt x="5955129" y="3391630"/>
                  <a:pt x="5990254" y="3337789"/>
                </a:cubicBezTo>
                <a:cubicBezTo>
                  <a:pt x="6039812" y="3261725"/>
                  <a:pt x="6119386" y="3116836"/>
                  <a:pt x="6203047" y="2964962"/>
                </a:cubicBezTo>
                <a:cubicBezTo>
                  <a:pt x="6325920" y="2741597"/>
                  <a:pt x="6369347" y="2647882"/>
                  <a:pt x="6383397" y="2617152"/>
                </a:cubicBezTo>
                <a:cubicBezTo>
                  <a:pt x="6444323" y="2484072"/>
                  <a:pt x="6492731" y="2378040"/>
                  <a:pt x="6531305" y="2237087"/>
                </a:cubicBezTo>
                <a:cubicBezTo>
                  <a:pt x="6556339" y="2145404"/>
                  <a:pt x="6560298" y="2100325"/>
                  <a:pt x="6599766" y="1724323"/>
                </a:cubicBezTo>
                <a:cubicBezTo>
                  <a:pt x="6643704" y="1305909"/>
                  <a:pt x="6643065" y="1319877"/>
                  <a:pt x="6646642" y="1272512"/>
                </a:cubicBezTo>
                <a:cubicBezTo>
                  <a:pt x="6659159" y="1105147"/>
                  <a:pt x="6662224" y="970924"/>
                  <a:pt x="6668228" y="702479"/>
                </a:cubicBezTo>
                <a:cubicBezTo>
                  <a:pt x="6673848" y="455367"/>
                  <a:pt x="6671676" y="356192"/>
                  <a:pt x="6664651" y="250667"/>
                </a:cubicBezTo>
                <a:cubicBezTo>
                  <a:pt x="6657754" y="146794"/>
                  <a:pt x="6647536" y="60572"/>
                  <a:pt x="6639361" y="0"/>
                </a:cubicBezTo>
                <a:lnTo>
                  <a:pt x="7482102" y="0"/>
                </a:lnTo>
                <a:lnTo>
                  <a:pt x="7482102" y="5307954"/>
                </a:lnTo>
                <a:lnTo>
                  <a:pt x="0" y="5307954"/>
                </a:lnTo>
                <a:close/>
              </a:path>
            </a:pathLst>
          </a:custGeom>
          <a:solidFill>
            <a:srgbClr val="C1E0CE"/>
          </a:solidFill>
          <a:ln w="0" cap="flat">
            <a:noFill/>
            <a:prstDash val="solid"/>
            <a:miter/>
          </a:ln>
        </p:spPr>
        <p:txBody>
          <a:bodyPr rtlCol="0" anchor="ctr"/>
          <a:lstStyle/>
          <a:p>
            <a:endParaRPr lang="sv-SE"/>
          </a:p>
        </p:txBody>
      </p:sp>
      <p:grpSp>
        <p:nvGrpSpPr>
          <p:cNvPr id="5" name="Bild 46">
            <a:extLst>
              <a:ext uri="{FF2B5EF4-FFF2-40B4-BE49-F238E27FC236}">
                <a16:creationId xmlns:a16="http://schemas.microsoft.com/office/drawing/2014/main" id="{B158DE45-1179-45D7-F1A0-FC5A851F1325}"/>
              </a:ext>
            </a:extLst>
          </p:cNvPr>
          <p:cNvGrpSpPr/>
          <p:nvPr userDrawn="1"/>
        </p:nvGrpSpPr>
        <p:grpSpPr>
          <a:xfrm>
            <a:off x="7492095" y="3956345"/>
            <a:ext cx="3546428" cy="2178760"/>
            <a:chOff x="6347627" y="388765"/>
            <a:chExt cx="2101004" cy="1290759"/>
          </a:xfrm>
        </p:grpSpPr>
        <p:sp>
          <p:nvSpPr>
            <p:cNvPr id="6" name="Frihandsfigur 5">
              <a:extLst>
                <a:ext uri="{FF2B5EF4-FFF2-40B4-BE49-F238E27FC236}">
                  <a16:creationId xmlns:a16="http://schemas.microsoft.com/office/drawing/2014/main" id="{ADEC2A52-569F-930C-95A8-8E4E0563833C}"/>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chemeClr val="accent1"/>
            </a:solidFill>
            <a:ln w="0"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5F04CEBF-C8B6-50C3-7F0B-40BFA167C6CB}"/>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chemeClr val="accent5"/>
            </a:solidFill>
            <a:ln w="0" cap="flat">
              <a:noFill/>
              <a:prstDash val="solid"/>
              <a:miter/>
            </a:ln>
          </p:spPr>
          <p:txBody>
            <a:bodyPr rtlCol="0" anchor="ctr"/>
            <a:lstStyle/>
            <a:p>
              <a:endParaRPr lang="sv-SE"/>
            </a:p>
          </p:txBody>
        </p:sp>
      </p:gr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5190"/>
            <a:ext cx="1481456" cy="499915"/>
          </a:xfrm>
          <a:prstGeom prst="rect">
            <a:avLst/>
          </a:prstGeom>
        </p:spPr>
      </p:pic>
      <p:sp>
        <p:nvSpPr>
          <p:cNvPr id="9" name="Platshållare för text 4">
            <a:extLst>
              <a:ext uri="{FF2B5EF4-FFF2-40B4-BE49-F238E27FC236}">
                <a16:creationId xmlns:a16="http://schemas.microsoft.com/office/drawing/2014/main" id="{1B38E81D-86F8-F9D2-D971-C809474BBEA8}"/>
              </a:ext>
            </a:extLst>
          </p:cNvPr>
          <p:cNvSpPr>
            <a:spLocks noGrp="1"/>
          </p:cNvSpPr>
          <p:nvPr>
            <p:ph type="body" sz="quarter" idx="11" hasCustomPrompt="1"/>
          </p:nvPr>
        </p:nvSpPr>
        <p:spPr>
          <a:xfrm>
            <a:off x="1731696" y="3906213"/>
            <a:ext cx="5629682" cy="394854"/>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a:t>Eventuell underrubrik</a:t>
            </a:r>
          </a:p>
        </p:txBody>
      </p:sp>
      <p:sp>
        <p:nvSpPr>
          <p:cNvPr id="10" name="Platshållare för text 4">
            <a:extLst>
              <a:ext uri="{FF2B5EF4-FFF2-40B4-BE49-F238E27FC236}">
                <a16:creationId xmlns:a16="http://schemas.microsoft.com/office/drawing/2014/main" id="{9956A3CD-E574-42DB-991B-244932883AD4}"/>
              </a:ext>
            </a:extLst>
          </p:cNvPr>
          <p:cNvSpPr>
            <a:spLocks noGrp="1"/>
          </p:cNvSpPr>
          <p:nvPr>
            <p:ph type="body" sz="quarter" idx="12" hasCustomPrompt="1"/>
          </p:nvPr>
        </p:nvSpPr>
        <p:spPr>
          <a:xfrm>
            <a:off x="1731696" y="4448849"/>
            <a:ext cx="562968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2" name="Title 1">
            <a:extLst>
              <a:ext uri="{FF2B5EF4-FFF2-40B4-BE49-F238E27FC236}">
                <a16:creationId xmlns:a16="http://schemas.microsoft.com/office/drawing/2014/main" id="{323DFA53-1524-0F9D-EB0E-6E09784D2432}"/>
              </a:ext>
            </a:extLst>
          </p:cNvPr>
          <p:cNvSpPr>
            <a:spLocks noGrp="1"/>
          </p:cNvSpPr>
          <p:nvPr>
            <p:ph type="ctrTitle"/>
          </p:nvPr>
        </p:nvSpPr>
        <p:spPr>
          <a:xfrm>
            <a:off x="1731696" y="2366765"/>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a:t>Klicka här för att ändra mall för rubrikformat</a:t>
            </a:r>
            <a:endParaRPr lang="en-US"/>
          </a:p>
        </p:txBody>
      </p:sp>
      <p:sp>
        <p:nvSpPr>
          <p:cNvPr id="13" name="Platshållare för text 4">
            <a:extLst>
              <a:ext uri="{FF2B5EF4-FFF2-40B4-BE49-F238E27FC236}">
                <a16:creationId xmlns:a16="http://schemas.microsoft.com/office/drawing/2014/main" id="{31222856-446D-B7F8-8455-4681353990AD}"/>
              </a:ext>
            </a:extLst>
          </p:cNvPr>
          <p:cNvSpPr>
            <a:spLocks noGrp="1"/>
          </p:cNvSpPr>
          <p:nvPr>
            <p:ph type="body" sz="quarter" idx="13" hasCustomPrompt="1"/>
          </p:nvPr>
        </p:nvSpPr>
        <p:spPr>
          <a:xfrm>
            <a:off x="1731696" y="4797233"/>
            <a:ext cx="562968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Datum</a:t>
            </a:r>
          </a:p>
        </p:txBody>
      </p:sp>
      <p:pic>
        <p:nvPicPr>
          <p:cNvPr id="2" name="Picture 4">
            <a:extLst>
              <a:ext uri="{FF2B5EF4-FFF2-40B4-BE49-F238E27FC236}">
                <a16:creationId xmlns:a16="http://schemas.microsoft.com/office/drawing/2014/main" id="{2BFEEFF1-C942-12BA-670C-84962B3CC27C}"/>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694852" y="336527"/>
            <a:ext cx="2317898" cy="6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807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Rubrikbild - smiley">
    <p:spTree>
      <p:nvGrpSpPr>
        <p:cNvPr id="1" name=""/>
        <p:cNvGrpSpPr/>
        <p:nvPr/>
      </p:nvGrpSpPr>
      <p:grpSpPr>
        <a:xfrm>
          <a:off x="0" y="0"/>
          <a:ext cx="0" cy="0"/>
          <a:chOff x="0" y="0"/>
          <a:chExt cx="0" cy="0"/>
        </a:xfrm>
      </p:grpSpPr>
      <p:sp>
        <p:nvSpPr>
          <p:cNvPr id="3" name="Google Shape;183;p67">
            <a:extLst>
              <a:ext uri="{FF2B5EF4-FFF2-40B4-BE49-F238E27FC236}">
                <a16:creationId xmlns:a16="http://schemas.microsoft.com/office/drawing/2014/main" id="{CFD27452-4DC9-88ED-85E3-271F19120A0F}"/>
              </a:ext>
            </a:extLst>
          </p:cNvPr>
          <p:cNvSpPr/>
          <p:nvPr userDrawn="1"/>
        </p:nvSpPr>
        <p:spPr>
          <a:xfrm>
            <a:off x="407987" y="1144856"/>
            <a:ext cx="11383884" cy="5307954"/>
          </a:xfrm>
          <a:prstGeom prst="rect">
            <a:avLst/>
          </a:prstGeom>
          <a:solidFill>
            <a:srgbClr val="FBCF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Bild 14">
            <a:extLst>
              <a:ext uri="{FF2B5EF4-FFF2-40B4-BE49-F238E27FC236}">
                <a16:creationId xmlns:a16="http://schemas.microsoft.com/office/drawing/2014/main" id="{FF1048DF-6350-33E7-F95C-73609E1EFF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64" b="73073"/>
          <a:stretch/>
        </p:blipFill>
        <p:spPr>
          <a:xfrm rot="5400000" flipV="1">
            <a:off x="6829495" y="1550923"/>
            <a:ext cx="5370713" cy="4558584"/>
          </a:xfrm>
          <a:prstGeom prst="rect">
            <a:avLst/>
          </a:prstGeom>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pic>
        <p:nvPicPr>
          <p:cNvPr id="13" name="Bild 12">
            <a:extLst>
              <a:ext uri="{FF2B5EF4-FFF2-40B4-BE49-F238E27FC236}">
                <a16:creationId xmlns:a16="http://schemas.microsoft.com/office/drawing/2014/main" id="{9ACAB325-90FA-6495-4013-F88305E3BFE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 r="33296" b="25113"/>
          <a:stretch/>
        </p:blipFill>
        <p:spPr>
          <a:xfrm rot="5400000">
            <a:off x="1622028" y="2660265"/>
            <a:ext cx="2576229" cy="5008861"/>
          </a:xfrm>
          <a:prstGeom prst="rect">
            <a:avLst/>
          </a:prstGeom>
        </p:spPr>
      </p:pic>
      <p:grpSp>
        <p:nvGrpSpPr>
          <p:cNvPr id="4" name="Bild 38">
            <a:extLst>
              <a:ext uri="{FF2B5EF4-FFF2-40B4-BE49-F238E27FC236}">
                <a16:creationId xmlns:a16="http://schemas.microsoft.com/office/drawing/2014/main" id="{ABA98C1B-E79C-76FB-59BF-E2546A362092}"/>
              </a:ext>
            </a:extLst>
          </p:cNvPr>
          <p:cNvGrpSpPr/>
          <p:nvPr userDrawn="1"/>
        </p:nvGrpSpPr>
        <p:grpSpPr>
          <a:xfrm rot="455438">
            <a:off x="8905249" y="2914578"/>
            <a:ext cx="2592841" cy="2658977"/>
            <a:chOff x="2440798" y="1207417"/>
            <a:chExt cx="1068639" cy="1095897"/>
          </a:xfrm>
          <a:solidFill>
            <a:schemeClr val="accent6"/>
          </a:solidFill>
        </p:grpSpPr>
        <p:sp>
          <p:nvSpPr>
            <p:cNvPr id="5" name="Frihandsfigur 71">
              <a:extLst>
                <a:ext uri="{FF2B5EF4-FFF2-40B4-BE49-F238E27FC236}">
                  <a16:creationId xmlns:a16="http://schemas.microsoft.com/office/drawing/2014/main" id="{0A2A1A4B-BA7C-3471-E8E9-594932F64946}"/>
                </a:ext>
              </a:extLst>
            </p:cNvPr>
            <p:cNvSpPr/>
            <p:nvPr/>
          </p:nvSpPr>
          <p:spPr>
            <a:xfrm>
              <a:off x="2440798" y="1480446"/>
              <a:ext cx="1068639" cy="822868"/>
            </a:xfrm>
            <a:custGeom>
              <a:avLst/>
              <a:gdLst>
                <a:gd name="connsiteX0" fmla="*/ 1068386 w 1068639"/>
                <a:gd name="connsiteY0" fmla="*/ 113363 h 822868"/>
                <a:gd name="connsiteX1" fmla="*/ 1007179 w 1068639"/>
                <a:gd name="connsiteY1" fmla="*/ 459054 h 822868"/>
                <a:gd name="connsiteX2" fmla="*/ 923270 w 1068639"/>
                <a:gd name="connsiteY2" fmla="*/ 592859 h 822868"/>
                <a:gd name="connsiteX3" fmla="*/ 661100 w 1068639"/>
                <a:gd name="connsiteY3" fmla="*/ 794583 h 822868"/>
                <a:gd name="connsiteX4" fmla="*/ 307084 w 1068639"/>
                <a:gd name="connsiteY4" fmla="*/ 777971 h 822868"/>
                <a:gd name="connsiteX5" fmla="*/ 256251 w 1068639"/>
                <a:gd name="connsiteY5" fmla="*/ 743416 h 822868"/>
                <a:gd name="connsiteX6" fmla="*/ 65038 w 1068639"/>
                <a:gd name="connsiteY6" fmla="*/ 487371 h 822868"/>
                <a:gd name="connsiteX7" fmla="*/ 25834 w 1068639"/>
                <a:gd name="connsiteY7" fmla="*/ 328754 h 822868"/>
                <a:gd name="connsiteX8" fmla="*/ 1741 w 1068639"/>
                <a:gd name="connsiteY8" fmla="*/ 221374 h 822868"/>
                <a:gd name="connsiteX9" fmla="*/ 3203 w 1068639"/>
                <a:gd name="connsiteY9" fmla="*/ 128152 h 822868"/>
                <a:gd name="connsiteX10" fmla="*/ 15041 w 1068639"/>
                <a:gd name="connsiteY10" fmla="*/ 101307 h 822868"/>
                <a:gd name="connsiteX11" fmla="*/ 44008 w 1068639"/>
                <a:gd name="connsiteY11" fmla="*/ 91494 h 822868"/>
                <a:gd name="connsiteX12" fmla="*/ 61278 w 1068639"/>
                <a:gd name="connsiteY12" fmla="*/ 111961 h 822868"/>
                <a:gd name="connsiteX13" fmla="*/ 67336 w 1068639"/>
                <a:gd name="connsiteY13" fmla="*/ 186889 h 822868"/>
                <a:gd name="connsiteX14" fmla="*/ 151662 w 1068639"/>
                <a:gd name="connsiteY14" fmla="*/ 517791 h 822868"/>
                <a:gd name="connsiteX15" fmla="*/ 239957 w 1068639"/>
                <a:gd name="connsiteY15" fmla="*/ 627905 h 822868"/>
                <a:gd name="connsiteX16" fmla="*/ 392454 w 1068639"/>
                <a:gd name="connsiteY16" fmla="*/ 687483 h 822868"/>
                <a:gd name="connsiteX17" fmla="*/ 621200 w 1068639"/>
                <a:gd name="connsiteY17" fmla="*/ 673395 h 822868"/>
                <a:gd name="connsiteX18" fmla="*/ 745148 w 1068639"/>
                <a:gd name="connsiteY18" fmla="*/ 610873 h 822868"/>
                <a:gd name="connsiteX19" fmla="*/ 804684 w 1068639"/>
                <a:gd name="connsiteY19" fmla="*/ 549963 h 822868"/>
                <a:gd name="connsiteX20" fmla="*/ 876825 w 1068639"/>
                <a:gd name="connsiteY20" fmla="*/ 448190 h 822868"/>
                <a:gd name="connsiteX21" fmla="*/ 957321 w 1068639"/>
                <a:gd name="connsiteY21" fmla="*/ 279690 h 822868"/>
                <a:gd name="connsiteX22" fmla="*/ 1001886 w 1068639"/>
                <a:gd name="connsiteY22" fmla="*/ 60724 h 822868"/>
                <a:gd name="connsiteX23" fmla="*/ 1008362 w 1068639"/>
                <a:gd name="connsiteY23" fmla="*/ 19510 h 822868"/>
                <a:gd name="connsiteX24" fmla="*/ 1050003 w 1068639"/>
                <a:gd name="connsiteY24" fmla="*/ 7524 h 822868"/>
                <a:gd name="connsiteX25" fmla="*/ 1068526 w 1068639"/>
                <a:gd name="connsiteY25" fmla="*/ 48037 h 822868"/>
                <a:gd name="connsiteX26" fmla="*/ 1068177 w 1068639"/>
                <a:gd name="connsiteY26" fmla="*/ 113433 h 8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8639" h="822868">
                  <a:moveTo>
                    <a:pt x="1068386" y="113363"/>
                  </a:moveTo>
                  <a:cubicBezTo>
                    <a:pt x="1069222" y="232378"/>
                    <a:pt x="1043875" y="346768"/>
                    <a:pt x="1007179" y="459054"/>
                  </a:cubicBezTo>
                  <a:cubicBezTo>
                    <a:pt x="990327" y="510712"/>
                    <a:pt x="955371" y="550945"/>
                    <a:pt x="923270" y="592859"/>
                  </a:cubicBezTo>
                  <a:cubicBezTo>
                    <a:pt x="853776" y="683488"/>
                    <a:pt x="769520" y="756173"/>
                    <a:pt x="661100" y="794583"/>
                  </a:cubicBezTo>
                  <a:cubicBezTo>
                    <a:pt x="541679" y="836918"/>
                    <a:pt x="422606" y="832012"/>
                    <a:pt x="307084" y="777971"/>
                  </a:cubicBezTo>
                  <a:cubicBezTo>
                    <a:pt x="288770" y="769420"/>
                    <a:pt x="272545" y="755822"/>
                    <a:pt x="256251" y="743416"/>
                  </a:cubicBezTo>
                  <a:cubicBezTo>
                    <a:pt x="168235" y="676479"/>
                    <a:pt x="101943" y="592018"/>
                    <a:pt x="65038" y="487371"/>
                  </a:cubicBezTo>
                  <a:cubicBezTo>
                    <a:pt x="47003" y="436275"/>
                    <a:pt x="38507" y="381814"/>
                    <a:pt x="25834" y="328754"/>
                  </a:cubicBezTo>
                  <a:cubicBezTo>
                    <a:pt x="17339" y="293078"/>
                    <a:pt x="6197" y="257611"/>
                    <a:pt x="1741" y="221374"/>
                  </a:cubicBezTo>
                  <a:cubicBezTo>
                    <a:pt x="-2019" y="190814"/>
                    <a:pt x="1184" y="159203"/>
                    <a:pt x="3203" y="128152"/>
                  </a:cubicBezTo>
                  <a:cubicBezTo>
                    <a:pt x="3830" y="118760"/>
                    <a:pt x="8356" y="107265"/>
                    <a:pt x="15041" y="101307"/>
                  </a:cubicBezTo>
                  <a:cubicBezTo>
                    <a:pt x="22352" y="94859"/>
                    <a:pt x="34817" y="90092"/>
                    <a:pt x="44008" y="91494"/>
                  </a:cubicBezTo>
                  <a:cubicBezTo>
                    <a:pt x="50902" y="92616"/>
                    <a:pt x="60094" y="104040"/>
                    <a:pt x="61278" y="111961"/>
                  </a:cubicBezTo>
                  <a:cubicBezTo>
                    <a:pt x="64968" y="136703"/>
                    <a:pt x="63575" y="162146"/>
                    <a:pt x="67336" y="186889"/>
                  </a:cubicBezTo>
                  <a:cubicBezTo>
                    <a:pt x="84744" y="299876"/>
                    <a:pt x="105634" y="412093"/>
                    <a:pt x="151662" y="517791"/>
                  </a:cubicBezTo>
                  <a:cubicBezTo>
                    <a:pt x="171159" y="562580"/>
                    <a:pt x="207299" y="593700"/>
                    <a:pt x="239957" y="627905"/>
                  </a:cubicBezTo>
                  <a:cubicBezTo>
                    <a:pt x="281876" y="671783"/>
                    <a:pt x="335285" y="684960"/>
                    <a:pt x="392454" y="687483"/>
                  </a:cubicBezTo>
                  <a:cubicBezTo>
                    <a:pt x="469121" y="690847"/>
                    <a:pt x="545787" y="686362"/>
                    <a:pt x="621200" y="673395"/>
                  </a:cubicBezTo>
                  <a:cubicBezTo>
                    <a:pt x="667576" y="665404"/>
                    <a:pt x="711863" y="648372"/>
                    <a:pt x="745148" y="610873"/>
                  </a:cubicBezTo>
                  <a:cubicBezTo>
                    <a:pt x="763949" y="589635"/>
                    <a:pt x="784630" y="570080"/>
                    <a:pt x="804684" y="549963"/>
                  </a:cubicBezTo>
                  <a:cubicBezTo>
                    <a:pt x="834488" y="520174"/>
                    <a:pt x="858441" y="486250"/>
                    <a:pt x="876825" y="448190"/>
                  </a:cubicBezTo>
                  <a:cubicBezTo>
                    <a:pt x="903912" y="392117"/>
                    <a:pt x="935665" y="337796"/>
                    <a:pt x="957321" y="279690"/>
                  </a:cubicBezTo>
                  <a:cubicBezTo>
                    <a:pt x="983364" y="209739"/>
                    <a:pt x="992556" y="134881"/>
                    <a:pt x="1001886" y="60724"/>
                  </a:cubicBezTo>
                  <a:cubicBezTo>
                    <a:pt x="1003627" y="46916"/>
                    <a:pt x="1004881" y="32898"/>
                    <a:pt x="1008362" y="19510"/>
                  </a:cubicBezTo>
                  <a:cubicBezTo>
                    <a:pt x="1013585" y="-746"/>
                    <a:pt x="1034127" y="-6073"/>
                    <a:pt x="1050003" y="7524"/>
                  </a:cubicBezTo>
                  <a:cubicBezTo>
                    <a:pt x="1062537" y="18248"/>
                    <a:pt x="1069640" y="30444"/>
                    <a:pt x="1068526" y="48037"/>
                  </a:cubicBezTo>
                  <a:cubicBezTo>
                    <a:pt x="1067133" y="69766"/>
                    <a:pt x="1068177" y="91634"/>
                    <a:pt x="1068177" y="113433"/>
                  </a:cubicBezTo>
                  <a:close/>
                </a:path>
              </a:pathLst>
            </a:custGeom>
            <a:grpFill/>
            <a:ln w="0" cap="flat">
              <a:noFill/>
              <a:prstDash val="solid"/>
              <a:miter/>
            </a:ln>
          </p:spPr>
          <p:txBody>
            <a:bodyPr rtlCol="0" anchor="ctr"/>
            <a:lstStyle/>
            <a:p>
              <a:endParaRPr lang="sv-SE"/>
            </a:p>
          </p:txBody>
        </p:sp>
        <p:sp>
          <p:nvSpPr>
            <p:cNvPr id="6" name="Frihandsfigur 72">
              <a:extLst>
                <a:ext uri="{FF2B5EF4-FFF2-40B4-BE49-F238E27FC236}">
                  <a16:creationId xmlns:a16="http://schemas.microsoft.com/office/drawing/2014/main" id="{6B271250-7547-B4EB-5050-CC39CA391EE2}"/>
                </a:ext>
              </a:extLst>
            </p:cNvPr>
            <p:cNvSpPr/>
            <p:nvPr/>
          </p:nvSpPr>
          <p:spPr>
            <a:xfrm>
              <a:off x="2658570" y="1207417"/>
              <a:ext cx="237007" cy="405750"/>
            </a:xfrm>
            <a:custGeom>
              <a:avLst/>
              <a:gdLst>
                <a:gd name="connsiteX0" fmla="*/ 236726 w 237007"/>
                <a:gd name="connsiteY0" fmla="*/ 156351 h 405750"/>
                <a:gd name="connsiteX1" fmla="*/ 166048 w 237007"/>
                <a:gd name="connsiteY1" fmla="*/ 361159 h 405750"/>
                <a:gd name="connsiteX2" fmla="*/ 89382 w 237007"/>
                <a:gd name="connsiteY2" fmla="*/ 405737 h 405750"/>
                <a:gd name="connsiteX3" fmla="*/ 10905 w 237007"/>
                <a:gd name="connsiteY3" fmla="*/ 351837 h 405750"/>
                <a:gd name="connsiteX4" fmla="*/ 2340 w 237007"/>
                <a:gd name="connsiteY4" fmla="*/ 246138 h 405750"/>
                <a:gd name="connsiteX5" fmla="*/ 51292 w 237007"/>
                <a:gd name="connsiteY5" fmla="*/ 73433 h 405750"/>
                <a:gd name="connsiteX6" fmla="*/ 78588 w 237007"/>
                <a:gd name="connsiteY6" fmla="*/ 22336 h 405750"/>
                <a:gd name="connsiteX7" fmla="*/ 96415 w 237007"/>
                <a:gd name="connsiteY7" fmla="*/ 8247 h 405750"/>
                <a:gd name="connsiteX8" fmla="*/ 198915 w 237007"/>
                <a:gd name="connsiteY8" fmla="*/ 37406 h 405750"/>
                <a:gd name="connsiteX9" fmla="*/ 236796 w 237007"/>
                <a:gd name="connsiteY9" fmla="*/ 156351 h 4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07" h="405750">
                  <a:moveTo>
                    <a:pt x="236726" y="156351"/>
                  </a:moveTo>
                  <a:cubicBezTo>
                    <a:pt x="233384" y="231629"/>
                    <a:pt x="213538" y="301581"/>
                    <a:pt x="166048" y="361159"/>
                  </a:cubicBezTo>
                  <a:cubicBezTo>
                    <a:pt x="146829" y="385270"/>
                    <a:pt x="123014" y="405176"/>
                    <a:pt x="89382" y="405737"/>
                  </a:cubicBezTo>
                  <a:cubicBezTo>
                    <a:pt x="54843" y="406368"/>
                    <a:pt x="24065" y="384219"/>
                    <a:pt x="10905" y="351837"/>
                  </a:cubicBezTo>
                  <a:cubicBezTo>
                    <a:pt x="-3092" y="317281"/>
                    <a:pt x="-724" y="281605"/>
                    <a:pt x="2340" y="246138"/>
                  </a:cubicBezTo>
                  <a:cubicBezTo>
                    <a:pt x="7562" y="185579"/>
                    <a:pt x="24553" y="127964"/>
                    <a:pt x="51292" y="73433"/>
                  </a:cubicBezTo>
                  <a:cubicBezTo>
                    <a:pt x="59787" y="56120"/>
                    <a:pt x="68491" y="38737"/>
                    <a:pt x="78588" y="22336"/>
                  </a:cubicBezTo>
                  <a:cubicBezTo>
                    <a:pt x="82349" y="16238"/>
                    <a:pt x="89660" y="11402"/>
                    <a:pt x="96415" y="8247"/>
                  </a:cubicBezTo>
                  <a:cubicBezTo>
                    <a:pt x="134295" y="-9346"/>
                    <a:pt x="172942" y="1589"/>
                    <a:pt x="198915" y="37406"/>
                  </a:cubicBezTo>
                  <a:cubicBezTo>
                    <a:pt x="224540" y="72662"/>
                    <a:pt x="238954" y="111843"/>
                    <a:pt x="236796" y="156351"/>
                  </a:cubicBezTo>
                  <a:close/>
                </a:path>
              </a:pathLst>
            </a:custGeom>
            <a:grpFill/>
            <a:ln w="0" cap="flat">
              <a:noFill/>
              <a:prstDash val="solid"/>
              <a:miter/>
            </a:ln>
          </p:spPr>
          <p:txBody>
            <a:bodyPr rtlCol="0" anchor="ctr"/>
            <a:lstStyle/>
            <a:p>
              <a:endParaRPr lang="sv-SE"/>
            </a:p>
          </p:txBody>
        </p:sp>
        <p:sp>
          <p:nvSpPr>
            <p:cNvPr id="14" name="Frihandsfigur 73">
              <a:extLst>
                <a:ext uri="{FF2B5EF4-FFF2-40B4-BE49-F238E27FC236}">
                  <a16:creationId xmlns:a16="http://schemas.microsoft.com/office/drawing/2014/main" id="{BF5A6877-0E58-D5C6-23AE-A62DF3BACB24}"/>
                </a:ext>
              </a:extLst>
            </p:cNvPr>
            <p:cNvSpPr/>
            <p:nvPr/>
          </p:nvSpPr>
          <p:spPr>
            <a:xfrm>
              <a:off x="3007737" y="1208745"/>
              <a:ext cx="213584" cy="435236"/>
            </a:xfrm>
            <a:custGeom>
              <a:avLst/>
              <a:gdLst>
                <a:gd name="connsiteX0" fmla="*/ 213513 w 213584"/>
                <a:gd name="connsiteY0" fmla="*/ 181307 h 435236"/>
                <a:gd name="connsiteX1" fmla="*/ 159895 w 213584"/>
                <a:gd name="connsiteY1" fmla="*/ 376583 h 435236"/>
                <a:gd name="connsiteX2" fmla="*/ 97016 w 213584"/>
                <a:gd name="connsiteY2" fmla="*/ 432656 h 435236"/>
                <a:gd name="connsiteX3" fmla="*/ 1688 w 213584"/>
                <a:gd name="connsiteY3" fmla="*/ 365578 h 435236"/>
                <a:gd name="connsiteX4" fmla="*/ 20280 w 213584"/>
                <a:gd name="connsiteY4" fmla="*/ 180046 h 435236"/>
                <a:gd name="connsiteX5" fmla="*/ 68118 w 213584"/>
                <a:gd name="connsiteY5" fmla="*/ 41825 h 435236"/>
                <a:gd name="connsiteX6" fmla="*/ 100985 w 213584"/>
                <a:gd name="connsiteY6" fmla="*/ 5237 h 435236"/>
                <a:gd name="connsiteX7" fmla="*/ 124034 w 213584"/>
                <a:gd name="connsiteY7" fmla="*/ 1312 h 435236"/>
                <a:gd name="connsiteX8" fmla="*/ 166650 w 213584"/>
                <a:gd name="connsiteY8" fmla="*/ 30891 h 435236"/>
                <a:gd name="connsiteX9" fmla="*/ 213583 w 213584"/>
                <a:gd name="connsiteY9" fmla="*/ 181377 h 4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584" h="435236">
                  <a:moveTo>
                    <a:pt x="213513" y="181307"/>
                  </a:moveTo>
                  <a:cubicBezTo>
                    <a:pt x="211563" y="250137"/>
                    <a:pt x="195339" y="316094"/>
                    <a:pt x="159895" y="376583"/>
                  </a:cubicBezTo>
                  <a:cubicBezTo>
                    <a:pt x="145063" y="401886"/>
                    <a:pt x="128003" y="425086"/>
                    <a:pt x="97016" y="432656"/>
                  </a:cubicBezTo>
                  <a:cubicBezTo>
                    <a:pt x="49108" y="444431"/>
                    <a:pt x="6771" y="414853"/>
                    <a:pt x="1688" y="365578"/>
                  </a:cubicBezTo>
                  <a:cubicBezTo>
                    <a:pt x="-4788" y="302426"/>
                    <a:pt x="8651" y="241306"/>
                    <a:pt x="20280" y="180046"/>
                  </a:cubicBezTo>
                  <a:cubicBezTo>
                    <a:pt x="29402" y="131683"/>
                    <a:pt x="42145" y="84160"/>
                    <a:pt x="68118" y="41825"/>
                  </a:cubicBezTo>
                  <a:cubicBezTo>
                    <a:pt x="76614" y="28017"/>
                    <a:pt x="88660" y="15891"/>
                    <a:pt x="100985" y="5237"/>
                  </a:cubicBezTo>
                  <a:cubicBezTo>
                    <a:pt x="106277" y="681"/>
                    <a:pt x="118254" y="-1632"/>
                    <a:pt x="124034" y="1312"/>
                  </a:cubicBezTo>
                  <a:cubicBezTo>
                    <a:pt x="139423" y="9162"/>
                    <a:pt x="157945" y="17293"/>
                    <a:pt x="166650" y="30891"/>
                  </a:cubicBezTo>
                  <a:cubicBezTo>
                    <a:pt x="195408" y="75960"/>
                    <a:pt x="213791" y="125444"/>
                    <a:pt x="213583" y="181377"/>
                  </a:cubicBezTo>
                  <a:close/>
                </a:path>
              </a:pathLst>
            </a:custGeom>
            <a:grpFill/>
            <a:ln w="0" cap="flat">
              <a:noFill/>
              <a:prstDash val="solid"/>
              <a:miter/>
            </a:ln>
          </p:spPr>
          <p:txBody>
            <a:bodyPr rtlCol="0" anchor="ctr"/>
            <a:lstStyle/>
            <a:p>
              <a:endParaRPr lang="sv-SE"/>
            </a:p>
          </p:txBody>
        </p:sp>
      </p:grpSp>
      <p:sp>
        <p:nvSpPr>
          <p:cNvPr id="7" name="Platshållare för text 4">
            <a:extLst>
              <a:ext uri="{FF2B5EF4-FFF2-40B4-BE49-F238E27FC236}">
                <a16:creationId xmlns:a16="http://schemas.microsoft.com/office/drawing/2014/main" id="{4ACDF7BB-6CBF-FE05-5101-86CEF91E7B30}"/>
              </a:ext>
            </a:extLst>
          </p:cNvPr>
          <p:cNvSpPr>
            <a:spLocks noGrp="1"/>
          </p:cNvSpPr>
          <p:nvPr>
            <p:ph type="body" sz="quarter" idx="11" hasCustomPrompt="1"/>
          </p:nvPr>
        </p:nvSpPr>
        <p:spPr>
          <a:xfrm>
            <a:off x="1731696" y="3906213"/>
            <a:ext cx="6488760"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a:t>Eventuell underrubrik</a:t>
            </a:r>
          </a:p>
        </p:txBody>
      </p:sp>
      <p:sp>
        <p:nvSpPr>
          <p:cNvPr id="9" name="Platshållare för text 4">
            <a:extLst>
              <a:ext uri="{FF2B5EF4-FFF2-40B4-BE49-F238E27FC236}">
                <a16:creationId xmlns:a16="http://schemas.microsoft.com/office/drawing/2014/main" id="{382D0BA8-468F-97A9-AE42-3F499EE820F5}"/>
              </a:ext>
            </a:extLst>
          </p:cNvPr>
          <p:cNvSpPr>
            <a:spLocks noGrp="1"/>
          </p:cNvSpPr>
          <p:nvPr>
            <p:ph type="body" sz="quarter" idx="12" hasCustomPrompt="1"/>
          </p:nvPr>
        </p:nvSpPr>
        <p:spPr>
          <a:xfrm>
            <a:off x="1731696" y="4448849"/>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7" name="Title 1">
            <a:extLst>
              <a:ext uri="{FF2B5EF4-FFF2-40B4-BE49-F238E27FC236}">
                <a16:creationId xmlns:a16="http://schemas.microsoft.com/office/drawing/2014/main" id="{7EEFF72F-D59F-A01A-5839-437A1BD1B1BC}"/>
              </a:ext>
            </a:extLst>
          </p:cNvPr>
          <p:cNvSpPr>
            <a:spLocks noGrp="1"/>
          </p:cNvSpPr>
          <p:nvPr>
            <p:ph type="ctrTitle"/>
          </p:nvPr>
        </p:nvSpPr>
        <p:spPr>
          <a:xfrm>
            <a:off x="1731696" y="1808480"/>
            <a:ext cx="6488760" cy="2070674"/>
          </a:xfrm>
          <a:prstGeom prst="rect">
            <a:avLst/>
          </a:prstGeom>
        </p:spPr>
        <p:txBody>
          <a:bodyPr anchor="b" anchorCtr="0">
            <a:noAutofit/>
          </a:bodyPr>
          <a:lstStyle>
            <a:lvl1pPr algn="l">
              <a:lnSpc>
                <a:spcPct val="90000"/>
              </a:lnSpc>
              <a:defRPr sz="6000" kern="0" spc="0" baseline="0">
                <a:solidFill>
                  <a:schemeClr val="tx1"/>
                </a:solidFill>
              </a:defRPr>
            </a:lvl1pPr>
          </a:lstStyle>
          <a:p>
            <a:r>
              <a:rPr lang="sv-SE"/>
              <a:t>Klicka här för att ändra mall för rubrik</a:t>
            </a:r>
            <a:endParaRPr lang="en-US"/>
          </a:p>
        </p:txBody>
      </p:sp>
      <p:sp>
        <p:nvSpPr>
          <p:cNvPr id="18" name="Platshållare för text 4">
            <a:extLst>
              <a:ext uri="{FF2B5EF4-FFF2-40B4-BE49-F238E27FC236}">
                <a16:creationId xmlns:a16="http://schemas.microsoft.com/office/drawing/2014/main" id="{CD7A2E90-8371-2469-7584-40A689031CC1}"/>
              </a:ext>
            </a:extLst>
          </p:cNvPr>
          <p:cNvSpPr>
            <a:spLocks noGrp="1"/>
          </p:cNvSpPr>
          <p:nvPr>
            <p:ph type="body" sz="quarter" idx="13" hasCustomPrompt="1"/>
          </p:nvPr>
        </p:nvSpPr>
        <p:spPr>
          <a:xfrm>
            <a:off x="1731696" y="4797233"/>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pic>
        <p:nvPicPr>
          <p:cNvPr id="10" name="Picture 4">
            <a:extLst>
              <a:ext uri="{FF2B5EF4-FFF2-40B4-BE49-F238E27FC236}">
                <a16:creationId xmlns:a16="http://schemas.microsoft.com/office/drawing/2014/main" id="{7A8BE573-7D88-562F-C38A-5CCD88AAC689}"/>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7694852" y="336527"/>
            <a:ext cx="2317898" cy="6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83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B18BD-195C-6025-6218-6C2F29BDC50D}"/>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5F86781E-1731-ED1C-1235-E7FA5456C53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E13AC740-2A05-5286-9FA0-04409E38195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24" b="5069"/>
          <a:stretch/>
        </p:blipFill>
        <p:spPr>
          <a:xfrm>
            <a:off x="0" y="260350"/>
            <a:ext cx="12192000" cy="6597650"/>
          </a:xfrm>
          <a:prstGeom prst="rect">
            <a:avLst/>
          </a:prstGeom>
        </p:spPr>
      </p:pic>
      <p:sp>
        <p:nvSpPr>
          <p:cNvPr id="6" name="Content Placeholder 2">
            <a:extLst>
              <a:ext uri="{FF2B5EF4-FFF2-40B4-BE49-F238E27FC236}">
                <a16:creationId xmlns:a16="http://schemas.microsoft.com/office/drawing/2014/main" id="{6FEC592A-3330-470F-19BA-01B813D45C3C}"/>
              </a:ext>
            </a:extLst>
          </p:cNvPr>
          <p:cNvSpPr>
            <a:spLocks noGrp="1"/>
          </p:cNvSpPr>
          <p:nvPr>
            <p:ph idx="11"/>
          </p:nvPr>
        </p:nvSpPr>
        <p:spPr>
          <a:xfrm>
            <a:off x="1056000" y="1738313"/>
            <a:ext cx="5473589" cy="30250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grpSp>
        <p:nvGrpSpPr>
          <p:cNvPr id="4" name="Bild 46">
            <a:extLst>
              <a:ext uri="{FF2B5EF4-FFF2-40B4-BE49-F238E27FC236}">
                <a16:creationId xmlns:a16="http://schemas.microsoft.com/office/drawing/2014/main" id="{53D241C6-2EEF-D774-C97B-5DA2E0E4516B}"/>
              </a:ext>
            </a:extLst>
          </p:cNvPr>
          <p:cNvGrpSpPr/>
          <p:nvPr userDrawn="1"/>
        </p:nvGrpSpPr>
        <p:grpSpPr>
          <a:xfrm>
            <a:off x="6804827" y="3664975"/>
            <a:ext cx="3922122" cy="2409569"/>
            <a:chOff x="6347627" y="388765"/>
            <a:chExt cx="2101004" cy="1290759"/>
          </a:xfrm>
        </p:grpSpPr>
        <p:sp>
          <p:nvSpPr>
            <p:cNvPr id="7" name="Frihandsfigur 6">
              <a:extLst>
                <a:ext uri="{FF2B5EF4-FFF2-40B4-BE49-F238E27FC236}">
                  <a16:creationId xmlns:a16="http://schemas.microsoft.com/office/drawing/2014/main" id="{8CEF692E-D5E2-EDD6-267B-B4A6C4FBCB84}"/>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rgbClr val="FACEB9"/>
            </a:solidFill>
            <a:ln w="0"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BCF81CCB-8E26-8A25-D306-0AE7CB1E23EC}"/>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rgbClr val="008767"/>
            </a:solidFill>
            <a:ln w="0" cap="flat">
              <a:noFill/>
              <a:prstDash val="solid"/>
              <a:miter/>
            </a:ln>
          </p:spPr>
          <p:txBody>
            <a:bodyPr rtlCol="0" anchor="ctr"/>
            <a:lstStyle/>
            <a:p>
              <a:endParaRPr lang="sv-SE"/>
            </a:p>
          </p:txBody>
        </p:sp>
      </p:grpSp>
    </p:spTree>
    <p:extLst>
      <p:ext uri="{BB962C8B-B14F-4D97-AF65-F5344CB8AC3E}">
        <p14:creationId xmlns:p14="http://schemas.microsoft.com/office/powerpoint/2010/main" val="3436641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9284326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å våg - rubrik och innehåll">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895A51E4-ED73-F02F-3A27-912C10C7FC89}"/>
              </a:ext>
            </a:extLst>
          </p:cNvPr>
          <p:cNvSpPr/>
          <p:nvPr userDrawn="1"/>
        </p:nvSpPr>
        <p:spPr>
          <a:xfrm rot="424022" flipV="1">
            <a:off x="-82695" y="-745833"/>
            <a:ext cx="12251682" cy="3582297"/>
          </a:xfrm>
          <a:custGeom>
            <a:avLst/>
            <a:gdLst>
              <a:gd name="connsiteX0" fmla="*/ 4841435 w 12251682"/>
              <a:gd name="connsiteY0" fmla="*/ 18693 h 3582297"/>
              <a:gd name="connsiteX1" fmla="*/ 4936054 w 12251682"/>
              <a:gd name="connsiteY1" fmla="*/ 0 h 3582297"/>
              <a:gd name="connsiteX2" fmla="*/ 4918587 w 12251682"/>
              <a:gd name="connsiteY2" fmla="*/ 3248 h 3582297"/>
              <a:gd name="connsiteX3" fmla="*/ 4918064 w 12251682"/>
              <a:gd name="connsiteY3" fmla="*/ 3248 h 3582297"/>
              <a:gd name="connsiteX4" fmla="*/ 4841435 w 12251682"/>
              <a:gd name="connsiteY4" fmla="*/ 18693 h 3582297"/>
              <a:gd name="connsiteX5" fmla="*/ 0 w 12251682"/>
              <a:gd name="connsiteY5" fmla="*/ 2085030 h 3582297"/>
              <a:gd name="connsiteX6" fmla="*/ 12077428 w 12251682"/>
              <a:gd name="connsiteY6" fmla="*/ 3582297 h 3582297"/>
              <a:gd name="connsiteX7" fmla="*/ 12251682 w 12251682"/>
              <a:gd name="connsiteY7" fmla="*/ 2176709 h 3582297"/>
              <a:gd name="connsiteX8" fmla="*/ 12195938 w 12251682"/>
              <a:gd name="connsiteY8" fmla="*/ 2179294 h 3582297"/>
              <a:gd name="connsiteX9" fmla="*/ 11836102 w 12251682"/>
              <a:gd name="connsiteY9" fmla="*/ 2192808 h 3582297"/>
              <a:gd name="connsiteX10" fmla="*/ 11186813 w 12251682"/>
              <a:gd name="connsiteY10" fmla="*/ 2190775 h 3582297"/>
              <a:gd name="connsiteX11" fmla="*/ 10254968 w 12251682"/>
              <a:gd name="connsiteY11" fmla="*/ 2124536 h 3582297"/>
              <a:gd name="connsiteX12" fmla="*/ 9433126 w 12251682"/>
              <a:gd name="connsiteY12" fmla="*/ 2040215 h 3582297"/>
              <a:gd name="connsiteX13" fmla="*/ 9244674 w 12251682"/>
              <a:gd name="connsiteY13" fmla="*/ 2020095 h 3582297"/>
              <a:gd name="connsiteX14" fmla="*/ 8197104 w 12251682"/>
              <a:gd name="connsiteY14" fmla="*/ 1885789 h 3582297"/>
              <a:gd name="connsiteX15" fmla="*/ 7446156 w 12251682"/>
              <a:gd name="connsiteY15" fmla="*/ 1748839 h 3582297"/>
              <a:gd name="connsiteX16" fmla="*/ 7246492 w 12251682"/>
              <a:gd name="connsiteY16" fmla="*/ 1708811 h 3582297"/>
              <a:gd name="connsiteX17" fmla="*/ 6242975 w 12251682"/>
              <a:gd name="connsiteY17" fmla="*/ 1501356 h 3582297"/>
              <a:gd name="connsiteX18" fmla="*/ 5961985 w 12251682"/>
              <a:gd name="connsiteY18" fmla="*/ 1442636 h 3582297"/>
              <a:gd name="connsiteX19" fmla="*/ 5223295 w 12251682"/>
              <a:gd name="connsiteY19" fmla="*/ 1282320 h 3582297"/>
              <a:gd name="connsiteX20" fmla="*/ 4219249 w 12251682"/>
              <a:gd name="connsiteY20" fmla="*/ 1064707 h 3582297"/>
              <a:gd name="connsiteX21" fmla="*/ 3988047 w 12251682"/>
              <a:gd name="connsiteY21" fmla="*/ 1016753 h 3582297"/>
              <a:gd name="connsiteX22" fmla="*/ 3727655 w 12251682"/>
              <a:gd name="connsiteY22" fmla="*/ 962704 h 3582297"/>
              <a:gd name="connsiteX23" fmla="*/ 3284019 w 12251682"/>
              <a:gd name="connsiteY23" fmla="*/ 881635 h 3582297"/>
              <a:gd name="connsiteX24" fmla="*/ 3232410 w 12251682"/>
              <a:gd name="connsiteY24" fmla="*/ 872692 h 3582297"/>
              <a:gd name="connsiteX25" fmla="*/ 3221460 w 12251682"/>
              <a:gd name="connsiteY25" fmla="*/ 870861 h 3582297"/>
              <a:gd name="connsiteX26" fmla="*/ 2268247 w 12251682"/>
              <a:gd name="connsiteY26" fmla="*/ 721316 h 3582297"/>
              <a:gd name="connsiteX27" fmla="*/ 1218588 w 12251682"/>
              <a:gd name="connsiteY27" fmla="*/ 638212 h 3582297"/>
              <a:gd name="connsiteX28" fmla="*/ 652056 w 12251682"/>
              <a:gd name="connsiteY28" fmla="*/ 631103 h 3582297"/>
              <a:gd name="connsiteX29" fmla="*/ 179335 w 12251682"/>
              <a:gd name="connsiteY29" fmla="*/ 638456 h 358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251682" h="3582297">
                <a:moveTo>
                  <a:pt x="4841435" y="18693"/>
                </a:moveTo>
                <a:lnTo>
                  <a:pt x="4936054" y="0"/>
                </a:lnTo>
                <a:cubicBezTo>
                  <a:pt x="4936054" y="0"/>
                  <a:pt x="4918587" y="3248"/>
                  <a:pt x="4918587" y="3248"/>
                </a:cubicBezTo>
                <a:cubicBezTo>
                  <a:pt x="4918064" y="3248"/>
                  <a:pt x="4918064" y="3248"/>
                  <a:pt x="4918064" y="3248"/>
                </a:cubicBezTo>
                <a:cubicBezTo>
                  <a:pt x="4892521" y="8333"/>
                  <a:pt x="4866980" y="13615"/>
                  <a:pt x="4841435" y="18693"/>
                </a:cubicBezTo>
                <a:close/>
                <a:moveTo>
                  <a:pt x="0" y="2085030"/>
                </a:moveTo>
                <a:lnTo>
                  <a:pt x="12077428" y="3582297"/>
                </a:lnTo>
                <a:lnTo>
                  <a:pt x="12251682" y="2176709"/>
                </a:lnTo>
                <a:lnTo>
                  <a:pt x="12195938" y="2179294"/>
                </a:lnTo>
                <a:cubicBezTo>
                  <a:pt x="12081380" y="2184069"/>
                  <a:pt x="11961999" y="2188539"/>
                  <a:pt x="11836102" y="2192808"/>
                </a:cubicBezTo>
                <a:cubicBezTo>
                  <a:pt x="11618719" y="2200120"/>
                  <a:pt x="11399243" y="2195450"/>
                  <a:pt x="11186813" y="2190775"/>
                </a:cubicBezTo>
                <a:cubicBezTo>
                  <a:pt x="10832062" y="2171877"/>
                  <a:pt x="10535694" y="2150949"/>
                  <a:pt x="10254968" y="2124536"/>
                </a:cubicBezTo>
                <a:cubicBezTo>
                  <a:pt x="9980760" y="2098730"/>
                  <a:pt x="9702385" y="2069067"/>
                  <a:pt x="9433126" y="2040215"/>
                </a:cubicBezTo>
                <a:lnTo>
                  <a:pt x="9244674" y="2020095"/>
                </a:lnTo>
                <a:cubicBezTo>
                  <a:pt x="8873761" y="1980882"/>
                  <a:pt x="8507023" y="1930287"/>
                  <a:pt x="8197104" y="1885789"/>
                </a:cubicBezTo>
                <a:cubicBezTo>
                  <a:pt x="7945045" y="1849825"/>
                  <a:pt x="7691429" y="1798622"/>
                  <a:pt x="7446156" y="1748839"/>
                </a:cubicBezTo>
                <a:cubicBezTo>
                  <a:pt x="7379432" y="1735429"/>
                  <a:pt x="7312961" y="1722022"/>
                  <a:pt x="7246492" y="1708811"/>
                </a:cubicBezTo>
                <a:cubicBezTo>
                  <a:pt x="6915201" y="1643183"/>
                  <a:pt x="6582865" y="1573284"/>
                  <a:pt x="6242975" y="1501356"/>
                </a:cubicBezTo>
                <a:cubicBezTo>
                  <a:pt x="6149396" y="1481446"/>
                  <a:pt x="6055562" y="1462143"/>
                  <a:pt x="5961985" y="1442636"/>
                </a:cubicBezTo>
                <a:cubicBezTo>
                  <a:pt x="5719318" y="1392245"/>
                  <a:pt x="5468310" y="1340232"/>
                  <a:pt x="5223295" y="1282320"/>
                </a:cubicBezTo>
                <a:cubicBezTo>
                  <a:pt x="4877142" y="1200436"/>
                  <a:pt x="4523432" y="1126879"/>
                  <a:pt x="4219249" y="1064707"/>
                </a:cubicBezTo>
                <a:cubicBezTo>
                  <a:pt x="4142094" y="1048858"/>
                  <a:pt x="4065204" y="1032806"/>
                  <a:pt x="3988047" y="1016753"/>
                </a:cubicBezTo>
                <a:cubicBezTo>
                  <a:pt x="3901251" y="998670"/>
                  <a:pt x="3814455" y="980381"/>
                  <a:pt x="3727655" y="962704"/>
                </a:cubicBezTo>
                <a:cubicBezTo>
                  <a:pt x="3580648" y="932837"/>
                  <a:pt x="3429988" y="906826"/>
                  <a:pt x="3284019" y="881635"/>
                </a:cubicBezTo>
                <a:lnTo>
                  <a:pt x="3232410" y="872692"/>
                </a:lnTo>
                <a:lnTo>
                  <a:pt x="3221460" y="870861"/>
                </a:lnTo>
                <a:cubicBezTo>
                  <a:pt x="2910237" y="817017"/>
                  <a:pt x="2588073" y="761143"/>
                  <a:pt x="2268247" y="721316"/>
                </a:cubicBezTo>
                <a:cubicBezTo>
                  <a:pt x="1929655" y="679052"/>
                  <a:pt x="1576466" y="651220"/>
                  <a:pt x="1218588" y="638212"/>
                </a:cubicBezTo>
                <a:cubicBezTo>
                  <a:pt x="1030526" y="631407"/>
                  <a:pt x="840901" y="629933"/>
                  <a:pt x="652056" y="631103"/>
                </a:cubicBezTo>
                <a:lnTo>
                  <a:pt x="179335" y="638456"/>
                </a:lnTo>
                <a:close/>
              </a:path>
            </a:pathLst>
          </a:custGeom>
          <a:solidFill>
            <a:schemeClr val="tx2"/>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40147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7545979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Ljusgrön våg - rubrik och innehåll">
    <p:spTree>
      <p:nvGrpSpPr>
        <p:cNvPr id="1" name=""/>
        <p:cNvGrpSpPr/>
        <p:nvPr/>
      </p:nvGrpSpPr>
      <p:grpSpPr>
        <a:xfrm>
          <a:off x="0" y="0"/>
          <a:ext cx="0" cy="0"/>
          <a:chOff x="0" y="0"/>
          <a:chExt cx="0" cy="0"/>
        </a:xfrm>
      </p:grpSpPr>
      <p:sp>
        <p:nvSpPr>
          <p:cNvPr id="67" name="Frihandsfigur 66">
            <a:extLst>
              <a:ext uri="{FF2B5EF4-FFF2-40B4-BE49-F238E27FC236}">
                <a16:creationId xmlns:a16="http://schemas.microsoft.com/office/drawing/2014/main" id="{C2977557-BDAA-A252-7819-F696434A6AD6}"/>
              </a:ext>
            </a:extLst>
          </p:cNvPr>
          <p:cNvSpPr/>
          <p:nvPr userDrawn="1"/>
        </p:nvSpPr>
        <p:spPr>
          <a:xfrm rot="6574784">
            <a:off x="3416143" y="-5313342"/>
            <a:ext cx="5369457" cy="11978584"/>
          </a:xfrm>
          <a:custGeom>
            <a:avLst/>
            <a:gdLst>
              <a:gd name="connsiteX0" fmla="*/ 0 w 5369457"/>
              <a:gd name="connsiteY0" fmla="*/ 479253 h 11978584"/>
              <a:gd name="connsiteX1" fmla="*/ 1347408 w 5369457"/>
              <a:gd name="connsiteY1" fmla="*/ 0 h 11978584"/>
              <a:gd name="connsiteX2" fmla="*/ 1347861 w 5369457"/>
              <a:gd name="connsiteY2" fmla="*/ 935 h 11978584"/>
              <a:gd name="connsiteX3" fmla="*/ 1379648 w 5369457"/>
              <a:gd name="connsiteY3" fmla="*/ 66756 h 11978584"/>
              <a:gd name="connsiteX4" fmla="*/ 1404071 w 5369457"/>
              <a:gd name="connsiteY4" fmla="*/ 118367 h 11978584"/>
              <a:gd name="connsiteX5" fmla="*/ 1501469 w 5369457"/>
              <a:gd name="connsiteY5" fmla="*/ 337789 h 11978584"/>
              <a:gd name="connsiteX6" fmla="*/ 1538772 w 5369457"/>
              <a:gd name="connsiteY6" fmla="*/ 440706 h 11978584"/>
              <a:gd name="connsiteX7" fmla="*/ 1560132 w 5369457"/>
              <a:gd name="connsiteY7" fmla="*/ 509285 h 11978584"/>
              <a:gd name="connsiteX8" fmla="*/ 1591919 w 5369457"/>
              <a:gd name="connsiteY8" fmla="*/ 643065 h 11978584"/>
              <a:gd name="connsiteX9" fmla="*/ 1593450 w 5369457"/>
              <a:gd name="connsiteY9" fmla="*/ 650525 h 11978584"/>
              <a:gd name="connsiteX10" fmla="*/ 1627485 w 5369457"/>
              <a:gd name="connsiteY10" fmla="*/ 823244 h 11978584"/>
              <a:gd name="connsiteX11" fmla="*/ 1646698 w 5369457"/>
              <a:gd name="connsiteY11" fmla="*/ 922073 h 11978584"/>
              <a:gd name="connsiteX12" fmla="*/ 1703318 w 5369457"/>
              <a:gd name="connsiteY12" fmla="*/ 1203943 h 11978584"/>
              <a:gd name="connsiteX13" fmla="*/ 1726515 w 5369457"/>
              <a:gd name="connsiteY13" fmla="*/ 1310130 h 11978584"/>
              <a:gd name="connsiteX14" fmla="*/ 1734897 w 5369457"/>
              <a:gd name="connsiteY14" fmla="*/ 1347842 h 11978584"/>
              <a:gd name="connsiteX15" fmla="*/ 1742256 w 5369457"/>
              <a:gd name="connsiteY15" fmla="*/ 1381260 h 11978584"/>
              <a:gd name="connsiteX16" fmla="*/ 1768315 w 5369457"/>
              <a:gd name="connsiteY16" fmla="*/ 1493685 h 11978584"/>
              <a:gd name="connsiteX17" fmla="*/ 1845990 w 5369457"/>
              <a:gd name="connsiteY17" fmla="*/ 1748776 h 11978584"/>
              <a:gd name="connsiteX18" fmla="*/ 1959536 w 5369457"/>
              <a:gd name="connsiteY18" fmla="*/ 1999884 h 11978584"/>
              <a:gd name="connsiteX19" fmla="*/ 2028010 w 5369457"/>
              <a:gd name="connsiteY19" fmla="*/ 2119460 h 11978584"/>
              <a:gd name="connsiteX20" fmla="*/ 2088002 w 5369457"/>
              <a:gd name="connsiteY20" fmla="*/ 2213587 h 11978584"/>
              <a:gd name="connsiteX21" fmla="*/ 2103943 w 5369457"/>
              <a:gd name="connsiteY21" fmla="*/ 2238420 h 11978584"/>
              <a:gd name="connsiteX22" fmla="*/ 2178345 w 5369457"/>
              <a:gd name="connsiteY22" fmla="*/ 2357383 h 11978584"/>
              <a:gd name="connsiteX23" fmla="*/ 2182535 w 5369457"/>
              <a:gd name="connsiteY23" fmla="*/ 2364228 h 11978584"/>
              <a:gd name="connsiteX24" fmla="*/ 2233841 w 5369457"/>
              <a:gd name="connsiteY24" fmla="*/ 2455393 h 11978584"/>
              <a:gd name="connsiteX25" fmla="*/ 2247639 w 5369457"/>
              <a:gd name="connsiteY25" fmla="*/ 2480842 h 11978584"/>
              <a:gd name="connsiteX26" fmla="*/ 2317951 w 5369457"/>
              <a:gd name="connsiteY26" fmla="*/ 2616258 h 11978584"/>
              <a:gd name="connsiteX27" fmla="*/ 2379785 w 5369457"/>
              <a:gd name="connsiteY27" fmla="*/ 2763122 h 11978584"/>
              <a:gd name="connsiteX28" fmla="*/ 2411829 w 5369457"/>
              <a:gd name="connsiteY28" fmla="*/ 2860199 h 11978584"/>
              <a:gd name="connsiteX29" fmla="*/ 2423564 w 5369457"/>
              <a:gd name="connsiteY29" fmla="*/ 2885327 h 11978584"/>
              <a:gd name="connsiteX30" fmla="*/ 2470423 w 5369457"/>
              <a:gd name="connsiteY30" fmla="*/ 2996532 h 11978584"/>
              <a:gd name="connsiteX31" fmla="*/ 2507725 w 5369457"/>
              <a:gd name="connsiteY31" fmla="*/ 3099450 h 11978584"/>
              <a:gd name="connsiteX32" fmla="*/ 2529085 w 5369457"/>
              <a:gd name="connsiteY32" fmla="*/ 3168029 h 11978584"/>
              <a:gd name="connsiteX33" fmla="*/ 2560872 w 5369457"/>
              <a:gd name="connsiteY33" fmla="*/ 3301809 h 11978584"/>
              <a:gd name="connsiteX34" fmla="*/ 2562403 w 5369457"/>
              <a:gd name="connsiteY34" fmla="*/ 3309270 h 11978584"/>
              <a:gd name="connsiteX35" fmla="*/ 2596438 w 5369457"/>
              <a:gd name="connsiteY35" fmla="*/ 3481987 h 11978584"/>
              <a:gd name="connsiteX36" fmla="*/ 2615651 w 5369457"/>
              <a:gd name="connsiteY36" fmla="*/ 3580817 h 11978584"/>
              <a:gd name="connsiteX37" fmla="*/ 2672271 w 5369457"/>
              <a:gd name="connsiteY37" fmla="*/ 3862686 h 11978584"/>
              <a:gd name="connsiteX38" fmla="*/ 2695468 w 5369457"/>
              <a:gd name="connsiteY38" fmla="*/ 3968874 h 11978584"/>
              <a:gd name="connsiteX39" fmla="*/ 2703850 w 5369457"/>
              <a:gd name="connsiteY39" fmla="*/ 4006584 h 11978584"/>
              <a:gd name="connsiteX40" fmla="*/ 2711209 w 5369457"/>
              <a:gd name="connsiteY40" fmla="*/ 4040004 h 11978584"/>
              <a:gd name="connsiteX41" fmla="*/ 2737268 w 5369457"/>
              <a:gd name="connsiteY41" fmla="*/ 4152428 h 11978584"/>
              <a:gd name="connsiteX42" fmla="*/ 2814942 w 5369457"/>
              <a:gd name="connsiteY42" fmla="*/ 4407519 h 11978584"/>
              <a:gd name="connsiteX43" fmla="*/ 2928488 w 5369457"/>
              <a:gd name="connsiteY43" fmla="*/ 4658628 h 11978584"/>
              <a:gd name="connsiteX44" fmla="*/ 2996962 w 5369457"/>
              <a:gd name="connsiteY44" fmla="*/ 4778203 h 11978584"/>
              <a:gd name="connsiteX45" fmla="*/ 3056955 w 5369457"/>
              <a:gd name="connsiteY45" fmla="*/ 4872331 h 11978584"/>
              <a:gd name="connsiteX46" fmla="*/ 3072896 w 5369457"/>
              <a:gd name="connsiteY46" fmla="*/ 4897163 h 11978584"/>
              <a:gd name="connsiteX47" fmla="*/ 3147299 w 5369457"/>
              <a:gd name="connsiteY47" fmla="*/ 5016127 h 11978584"/>
              <a:gd name="connsiteX48" fmla="*/ 3151488 w 5369457"/>
              <a:gd name="connsiteY48" fmla="*/ 5022973 h 11978584"/>
              <a:gd name="connsiteX49" fmla="*/ 3202793 w 5369457"/>
              <a:gd name="connsiteY49" fmla="*/ 5114137 h 11978584"/>
              <a:gd name="connsiteX50" fmla="*/ 3216593 w 5369457"/>
              <a:gd name="connsiteY50" fmla="*/ 5139585 h 11978584"/>
              <a:gd name="connsiteX51" fmla="*/ 3286904 w 5369457"/>
              <a:gd name="connsiteY51" fmla="*/ 5275001 h 11978584"/>
              <a:gd name="connsiteX52" fmla="*/ 3348738 w 5369457"/>
              <a:gd name="connsiteY52" fmla="*/ 5421865 h 11978584"/>
              <a:gd name="connsiteX53" fmla="*/ 3390231 w 5369457"/>
              <a:gd name="connsiteY53" fmla="*/ 5547570 h 11978584"/>
              <a:gd name="connsiteX54" fmla="*/ 3398613 w 5369457"/>
              <a:gd name="connsiteY54" fmla="*/ 5576801 h 11978584"/>
              <a:gd name="connsiteX55" fmla="*/ 3413839 w 5369457"/>
              <a:gd name="connsiteY55" fmla="*/ 5632500 h 11978584"/>
              <a:gd name="connsiteX56" fmla="*/ 3424467 w 5369457"/>
              <a:gd name="connsiteY56" fmla="*/ 5678287 h 11978584"/>
              <a:gd name="connsiteX57" fmla="*/ 3431826 w 5369457"/>
              <a:gd name="connsiteY57" fmla="*/ 5709966 h 11978584"/>
              <a:gd name="connsiteX58" fmla="*/ 3463404 w 5369457"/>
              <a:gd name="connsiteY58" fmla="*/ 5851415 h 11978584"/>
              <a:gd name="connsiteX59" fmla="*/ 3523091 w 5369457"/>
              <a:gd name="connsiteY59" fmla="*/ 6141358 h 11978584"/>
              <a:gd name="connsiteX60" fmla="*/ 3545782 w 5369457"/>
              <a:gd name="connsiteY60" fmla="*/ 6278306 h 11978584"/>
              <a:gd name="connsiteX61" fmla="*/ 3548643 w 5369457"/>
              <a:gd name="connsiteY61" fmla="*/ 6298949 h 11978584"/>
              <a:gd name="connsiteX62" fmla="*/ 3572557 w 5369457"/>
              <a:gd name="connsiteY62" fmla="*/ 6489555 h 11978584"/>
              <a:gd name="connsiteX63" fmla="*/ 3575308 w 5369457"/>
              <a:gd name="connsiteY63" fmla="*/ 6542466 h 11978584"/>
              <a:gd name="connsiteX64" fmla="*/ 3592823 w 5369457"/>
              <a:gd name="connsiteY64" fmla="*/ 6622643 h 11978584"/>
              <a:gd name="connsiteX65" fmla="*/ 3601203 w 5369457"/>
              <a:gd name="connsiteY65" fmla="*/ 6660355 h 11978584"/>
              <a:gd name="connsiteX66" fmla="*/ 3608563 w 5369457"/>
              <a:gd name="connsiteY66" fmla="*/ 6693772 h 11978584"/>
              <a:gd name="connsiteX67" fmla="*/ 3634623 w 5369457"/>
              <a:gd name="connsiteY67" fmla="*/ 6806198 h 11978584"/>
              <a:gd name="connsiteX68" fmla="*/ 3712297 w 5369457"/>
              <a:gd name="connsiteY68" fmla="*/ 7061289 h 11978584"/>
              <a:gd name="connsiteX69" fmla="*/ 3825843 w 5369457"/>
              <a:gd name="connsiteY69" fmla="*/ 7312398 h 11978584"/>
              <a:gd name="connsiteX70" fmla="*/ 3894316 w 5369457"/>
              <a:gd name="connsiteY70" fmla="*/ 7431973 h 11978584"/>
              <a:gd name="connsiteX71" fmla="*/ 3954309 w 5369457"/>
              <a:gd name="connsiteY71" fmla="*/ 7526099 h 11978584"/>
              <a:gd name="connsiteX72" fmla="*/ 3970251 w 5369457"/>
              <a:gd name="connsiteY72" fmla="*/ 7550933 h 11978584"/>
              <a:gd name="connsiteX73" fmla="*/ 4044653 w 5369457"/>
              <a:gd name="connsiteY73" fmla="*/ 7669897 h 11978584"/>
              <a:gd name="connsiteX74" fmla="*/ 4048842 w 5369457"/>
              <a:gd name="connsiteY74" fmla="*/ 7676742 h 11978584"/>
              <a:gd name="connsiteX75" fmla="*/ 4100148 w 5369457"/>
              <a:gd name="connsiteY75" fmla="*/ 7767907 h 11978584"/>
              <a:gd name="connsiteX76" fmla="*/ 4113947 w 5369457"/>
              <a:gd name="connsiteY76" fmla="*/ 7793354 h 11978584"/>
              <a:gd name="connsiteX77" fmla="*/ 4184258 w 5369457"/>
              <a:gd name="connsiteY77" fmla="*/ 7928772 h 11978584"/>
              <a:gd name="connsiteX78" fmla="*/ 4246092 w 5369457"/>
              <a:gd name="connsiteY78" fmla="*/ 8075636 h 11978584"/>
              <a:gd name="connsiteX79" fmla="*/ 4287587 w 5369457"/>
              <a:gd name="connsiteY79" fmla="*/ 8201340 h 11978584"/>
              <a:gd name="connsiteX80" fmla="*/ 4295967 w 5369457"/>
              <a:gd name="connsiteY80" fmla="*/ 8230571 h 11978584"/>
              <a:gd name="connsiteX81" fmla="*/ 4311193 w 5369457"/>
              <a:gd name="connsiteY81" fmla="*/ 8286271 h 11978584"/>
              <a:gd name="connsiteX82" fmla="*/ 4321350 w 5369457"/>
              <a:gd name="connsiteY82" fmla="*/ 8330032 h 11978584"/>
              <a:gd name="connsiteX83" fmla="*/ 4335387 w 5369457"/>
              <a:gd name="connsiteY83" fmla="*/ 8368758 h 11978584"/>
              <a:gd name="connsiteX84" fmla="*/ 4356747 w 5369457"/>
              <a:gd name="connsiteY84" fmla="*/ 8437337 h 11978584"/>
              <a:gd name="connsiteX85" fmla="*/ 4388534 w 5369457"/>
              <a:gd name="connsiteY85" fmla="*/ 8571117 h 11978584"/>
              <a:gd name="connsiteX86" fmla="*/ 4390065 w 5369457"/>
              <a:gd name="connsiteY86" fmla="*/ 8578577 h 11978584"/>
              <a:gd name="connsiteX87" fmla="*/ 4424099 w 5369457"/>
              <a:gd name="connsiteY87" fmla="*/ 8751294 h 11978584"/>
              <a:gd name="connsiteX88" fmla="*/ 4443313 w 5369457"/>
              <a:gd name="connsiteY88" fmla="*/ 8850125 h 11978584"/>
              <a:gd name="connsiteX89" fmla="*/ 4499933 w 5369457"/>
              <a:gd name="connsiteY89" fmla="*/ 9131995 h 11978584"/>
              <a:gd name="connsiteX90" fmla="*/ 4523131 w 5369457"/>
              <a:gd name="connsiteY90" fmla="*/ 9238181 h 11978584"/>
              <a:gd name="connsiteX91" fmla="*/ 4531511 w 5369457"/>
              <a:gd name="connsiteY91" fmla="*/ 9275893 h 11978584"/>
              <a:gd name="connsiteX92" fmla="*/ 4538871 w 5369457"/>
              <a:gd name="connsiteY92" fmla="*/ 9309311 h 11978584"/>
              <a:gd name="connsiteX93" fmla="*/ 4564930 w 5369457"/>
              <a:gd name="connsiteY93" fmla="*/ 9421735 h 11978584"/>
              <a:gd name="connsiteX94" fmla="*/ 4642605 w 5369457"/>
              <a:gd name="connsiteY94" fmla="*/ 9676828 h 11978584"/>
              <a:gd name="connsiteX95" fmla="*/ 4756150 w 5369457"/>
              <a:gd name="connsiteY95" fmla="*/ 9927935 h 11978584"/>
              <a:gd name="connsiteX96" fmla="*/ 4824624 w 5369457"/>
              <a:gd name="connsiteY96" fmla="*/ 10047510 h 11978584"/>
              <a:gd name="connsiteX97" fmla="*/ 4884617 w 5369457"/>
              <a:gd name="connsiteY97" fmla="*/ 10141638 h 11978584"/>
              <a:gd name="connsiteX98" fmla="*/ 4900558 w 5369457"/>
              <a:gd name="connsiteY98" fmla="*/ 10166470 h 11978584"/>
              <a:gd name="connsiteX99" fmla="*/ 4974960 w 5369457"/>
              <a:gd name="connsiteY99" fmla="*/ 10285435 h 11978584"/>
              <a:gd name="connsiteX100" fmla="*/ 4979150 w 5369457"/>
              <a:gd name="connsiteY100" fmla="*/ 10292280 h 11978584"/>
              <a:gd name="connsiteX101" fmla="*/ 5030456 w 5369457"/>
              <a:gd name="connsiteY101" fmla="*/ 10383445 h 11978584"/>
              <a:gd name="connsiteX102" fmla="*/ 5044254 w 5369457"/>
              <a:gd name="connsiteY102" fmla="*/ 10408892 h 11978584"/>
              <a:gd name="connsiteX103" fmla="*/ 5114565 w 5369457"/>
              <a:gd name="connsiteY103" fmla="*/ 10544309 h 11978584"/>
              <a:gd name="connsiteX104" fmla="*/ 5176399 w 5369457"/>
              <a:gd name="connsiteY104" fmla="*/ 10691173 h 11978584"/>
              <a:gd name="connsiteX105" fmla="*/ 5217894 w 5369457"/>
              <a:gd name="connsiteY105" fmla="*/ 10816878 h 11978584"/>
              <a:gd name="connsiteX106" fmla="*/ 5226274 w 5369457"/>
              <a:gd name="connsiteY106" fmla="*/ 10846108 h 11978584"/>
              <a:gd name="connsiteX107" fmla="*/ 5241501 w 5369457"/>
              <a:gd name="connsiteY107" fmla="*/ 10901808 h 11978584"/>
              <a:gd name="connsiteX108" fmla="*/ 5252128 w 5369457"/>
              <a:gd name="connsiteY108" fmla="*/ 10947596 h 11978584"/>
              <a:gd name="connsiteX109" fmla="*/ 5259489 w 5369457"/>
              <a:gd name="connsiteY109" fmla="*/ 10979274 h 11978584"/>
              <a:gd name="connsiteX110" fmla="*/ 5291066 w 5369457"/>
              <a:gd name="connsiteY110" fmla="*/ 11120723 h 11978584"/>
              <a:gd name="connsiteX111" fmla="*/ 5350754 w 5369457"/>
              <a:gd name="connsiteY111" fmla="*/ 11410665 h 11978584"/>
              <a:gd name="connsiteX112" fmla="*/ 5369457 w 5369457"/>
              <a:gd name="connsiteY112" fmla="*/ 11523552 h 11978584"/>
              <a:gd name="connsiteX113" fmla="*/ 4090145 w 5369457"/>
              <a:gd name="connsiteY113" fmla="*/ 11978584 h 119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69457" h="11978584">
                <a:moveTo>
                  <a:pt x="0" y="479253"/>
                </a:moveTo>
                <a:lnTo>
                  <a:pt x="1347408" y="0"/>
                </a:lnTo>
                <a:lnTo>
                  <a:pt x="1347861" y="935"/>
                </a:lnTo>
                <a:cubicBezTo>
                  <a:pt x="1358489" y="22810"/>
                  <a:pt x="1369222" y="44679"/>
                  <a:pt x="1379648" y="66756"/>
                </a:cubicBezTo>
                <a:cubicBezTo>
                  <a:pt x="1387720" y="83922"/>
                  <a:pt x="1395895" y="101195"/>
                  <a:pt x="1404071" y="118367"/>
                </a:cubicBezTo>
                <a:cubicBezTo>
                  <a:pt x="1437800" y="189393"/>
                  <a:pt x="1472650" y="262774"/>
                  <a:pt x="1501469" y="337789"/>
                </a:cubicBezTo>
                <a:cubicBezTo>
                  <a:pt x="1516084" y="375810"/>
                  <a:pt x="1528043" y="407899"/>
                  <a:pt x="1538772" y="440706"/>
                </a:cubicBezTo>
                <a:cubicBezTo>
                  <a:pt x="1546337" y="463497"/>
                  <a:pt x="1553286" y="486289"/>
                  <a:pt x="1560132" y="509285"/>
                </a:cubicBezTo>
                <a:cubicBezTo>
                  <a:pt x="1573421" y="553026"/>
                  <a:pt x="1582822" y="598814"/>
                  <a:pt x="1591919" y="643065"/>
                </a:cubicBezTo>
                <a:lnTo>
                  <a:pt x="1593450" y="650525"/>
                </a:lnTo>
                <a:cubicBezTo>
                  <a:pt x="1605305" y="707962"/>
                  <a:pt x="1616547" y="766523"/>
                  <a:pt x="1627485" y="823244"/>
                </a:cubicBezTo>
                <a:cubicBezTo>
                  <a:pt x="1633820" y="856152"/>
                  <a:pt x="1640259" y="889166"/>
                  <a:pt x="1646698" y="922073"/>
                </a:cubicBezTo>
                <a:cubicBezTo>
                  <a:pt x="1667953" y="1030200"/>
                  <a:pt x="1685941" y="1119729"/>
                  <a:pt x="1703318" y="1203943"/>
                </a:cubicBezTo>
                <a:cubicBezTo>
                  <a:pt x="1710674" y="1239405"/>
                  <a:pt x="1718544" y="1274768"/>
                  <a:pt x="1726515" y="1310130"/>
                </a:cubicBezTo>
                <a:lnTo>
                  <a:pt x="1734897" y="1347842"/>
                </a:lnTo>
                <a:lnTo>
                  <a:pt x="1742256" y="1381260"/>
                </a:lnTo>
                <a:cubicBezTo>
                  <a:pt x="1750327" y="1418257"/>
                  <a:pt x="1758708" y="1456584"/>
                  <a:pt x="1768315" y="1493685"/>
                </a:cubicBezTo>
                <a:cubicBezTo>
                  <a:pt x="1792232" y="1586072"/>
                  <a:pt x="1817680" y="1669570"/>
                  <a:pt x="1845990" y="1748776"/>
                </a:cubicBezTo>
                <a:cubicBezTo>
                  <a:pt x="1877978" y="1827571"/>
                  <a:pt x="1915180" y="1909741"/>
                  <a:pt x="1959536" y="1999884"/>
                </a:cubicBezTo>
                <a:cubicBezTo>
                  <a:pt x="1980486" y="2042399"/>
                  <a:pt x="2005829" y="2083895"/>
                  <a:pt x="2028010" y="2119460"/>
                </a:cubicBezTo>
                <a:cubicBezTo>
                  <a:pt x="2047633" y="2151037"/>
                  <a:pt x="2067867" y="2182309"/>
                  <a:pt x="2088002" y="2213587"/>
                </a:cubicBezTo>
                <a:lnTo>
                  <a:pt x="2103943" y="2238420"/>
                </a:lnTo>
                <a:cubicBezTo>
                  <a:pt x="2129186" y="2277767"/>
                  <a:pt x="2154228" y="2318240"/>
                  <a:pt x="2178345" y="2357383"/>
                </a:cubicBezTo>
                <a:lnTo>
                  <a:pt x="2182535" y="2364228"/>
                </a:lnTo>
                <a:cubicBezTo>
                  <a:pt x="2200727" y="2393765"/>
                  <a:pt x="2217590" y="2425142"/>
                  <a:pt x="2233841" y="2455393"/>
                </a:cubicBezTo>
                <a:lnTo>
                  <a:pt x="2247639" y="2480842"/>
                </a:lnTo>
                <a:cubicBezTo>
                  <a:pt x="2271552" y="2524888"/>
                  <a:pt x="2294548" y="2569960"/>
                  <a:pt x="2317951" y="2616258"/>
                </a:cubicBezTo>
                <a:cubicBezTo>
                  <a:pt x="2341868" y="2663471"/>
                  <a:pt x="2360876" y="2712631"/>
                  <a:pt x="2379785" y="2763122"/>
                </a:cubicBezTo>
                <a:lnTo>
                  <a:pt x="2411829" y="2860199"/>
                </a:lnTo>
                <a:lnTo>
                  <a:pt x="2423564" y="2885327"/>
                </a:lnTo>
                <a:cubicBezTo>
                  <a:pt x="2440095" y="2921927"/>
                  <a:pt x="2456012" y="2959026"/>
                  <a:pt x="2470423" y="2996532"/>
                </a:cubicBezTo>
                <a:cubicBezTo>
                  <a:pt x="2485038" y="3034554"/>
                  <a:pt x="2496996" y="3066643"/>
                  <a:pt x="2507725" y="3099450"/>
                </a:cubicBezTo>
                <a:cubicBezTo>
                  <a:pt x="2515289" y="3122242"/>
                  <a:pt x="2522239" y="3145033"/>
                  <a:pt x="2529085" y="3168029"/>
                </a:cubicBezTo>
                <a:cubicBezTo>
                  <a:pt x="2542373" y="3211770"/>
                  <a:pt x="2551775" y="3257557"/>
                  <a:pt x="2560872" y="3301809"/>
                </a:cubicBezTo>
                <a:lnTo>
                  <a:pt x="2562403" y="3309270"/>
                </a:lnTo>
                <a:cubicBezTo>
                  <a:pt x="2574258" y="3366705"/>
                  <a:pt x="2585500" y="3425267"/>
                  <a:pt x="2596438" y="3481987"/>
                </a:cubicBezTo>
                <a:cubicBezTo>
                  <a:pt x="2602773" y="3514896"/>
                  <a:pt x="2609212" y="3547909"/>
                  <a:pt x="2615651" y="3580817"/>
                </a:cubicBezTo>
                <a:cubicBezTo>
                  <a:pt x="2636907" y="3688944"/>
                  <a:pt x="2654894" y="3778472"/>
                  <a:pt x="2672271" y="3862686"/>
                </a:cubicBezTo>
                <a:cubicBezTo>
                  <a:pt x="2679627" y="3898148"/>
                  <a:pt x="2687497" y="3933513"/>
                  <a:pt x="2695468" y="3968874"/>
                </a:cubicBezTo>
                <a:lnTo>
                  <a:pt x="2703850" y="4006584"/>
                </a:lnTo>
                <a:lnTo>
                  <a:pt x="2711209" y="4040004"/>
                </a:lnTo>
                <a:cubicBezTo>
                  <a:pt x="2719280" y="4077001"/>
                  <a:pt x="2727661" y="4115327"/>
                  <a:pt x="2737268" y="4152428"/>
                </a:cubicBezTo>
                <a:cubicBezTo>
                  <a:pt x="2761184" y="4244814"/>
                  <a:pt x="2786632" y="4328314"/>
                  <a:pt x="2814942" y="4407519"/>
                </a:cubicBezTo>
                <a:cubicBezTo>
                  <a:pt x="2846931" y="4486316"/>
                  <a:pt x="2884132" y="4568485"/>
                  <a:pt x="2928488" y="4658628"/>
                </a:cubicBezTo>
                <a:cubicBezTo>
                  <a:pt x="2949438" y="4701144"/>
                  <a:pt x="2974782" y="4742638"/>
                  <a:pt x="2996962" y="4778203"/>
                </a:cubicBezTo>
                <a:cubicBezTo>
                  <a:pt x="3016585" y="4809780"/>
                  <a:pt x="3036820" y="4841054"/>
                  <a:pt x="3056955" y="4872331"/>
                </a:cubicBezTo>
                <a:lnTo>
                  <a:pt x="3072896" y="4897163"/>
                </a:lnTo>
                <a:cubicBezTo>
                  <a:pt x="3098139" y="4936511"/>
                  <a:pt x="3123182" y="4976985"/>
                  <a:pt x="3147299" y="5016127"/>
                </a:cubicBezTo>
                <a:lnTo>
                  <a:pt x="3151488" y="5022973"/>
                </a:lnTo>
                <a:cubicBezTo>
                  <a:pt x="3169680" y="5052508"/>
                  <a:pt x="3186543" y="5083885"/>
                  <a:pt x="3202793" y="5114137"/>
                </a:cubicBezTo>
                <a:lnTo>
                  <a:pt x="3216593" y="5139585"/>
                </a:lnTo>
                <a:cubicBezTo>
                  <a:pt x="3240505" y="5183631"/>
                  <a:pt x="3263502" y="5228703"/>
                  <a:pt x="3286904" y="5275001"/>
                </a:cubicBezTo>
                <a:cubicBezTo>
                  <a:pt x="3310820" y="5322216"/>
                  <a:pt x="3329829" y="5371376"/>
                  <a:pt x="3348738" y="5421865"/>
                </a:cubicBezTo>
                <a:cubicBezTo>
                  <a:pt x="3365804" y="5467443"/>
                  <a:pt x="3379399" y="5508531"/>
                  <a:pt x="3390231" y="5547570"/>
                </a:cubicBezTo>
                <a:cubicBezTo>
                  <a:pt x="3392888" y="5557278"/>
                  <a:pt x="3395750" y="5567090"/>
                  <a:pt x="3398613" y="5576801"/>
                </a:cubicBezTo>
                <a:cubicBezTo>
                  <a:pt x="3403926" y="5594993"/>
                  <a:pt x="3409445" y="5613797"/>
                  <a:pt x="3413839" y="5632500"/>
                </a:cubicBezTo>
                <a:cubicBezTo>
                  <a:pt x="3417316" y="5647831"/>
                  <a:pt x="3420888" y="5663055"/>
                  <a:pt x="3424467" y="5678287"/>
                </a:cubicBezTo>
                <a:lnTo>
                  <a:pt x="3431826" y="5709966"/>
                </a:lnTo>
                <a:cubicBezTo>
                  <a:pt x="3443069" y="5758410"/>
                  <a:pt x="3453697" y="5806548"/>
                  <a:pt x="3463404" y="5851415"/>
                </a:cubicBezTo>
                <a:cubicBezTo>
                  <a:pt x="3484049" y="5947379"/>
                  <a:pt x="3504083" y="6044982"/>
                  <a:pt x="3523091" y="6141358"/>
                </a:cubicBezTo>
                <a:cubicBezTo>
                  <a:pt x="3531881" y="6186324"/>
                  <a:pt x="3539547" y="6232417"/>
                  <a:pt x="3545782" y="6278306"/>
                </a:cubicBezTo>
                <a:lnTo>
                  <a:pt x="3548643" y="6298949"/>
                </a:lnTo>
                <a:cubicBezTo>
                  <a:pt x="3557125" y="6361393"/>
                  <a:pt x="3565812" y="6425784"/>
                  <a:pt x="3572557" y="6489555"/>
                </a:cubicBezTo>
                <a:lnTo>
                  <a:pt x="3575308" y="6542466"/>
                </a:lnTo>
                <a:lnTo>
                  <a:pt x="3592823" y="6622643"/>
                </a:lnTo>
                <a:lnTo>
                  <a:pt x="3601203" y="6660355"/>
                </a:lnTo>
                <a:lnTo>
                  <a:pt x="3608563" y="6693772"/>
                </a:lnTo>
                <a:cubicBezTo>
                  <a:pt x="3616634" y="6730771"/>
                  <a:pt x="3625016" y="6769097"/>
                  <a:pt x="3634623" y="6806198"/>
                </a:cubicBezTo>
                <a:cubicBezTo>
                  <a:pt x="3658539" y="6898584"/>
                  <a:pt x="3683987" y="6982084"/>
                  <a:pt x="3712297" y="7061289"/>
                </a:cubicBezTo>
                <a:cubicBezTo>
                  <a:pt x="3744285" y="7140086"/>
                  <a:pt x="3781487" y="7222255"/>
                  <a:pt x="3825843" y="7312398"/>
                </a:cubicBezTo>
                <a:cubicBezTo>
                  <a:pt x="3846793" y="7354914"/>
                  <a:pt x="3872136" y="7396408"/>
                  <a:pt x="3894316" y="7431973"/>
                </a:cubicBezTo>
                <a:cubicBezTo>
                  <a:pt x="3913941" y="7463551"/>
                  <a:pt x="3934175" y="7494824"/>
                  <a:pt x="3954309" y="7526099"/>
                </a:cubicBezTo>
                <a:lnTo>
                  <a:pt x="3970251" y="7550933"/>
                </a:lnTo>
                <a:cubicBezTo>
                  <a:pt x="3995494" y="7590281"/>
                  <a:pt x="4020535" y="7630755"/>
                  <a:pt x="4044653" y="7669897"/>
                </a:cubicBezTo>
                <a:lnTo>
                  <a:pt x="4048842" y="7676742"/>
                </a:lnTo>
                <a:cubicBezTo>
                  <a:pt x="4067035" y="7706279"/>
                  <a:pt x="4083896" y="7737655"/>
                  <a:pt x="4100148" y="7767907"/>
                </a:cubicBezTo>
                <a:lnTo>
                  <a:pt x="4113947" y="7793354"/>
                </a:lnTo>
                <a:cubicBezTo>
                  <a:pt x="4137860" y="7837402"/>
                  <a:pt x="4160856" y="7882474"/>
                  <a:pt x="4184258" y="7928772"/>
                </a:cubicBezTo>
                <a:cubicBezTo>
                  <a:pt x="4208175" y="7975986"/>
                  <a:pt x="4227183" y="8025146"/>
                  <a:pt x="4246092" y="8075636"/>
                </a:cubicBezTo>
                <a:cubicBezTo>
                  <a:pt x="4263159" y="8121214"/>
                  <a:pt x="4276753" y="8162302"/>
                  <a:pt x="4287587" y="8201340"/>
                </a:cubicBezTo>
                <a:cubicBezTo>
                  <a:pt x="4290243" y="8211048"/>
                  <a:pt x="4293105" y="8220860"/>
                  <a:pt x="4295967" y="8230571"/>
                </a:cubicBezTo>
                <a:cubicBezTo>
                  <a:pt x="4301281" y="8248764"/>
                  <a:pt x="4306799" y="8267567"/>
                  <a:pt x="4311193" y="8286271"/>
                </a:cubicBezTo>
                <a:lnTo>
                  <a:pt x="4321350" y="8330032"/>
                </a:lnTo>
                <a:lnTo>
                  <a:pt x="4335387" y="8368758"/>
                </a:lnTo>
                <a:cubicBezTo>
                  <a:pt x="4342952" y="8391549"/>
                  <a:pt x="4349902" y="8414340"/>
                  <a:pt x="4356747" y="8437337"/>
                </a:cubicBezTo>
                <a:cubicBezTo>
                  <a:pt x="4370036" y="8481078"/>
                  <a:pt x="4379438" y="8526865"/>
                  <a:pt x="4388534" y="8571117"/>
                </a:cubicBezTo>
                <a:lnTo>
                  <a:pt x="4390065" y="8578577"/>
                </a:lnTo>
                <a:cubicBezTo>
                  <a:pt x="4401919" y="8636012"/>
                  <a:pt x="4413162" y="8694574"/>
                  <a:pt x="4424099" y="8751294"/>
                </a:cubicBezTo>
                <a:cubicBezTo>
                  <a:pt x="4430433" y="8784203"/>
                  <a:pt x="4436873" y="8817217"/>
                  <a:pt x="4443313" y="8850125"/>
                </a:cubicBezTo>
                <a:cubicBezTo>
                  <a:pt x="4464568" y="8958251"/>
                  <a:pt x="4482556" y="9047781"/>
                  <a:pt x="4499933" y="9131995"/>
                </a:cubicBezTo>
                <a:cubicBezTo>
                  <a:pt x="4507289" y="9167455"/>
                  <a:pt x="4515160" y="9202820"/>
                  <a:pt x="4523131" y="9238181"/>
                </a:cubicBezTo>
                <a:lnTo>
                  <a:pt x="4531511" y="9275893"/>
                </a:lnTo>
                <a:lnTo>
                  <a:pt x="4538871" y="9309311"/>
                </a:lnTo>
                <a:cubicBezTo>
                  <a:pt x="4546941" y="9346308"/>
                  <a:pt x="4555323" y="9384634"/>
                  <a:pt x="4564930" y="9421735"/>
                </a:cubicBezTo>
                <a:cubicBezTo>
                  <a:pt x="4588847" y="9514122"/>
                  <a:pt x="4614294" y="9597621"/>
                  <a:pt x="4642605" y="9676828"/>
                </a:cubicBezTo>
                <a:cubicBezTo>
                  <a:pt x="4674593" y="9755624"/>
                  <a:pt x="4711794" y="9837792"/>
                  <a:pt x="4756150" y="9927935"/>
                </a:cubicBezTo>
                <a:cubicBezTo>
                  <a:pt x="4777100" y="9970451"/>
                  <a:pt x="4802444" y="10011945"/>
                  <a:pt x="4824624" y="10047510"/>
                </a:cubicBezTo>
                <a:cubicBezTo>
                  <a:pt x="4844248" y="10079089"/>
                  <a:pt x="4864482" y="10110361"/>
                  <a:pt x="4884617" y="10141638"/>
                </a:cubicBezTo>
                <a:lnTo>
                  <a:pt x="4900558" y="10166470"/>
                </a:lnTo>
                <a:cubicBezTo>
                  <a:pt x="4925802" y="10205819"/>
                  <a:pt x="4950843" y="10246292"/>
                  <a:pt x="4974960" y="10285435"/>
                </a:cubicBezTo>
                <a:lnTo>
                  <a:pt x="4979150" y="10292280"/>
                </a:lnTo>
                <a:cubicBezTo>
                  <a:pt x="4997343" y="10321817"/>
                  <a:pt x="5014204" y="10353194"/>
                  <a:pt x="5030456" y="10383445"/>
                </a:cubicBezTo>
                <a:lnTo>
                  <a:pt x="5044254" y="10408892"/>
                </a:lnTo>
                <a:cubicBezTo>
                  <a:pt x="5068167" y="10452940"/>
                  <a:pt x="5091163" y="10498012"/>
                  <a:pt x="5114565" y="10544309"/>
                </a:cubicBezTo>
                <a:cubicBezTo>
                  <a:pt x="5138482" y="10591523"/>
                  <a:pt x="5157491" y="10640683"/>
                  <a:pt x="5176399" y="10691173"/>
                </a:cubicBezTo>
                <a:cubicBezTo>
                  <a:pt x="5193467" y="10736752"/>
                  <a:pt x="5207061" y="10777840"/>
                  <a:pt x="5217894" y="10816878"/>
                </a:cubicBezTo>
                <a:cubicBezTo>
                  <a:pt x="5220550" y="10826585"/>
                  <a:pt x="5223412" y="10836397"/>
                  <a:pt x="5226274" y="10846108"/>
                </a:cubicBezTo>
                <a:cubicBezTo>
                  <a:pt x="5231589" y="10864301"/>
                  <a:pt x="5237106" y="10883105"/>
                  <a:pt x="5241501" y="10901808"/>
                </a:cubicBezTo>
                <a:cubicBezTo>
                  <a:pt x="5244978" y="10917139"/>
                  <a:pt x="5248551" y="10932365"/>
                  <a:pt x="5252128" y="10947596"/>
                </a:cubicBezTo>
                <a:lnTo>
                  <a:pt x="5259489" y="10979274"/>
                </a:lnTo>
                <a:cubicBezTo>
                  <a:pt x="5270731" y="11027718"/>
                  <a:pt x="5281359" y="11075857"/>
                  <a:pt x="5291066" y="11120723"/>
                </a:cubicBezTo>
                <a:cubicBezTo>
                  <a:pt x="5311710" y="11216687"/>
                  <a:pt x="5331744" y="11314291"/>
                  <a:pt x="5350754" y="11410665"/>
                </a:cubicBezTo>
                <a:lnTo>
                  <a:pt x="5369457" y="11523552"/>
                </a:lnTo>
                <a:lnTo>
                  <a:pt x="4090145" y="11978584"/>
                </a:lnTo>
                <a:close/>
              </a:path>
            </a:pathLst>
          </a:custGeom>
          <a:solidFill>
            <a:schemeClr val="accent6"/>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916C1647-A0FD-0B44-F7ED-8B70B1854142}"/>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6" name="Content Placeholder 2">
            <a:extLst>
              <a:ext uri="{FF2B5EF4-FFF2-40B4-BE49-F238E27FC236}">
                <a16:creationId xmlns:a16="http://schemas.microsoft.com/office/drawing/2014/main" id="{A49C2263-7C50-D9D9-A6E2-EAD9AFC1D246}"/>
              </a:ext>
            </a:extLst>
          </p:cNvPr>
          <p:cNvSpPr>
            <a:spLocks noGrp="1"/>
          </p:cNvSpPr>
          <p:nvPr>
            <p:ph idx="11"/>
          </p:nvPr>
        </p:nvSpPr>
        <p:spPr>
          <a:xfrm>
            <a:off x="1056000" y="1738313"/>
            <a:ext cx="10080000" cy="404733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56824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prikos våg - rubrik och innehåll">
    <p:spTree>
      <p:nvGrpSpPr>
        <p:cNvPr id="1" name=""/>
        <p:cNvGrpSpPr/>
        <p:nvPr/>
      </p:nvGrpSpPr>
      <p:grpSpPr>
        <a:xfrm>
          <a:off x="0" y="0"/>
          <a:ext cx="0" cy="0"/>
          <a:chOff x="0" y="0"/>
          <a:chExt cx="0" cy="0"/>
        </a:xfrm>
      </p:grpSpPr>
      <p:sp>
        <p:nvSpPr>
          <p:cNvPr id="43" name="Frihandsfigur 42">
            <a:extLst>
              <a:ext uri="{FF2B5EF4-FFF2-40B4-BE49-F238E27FC236}">
                <a16:creationId xmlns:a16="http://schemas.microsoft.com/office/drawing/2014/main" id="{49AADBED-298F-AEAE-02F4-129B4EF1C416}"/>
              </a:ext>
            </a:extLst>
          </p:cNvPr>
          <p:cNvSpPr/>
          <p:nvPr userDrawn="1"/>
        </p:nvSpPr>
        <p:spPr>
          <a:xfrm rot="2459467">
            <a:off x="986630" y="-3845684"/>
            <a:ext cx="10500742" cy="9061072"/>
          </a:xfrm>
          <a:custGeom>
            <a:avLst/>
            <a:gdLst>
              <a:gd name="connsiteX0" fmla="*/ 9202659 w 10500742"/>
              <a:gd name="connsiteY0" fmla="*/ 0 h 9061072"/>
              <a:gd name="connsiteX1" fmla="*/ 10500742 w 10500742"/>
              <a:gd name="connsiteY1" fmla="*/ 1493742 h 9061072"/>
              <a:gd name="connsiteX2" fmla="*/ 10068199 w 10500742"/>
              <a:gd name="connsiteY2" fmla="*/ 1704353 h 9061072"/>
              <a:gd name="connsiteX3" fmla="*/ 8626869 w 10500742"/>
              <a:gd name="connsiteY3" fmla="*/ 2526241 h 9061072"/>
              <a:gd name="connsiteX4" fmla="*/ 5838949 w 10500742"/>
              <a:gd name="connsiteY4" fmla="*/ 4750628 h 9061072"/>
              <a:gd name="connsiteX5" fmla="*/ 5581506 w 10500742"/>
              <a:gd name="connsiteY5" fmla="*/ 5034882 h 9061072"/>
              <a:gd name="connsiteX6" fmla="*/ 5328122 w 10500742"/>
              <a:gd name="connsiteY6" fmla="*/ 5285793 h 9061072"/>
              <a:gd name="connsiteX7" fmla="*/ 5220146 w 10500742"/>
              <a:gd name="connsiteY7" fmla="*/ 5398296 h 9061072"/>
              <a:gd name="connsiteX8" fmla="*/ 5112171 w 10500742"/>
              <a:gd name="connsiteY8" fmla="*/ 5510797 h 9061072"/>
              <a:gd name="connsiteX9" fmla="*/ 4772346 w 10500742"/>
              <a:gd name="connsiteY9" fmla="*/ 5872636 h 9061072"/>
              <a:gd name="connsiteX10" fmla="*/ 4457736 w 10500742"/>
              <a:gd name="connsiteY10" fmla="*/ 6207974 h 9061072"/>
              <a:gd name="connsiteX11" fmla="*/ 4087767 w 10500742"/>
              <a:gd name="connsiteY11" fmla="*/ 6588482 h 9061072"/>
              <a:gd name="connsiteX12" fmla="*/ 3834545 w 10500742"/>
              <a:gd name="connsiteY12" fmla="*/ 6832318 h 9061072"/>
              <a:gd name="connsiteX13" fmla="*/ 3732049 w 10500742"/>
              <a:gd name="connsiteY13" fmla="*/ 6929486 h 9061072"/>
              <a:gd name="connsiteX14" fmla="*/ 3570359 w 10500742"/>
              <a:gd name="connsiteY14" fmla="*/ 7081322 h 9061072"/>
              <a:gd name="connsiteX15" fmla="*/ 3403189 w 10500742"/>
              <a:gd name="connsiteY15" fmla="*/ 7238492 h 9061072"/>
              <a:gd name="connsiteX16" fmla="*/ 3050485 w 10500742"/>
              <a:gd name="connsiteY16" fmla="*/ 7566830 h 9061072"/>
              <a:gd name="connsiteX17" fmla="*/ 2680242 w 10500742"/>
              <a:gd name="connsiteY17" fmla="*/ 7869168 h 9061072"/>
              <a:gd name="connsiteX18" fmla="*/ 2604328 w 10500742"/>
              <a:gd name="connsiteY18" fmla="*/ 7928668 h 9061072"/>
              <a:gd name="connsiteX19" fmla="*/ 2202022 w 10500742"/>
              <a:gd name="connsiteY19" fmla="*/ 8232005 h 9061072"/>
              <a:gd name="connsiteX20" fmla="*/ 1302587 w 10500742"/>
              <a:gd name="connsiteY20" fmla="*/ 8836349 h 9061072"/>
              <a:gd name="connsiteX21" fmla="*/ 1082284 w 10500742"/>
              <a:gd name="connsiteY21" fmla="*/ 8969414 h 9061072"/>
              <a:gd name="connsiteX22" fmla="*/ 924482 w 10500742"/>
              <a:gd name="connsiteY22" fmla="*/ 9061072 h 9061072"/>
              <a:gd name="connsiteX23" fmla="*/ 0 w 10500742"/>
              <a:gd name="connsiteY23" fmla="*/ 7997245 h 90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42" h="9061072">
                <a:moveTo>
                  <a:pt x="9202659" y="0"/>
                </a:moveTo>
                <a:lnTo>
                  <a:pt x="10500742" y="1493742"/>
                </a:lnTo>
                <a:lnTo>
                  <a:pt x="10068199" y="1704353"/>
                </a:lnTo>
                <a:cubicBezTo>
                  <a:pt x="9599225" y="1942411"/>
                  <a:pt x="9114545" y="2217537"/>
                  <a:pt x="8626869" y="2526241"/>
                </a:cubicBezTo>
                <a:cubicBezTo>
                  <a:pt x="7488958" y="3246550"/>
                  <a:pt x="6523255" y="4030330"/>
                  <a:pt x="5838949" y="4750628"/>
                </a:cubicBezTo>
                <a:lnTo>
                  <a:pt x="5581506" y="5034882"/>
                </a:lnTo>
                <a:lnTo>
                  <a:pt x="5328122" y="5285793"/>
                </a:lnTo>
                <a:cubicBezTo>
                  <a:pt x="5292220" y="5323295"/>
                  <a:pt x="5256320" y="5360795"/>
                  <a:pt x="5220146" y="5398296"/>
                </a:cubicBezTo>
                <a:cubicBezTo>
                  <a:pt x="5183970" y="5435630"/>
                  <a:pt x="5148070" y="5473130"/>
                  <a:pt x="5112171" y="5510797"/>
                </a:cubicBezTo>
                <a:cubicBezTo>
                  <a:pt x="4997890" y="5630966"/>
                  <a:pt x="4884982" y="5751799"/>
                  <a:pt x="4772346" y="5872636"/>
                </a:cubicBezTo>
                <a:cubicBezTo>
                  <a:pt x="4667932" y="5984640"/>
                  <a:pt x="4563518" y="6096640"/>
                  <a:pt x="4457736" y="6207974"/>
                </a:cubicBezTo>
                <a:cubicBezTo>
                  <a:pt x="4333317" y="6339141"/>
                  <a:pt x="4208896" y="6467146"/>
                  <a:pt x="4087767" y="6588482"/>
                </a:cubicBezTo>
                <a:cubicBezTo>
                  <a:pt x="4005552" y="6670816"/>
                  <a:pt x="3918678" y="6752984"/>
                  <a:pt x="3834545" y="6832318"/>
                </a:cubicBezTo>
                <a:cubicBezTo>
                  <a:pt x="3800288" y="6864652"/>
                  <a:pt x="3766030" y="6896986"/>
                  <a:pt x="3732049" y="6929486"/>
                </a:cubicBezTo>
                <a:cubicBezTo>
                  <a:pt x="3678608" y="6980322"/>
                  <a:pt x="3624620" y="7030819"/>
                  <a:pt x="3570359" y="7081322"/>
                </a:cubicBezTo>
                <a:cubicBezTo>
                  <a:pt x="3514452" y="7133490"/>
                  <a:pt x="3458272" y="7185824"/>
                  <a:pt x="3403189" y="7238492"/>
                </a:cubicBezTo>
                <a:cubicBezTo>
                  <a:pt x="3292471" y="7344160"/>
                  <a:pt x="3174083" y="7456661"/>
                  <a:pt x="3050485" y="7566830"/>
                </a:cubicBezTo>
                <a:cubicBezTo>
                  <a:pt x="2933464" y="7671164"/>
                  <a:pt x="2804660" y="7771834"/>
                  <a:pt x="2680242" y="7869168"/>
                </a:cubicBezTo>
                <a:lnTo>
                  <a:pt x="2604328" y="7928668"/>
                </a:lnTo>
                <a:cubicBezTo>
                  <a:pt x="2471141" y="8033170"/>
                  <a:pt x="2335760" y="8135337"/>
                  <a:pt x="2202022" y="8232005"/>
                </a:cubicBezTo>
                <a:cubicBezTo>
                  <a:pt x="1904128" y="8447009"/>
                  <a:pt x="1601303" y="8650512"/>
                  <a:pt x="1302587" y="8836349"/>
                </a:cubicBezTo>
                <a:cubicBezTo>
                  <a:pt x="1230511" y="8881267"/>
                  <a:pt x="1157614" y="8925059"/>
                  <a:pt x="1082284" y="8969414"/>
                </a:cubicBezTo>
                <a:lnTo>
                  <a:pt x="924482" y="9061072"/>
                </a:lnTo>
                <a:lnTo>
                  <a:pt x="0" y="7997245"/>
                </a:lnTo>
                <a:close/>
              </a:path>
            </a:pathLst>
          </a:custGeom>
          <a:solidFill>
            <a:schemeClr val="accent3"/>
          </a:solidFill>
          <a:ln w="0" cap="flat">
            <a:noFill/>
            <a:prstDash val="solid"/>
            <a:miter/>
          </a:ln>
        </p:spPr>
        <p:txBody>
          <a:bodyPr rtlCol="0" anchor="ctr"/>
          <a:lstStyle/>
          <a:p>
            <a:endParaRPr lang="sv-SE"/>
          </a:p>
        </p:txBody>
      </p:sp>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40147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0823574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Mörkblå våg - Två delar ">
    <p:spTree>
      <p:nvGrpSpPr>
        <p:cNvPr id="1" name=""/>
        <p:cNvGrpSpPr/>
        <p:nvPr/>
      </p:nvGrpSpPr>
      <p:grpSpPr>
        <a:xfrm>
          <a:off x="0" y="0"/>
          <a:ext cx="0" cy="0"/>
          <a:chOff x="0" y="0"/>
          <a:chExt cx="0" cy="0"/>
        </a:xfrm>
      </p:grpSpPr>
      <p:sp>
        <p:nvSpPr>
          <p:cNvPr id="51" name="Frihandsfigur 50">
            <a:extLst>
              <a:ext uri="{FF2B5EF4-FFF2-40B4-BE49-F238E27FC236}">
                <a16:creationId xmlns:a16="http://schemas.microsoft.com/office/drawing/2014/main" id="{4875ECFB-287F-7365-9854-AAF37062A6DB}"/>
              </a:ext>
            </a:extLst>
          </p:cNvPr>
          <p:cNvSpPr/>
          <p:nvPr userDrawn="1"/>
        </p:nvSpPr>
        <p:spPr>
          <a:xfrm rot="954174">
            <a:off x="48103" y="-1650754"/>
            <a:ext cx="12094734" cy="4653195"/>
          </a:xfrm>
          <a:custGeom>
            <a:avLst/>
            <a:gdLst>
              <a:gd name="connsiteX0" fmla="*/ 0 w 12094734"/>
              <a:gd name="connsiteY0" fmla="*/ 3346826 h 4653195"/>
              <a:gd name="connsiteX1" fmla="*/ 11746867 w 12094734"/>
              <a:gd name="connsiteY1" fmla="*/ 0 h 4653195"/>
              <a:gd name="connsiteX2" fmla="*/ 12094734 w 12094734"/>
              <a:gd name="connsiteY2" fmla="*/ 1220962 h 4653195"/>
              <a:gd name="connsiteX3" fmla="*/ 11830262 w 12094734"/>
              <a:gd name="connsiteY3" fmla="*/ 1277931 h 4653195"/>
              <a:gd name="connsiteX4" fmla="*/ 11469146 w 12094734"/>
              <a:gd name="connsiteY4" fmla="*/ 1369639 h 4653195"/>
              <a:gd name="connsiteX5" fmla="*/ 11329897 w 12094734"/>
              <a:gd name="connsiteY5" fmla="*/ 1412430 h 4653195"/>
              <a:gd name="connsiteX6" fmla="*/ 11201887 w 12094734"/>
              <a:gd name="connsiteY6" fmla="*/ 1443171 h 4653195"/>
              <a:gd name="connsiteX7" fmla="*/ 10952256 w 12094734"/>
              <a:gd name="connsiteY7" fmla="*/ 1508695 h 4653195"/>
              <a:gd name="connsiteX8" fmla="*/ 10860378 w 12094734"/>
              <a:gd name="connsiteY8" fmla="*/ 1533257 h 4653195"/>
              <a:gd name="connsiteX9" fmla="*/ 10194194 w 12094734"/>
              <a:gd name="connsiteY9" fmla="*/ 1718477 h 4653195"/>
              <a:gd name="connsiteX10" fmla="*/ 8857407 w 12094734"/>
              <a:gd name="connsiteY10" fmla="*/ 2172416 h 4653195"/>
              <a:gd name="connsiteX11" fmla="*/ 7627717 w 12094734"/>
              <a:gd name="connsiteY11" fmla="*/ 2620469 h 4653195"/>
              <a:gd name="connsiteX12" fmla="*/ 7336863 w 12094734"/>
              <a:gd name="connsiteY12" fmla="*/ 2722174 h 4653195"/>
              <a:gd name="connsiteX13" fmla="*/ 6393601 w 12094734"/>
              <a:gd name="connsiteY13" fmla="*/ 3058706 h 4653195"/>
              <a:gd name="connsiteX14" fmla="*/ 6298295 w 12094734"/>
              <a:gd name="connsiteY14" fmla="*/ 3094561 h 4653195"/>
              <a:gd name="connsiteX15" fmla="*/ 5137866 w 12094734"/>
              <a:gd name="connsiteY15" fmla="*/ 3496929 h 4653195"/>
              <a:gd name="connsiteX16" fmla="*/ 4457430 w 12094734"/>
              <a:gd name="connsiteY16" fmla="*/ 3690996 h 4653195"/>
              <a:gd name="connsiteX17" fmla="*/ 4119436 w 12094734"/>
              <a:gd name="connsiteY17" fmla="*/ 3779418 h 4653195"/>
              <a:gd name="connsiteX18" fmla="*/ 3833504 w 12094734"/>
              <a:gd name="connsiteY18" fmla="*/ 3853602 h 4653195"/>
              <a:gd name="connsiteX19" fmla="*/ 3257720 w 12094734"/>
              <a:gd name="connsiteY19" fmla="*/ 4018683 h 4653195"/>
              <a:gd name="connsiteX20" fmla="*/ 2580730 w 12094734"/>
              <a:gd name="connsiteY20" fmla="*/ 4210772 h 4653195"/>
              <a:gd name="connsiteX21" fmla="*/ 1943517 w 12094734"/>
              <a:gd name="connsiteY21" fmla="*/ 4368472 h 4653195"/>
              <a:gd name="connsiteX22" fmla="*/ 1198244 w 12094734"/>
              <a:gd name="connsiteY22" fmla="*/ 4514878 h 4653195"/>
              <a:gd name="connsiteX23" fmla="*/ 759522 w 12094734"/>
              <a:gd name="connsiteY23" fmla="*/ 4588081 h 4653195"/>
              <a:gd name="connsiteX24" fmla="*/ 522233 w 12094734"/>
              <a:gd name="connsiteY24" fmla="*/ 4627378 h 4653195"/>
              <a:gd name="connsiteX25" fmla="*/ 372200 w 12094734"/>
              <a:gd name="connsiteY25" fmla="*/ 4653195 h 465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94734" h="4653195">
                <a:moveTo>
                  <a:pt x="0" y="3346826"/>
                </a:moveTo>
                <a:lnTo>
                  <a:pt x="11746867" y="0"/>
                </a:lnTo>
                <a:lnTo>
                  <a:pt x="12094734" y="1220962"/>
                </a:lnTo>
                <a:lnTo>
                  <a:pt x="11830262" y="1277931"/>
                </a:lnTo>
                <a:cubicBezTo>
                  <a:pt x="11707841" y="1306635"/>
                  <a:pt x="11587425" y="1337227"/>
                  <a:pt x="11469146" y="1369639"/>
                </a:cubicBezTo>
                <a:lnTo>
                  <a:pt x="11329897" y="1412430"/>
                </a:lnTo>
                <a:lnTo>
                  <a:pt x="11201887" y="1443171"/>
                </a:lnTo>
                <a:cubicBezTo>
                  <a:pt x="11117817" y="1464605"/>
                  <a:pt x="11034299" y="1486835"/>
                  <a:pt x="10952256" y="1508695"/>
                </a:cubicBezTo>
                <a:lnTo>
                  <a:pt x="10860378" y="1533257"/>
                </a:lnTo>
                <a:cubicBezTo>
                  <a:pt x="10623573" y="1595651"/>
                  <a:pt x="10409866" y="1653124"/>
                  <a:pt x="10194194" y="1718477"/>
                </a:cubicBezTo>
                <a:cubicBezTo>
                  <a:pt x="9785441" y="1841786"/>
                  <a:pt x="9348196" y="1990156"/>
                  <a:pt x="8857407" y="2172416"/>
                </a:cubicBezTo>
                <a:cubicBezTo>
                  <a:pt x="8455038" y="2321767"/>
                  <a:pt x="8038915" y="2476039"/>
                  <a:pt x="7627717" y="2620469"/>
                </a:cubicBezTo>
                <a:cubicBezTo>
                  <a:pt x="7530929" y="2654859"/>
                  <a:pt x="7434147" y="2688267"/>
                  <a:pt x="7336863" y="2722174"/>
                </a:cubicBezTo>
                <a:cubicBezTo>
                  <a:pt x="7026869" y="2830251"/>
                  <a:pt x="6706550" y="2941783"/>
                  <a:pt x="6393601" y="3058706"/>
                </a:cubicBezTo>
                <a:lnTo>
                  <a:pt x="6298295" y="3094561"/>
                </a:lnTo>
                <a:cubicBezTo>
                  <a:pt x="5920488" y="3236062"/>
                  <a:pt x="5529425" y="3382467"/>
                  <a:pt x="5137866" y="3496929"/>
                </a:cubicBezTo>
                <a:cubicBezTo>
                  <a:pt x="4893209" y="3568170"/>
                  <a:pt x="4670653" y="3631547"/>
                  <a:pt x="4457430" y="3690996"/>
                </a:cubicBezTo>
                <a:cubicBezTo>
                  <a:pt x="4344934" y="3722428"/>
                  <a:pt x="4230469" y="3751414"/>
                  <a:pt x="4119436" y="3779418"/>
                </a:cubicBezTo>
                <a:cubicBezTo>
                  <a:pt x="4024128" y="3803496"/>
                  <a:pt x="3928807" y="3828059"/>
                  <a:pt x="3833504" y="3853602"/>
                </a:cubicBezTo>
                <a:cubicBezTo>
                  <a:pt x="3640916" y="3905685"/>
                  <a:pt x="3445885" y="3963158"/>
                  <a:pt x="3257720" y="4018683"/>
                </a:cubicBezTo>
                <a:cubicBezTo>
                  <a:pt x="3036149" y="4084021"/>
                  <a:pt x="2807208" y="4151322"/>
                  <a:pt x="2580730" y="4210772"/>
                </a:cubicBezTo>
                <a:cubicBezTo>
                  <a:pt x="2376835" y="4263837"/>
                  <a:pt x="2159202" y="4320329"/>
                  <a:pt x="1943517" y="4368472"/>
                </a:cubicBezTo>
                <a:cubicBezTo>
                  <a:pt x="1717038" y="4419074"/>
                  <a:pt x="1473364" y="4467218"/>
                  <a:pt x="1198244" y="4514878"/>
                </a:cubicBezTo>
                <a:cubicBezTo>
                  <a:pt x="1052335" y="4539938"/>
                  <a:pt x="905928" y="4564003"/>
                  <a:pt x="759522" y="4588081"/>
                </a:cubicBezTo>
                <a:cubicBezTo>
                  <a:pt x="680431" y="4601337"/>
                  <a:pt x="601325" y="4614122"/>
                  <a:pt x="522233" y="4627378"/>
                </a:cubicBezTo>
                <a:lnTo>
                  <a:pt x="372200" y="4653195"/>
                </a:lnTo>
                <a:close/>
              </a:path>
            </a:pathLst>
          </a:custGeom>
          <a:solidFill>
            <a:schemeClr val="accent4"/>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15" name="Text Placeholder 2">
            <a:extLst>
              <a:ext uri="{FF2B5EF4-FFF2-40B4-BE49-F238E27FC236}">
                <a16:creationId xmlns:a16="http://schemas.microsoft.com/office/drawing/2014/main" id="{1EDE575B-D827-23F5-FD47-6B72AD243AAA}"/>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6" name="Content Placeholder 3">
            <a:extLst>
              <a:ext uri="{FF2B5EF4-FFF2-40B4-BE49-F238E27FC236}">
                <a16:creationId xmlns:a16="http://schemas.microsoft.com/office/drawing/2014/main" id="{48F0BE33-C715-44D4-9471-33532DA30AF9}"/>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7" name="Text Placeholder 4">
            <a:extLst>
              <a:ext uri="{FF2B5EF4-FFF2-40B4-BE49-F238E27FC236}">
                <a16:creationId xmlns:a16="http://schemas.microsoft.com/office/drawing/2014/main" id="{85DF9A4D-B690-786A-D277-BB885F546DEB}"/>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8" name="Content Placeholder 5">
            <a:extLst>
              <a:ext uri="{FF2B5EF4-FFF2-40B4-BE49-F238E27FC236}">
                <a16:creationId xmlns:a16="http://schemas.microsoft.com/office/drawing/2014/main" id="{275C4DD2-D490-F3DD-226A-5ECDB48A7368}"/>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741172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prikos våg - Två delar ">
    <p:spTree>
      <p:nvGrpSpPr>
        <p:cNvPr id="1" name=""/>
        <p:cNvGrpSpPr/>
        <p:nvPr/>
      </p:nvGrpSpPr>
      <p:grpSpPr>
        <a:xfrm>
          <a:off x="0" y="0"/>
          <a:ext cx="0" cy="0"/>
          <a:chOff x="0" y="0"/>
          <a:chExt cx="0" cy="0"/>
        </a:xfrm>
      </p:grpSpPr>
      <p:sp>
        <p:nvSpPr>
          <p:cNvPr id="28" name="Frihandsfigur 27">
            <a:extLst>
              <a:ext uri="{FF2B5EF4-FFF2-40B4-BE49-F238E27FC236}">
                <a16:creationId xmlns:a16="http://schemas.microsoft.com/office/drawing/2014/main" id="{C1D37B02-33E9-508B-3BD5-4682BFBB0250}"/>
              </a:ext>
            </a:extLst>
          </p:cNvPr>
          <p:cNvSpPr/>
          <p:nvPr userDrawn="1"/>
        </p:nvSpPr>
        <p:spPr>
          <a:xfrm rot="15011822">
            <a:off x="3429208" y="-5375274"/>
            <a:ext cx="5346250" cy="11964494"/>
          </a:xfrm>
          <a:custGeom>
            <a:avLst/>
            <a:gdLst>
              <a:gd name="connsiteX0" fmla="*/ 5346250 w 5346250"/>
              <a:gd name="connsiteY0" fmla="*/ 403027 h 11964494"/>
              <a:gd name="connsiteX1" fmla="*/ 1183189 w 5346250"/>
              <a:gd name="connsiteY1" fmla="*/ 11964494 h 11964494"/>
              <a:gd name="connsiteX2" fmla="*/ 15425 w 5346250"/>
              <a:gd name="connsiteY2" fmla="*/ 11529882 h 11964494"/>
              <a:gd name="connsiteX3" fmla="*/ 13676 w 5346250"/>
              <a:gd name="connsiteY3" fmla="*/ 11519424 h 11964494"/>
              <a:gd name="connsiteX4" fmla="*/ 7798 w 5346250"/>
              <a:gd name="connsiteY4" fmla="*/ 11474053 h 11964494"/>
              <a:gd name="connsiteX5" fmla="*/ 6588 w 5346250"/>
              <a:gd name="connsiteY5" fmla="*/ 11462518 h 11964494"/>
              <a:gd name="connsiteX6" fmla="*/ 4345 w 5346250"/>
              <a:gd name="connsiteY6" fmla="*/ 11441117 h 11964494"/>
              <a:gd name="connsiteX7" fmla="*/ 3499 w 5346250"/>
              <a:gd name="connsiteY7" fmla="*/ 11434291 h 11964494"/>
              <a:gd name="connsiteX8" fmla="*/ 2452 w 5346250"/>
              <a:gd name="connsiteY8" fmla="*/ 11423359 h 11964494"/>
              <a:gd name="connsiteX9" fmla="*/ 1494 w 5346250"/>
              <a:gd name="connsiteY9" fmla="*/ 11397076 h 11964494"/>
              <a:gd name="connsiteX10" fmla="*/ 539 w 5346250"/>
              <a:gd name="connsiteY10" fmla="*/ 11370948 h 11964494"/>
              <a:gd name="connsiteX11" fmla="*/ 46 w 5346250"/>
              <a:gd name="connsiteY11" fmla="*/ 11323222 h 11964494"/>
              <a:gd name="connsiteX12" fmla="*/ 165 w 5346250"/>
              <a:gd name="connsiteY12" fmla="*/ 11309695 h 11964494"/>
              <a:gd name="connsiteX13" fmla="*/ 507 w 5346250"/>
              <a:gd name="connsiteY13" fmla="*/ 11279141 h 11964494"/>
              <a:gd name="connsiteX14" fmla="*/ 5259 w 5346250"/>
              <a:gd name="connsiteY14" fmla="*/ 11174346 h 11964494"/>
              <a:gd name="connsiteX15" fmla="*/ 10607 w 5346250"/>
              <a:gd name="connsiteY15" fmla="*/ 11102223 h 11964494"/>
              <a:gd name="connsiteX16" fmla="*/ 12786 w 5346250"/>
              <a:gd name="connsiteY16" fmla="*/ 11074532 h 11964494"/>
              <a:gd name="connsiteX17" fmla="*/ 22147 w 5346250"/>
              <a:gd name="connsiteY17" fmla="*/ 10976513 h 11964494"/>
              <a:gd name="connsiteX18" fmla="*/ 35630 w 5346250"/>
              <a:gd name="connsiteY18" fmla="*/ 10871905 h 11964494"/>
              <a:gd name="connsiteX19" fmla="*/ 46269 w 5346250"/>
              <a:gd name="connsiteY19" fmla="*/ 10801986 h 11964494"/>
              <a:gd name="connsiteX20" fmla="*/ 46251 w 5346250"/>
              <a:gd name="connsiteY20" fmla="*/ 10800621 h 11964494"/>
              <a:gd name="connsiteX21" fmla="*/ 46528 w 5346250"/>
              <a:gd name="connsiteY21" fmla="*/ 10798794 h 11964494"/>
              <a:gd name="connsiteX22" fmla="*/ 49566 w 5346250"/>
              <a:gd name="connsiteY22" fmla="*/ 10778534 h 11964494"/>
              <a:gd name="connsiteX23" fmla="*/ 50809 w 5346250"/>
              <a:gd name="connsiteY23" fmla="*/ 10770461 h 11964494"/>
              <a:gd name="connsiteX24" fmla="*/ 51374 w 5346250"/>
              <a:gd name="connsiteY24" fmla="*/ 10767715 h 11964494"/>
              <a:gd name="connsiteX25" fmla="*/ 51362 w 5346250"/>
              <a:gd name="connsiteY25" fmla="*/ 10766807 h 11964494"/>
              <a:gd name="connsiteX26" fmla="*/ 64841 w 5346250"/>
              <a:gd name="connsiteY26" fmla="*/ 10684238 h 11964494"/>
              <a:gd name="connsiteX27" fmla="*/ 67909 w 5346250"/>
              <a:gd name="connsiteY27" fmla="*/ 10666562 h 11964494"/>
              <a:gd name="connsiteX28" fmla="*/ 74365 w 5346250"/>
              <a:gd name="connsiteY28" fmla="*/ 10631816 h 11964494"/>
              <a:gd name="connsiteX29" fmla="*/ 81146 w 5346250"/>
              <a:gd name="connsiteY29" fmla="*/ 10599650 h 11964494"/>
              <a:gd name="connsiteX30" fmla="*/ 86243 w 5346250"/>
              <a:gd name="connsiteY30" fmla="*/ 10575869 h 11964494"/>
              <a:gd name="connsiteX31" fmla="*/ 183837 w 5346250"/>
              <a:gd name="connsiteY31" fmla="*/ 10204862 h 11964494"/>
              <a:gd name="connsiteX32" fmla="*/ 188891 w 5346250"/>
              <a:gd name="connsiteY32" fmla="*/ 10189590 h 11964494"/>
              <a:gd name="connsiteX33" fmla="*/ 189325 w 5346250"/>
              <a:gd name="connsiteY33" fmla="*/ 10188219 h 11964494"/>
              <a:gd name="connsiteX34" fmla="*/ 204820 w 5346250"/>
              <a:gd name="connsiteY34" fmla="*/ 10143315 h 11964494"/>
              <a:gd name="connsiteX35" fmla="*/ 224850 w 5346250"/>
              <a:gd name="connsiteY35" fmla="*/ 10089384 h 11964494"/>
              <a:gd name="connsiteX36" fmla="*/ 235621 w 5346250"/>
              <a:gd name="connsiteY36" fmla="*/ 10062788 h 11964494"/>
              <a:gd name="connsiteX37" fmla="*/ 235912 w 5346250"/>
              <a:gd name="connsiteY37" fmla="*/ 10062022 h 11964494"/>
              <a:gd name="connsiteX38" fmla="*/ 236497 w 5346250"/>
              <a:gd name="connsiteY38" fmla="*/ 10060649 h 11964494"/>
              <a:gd name="connsiteX39" fmla="*/ 237377 w 5346250"/>
              <a:gd name="connsiteY39" fmla="*/ 10058814 h 11964494"/>
              <a:gd name="connsiteX40" fmla="*/ 238538 w 5346250"/>
              <a:gd name="connsiteY40" fmla="*/ 10055909 h 11964494"/>
              <a:gd name="connsiteX41" fmla="*/ 242038 w 5346250"/>
              <a:gd name="connsiteY41" fmla="*/ 10047499 h 11964494"/>
              <a:gd name="connsiteX42" fmla="*/ 257493 w 5346250"/>
              <a:gd name="connsiteY42" fmla="*/ 10011262 h 11964494"/>
              <a:gd name="connsiteX43" fmla="*/ 344110 w 5346250"/>
              <a:gd name="connsiteY43" fmla="*/ 9830408 h 11964494"/>
              <a:gd name="connsiteX44" fmla="*/ 392590 w 5346250"/>
              <a:gd name="connsiteY44" fmla="*/ 9733215 h 11964494"/>
              <a:gd name="connsiteX45" fmla="*/ 411034 w 5346250"/>
              <a:gd name="connsiteY45" fmla="*/ 9694962 h 11964494"/>
              <a:gd name="connsiteX46" fmla="*/ 412495 w 5346250"/>
              <a:gd name="connsiteY46" fmla="*/ 9691902 h 11964494"/>
              <a:gd name="connsiteX47" fmla="*/ 413956 w 5346250"/>
              <a:gd name="connsiteY47" fmla="*/ 9688845 h 11964494"/>
              <a:gd name="connsiteX48" fmla="*/ 429025 w 5346250"/>
              <a:gd name="connsiteY48" fmla="*/ 9657169 h 11964494"/>
              <a:gd name="connsiteX49" fmla="*/ 477017 w 5346250"/>
              <a:gd name="connsiteY49" fmla="*/ 9557253 h 11964494"/>
              <a:gd name="connsiteX50" fmla="*/ 509761 w 5346250"/>
              <a:gd name="connsiteY50" fmla="*/ 9486579 h 11964494"/>
              <a:gd name="connsiteX51" fmla="*/ 517506 w 5346250"/>
              <a:gd name="connsiteY51" fmla="*/ 9469601 h 11964494"/>
              <a:gd name="connsiteX52" fmla="*/ 526564 w 5346250"/>
              <a:gd name="connsiteY52" fmla="*/ 9449715 h 11964494"/>
              <a:gd name="connsiteX53" fmla="*/ 557698 w 5346250"/>
              <a:gd name="connsiteY53" fmla="*/ 9382257 h 11964494"/>
              <a:gd name="connsiteX54" fmla="*/ 566469 w 5346250"/>
              <a:gd name="connsiteY54" fmla="*/ 9363437 h 11964494"/>
              <a:gd name="connsiteX55" fmla="*/ 597646 w 5346250"/>
              <a:gd name="connsiteY55" fmla="*/ 9299172 h 11964494"/>
              <a:gd name="connsiteX56" fmla="*/ 685058 w 5346250"/>
              <a:gd name="connsiteY56" fmla="*/ 9132587 h 11964494"/>
              <a:gd name="connsiteX57" fmla="*/ 739799 w 5346250"/>
              <a:gd name="connsiteY57" fmla="*/ 9031212 h 11964494"/>
              <a:gd name="connsiteX58" fmla="*/ 760367 w 5346250"/>
              <a:gd name="connsiteY58" fmla="*/ 8994449 h 11964494"/>
              <a:gd name="connsiteX59" fmla="*/ 761248 w 5346250"/>
              <a:gd name="connsiteY59" fmla="*/ 8993065 h 11964494"/>
              <a:gd name="connsiteX60" fmla="*/ 763304 w 5346250"/>
              <a:gd name="connsiteY60" fmla="*/ 8989393 h 11964494"/>
              <a:gd name="connsiteX61" fmla="*/ 784025 w 5346250"/>
              <a:gd name="connsiteY61" fmla="*/ 8952779 h 11964494"/>
              <a:gd name="connsiteX62" fmla="*/ 786081 w 5346250"/>
              <a:gd name="connsiteY62" fmla="*/ 8949100 h 11964494"/>
              <a:gd name="connsiteX63" fmla="*/ 831151 w 5346250"/>
              <a:gd name="connsiteY63" fmla="*/ 8866554 h 11964494"/>
              <a:gd name="connsiteX64" fmla="*/ 845226 w 5346250"/>
              <a:gd name="connsiteY64" fmla="*/ 8839760 h 11964494"/>
              <a:gd name="connsiteX65" fmla="*/ 849925 w 5346250"/>
              <a:gd name="connsiteY65" fmla="*/ 8830875 h 11964494"/>
              <a:gd name="connsiteX66" fmla="*/ 870609 w 5346250"/>
              <a:gd name="connsiteY66" fmla="*/ 8791831 h 11964494"/>
              <a:gd name="connsiteX67" fmla="*/ 963805 w 5346250"/>
              <a:gd name="connsiteY67" fmla="*/ 8630494 h 11964494"/>
              <a:gd name="connsiteX68" fmla="*/ 1071443 w 5346250"/>
              <a:gd name="connsiteY68" fmla="*/ 8468804 h 11964494"/>
              <a:gd name="connsiteX69" fmla="*/ 1166110 w 5346250"/>
              <a:gd name="connsiteY69" fmla="*/ 8316259 h 11964494"/>
              <a:gd name="connsiteX70" fmla="*/ 1264131 w 5346250"/>
              <a:gd name="connsiteY70" fmla="*/ 8144213 h 11964494"/>
              <a:gd name="connsiteX71" fmla="*/ 1317449 w 5346250"/>
              <a:gd name="connsiteY71" fmla="*/ 8048783 h 11964494"/>
              <a:gd name="connsiteX72" fmla="*/ 1327434 w 5346250"/>
              <a:gd name="connsiteY72" fmla="*/ 8030561 h 11964494"/>
              <a:gd name="connsiteX73" fmla="*/ 1329344 w 5346250"/>
              <a:gd name="connsiteY73" fmla="*/ 8027188 h 11964494"/>
              <a:gd name="connsiteX74" fmla="*/ 1360152 w 5346250"/>
              <a:gd name="connsiteY74" fmla="*/ 7969157 h 11964494"/>
              <a:gd name="connsiteX75" fmla="*/ 1403251 w 5346250"/>
              <a:gd name="connsiteY75" fmla="*/ 7874168 h 11964494"/>
              <a:gd name="connsiteX76" fmla="*/ 1435071 w 5346250"/>
              <a:gd name="connsiteY76" fmla="*/ 7790889 h 11964494"/>
              <a:gd name="connsiteX77" fmla="*/ 1467506 w 5346250"/>
              <a:gd name="connsiteY77" fmla="*/ 7686171 h 11964494"/>
              <a:gd name="connsiteX78" fmla="*/ 1471817 w 5346250"/>
              <a:gd name="connsiteY78" fmla="*/ 7671215 h 11964494"/>
              <a:gd name="connsiteX79" fmla="*/ 1496058 w 5346250"/>
              <a:gd name="connsiteY79" fmla="*/ 7583787 h 11964494"/>
              <a:gd name="connsiteX80" fmla="*/ 1497919 w 5346250"/>
              <a:gd name="connsiteY80" fmla="*/ 7576465 h 11964494"/>
              <a:gd name="connsiteX81" fmla="*/ 1523370 w 5346250"/>
              <a:gd name="connsiteY81" fmla="*/ 7467283 h 11964494"/>
              <a:gd name="connsiteX82" fmla="*/ 1546526 w 5346250"/>
              <a:gd name="connsiteY82" fmla="*/ 7343689 h 11964494"/>
              <a:gd name="connsiteX83" fmla="*/ 1557781 w 5346250"/>
              <a:gd name="connsiteY83" fmla="*/ 7263583 h 11964494"/>
              <a:gd name="connsiteX84" fmla="*/ 1558054 w 5346250"/>
              <a:gd name="connsiteY84" fmla="*/ 7261452 h 11964494"/>
              <a:gd name="connsiteX85" fmla="*/ 1558325 w 5346250"/>
              <a:gd name="connsiteY85" fmla="*/ 7259169 h 11964494"/>
              <a:gd name="connsiteX86" fmla="*/ 1561441 w 5346250"/>
              <a:gd name="connsiteY86" fmla="*/ 7233892 h 11964494"/>
              <a:gd name="connsiteX87" fmla="*/ 1576574 w 5346250"/>
              <a:gd name="connsiteY87" fmla="*/ 7117862 h 11964494"/>
              <a:gd name="connsiteX88" fmla="*/ 1590957 w 5346250"/>
              <a:gd name="connsiteY88" fmla="*/ 7012934 h 11964494"/>
              <a:gd name="connsiteX89" fmla="*/ 1593700 w 5346250"/>
              <a:gd name="connsiteY89" fmla="*/ 6993136 h 11964494"/>
              <a:gd name="connsiteX90" fmla="*/ 1594244 w 5346250"/>
              <a:gd name="connsiteY90" fmla="*/ 6989179 h 11964494"/>
              <a:gd name="connsiteX91" fmla="*/ 1595209 w 5346250"/>
              <a:gd name="connsiteY91" fmla="*/ 6982473 h 11964494"/>
              <a:gd name="connsiteX92" fmla="*/ 1608910 w 5346250"/>
              <a:gd name="connsiteY92" fmla="*/ 6882877 h 11964494"/>
              <a:gd name="connsiteX93" fmla="*/ 1616436 w 5346250"/>
              <a:gd name="connsiteY93" fmla="*/ 6805255 h 11964494"/>
              <a:gd name="connsiteX94" fmla="*/ 1617492 w 5346250"/>
              <a:gd name="connsiteY94" fmla="*/ 6794147 h 11964494"/>
              <a:gd name="connsiteX95" fmla="*/ 1617764 w 5346250"/>
              <a:gd name="connsiteY95" fmla="*/ 6792315 h 11964494"/>
              <a:gd name="connsiteX96" fmla="*/ 1617751 w 5346250"/>
              <a:gd name="connsiteY96" fmla="*/ 6791407 h 11964494"/>
              <a:gd name="connsiteX97" fmla="*/ 1635298 w 5346250"/>
              <a:gd name="connsiteY97" fmla="*/ 6620011 h 11964494"/>
              <a:gd name="connsiteX98" fmla="*/ 1635703 w 5346250"/>
              <a:gd name="connsiteY98" fmla="*/ 6616513 h 11964494"/>
              <a:gd name="connsiteX99" fmla="*/ 1636521 w 5346250"/>
              <a:gd name="connsiteY99" fmla="*/ 6610114 h 11964494"/>
              <a:gd name="connsiteX100" fmla="*/ 1651630 w 5346250"/>
              <a:gd name="connsiteY100" fmla="*/ 6481163 h 11964494"/>
              <a:gd name="connsiteX101" fmla="*/ 1654995 w 5346250"/>
              <a:gd name="connsiteY101" fmla="*/ 6451932 h 11964494"/>
              <a:gd name="connsiteX102" fmla="*/ 1655677 w 5346250"/>
              <a:gd name="connsiteY102" fmla="*/ 6446602 h 11964494"/>
              <a:gd name="connsiteX103" fmla="*/ 1667751 w 5346250"/>
              <a:gd name="connsiteY103" fmla="*/ 6349308 h 11964494"/>
              <a:gd name="connsiteX104" fmla="*/ 1684288 w 5346250"/>
              <a:gd name="connsiteY104" fmla="*/ 6248002 h 11964494"/>
              <a:gd name="connsiteX105" fmla="*/ 1687113 w 5346250"/>
              <a:gd name="connsiteY105" fmla="*/ 6234281 h 11964494"/>
              <a:gd name="connsiteX106" fmla="*/ 1703476 w 5346250"/>
              <a:gd name="connsiteY106" fmla="*/ 6153951 h 11964494"/>
              <a:gd name="connsiteX107" fmla="*/ 1716143 w 5346250"/>
              <a:gd name="connsiteY107" fmla="*/ 6101819 h 11964494"/>
              <a:gd name="connsiteX108" fmla="*/ 1722394 w 5346250"/>
              <a:gd name="connsiteY108" fmla="*/ 6057990 h 11964494"/>
              <a:gd name="connsiteX109" fmla="*/ 1733975 w 5346250"/>
              <a:gd name="connsiteY109" fmla="*/ 5988224 h 11964494"/>
              <a:gd name="connsiteX110" fmla="*/ 1733975 w 5346250"/>
              <a:gd name="connsiteY110" fmla="*/ 5986859 h 11964494"/>
              <a:gd name="connsiteX111" fmla="*/ 1734277 w 5346250"/>
              <a:gd name="connsiteY111" fmla="*/ 5985037 h 11964494"/>
              <a:gd name="connsiteX112" fmla="*/ 1737588 w 5346250"/>
              <a:gd name="connsiteY112" fmla="*/ 5964820 h 11964494"/>
              <a:gd name="connsiteX113" fmla="*/ 1738939 w 5346250"/>
              <a:gd name="connsiteY113" fmla="*/ 5956764 h 11964494"/>
              <a:gd name="connsiteX114" fmla="*/ 1739542 w 5346250"/>
              <a:gd name="connsiteY114" fmla="*/ 5954027 h 11964494"/>
              <a:gd name="connsiteX115" fmla="*/ 1739542 w 5346250"/>
              <a:gd name="connsiteY115" fmla="*/ 5953118 h 11964494"/>
              <a:gd name="connsiteX116" fmla="*/ 1754133 w 5346250"/>
              <a:gd name="connsiteY116" fmla="*/ 5870744 h 11964494"/>
              <a:gd name="connsiteX117" fmla="*/ 1757439 w 5346250"/>
              <a:gd name="connsiteY117" fmla="*/ 5853112 h 11964494"/>
              <a:gd name="connsiteX118" fmla="*/ 1764363 w 5346250"/>
              <a:gd name="connsiteY118" fmla="*/ 5818457 h 11964494"/>
              <a:gd name="connsiteX119" fmla="*/ 1771578 w 5346250"/>
              <a:gd name="connsiteY119" fmla="*/ 5786388 h 11964494"/>
              <a:gd name="connsiteX120" fmla="*/ 1776994 w 5346250"/>
              <a:gd name="connsiteY120" fmla="*/ 5762679 h 11964494"/>
              <a:gd name="connsiteX121" fmla="*/ 1879583 w 5346250"/>
              <a:gd name="connsiteY121" fmla="*/ 5393050 h 11964494"/>
              <a:gd name="connsiteX122" fmla="*/ 1884844 w 5346250"/>
              <a:gd name="connsiteY122" fmla="*/ 5377850 h 11964494"/>
              <a:gd name="connsiteX123" fmla="*/ 1885296 w 5346250"/>
              <a:gd name="connsiteY123" fmla="*/ 5376484 h 11964494"/>
              <a:gd name="connsiteX124" fmla="*/ 1901394 w 5346250"/>
              <a:gd name="connsiteY124" fmla="*/ 5331798 h 11964494"/>
              <a:gd name="connsiteX125" fmla="*/ 1922150 w 5346250"/>
              <a:gd name="connsiteY125" fmla="*/ 5278146 h 11964494"/>
              <a:gd name="connsiteX126" fmla="*/ 1933279 w 5346250"/>
              <a:gd name="connsiteY126" fmla="*/ 5251702 h 11964494"/>
              <a:gd name="connsiteX127" fmla="*/ 1933580 w 5346250"/>
              <a:gd name="connsiteY127" fmla="*/ 5250941 h 11964494"/>
              <a:gd name="connsiteX128" fmla="*/ 1934184 w 5346250"/>
              <a:gd name="connsiteY128" fmla="*/ 5249576 h 11964494"/>
              <a:gd name="connsiteX129" fmla="*/ 1935088 w 5346250"/>
              <a:gd name="connsiteY129" fmla="*/ 5247753 h 11964494"/>
              <a:gd name="connsiteX130" fmla="*/ 1936289 w 5346250"/>
              <a:gd name="connsiteY130" fmla="*/ 5244864 h 11964494"/>
              <a:gd name="connsiteX131" fmla="*/ 1939901 w 5346250"/>
              <a:gd name="connsiteY131" fmla="*/ 5236503 h 11964494"/>
              <a:gd name="connsiteX132" fmla="*/ 1955844 w 5346250"/>
              <a:gd name="connsiteY132" fmla="*/ 5200483 h 11964494"/>
              <a:gd name="connsiteX133" fmla="*/ 2044892 w 5346250"/>
              <a:gd name="connsiteY133" fmla="*/ 5020837 h 11964494"/>
              <a:gd name="connsiteX134" fmla="*/ 2094678 w 5346250"/>
              <a:gd name="connsiteY134" fmla="*/ 4924322 h 11964494"/>
              <a:gd name="connsiteX135" fmla="*/ 2113636 w 5346250"/>
              <a:gd name="connsiteY135" fmla="*/ 4886327 h 11964494"/>
              <a:gd name="connsiteX136" fmla="*/ 2115138 w 5346250"/>
              <a:gd name="connsiteY136" fmla="*/ 4883286 h 11964494"/>
              <a:gd name="connsiteX137" fmla="*/ 2116640 w 5346250"/>
              <a:gd name="connsiteY137" fmla="*/ 4880250 h 11964494"/>
              <a:gd name="connsiteX138" fmla="*/ 2132136 w 5346250"/>
              <a:gd name="connsiteY138" fmla="*/ 4848785 h 11964494"/>
              <a:gd name="connsiteX139" fmla="*/ 2181470 w 5346250"/>
              <a:gd name="connsiteY139" fmla="*/ 4749539 h 11964494"/>
              <a:gd name="connsiteX140" fmla="*/ 2215164 w 5346250"/>
              <a:gd name="connsiteY140" fmla="*/ 4679323 h 11964494"/>
              <a:gd name="connsiteX141" fmla="*/ 2223138 w 5346250"/>
              <a:gd name="connsiteY141" fmla="*/ 4662453 h 11964494"/>
              <a:gd name="connsiteX142" fmla="*/ 2232463 w 5346250"/>
              <a:gd name="connsiteY142" fmla="*/ 4642694 h 11964494"/>
              <a:gd name="connsiteX143" fmla="*/ 2264504 w 5346250"/>
              <a:gd name="connsiteY143" fmla="*/ 4575669 h 11964494"/>
              <a:gd name="connsiteX144" fmla="*/ 2273528 w 5346250"/>
              <a:gd name="connsiteY144" fmla="*/ 4556972 h 11964494"/>
              <a:gd name="connsiteX145" fmla="*/ 2305569 w 5346250"/>
              <a:gd name="connsiteY145" fmla="*/ 4493142 h 11964494"/>
              <a:gd name="connsiteX146" fmla="*/ 2395219 w 5346250"/>
              <a:gd name="connsiteY146" fmla="*/ 4327776 h 11964494"/>
              <a:gd name="connsiteX147" fmla="*/ 2451322 w 5346250"/>
              <a:gd name="connsiteY147" fmla="*/ 4227166 h 11964494"/>
              <a:gd name="connsiteX148" fmla="*/ 2472384 w 5346250"/>
              <a:gd name="connsiteY148" fmla="*/ 4190687 h 11964494"/>
              <a:gd name="connsiteX149" fmla="*/ 2473284 w 5346250"/>
              <a:gd name="connsiteY149" fmla="*/ 4189317 h 11964494"/>
              <a:gd name="connsiteX150" fmla="*/ 2475389 w 5346250"/>
              <a:gd name="connsiteY150" fmla="*/ 4185673 h 11964494"/>
              <a:gd name="connsiteX151" fmla="*/ 2496602 w 5346250"/>
              <a:gd name="connsiteY151" fmla="*/ 4149348 h 11964494"/>
              <a:gd name="connsiteX152" fmla="*/ 2498707 w 5346250"/>
              <a:gd name="connsiteY152" fmla="*/ 4145698 h 11964494"/>
              <a:gd name="connsiteX153" fmla="*/ 2544887 w 5346250"/>
              <a:gd name="connsiteY153" fmla="*/ 4063780 h 11964494"/>
              <a:gd name="connsiteX154" fmla="*/ 2559322 w 5346250"/>
              <a:gd name="connsiteY154" fmla="*/ 4037182 h 11964494"/>
              <a:gd name="connsiteX155" fmla="*/ 2564140 w 5346250"/>
              <a:gd name="connsiteY155" fmla="*/ 4028363 h 11964494"/>
              <a:gd name="connsiteX156" fmla="*/ 2585349 w 5346250"/>
              <a:gd name="connsiteY156" fmla="*/ 3989608 h 11964494"/>
              <a:gd name="connsiteX157" fmla="*/ 2680712 w 5346250"/>
              <a:gd name="connsiteY157" fmla="*/ 3829568 h 11964494"/>
              <a:gd name="connsiteX158" fmla="*/ 2790521 w 5346250"/>
              <a:gd name="connsiteY158" fmla="*/ 3669376 h 11964494"/>
              <a:gd name="connsiteX159" fmla="*/ 2887235 w 5346250"/>
              <a:gd name="connsiteY159" fmla="*/ 3518148 h 11964494"/>
              <a:gd name="connsiteX160" fmla="*/ 2987568 w 5346250"/>
              <a:gd name="connsiteY160" fmla="*/ 3347467 h 11964494"/>
              <a:gd name="connsiteX161" fmla="*/ 3042169 w 5346250"/>
              <a:gd name="connsiteY161" fmla="*/ 3252781 h 11964494"/>
              <a:gd name="connsiteX162" fmla="*/ 3052398 w 5346250"/>
              <a:gd name="connsiteY162" fmla="*/ 3234697 h 11964494"/>
              <a:gd name="connsiteX163" fmla="*/ 3054353 w 5346250"/>
              <a:gd name="connsiteY163" fmla="*/ 3231353 h 11964494"/>
              <a:gd name="connsiteX164" fmla="*/ 3085941 w 5346250"/>
              <a:gd name="connsiteY164" fmla="*/ 3173750 h 11964494"/>
              <a:gd name="connsiteX165" fmla="*/ 3130317 w 5346250"/>
              <a:gd name="connsiteY165" fmla="*/ 3079362 h 11964494"/>
              <a:gd name="connsiteX166" fmla="*/ 3163257 w 5346250"/>
              <a:gd name="connsiteY166" fmla="*/ 2996531 h 11964494"/>
              <a:gd name="connsiteX167" fmla="*/ 3197102 w 5346250"/>
              <a:gd name="connsiteY167" fmla="*/ 2892269 h 11964494"/>
              <a:gd name="connsiteX168" fmla="*/ 3201614 w 5346250"/>
              <a:gd name="connsiteY168" fmla="*/ 2877375 h 11964494"/>
              <a:gd name="connsiteX169" fmla="*/ 3227032 w 5346250"/>
              <a:gd name="connsiteY169" fmla="*/ 2790288 h 11964494"/>
              <a:gd name="connsiteX170" fmla="*/ 3228992 w 5346250"/>
              <a:gd name="connsiteY170" fmla="*/ 2782991 h 11964494"/>
              <a:gd name="connsiteX171" fmla="*/ 3255913 w 5346250"/>
              <a:gd name="connsiteY171" fmla="*/ 2674170 h 11964494"/>
              <a:gd name="connsiteX172" fmla="*/ 3280733 w 5346250"/>
              <a:gd name="connsiteY172" fmla="*/ 2550906 h 11964494"/>
              <a:gd name="connsiteX173" fmla="*/ 3293068 w 5346250"/>
              <a:gd name="connsiteY173" fmla="*/ 2470964 h 11964494"/>
              <a:gd name="connsiteX174" fmla="*/ 3293370 w 5346250"/>
              <a:gd name="connsiteY174" fmla="*/ 2468836 h 11964494"/>
              <a:gd name="connsiteX175" fmla="*/ 3293671 w 5346250"/>
              <a:gd name="connsiteY175" fmla="*/ 2466557 h 11964494"/>
              <a:gd name="connsiteX176" fmla="*/ 3297128 w 5346250"/>
              <a:gd name="connsiteY176" fmla="*/ 2441326 h 11964494"/>
              <a:gd name="connsiteX177" fmla="*/ 3313824 w 5346250"/>
              <a:gd name="connsiteY177" fmla="*/ 2325513 h 11964494"/>
              <a:gd name="connsiteX178" fmla="*/ 3329621 w 5346250"/>
              <a:gd name="connsiteY178" fmla="*/ 2220794 h 11964494"/>
              <a:gd name="connsiteX179" fmla="*/ 3332631 w 5346250"/>
              <a:gd name="connsiteY179" fmla="*/ 2201037 h 11964494"/>
              <a:gd name="connsiteX180" fmla="*/ 3333228 w 5346250"/>
              <a:gd name="connsiteY180" fmla="*/ 2197086 h 11964494"/>
              <a:gd name="connsiteX181" fmla="*/ 3334283 w 5346250"/>
              <a:gd name="connsiteY181" fmla="*/ 2190396 h 11964494"/>
              <a:gd name="connsiteX182" fmla="*/ 3349327 w 5346250"/>
              <a:gd name="connsiteY182" fmla="*/ 2090997 h 11964494"/>
              <a:gd name="connsiteX183" fmla="*/ 3357898 w 5346250"/>
              <a:gd name="connsiteY183" fmla="*/ 2013485 h 11964494"/>
              <a:gd name="connsiteX184" fmla="*/ 3359104 w 5346250"/>
              <a:gd name="connsiteY184" fmla="*/ 2002393 h 11964494"/>
              <a:gd name="connsiteX185" fmla="*/ 3359401 w 5346250"/>
              <a:gd name="connsiteY185" fmla="*/ 2000565 h 11964494"/>
              <a:gd name="connsiteX186" fmla="*/ 3359401 w 5346250"/>
              <a:gd name="connsiteY186" fmla="*/ 1999656 h 11964494"/>
              <a:gd name="connsiteX187" fmla="*/ 3379257 w 5346250"/>
              <a:gd name="connsiteY187" fmla="*/ 1828518 h 11964494"/>
              <a:gd name="connsiteX188" fmla="*/ 3379709 w 5346250"/>
              <a:gd name="connsiteY188" fmla="*/ 1825025 h 11964494"/>
              <a:gd name="connsiteX189" fmla="*/ 3380614 w 5346250"/>
              <a:gd name="connsiteY189" fmla="*/ 1818639 h 11964494"/>
              <a:gd name="connsiteX190" fmla="*/ 3397461 w 5346250"/>
              <a:gd name="connsiteY190" fmla="*/ 1689907 h 11964494"/>
              <a:gd name="connsiteX191" fmla="*/ 3401219 w 5346250"/>
              <a:gd name="connsiteY191" fmla="*/ 1660726 h 11964494"/>
              <a:gd name="connsiteX192" fmla="*/ 3401972 w 5346250"/>
              <a:gd name="connsiteY192" fmla="*/ 1655406 h 11964494"/>
              <a:gd name="connsiteX193" fmla="*/ 3415358 w 5346250"/>
              <a:gd name="connsiteY193" fmla="*/ 1558286 h 11964494"/>
              <a:gd name="connsiteX194" fmla="*/ 3433260 w 5346250"/>
              <a:gd name="connsiteY194" fmla="*/ 1457218 h 11964494"/>
              <a:gd name="connsiteX195" fmla="*/ 3436269 w 5346250"/>
              <a:gd name="connsiteY195" fmla="*/ 1443536 h 11964494"/>
              <a:gd name="connsiteX196" fmla="*/ 3453714 w 5346250"/>
              <a:gd name="connsiteY196" fmla="*/ 1363440 h 11964494"/>
              <a:gd name="connsiteX197" fmla="*/ 3502601 w 5346250"/>
              <a:gd name="connsiteY197" fmla="*/ 1173457 h 11964494"/>
              <a:gd name="connsiteX198" fmla="*/ 3533587 w 5346250"/>
              <a:gd name="connsiteY198" fmla="*/ 1072542 h 11964494"/>
              <a:gd name="connsiteX199" fmla="*/ 3566979 w 5346250"/>
              <a:gd name="connsiteY199" fmla="*/ 982109 h 11964494"/>
              <a:gd name="connsiteX200" fmla="*/ 3602331 w 5346250"/>
              <a:gd name="connsiteY200" fmla="*/ 898363 h 11964494"/>
              <a:gd name="connsiteX201" fmla="*/ 3603984 w 5346250"/>
              <a:gd name="connsiteY201" fmla="*/ 895175 h 11964494"/>
              <a:gd name="connsiteX202" fmla="*/ 3640688 w 5346250"/>
              <a:gd name="connsiteY202" fmla="*/ 820241 h 11964494"/>
              <a:gd name="connsiteX203" fmla="*/ 3689123 w 5346250"/>
              <a:gd name="connsiteY203" fmla="*/ 727377 h 11964494"/>
              <a:gd name="connsiteX204" fmla="*/ 3721913 w 5346250"/>
              <a:gd name="connsiteY204" fmla="*/ 671299 h 11964494"/>
              <a:gd name="connsiteX205" fmla="*/ 3722817 w 5346250"/>
              <a:gd name="connsiteY205" fmla="*/ 669775 h 11964494"/>
              <a:gd name="connsiteX206" fmla="*/ 3723867 w 5346250"/>
              <a:gd name="connsiteY206" fmla="*/ 668105 h 11964494"/>
              <a:gd name="connsiteX207" fmla="*/ 3731087 w 5346250"/>
              <a:gd name="connsiteY207" fmla="*/ 656404 h 11964494"/>
              <a:gd name="connsiteX208" fmla="*/ 3832168 w 5346250"/>
              <a:gd name="connsiteY208" fmla="*/ 501221 h 11964494"/>
              <a:gd name="connsiteX209" fmla="*/ 3933099 w 5346250"/>
              <a:gd name="connsiteY209" fmla="*/ 368236 h 11964494"/>
              <a:gd name="connsiteX210" fmla="*/ 3934456 w 5346250"/>
              <a:gd name="connsiteY210" fmla="*/ 366566 h 11964494"/>
              <a:gd name="connsiteX211" fmla="*/ 4052535 w 5346250"/>
              <a:gd name="connsiteY211" fmla="*/ 223391 h 11964494"/>
              <a:gd name="connsiteX212" fmla="*/ 4115259 w 5346250"/>
              <a:gd name="connsiteY212" fmla="*/ 151352 h 11964494"/>
              <a:gd name="connsiteX213" fmla="*/ 4171814 w 5346250"/>
              <a:gd name="connsiteY213" fmla="*/ 92684 h 11964494"/>
              <a:gd name="connsiteX214" fmla="*/ 4173769 w 5346250"/>
              <a:gd name="connsiteY214" fmla="*/ 90709 h 11964494"/>
              <a:gd name="connsiteX215" fmla="*/ 4195429 w 5346250"/>
              <a:gd name="connsiteY215" fmla="*/ 69128 h 11964494"/>
              <a:gd name="connsiteX216" fmla="*/ 4198891 w 5346250"/>
              <a:gd name="connsiteY216" fmla="*/ 65782 h 11964494"/>
              <a:gd name="connsiteX217" fmla="*/ 4199645 w 5346250"/>
              <a:gd name="connsiteY217" fmla="*/ 65026 h 11964494"/>
              <a:gd name="connsiteX218" fmla="*/ 4233188 w 5346250"/>
              <a:gd name="connsiteY218" fmla="*/ 31585 h 11964494"/>
              <a:gd name="connsiteX219" fmla="*/ 4263350 w 5346250"/>
              <a:gd name="connsiteY219" fmla="*/ 0 h 1196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346250" h="11964494">
                <a:moveTo>
                  <a:pt x="5346250" y="403027"/>
                </a:moveTo>
                <a:lnTo>
                  <a:pt x="1183189" y="11964494"/>
                </a:lnTo>
                <a:lnTo>
                  <a:pt x="15425" y="11529882"/>
                </a:lnTo>
                <a:lnTo>
                  <a:pt x="13676" y="11519424"/>
                </a:lnTo>
                <a:cubicBezTo>
                  <a:pt x="11061" y="11503952"/>
                  <a:pt x="9345" y="11488476"/>
                  <a:pt x="7798" y="11474053"/>
                </a:cubicBezTo>
                <a:lnTo>
                  <a:pt x="6588" y="11462518"/>
                </a:lnTo>
                <a:lnTo>
                  <a:pt x="4345" y="11441117"/>
                </a:lnTo>
                <a:cubicBezTo>
                  <a:pt x="4167" y="11439145"/>
                  <a:pt x="3837" y="11437023"/>
                  <a:pt x="3499" y="11434291"/>
                </a:cubicBezTo>
                <a:cubicBezTo>
                  <a:pt x="3002" y="11430646"/>
                  <a:pt x="2501" y="11427008"/>
                  <a:pt x="2452" y="11423359"/>
                </a:cubicBezTo>
                <a:lnTo>
                  <a:pt x="1494" y="11397076"/>
                </a:lnTo>
                <a:lnTo>
                  <a:pt x="539" y="11370948"/>
                </a:lnTo>
                <a:cubicBezTo>
                  <a:pt x="-119" y="11355756"/>
                  <a:pt x="-18" y="11340857"/>
                  <a:pt x="46" y="11323222"/>
                </a:cubicBezTo>
                <a:cubicBezTo>
                  <a:pt x="286" y="11318660"/>
                  <a:pt x="226" y="11314254"/>
                  <a:pt x="165" y="11309695"/>
                </a:cubicBezTo>
                <a:cubicBezTo>
                  <a:pt x="176" y="11299357"/>
                  <a:pt x="192" y="11289325"/>
                  <a:pt x="507" y="11279141"/>
                </a:cubicBezTo>
                <a:cubicBezTo>
                  <a:pt x="1582" y="11247510"/>
                  <a:pt x="3034" y="11210249"/>
                  <a:pt x="5259" y="11174346"/>
                </a:cubicBezTo>
                <a:cubicBezTo>
                  <a:pt x="6742" y="11150611"/>
                  <a:pt x="8676" y="11126720"/>
                  <a:pt x="10607" y="11102223"/>
                </a:cubicBezTo>
                <a:cubicBezTo>
                  <a:pt x="11381" y="11092941"/>
                  <a:pt x="12163" y="11083811"/>
                  <a:pt x="12786" y="11074532"/>
                </a:cubicBezTo>
                <a:cubicBezTo>
                  <a:pt x="15729" y="11036030"/>
                  <a:pt x="18770" y="11004830"/>
                  <a:pt x="22147" y="10976513"/>
                </a:cubicBezTo>
                <a:cubicBezTo>
                  <a:pt x="26464" y="10939670"/>
                  <a:pt x="30966" y="10905407"/>
                  <a:pt x="35630" y="10871905"/>
                </a:cubicBezTo>
                <a:cubicBezTo>
                  <a:pt x="38773" y="10848602"/>
                  <a:pt x="42519" y="10824992"/>
                  <a:pt x="46269" y="10801986"/>
                </a:cubicBezTo>
                <a:lnTo>
                  <a:pt x="46251" y="10800621"/>
                </a:lnTo>
                <a:lnTo>
                  <a:pt x="46528" y="10798794"/>
                </a:lnTo>
                <a:lnTo>
                  <a:pt x="49566" y="10778534"/>
                </a:lnTo>
                <a:lnTo>
                  <a:pt x="50809" y="10770461"/>
                </a:lnTo>
                <a:cubicBezTo>
                  <a:pt x="50809" y="10770461"/>
                  <a:pt x="51374" y="10767715"/>
                  <a:pt x="51374" y="10767715"/>
                </a:cubicBezTo>
                <a:lnTo>
                  <a:pt x="51362" y="10766807"/>
                </a:lnTo>
                <a:cubicBezTo>
                  <a:pt x="55509" y="10739692"/>
                  <a:pt x="59945" y="10711661"/>
                  <a:pt x="64841" y="10684238"/>
                </a:cubicBezTo>
                <a:cubicBezTo>
                  <a:pt x="65964" y="10678444"/>
                  <a:pt x="66939" y="10672502"/>
                  <a:pt x="67909" y="10666562"/>
                </a:cubicBezTo>
                <a:cubicBezTo>
                  <a:pt x="70139" y="10653457"/>
                  <a:pt x="72104" y="10642641"/>
                  <a:pt x="74365" y="10631816"/>
                </a:cubicBezTo>
                <a:lnTo>
                  <a:pt x="81146" y="10599650"/>
                </a:lnTo>
                <a:lnTo>
                  <a:pt x="86243" y="10575869"/>
                </a:lnTo>
                <a:cubicBezTo>
                  <a:pt x="117932" y="10427081"/>
                  <a:pt x="148989" y="10309155"/>
                  <a:pt x="183837" y="10204862"/>
                </a:cubicBezTo>
                <a:lnTo>
                  <a:pt x="188891" y="10189590"/>
                </a:lnTo>
                <a:lnTo>
                  <a:pt x="189325" y="10188219"/>
                </a:lnTo>
                <a:cubicBezTo>
                  <a:pt x="194241" y="10173406"/>
                  <a:pt x="199301" y="10158136"/>
                  <a:pt x="204820" y="10143315"/>
                </a:cubicBezTo>
                <a:cubicBezTo>
                  <a:pt x="211495" y="10125286"/>
                  <a:pt x="218174" y="10107414"/>
                  <a:pt x="224850" y="10089384"/>
                </a:cubicBezTo>
                <a:cubicBezTo>
                  <a:pt x="228191" y="10080371"/>
                  <a:pt x="231980" y="10071500"/>
                  <a:pt x="235621" y="10062788"/>
                </a:cubicBezTo>
                <a:lnTo>
                  <a:pt x="235912" y="10062022"/>
                </a:lnTo>
                <a:lnTo>
                  <a:pt x="236497" y="10060649"/>
                </a:lnTo>
                <a:lnTo>
                  <a:pt x="237377" y="10058814"/>
                </a:lnTo>
                <a:lnTo>
                  <a:pt x="238538" y="10055909"/>
                </a:lnTo>
                <a:cubicBezTo>
                  <a:pt x="239707" y="10053155"/>
                  <a:pt x="240869" y="10050251"/>
                  <a:pt x="242038" y="10047499"/>
                </a:cubicBezTo>
                <a:cubicBezTo>
                  <a:pt x="246983" y="10035270"/>
                  <a:pt x="252088" y="10023344"/>
                  <a:pt x="257493" y="10011262"/>
                </a:cubicBezTo>
                <a:cubicBezTo>
                  <a:pt x="283479" y="9952537"/>
                  <a:pt x="311867" y="9893473"/>
                  <a:pt x="344110" y="9830408"/>
                </a:cubicBezTo>
                <a:cubicBezTo>
                  <a:pt x="360669" y="9797800"/>
                  <a:pt x="377218" y="9764438"/>
                  <a:pt x="392590" y="9733215"/>
                </a:cubicBezTo>
                <a:cubicBezTo>
                  <a:pt x="398891" y="9720516"/>
                  <a:pt x="405036" y="9707814"/>
                  <a:pt x="411034" y="9694962"/>
                </a:cubicBezTo>
                <a:lnTo>
                  <a:pt x="412495" y="9691902"/>
                </a:lnTo>
                <a:lnTo>
                  <a:pt x="413956" y="9688845"/>
                </a:lnTo>
                <a:cubicBezTo>
                  <a:pt x="418929" y="9678288"/>
                  <a:pt x="423902" y="9667729"/>
                  <a:pt x="429025" y="9657169"/>
                </a:cubicBezTo>
                <a:cubicBezTo>
                  <a:pt x="444972" y="9623815"/>
                  <a:pt x="461071" y="9590612"/>
                  <a:pt x="477017" y="9557253"/>
                </a:cubicBezTo>
                <a:cubicBezTo>
                  <a:pt x="488577" y="9533231"/>
                  <a:pt x="499832" y="9508603"/>
                  <a:pt x="509761" y="9486579"/>
                </a:cubicBezTo>
                <a:lnTo>
                  <a:pt x="517506" y="9469601"/>
                </a:lnTo>
                <a:lnTo>
                  <a:pt x="526564" y="9449715"/>
                </a:lnTo>
                <a:cubicBezTo>
                  <a:pt x="536646" y="9427536"/>
                  <a:pt x="547166" y="9404595"/>
                  <a:pt x="557698" y="9382257"/>
                </a:cubicBezTo>
                <a:lnTo>
                  <a:pt x="566469" y="9363437"/>
                </a:lnTo>
                <a:cubicBezTo>
                  <a:pt x="576413" y="9342174"/>
                  <a:pt x="586793" y="9320142"/>
                  <a:pt x="597646" y="9299172"/>
                </a:cubicBezTo>
                <a:cubicBezTo>
                  <a:pt x="624621" y="9247119"/>
                  <a:pt x="653952" y="9190931"/>
                  <a:pt x="685058" y="9132587"/>
                </a:cubicBezTo>
                <a:cubicBezTo>
                  <a:pt x="703834" y="9097067"/>
                  <a:pt x="721890" y="9063983"/>
                  <a:pt x="739799" y="9031212"/>
                </a:cubicBezTo>
                <a:cubicBezTo>
                  <a:pt x="746550" y="9018807"/>
                  <a:pt x="753462" y="9006704"/>
                  <a:pt x="760367" y="8994449"/>
                </a:cubicBezTo>
                <a:lnTo>
                  <a:pt x="761248" y="8993065"/>
                </a:lnTo>
                <a:lnTo>
                  <a:pt x="763304" y="8989393"/>
                </a:lnTo>
                <a:cubicBezTo>
                  <a:pt x="770210" y="8977290"/>
                  <a:pt x="777266" y="8965032"/>
                  <a:pt x="784025" y="8952779"/>
                </a:cubicBezTo>
                <a:lnTo>
                  <a:pt x="786081" y="8949100"/>
                </a:lnTo>
                <a:cubicBezTo>
                  <a:pt x="800031" y="8923832"/>
                  <a:pt x="815892" y="8895338"/>
                  <a:pt x="831151" y="8866554"/>
                </a:cubicBezTo>
                <a:lnTo>
                  <a:pt x="845226" y="8839760"/>
                </a:lnTo>
                <a:lnTo>
                  <a:pt x="849925" y="8830875"/>
                </a:lnTo>
                <a:cubicBezTo>
                  <a:pt x="856820" y="8817865"/>
                  <a:pt x="863712" y="8804696"/>
                  <a:pt x="870609" y="8791831"/>
                </a:cubicBezTo>
                <a:cubicBezTo>
                  <a:pt x="897315" y="8742219"/>
                  <a:pt x="928735" y="8684785"/>
                  <a:pt x="963805" y="8630494"/>
                </a:cubicBezTo>
                <a:cubicBezTo>
                  <a:pt x="1000939" y="8573136"/>
                  <a:pt x="1037516" y="8518825"/>
                  <a:pt x="1071443" y="8468804"/>
                </a:cubicBezTo>
                <a:cubicBezTo>
                  <a:pt x="1098413" y="8427545"/>
                  <a:pt x="1133631" y="8373100"/>
                  <a:pt x="1166110" y="8316259"/>
                </a:cubicBezTo>
                <a:cubicBezTo>
                  <a:pt x="1199325" y="8258195"/>
                  <a:pt x="1231810" y="8201508"/>
                  <a:pt x="1264131" y="8144213"/>
                </a:cubicBezTo>
                <a:cubicBezTo>
                  <a:pt x="1281467" y="8113729"/>
                  <a:pt x="1299836" y="8081098"/>
                  <a:pt x="1317449" y="8048783"/>
                </a:cubicBezTo>
                <a:cubicBezTo>
                  <a:pt x="1320680" y="8042808"/>
                  <a:pt x="1324055" y="8036684"/>
                  <a:pt x="1327434" y="8030561"/>
                </a:cubicBezTo>
                <a:lnTo>
                  <a:pt x="1329344" y="8027188"/>
                </a:lnTo>
                <a:cubicBezTo>
                  <a:pt x="1339184" y="8009418"/>
                  <a:pt x="1350341" y="7989047"/>
                  <a:pt x="1360152" y="7969157"/>
                </a:cubicBezTo>
                <a:cubicBezTo>
                  <a:pt x="1373921" y="7941607"/>
                  <a:pt x="1389722" y="7908708"/>
                  <a:pt x="1403251" y="7874168"/>
                </a:cubicBezTo>
                <a:cubicBezTo>
                  <a:pt x="1414890" y="7844823"/>
                  <a:pt x="1425201" y="7817624"/>
                  <a:pt x="1435071" y="7790889"/>
                </a:cubicBezTo>
                <a:cubicBezTo>
                  <a:pt x="1448936" y="7748141"/>
                  <a:pt x="1458883" y="7715931"/>
                  <a:pt x="1467506" y="7686171"/>
                </a:cubicBezTo>
                <a:lnTo>
                  <a:pt x="1471817" y="7671215"/>
                </a:lnTo>
                <a:cubicBezTo>
                  <a:pt x="1480159" y="7642983"/>
                  <a:pt x="1488792" y="7613527"/>
                  <a:pt x="1496058" y="7583787"/>
                </a:cubicBezTo>
                <a:lnTo>
                  <a:pt x="1497919" y="7576465"/>
                </a:lnTo>
                <a:cubicBezTo>
                  <a:pt x="1506340" y="7542910"/>
                  <a:pt x="1515757" y="7504930"/>
                  <a:pt x="1523370" y="7467283"/>
                </a:cubicBezTo>
                <a:cubicBezTo>
                  <a:pt x="1530851" y="7430701"/>
                  <a:pt x="1538430" y="7390161"/>
                  <a:pt x="1546526" y="7343689"/>
                </a:cubicBezTo>
                <a:cubicBezTo>
                  <a:pt x="1551133" y="7317179"/>
                  <a:pt x="1554524" y="7289923"/>
                  <a:pt x="1557781" y="7263583"/>
                </a:cubicBezTo>
                <a:lnTo>
                  <a:pt x="1558054" y="7261452"/>
                </a:lnTo>
                <a:lnTo>
                  <a:pt x="1558325" y="7259169"/>
                </a:lnTo>
                <a:cubicBezTo>
                  <a:pt x="1559262" y="7250794"/>
                  <a:pt x="1560353" y="7242269"/>
                  <a:pt x="1561441" y="7233892"/>
                </a:cubicBezTo>
                <a:cubicBezTo>
                  <a:pt x="1566208" y="7196894"/>
                  <a:pt x="1571242" y="7157305"/>
                  <a:pt x="1576574" y="7117862"/>
                </a:cubicBezTo>
                <a:cubicBezTo>
                  <a:pt x="1581217" y="7082835"/>
                  <a:pt x="1586161" y="7047810"/>
                  <a:pt x="1590957" y="7012934"/>
                </a:cubicBezTo>
                <a:lnTo>
                  <a:pt x="1593700" y="6993136"/>
                </a:lnTo>
                <a:lnTo>
                  <a:pt x="1594244" y="6989179"/>
                </a:lnTo>
                <a:lnTo>
                  <a:pt x="1595209" y="6982473"/>
                </a:lnTo>
                <a:cubicBezTo>
                  <a:pt x="1599877" y="6949276"/>
                  <a:pt x="1604394" y="6916080"/>
                  <a:pt x="1608910" y="6882877"/>
                </a:cubicBezTo>
                <a:cubicBezTo>
                  <a:pt x="1611566" y="6857004"/>
                  <a:pt x="1613926" y="6831128"/>
                  <a:pt x="1616436" y="6805255"/>
                </a:cubicBezTo>
                <a:lnTo>
                  <a:pt x="1617492" y="6794147"/>
                </a:lnTo>
                <a:cubicBezTo>
                  <a:pt x="1617492" y="6794147"/>
                  <a:pt x="1617764" y="6792315"/>
                  <a:pt x="1617764" y="6792315"/>
                </a:cubicBezTo>
                <a:lnTo>
                  <a:pt x="1617751" y="6791407"/>
                </a:lnTo>
                <a:cubicBezTo>
                  <a:pt x="1623162" y="6735092"/>
                  <a:pt x="1628694" y="6676952"/>
                  <a:pt x="1635298" y="6620011"/>
                </a:cubicBezTo>
                <a:lnTo>
                  <a:pt x="1635703" y="6616513"/>
                </a:lnTo>
                <a:lnTo>
                  <a:pt x="1636521" y="6610114"/>
                </a:lnTo>
                <a:cubicBezTo>
                  <a:pt x="1641505" y="6567184"/>
                  <a:pt x="1646642" y="6524093"/>
                  <a:pt x="1651630" y="6481163"/>
                </a:cubicBezTo>
                <a:lnTo>
                  <a:pt x="1654995" y="6451932"/>
                </a:lnTo>
                <a:lnTo>
                  <a:pt x="1655677" y="6446602"/>
                </a:lnTo>
                <a:cubicBezTo>
                  <a:pt x="1659456" y="6414630"/>
                  <a:pt x="1663222" y="6381595"/>
                  <a:pt x="1667751" y="6349308"/>
                </a:cubicBezTo>
                <a:cubicBezTo>
                  <a:pt x="1671999" y="6318547"/>
                  <a:pt x="1677232" y="6282605"/>
                  <a:pt x="1684288" y="6248002"/>
                </a:cubicBezTo>
                <a:lnTo>
                  <a:pt x="1687113" y="6234281"/>
                </a:lnTo>
                <a:lnTo>
                  <a:pt x="1703476" y="6153951"/>
                </a:lnTo>
                <a:lnTo>
                  <a:pt x="1716143" y="6101819"/>
                </a:lnTo>
                <a:lnTo>
                  <a:pt x="1722394" y="6057990"/>
                </a:lnTo>
                <a:cubicBezTo>
                  <a:pt x="1725851" y="6034733"/>
                  <a:pt x="1729916" y="6011176"/>
                  <a:pt x="1733975" y="5988224"/>
                </a:cubicBezTo>
                <a:lnTo>
                  <a:pt x="1733975" y="5986859"/>
                </a:lnTo>
                <a:lnTo>
                  <a:pt x="1734277" y="5985037"/>
                </a:lnTo>
                <a:lnTo>
                  <a:pt x="1737588" y="5964820"/>
                </a:lnTo>
                <a:lnTo>
                  <a:pt x="1738939" y="5956764"/>
                </a:lnTo>
                <a:cubicBezTo>
                  <a:pt x="1738939" y="5956764"/>
                  <a:pt x="1739542" y="5954027"/>
                  <a:pt x="1739542" y="5954027"/>
                </a:cubicBezTo>
                <a:lnTo>
                  <a:pt x="1739542" y="5953118"/>
                </a:lnTo>
                <a:cubicBezTo>
                  <a:pt x="1744054" y="5926065"/>
                  <a:pt x="1748868" y="5898096"/>
                  <a:pt x="1754133" y="5870744"/>
                </a:cubicBezTo>
                <a:cubicBezTo>
                  <a:pt x="1755334" y="5864966"/>
                  <a:pt x="1756389" y="5859037"/>
                  <a:pt x="1757439" y="5853112"/>
                </a:cubicBezTo>
                <a:cubicBezTo>
                  <a:pt x="1759846" y="5840039"/>
                  <a:pt x="1761956" y="5829251"/>
                  <a:pt x="1764363" y="5818457"/>
                </a:cubicBezTo>
                <a:lnTo>
                  <a:pt x="1771578" y="5786388"/>
                </a:lnTo>
                <a:lnTo>
                  <a:pt x="1776994" y="5762679"/>
                </a:lnTo>
                <a:cubicBezTo>
                  <a:pt x="1810688" y="5614341"/>
                  <a:pt x="1843332" y="5496854"/>
                  <a:pt x="1879583" y="5393050"/>
                </a:cubicBezTo>
                <a:lnTo>
                  <a:pt x="1884844" y="5377850"/>
                </a:lnTo>
                <a:lnTo>
                  <a:pt x="1885296" y="5376484"/>
                </a:lnTo>
                <a:cubicBezTo>
                  <a:pt x="1890411" y="5361741"/>
                  <a:pt x="1895676" y="5346541"/>
                  <a:pt x="1901394" y="5331798"/>
                </a:cubicBezTo>
                <a:cubicBezTo>
                  <a:pt x="1908313" y="5313862"/>
                  <a:pt x="1915231" y="5296083"/>
                  <a:pt x="1922150" y="5278146"/>
                </a:cubicBezTo>
                <a:cubicBezTo>
                  <a:pt x="1925612" y="5269182"/>
                  <a:pt x="1929521" y="5260363"/>
                  <a:pt x="1933279" y="5251702"/>
                </a:cubicBezTo>
                <a:lnTo>
                  <a:pt x="1933580" y="5250941"/>
                </a:lnTo>
                <a:lnTo>
                  <a:pt x="1934184" y="5249576"/>
                </a:lnTo>
                <a:lnTo>
                  <a:pt x="1935088" y="5247753"/>
                </a:lnTo>
                <a:lnTo>
                  <a:pt x="1936289" y="5244864"/>
                </a:lnTo>
                <a:cubicBezTo>
                  <a:pt x="1937495" y="5242128"/>
                  <a:pt x="1938695" y="5239239"/>
                  <a:pt x="1939901" y="5236503"/>
                </a:cubicBezTo>
                <a:cubicBezTo>
                  <a:pt x="1945011" y="5224343"/>
                  <a:pt x="1950277" y="5212489"/>
                  <a:pt x="1955844" y="5200483"/>
                </a:cubicBezTo>
                <a:cubicBezTo>
                  <a:pt x="1982619" y="5142120"/>
                  <a:pt x="2011801" y="5083453"/>
                  <a:pt x="2044892" y="5020837"/>
                </a:cubicBezTo>
                <a:cubicBezTo>
                  <a:pt x="2061889" y="4988463"/>
                  <a:pt x="2078887" y="4955330"/>
                  <a:pt x="2094678" y="4924322"/>
                </a:cubicBezTo>
                <a:cubicBezTo>
                  <a:pt x="2101150" y="4911712"/>
                  <a:pt x="2107466" y="4899096"/>
                  <a:pt x="2113636" y="4886327"/>
                </a:cubicBezTo>
                <a:lnTo>
                  <a:pt x="2115138" y="4883286"/>
                </a:lnTo>
                <a:lnTo>
                  <a:pt x="2116640" y="4880250"/>
                </a:lnTo>
                <a:cubicBezTo>
                  <a:pt x="2121755" y="4869763"/>
                  <a:pt x="2126870" y="4859273"/>
                  <a:pt x="2132136" y="4848785"/>
                </a:cubicBezTo>
                <a:cubicBezTo>
                  <a:pt x="2148530" y="4815654"/>
                  <a:pt x="2165076" y="4782674"/>
                  <a:pt x="2181470" y="4749539"/>
                </a:cubicBezTo>
                <a:cubicBezTo>
                  <a:pt x="2193353" y="4725679"/>
                  <a:pt x="2204939" y="4701208"/>
                  <a:pt x="2215164" y="4679323"/>
                </a:cubicBezTo>
                <a:lnTo>
                  <a:pt x="2223138" y="4662453"/>
                </a:lnTo>
                <a:lnTo>
                  <a:pt x="2232463" y="4642694"/>
                </a:lnTo>
                <a:cubicBezTo>
                  <a:pt x="2242844" y="4620654"/>
                  <a:pt x="2253671" y="4597861"/>
                  <a:pt x="2264504" y="4575669"/>
                </a:cubicBezTo>
                <a:lnTo>
                  <a:pt x="2273528" y="4556972"/>
                </a:lnTo>
                <a:cubicBezTo>
                  <a:pt x="2283757" y="4535847"/>
                  <a:pt x="2294434" y="4513962"/>
                  <a:pt x="2305569" y="4493142"/>
                </a:cubicBezTo>
                <a:cubicBezTo>
                  <a:pt x="2333243" y="4441467"/>
                  <a:pt x="2363329" y="4385688"/>
                  <a:pt x="2395219" y="4327776"/>
                </a:cubicBezTo>
                <a:cubicBezTo>
                  <a:pt x="2414473" y="4292518"/>
                  <a:pt x="2432973" y="4259687"/>
                  <a:pt x="2451322" y="4227166"/>
                </a:cubicBezTo>
                <a:cubicBezTo>
                  <a:pt x="2458241" y="4214852"/>
                  <a:pt x="2465315" y="4202848"/>
                  <a:pt x="2472384" y="4190687"/>
                </a:cubicBezTo>
                <a:lnTo>
                  <a:pt x="2473284" y="4189317"/>
                </a:lnTo>
                <a:lnTo>
                  <a:pt x="2475389" y="4185673"/>
                </a:lnTo>
                <a:cubicBezTo>
                  <a:pt x="2482458" y="4173667"/>
                  <a:pt x="2489678" y="4161507"/>
                  <a:pt x="2496602" y="4149348"/>
                </a:cubicBezTo>
                <a:lnTo>
                  <a:pt x="2498707" y="4145698"/>
                </a:lnTo>
                <a:cubicBezTo>
                  <a:pt x="2512997" y="4120624"/>
                  <a:pt x="2529241" y="4092352"/>
                  <a:pt x="2544887" y="4063780"/>
                </a:cubicBezTo>
                <a:lnTo>
                  <a:pt x="2559322" y="4037182"/>
                </a:lnTo>
                <a:lnTo>
                  <a:pt x="2564140" y="4028363"/>
                </a:lnTo>
                <a:cubicBezTo>
                  <a:pt x="2571210" y="4015448"/>
                  <a:pt x="2578279" y="4002376"/>
                  <a:pt x="2585349" y="3989608"/>
                </a:cubicBezTo>
                <a:cubicBezTo>
                  <a:pt x="2612721" y="3940368"/>
                  <a:pt x="2644913" y="3883372"/>
                  <a:pt x="2680712" y="3829568"/>
                </a:cubicBezTo>
                <a:cubicBezTo>
                  <a:pt x="2718616" y="3772728"/>
                  <a:pt x="2755922" y="3718924"/>
                  <a:pt x="2790521" y="3669376"/>
                </a:cubicBezTo>
                <a:cubicBezTo>
                  <a:pt x="2818044" y="3628492"/>
                  <a:pt x="2853994" y="3574536"/>
                  <a:pt x="2887235" y="3518148"/>
                </a:cubicBezTo>
                <a:cubicBezTo>
                  <a:pt x="2921231" y="3460548"/>
                  <a:pt x="2954478" y="3404313"/>
                  <a:pt x="2987568" y="3347467"/>
                </a:cubicBezTo>
                <a:cubicBezTo>
                  <a:pt x="3005314" y="3317225"/>
                  <a:pt x="3024121" y="3284850"/>
                  <a:pt x="3042169" y="3252781"/>
                </a:cubicBezTo>
                <a:cubicBezTo>
                  <a:pt x="3045480" y="3246850"/>
                  <a:pt x="3048936" y="3240774"/>
                  <a:pt x="3052398" y="3234697"/>
                </a:cubicBezTo>
                <a:lnTo>
                  <a:pt x="3054353" y="3231353"/>
                </a:lnTo>
                <a:cubicBezTo>
                  <a:pt x="3064432" y="3213720"/>
                  <a:pt x="3075862" y="3193503"/>
                  <a:pt x="3085941" y="3173750"/>
                </a:cubicBezTo>
                <a:cubicBezTo>
                  <a:pt x="3100080" y="3146392"/>
                  <a:pt x="3116324" y="3113713"/>
                  <a:pt x="3130317" y="3079362"/>
                </a:cubicBezTo>
                <a:cubicBezTo>
                  <a:pt x="3142351" y="3050182"/>
                  <a:pt x="3153027" y="3023129"/>
                  <a:pt x="3163257" y="2996531"/>
                </a:cubicBezTo>
                <a:cubicBezTo>
                  <a:pt x="3177697" y="2953977"/>
                  <a:pt x="3188078" y="2921907"/>
                  <a:pt x="3197102" y="2892269"/>
                </a:cubicBezTo>
                <a:lnTo>
                  <a:pt x="3201614" y="2877375"/>
                </a:lnTo>
                <a:cubicBezTo>
                  <a:pt x="3210336" y="2849260"/>
                  <a:pt x="3219365" y="2819925"/>
                  <a:pt x="3227032" y="2790288"/>
                </a:cubicBezTo>
                <a:lnTo>
                  <a:pt x="3228992" y="2782991"/>
                </a:lnTo>
                <a:cubicBezTo>
                  <a:pt x="3237865" y="2749556"/>
                  <a:pt x="3247793" y="2711709"/>
                  <a:pt x="3255913" y="2674170"/>
                </a:cubicBezTo>
                <a:cubicBezTo>
                  <a:pt x="3263886" y="2637694"/>
                  <a:pt x="3272011" y="2597263"/>
                  <a:pt x="3280733" y="2550906"/>
                </a:cubicBezTo>
                <a:cubicBezTo>
                  <a:pt x="3285697" y="2524462"/>
                  <a:pt x="3289455" y="2497255"/>
                  <a:pt x="3293068" y="2470964"/>
                </a:cubicBezTo>
                <a:lnTo>
                  <a:pt x="3293370" y="2468836"/>
                </a:lnTo>
                <a:lnTo>
                  <a:pt x="3293671" y="2466557"/>
                </a:lnTo>
                <a:cubicBezTo>
                  <a:pt x="3294721" y="2458194"/>
                  <a:pt x="3295927" y="2449686"/>
                  <a:pt x="3297128" y="2441326"/>
                </a:cubicBezTo>
                <a:cubicBezTo>
                  <a:pt x="3302393" y="2404397"/>
                  <a:pt x="3307961" y="2364879"/>
                  <a:pt x="3313824" y="2325513"/>
                </a:cubicBezTo>
                <a:cubicBezTo>
                  <a:pt x="3318939" y="2290555"/>
                  <a:pt x="3324355" y="2255602"/>
                  <a:pt x="3329621" y="2220794"/>
                </a:cubicBezTo>
                <a:lnTo>
                  <a:pt x="3332631" y="2201037"/>
                </a:lnTo>
                <a:lnTo>
                  <a:pt x="3333228" y="2197086"/>
                </a:lnTo>
                <a:lnTo>
                  <a:pt x="3334283" y="2190396"/>
                </a:lnTo>
                <a:cubicBezTo>
                  <a:pt x="3339398" y="2157265"/>
                  <a:pt x="3344362" y="2124134"/>
                  <a:pt x="3349327" y="2090997"/>
                </a:cubicBezTo>
                <a:cubicBezTo>
                  <a:pt x="3352331" y="2065162"/>
                  <a:pt x="3355039" y="2039320"/>
                  <a:pt x="3357898" y="2013485"/>
                </a:cubicBezTo>
                <a:lnTo>
                  <a:pt x="3359104" y="2002393"/>
                </a:lnTo>
                <a:cubicBezTo>
                  <a:pt x="3359104" y="2002393"/>
                  <a:pt x="3359401" y="2000565"/>
                  <a:pt x="3359401" y="2000565"/>
                </a:cubicBezTo>
                <a:lnTo>
                  <a:pt x="3359401" y="1999656"/>
                </a:lnTo>
                <a:cubicBezTo>
                  <a:pt x="3365571" y="1943420"/>
                  <a:pt x="3371886" y="1885363"/>
                  <a:pt x="3379257" y="1828518"/>
                </a:cubicBezTo>
                <a:lnTo>
                  <a:pt x="3379709" y="1825025"/>
                </a:lnTo>
                <a:lnTo>
                  <a:pt x="3380614" y="1818639"/>
                </a:lnTo>
                <a:cubicBezTo>
                  <a:pt x="3386176" y="1775781"/>
                  <a:pt x="3391894" y="1732765"/>
                  <a:pt x="3397461" y="1689907"/>
                </a:cubicBezTo>
                <a:lnTo>
                  <a:pt x="3401219" y="1660726"/>
                </a:lnTo>
                <a:lnTo>
                  <a:pt x="3401972" y="1655406"/>
                </a:lnTo>
                <a:cubicBezTo>
                  <a:pt x="3406183" y="1623487"/>
                  <a:pt x="3410393" y="1590508"/>
                  <a:pt x="3415358" y="1558286"/>
                </a:cubicBezTo>
                <a:cubicBezTo>
                  <a:pt x="3420020" y="1527588"/>
                  <a:pt x="3425738" y="1491720"/>
                  <a:pt x="3433260" y="1457218"/>
                </a:cubicBezTo>
                <a:lnTo>
                  <a:pt x="3436269" y="1443536"/>
                </a:lnTo>
                <a:lnTo>
                  <a:pt x="3453714" y="1363440"/>
                </a:lnTo>
                <a:cubicBezTo>
                  <a:pt x="3468606" y="1296265"/>
                  <a:pt x="3486659" y="1230150"/>
                  <a:pt x="3502601" y="1173457"/>
                </a:cubicBezTo>
                <a:cubicBezTo>
                  <a:pt x="3514183" y="1132422"/>
                  <a:pt x="3523659" y="1101266"/>
                  <a:pt x="3533587" y="1072542"/>
                </a:cubicBezTo>
                <a:cubicBezTo>
                  <a:pt x="3542762" y="1045488"/>
                  <a:pt x="3553444" y="1016764"/>
                  <a:pt x="3566979" y="982109"/>
                </a:cubicBezTo>
                <a:cubicBezTo>
                  <a:pt x="3578862" y="951862"/>
                  <a:pt x="3589695" y="924808"/>
                  <a:pt x="3602331" y="898363"/>
                </a:cubicBezTo>
                <a:lnTo>
                  <a:pt x="3603984" y="895175"/>
                </a:lnTo>
                <a:cubicBezTo>
                  <a:pt x="3615867" y="870705"/>
                  <a:pt x="3628051" y="845473"/>
                  <a:pt x="3640688" y="820241"/>
                </a:cubicBezTo>
                <a:cubicBezTo>
                  <a:pt x="3659188" y="783307"/>
                  <a:pt x="3674683" y="753827"/>
                  <a:pt x="3689123" y="727377"/>
                </a:cubicBezTo>
                <a:cubicBezTo>
                  <a:pt x="3699499" y="708379"/>
                  <a:pt x="3710929" y="689534"/>
                  <a:pt x="3721913" y="671299"/>
                </a:cubicBezTo>
                <a:lnTo>
                  <a:pt x="3722817" y="669775"/>
                </a:lnTo>
                <a:lnTo>
                  <a:pt x="3723867" y="668105"/>
                </a:lnTo>
                <a:lnTo>
                  <a:pt x="3731087" y="656404"/>
                </a:lnTo>
                <a:cubicBezTo>
                  <a:pt x="3758918" y="610200"/>
                  <a:pt x="3790054" y="562321"/>
                  <a:pt x="3832168" y="501221"/>
                </a:cubicBezTo>
                <a:cubicBezTo>
                  <a:pt x="3863908" y="455018"/>
                  <a:pt x="3898953" y="411094"/>
                  <a:pt x="3933099" y="368236"/>
                </a:cubicBezTo>
                <a:lnTo>
                  <a:pt x="3934456" y="366566"/>
                </a:lnTo>
                <a:cubicBezTo>
                  <a:pt x="3974164" y="316712"/>
                  <a:pt x="4014625" y="268229"/>
                  <a:pt x="4052535" y="223391"/>
                </a:cubicBezTo>
                <a:cubicBezTo>
                  <a:pt x="4071788" y="200292"/>
                  <a:pt x="4092845" y="175670"/>
                  <a:pt x="4115259" y="151352"/>
                </a:cubicBezTo>
                <a:cubicBezTo>
                  <a:pt x="4134513" y="130380"/>
                  <a:pt x="4155269" y="109402"/>
                  <a:pt x="4171814" y="92684"/>
                </a:cubicBezTo>
                <a:lnTo>
                  <a:pt x="4173769" y="90709"/>
                </a:lnTo>
                <a:cubicBezTo>
                  <a:pt x="4180989" y="83414"/>
                  <a:pt x="4188209" y="76271"/>
                  <a:pt x="4195429" y="69128"/>
                </a:cubicBezTo>
                <a:lnTo>
                  <a:pt x="4198891" y="65782"/>
                </a:lnTo>
                <a:lnTo>
                  <a:pt x="4199645" y="65026"/>
                </a:lnTo>
                <a:cubicBezTo>
                  <a:pt x="4211075" y="53928"/>
                  <a:pt x="4222204" y="42988"/>
                  <a:pt x="4233188" y="31585"/>
                </a:cubicBezTo>
                <a:lnTo>
                  <a:pt x="4263350" y="0"/>
                </a:lnTo>
                <a:close/>
              </a:path>
            </a:pathLst>
          </a:custGeom>
          <a:solidFill>
            <a:schemeClr val="accent3"/>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14" name="Text Placeholder 2">
            <a:extLst>
              <a:ext uri="{FF2B5EF4-FFF2-40B4-BE49-F238E27FC236}">
                <a16:creationId xmlns:a16="http://schemas.microsoft.com/office/drawing/2014/main" id="{6F0F44F0-4452-4EE3-074E-776D68B9B898}"/>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5" name="Content Placeholder 3">
            <a:extLst>
              <a:ext uri="{FF2B5EF4-FFF2-40B4-BE49-F238E27FC236}">
                <a16:creationId xmlns:a16="http://schemas.microsoft.com/office/drawing/2014/main" id="{DEF439E0-12FC-D55B-0A3E-C60088A357C8}"/>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6" name="Text Placeholder 4">
            <a:extLst>
              <a:ext uri="{FF2B5EF4-FFF2-40B4-BE49-F238E27FC236}">
                <a16:creationId xmlns:a16="http://schemas.microsoft.com/office/drawing/2014/main" id="{1C51ACF1-D9F0-6F0D-46EF-4EC814AEF206}"/>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7" name="Content Placeholder 5">
            <a:extLst>
              <a:ext uri="{FF2B5EF4-FFF2-40B4-BE49-F238E27FC236}">
                <a16:creationId xmlns:a16="http://schemas.microsoft.com/office/drawing/2014/main" id="{9D17F3BC-00E8-C9F6-473A-E81C18CD9B30}"/>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41166501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jusgrön våg - Två delar ">
    <p:spTree>
      <p:nvGrpSpPr>
        <p:cNvPr id="1" name=""/>
        <p:cNvGrpSpPr/>
        <p:nvPr/>
      </p:nvGrpSpPr>
      <p:grpSpPr>
        <a:xfrm>
          <a:off x="0" y="0"/>
          <a:ext cx="0" cy="0"/>
          <a:chOff x="0" y="0"/>
          <a:chExt cx="0" cy="0"/>
        </a:xfrm>
      </p:grpSpPr>
      <p:sp>
        <p:nvSpPr>
          <p:cNvPr id="29" name="Frihandsfigur 28">
            <a:extLst>
              <a:ext uri="{FF2B5EF4-FFF2-40B4-BE49-F238E27FC236}">
                <a16:creationId xmlns:a16="http://schemas.microsoft.com/office/drawing/2014/main" id="{B8177653-CAFE-60D3-DC22-86FA170B71DE}"/>
              </a:ext>
            </a:extLst>
          </p:cNvPr>
          <p:cNvSpPr/>
          <p:nvPr userDrawn="1"/>
        </p:nvSpPr>
        <p:spPr>
          <a:xfrm rot="6574784">
            <a:off x="3416143" y="-5313342"/>
            <a:ext cx="5369457" cy="11978584"/>
          </a:xfrm>
          <a:custGeom>
            <a:avLst/>
            <a:gdLst>
              <a:gd name="connsiteX0" fmla="*/ 0 w 5369457"/>
              <a:gd name="connsiteY0" fmla="*/ 479253 h 11978584"/>
              <a:gd name="connsiteX1" fmla="*/ 1347408 w 5369457"/>
              <a:gd name="connsiteY1" fmla="*/ 0 h 11978584"/>
              <a:gd name="connsiteX2" fmla="*/ 1347861 w 5369457"/>
              <a:gd name="connsiteY2" fmla="*/ 935 h 11978584"/>
              <a:gd name="connsiteX3" fmla="*/ 1379648 w 5369457"/>
              <a:gd name="connsiteY3" fmla="*/ 66756 h 11978584"/>
              <a:gd name="connsiteX4" fmla="*/ 1404071 w 5369457"/>
              <a:gd name="connsiteY4" fmla="*/ 118367 h 11978584"/>
              <a:gd name="connsiteX5" fmla="*/ 1501469 w 5369457"/>
              <a:gd name="connsiteY5" fmla="*/ 337789 h 11978584"/>
              <a:gd name="connsiteX6" fmla="*/ 1538772 w 5369457"/>
              <a:gd name="connsiteY6" fmla="*/ 440706 h 11978584"/>
              <a:gd name="connsiteX7" fmla="*/ 1560132 w 5369457"/>
              <a:gd name="connsiteY7" fmla="*/ 509285 h 11978584"/>
              <a:gd name="connsiteX8" fmla="*/ 1591919 w 5369457"/>
              <a:gd name="connsiteY8" fmla="*/ 643065 h 11978584"/>
              <a:gd name="connsiteX9" fmla="*/ 1593450 w 5369457"/>
              <a:gd name="connsiteY9" fmla="*/ 650525 h 11978584"/>
              <a:gd name="connsiteX10" fmla="*/ 1627485 w 5369457"/>
              <a:gd name="connsiteY10" fmla="*/ 823244 h 11978584"/>
              <a:gd name="connsiteX11" fmla="*/ 1646698 w 5369457"/>
              <a:gd name="connsiteY11" fmla="*/ 922073 h 11978584"/>
              <a:gd name="connsiteX12" fmla="*/ 1703318 w 5369457"/>
              <a:gd name="connsiteY12" fmla="*/ 1203943 h 11978584"/>
              <a:gd name="connsiteX13" fmla="*/ 1726515 w 5369457"/>
              <a:gd name="connsiteY13" fmla="*/ 1310130 h 11978584"/>
              <a:gd name="connsiteX14" fmla="*/ 1734897 w 5369457"/>
              <a:gd name="connsiteY14" fmla="*/ 1347842 h 11978584"/>
              <a:gd name="connsiteX15" fmla="*/ 1742256 w 5369457"/>
              <a:gd name="connsiteY15" fmla="*/ 1381260 h 11978584"/>
              <a:gd name="connsiteX16" fmla="*/ 1768315 w 5369457"/>
              <a:gd name="connsiteY16" fmla="*/ 1493685 h 11978584"/>
              <a:gd name="connsiteX17" fmla="*/ 1845990 w 5369457"/>
              <a:gd name="connsiteY17" fmla="*/ 1748776 h 11978584"/>
              <a:gd name="connsiteX18" fmla="*/ 1959536 w 5369457"/>
              <a:gd name="connsiteY18" fmla="*/ 1999884 h 11978584"/>
              <a:gd name="connsiteX19" fmla="*/ 2028010 w 5369457"/>
              <a:gd name="connsiteY19" fmla="*/ 2119460 h 11978584"/>
              <a:gd name="connsiteX20" fmla="*/ 2088002 w 5369457"/>
              <a:gd name="connsiteY20" fmla="*/ 2213587 h 11978584"/>
              <a:gd name="connsiteX21" fmla="*/ 2103943 w 5369457"/>
              <a:gd name="connsiteY21" fmla="*/ 2238420 h 11978584"/>
              <a:gd name="connsiteX22" fmla="*/ 2178345 w 5369457"/>
              <a:gd name="connsiteY22" fmla="*/ 2357383 h 11978584"/>
              <a:gd name="connsiteX23" fmla="*/ 2182535 w 5369457"/>
              <a:gd name="connsiteY23" fmla="*/ 2364228 h 11978584"/>
              <a:gd name="connsiteX24" fmla="*/ 2233841 w 5369457"/>
              <a:gd name="connsiteY24" fmla="*/ 2455393 h 11978584"/>
              <a:gd name="connsiteX25" fmla="*/ 2247639 w 5369457"/>
              <a:gd name="connsiteY25" fmla="*/ 2480842 h 11978584"/>
              <a:gd name="connsiteX26" fmla="*/ 2317951 w 5369457"/>
              <a:gd name="connsiteY26" fmla="*/ 2616258 h 11978584"/>
              <a:gd name="connsiteX27" fmla="*/ 2379785 w 5369457"/>
              <a:gd name="connsiteY27" fmla="*/ 2763122 h 11978584"/>
              <a:gd name="connsiteX28" fmla="*/ 2411829 w 5369457"/>
              <a:gd name="connsiteY28" fmla="*/ 2860199 h 11978584"/>
              <a:gd name="connsiteX29" fmla="*/ 2423564 w 5369457"/>
              <a:gd name="connsiteY29" fmla="*/ 2885327 h 11978584"/>
              <a:gd name="connsiteX30" fmla="*/ 2470423 w 5369457"/>
              <a:gd name="connsiteY30" fmla="*/ 2996532 h 11978584"/>
              <a:gd name="connsiteX31" fmla="*/ 2507725 w 5369457"/>
              <a:gd name="connsiteY31" fmla="*/ 3099450 h 11978584"/>
              <a:gd name="connsiteX32" fmla="*/ 2529085 w 5369457"/>
              <a:gd name="connsiteY32" fmla="*/ 3168029 h 11978584"/>
              <a:gd name="connsiteX33" fmla="*/ 2560872 w 5369457"/>
              <a:gd name="connsiteY33" fmla="*/ 3301809 h 11978584"/>
              <a:gd name="connsiteX34" fmla="*/ 2562403 w 5369457"/>
              <a:gd name="connsiteY34" fmla="*/ 3309270 h 11978584"/>
              <a:gd name="connsiteX35" fmla="*/ 2596438 w 5369457"/>
              <a:gd name="connsiteY35" fmla="*/ 3481987 h 11978584"/>
              <a:gd name="connsiteX36" fmla="*/ 2615651 w 5369457"/>
              <a:gd name="connsiteY36" fmla="*/ 3580817 h 11978584"/>
              <a:gd name="connsiteX37" fmla="*/ 2672271 w 5369457"/>
              <a:gd name="connsiteY37" fmla="*/ 3862686 h 11978584"/>
              <a:gd name="connsiteX38" fmla="*/ 2695468 w 5369457"/>
              <a:gd name="connsiteY38" fmla="*/ 3968874 h 11978584"/>
              <a:gd name="connsiteX39" fmla="*/ 2703850 w 5369457"/>
              <a:gd name="connsiteY39" fmla="*/ 4006584 h 11978584"/>
              <a:gd name="connsiteX40" fmla="*/ 2711209 w 5369457"/>
              <a:gd name="connsiteY40" fmla="*/ 4040004 h 11978584"/>
              <a:gd name="connsiteX41" fmla="*/ 2737268 w 5369457"/>
              <a:gd name="connsiteY41" fmla="*/ 4152428 h 11978584"/>
              <a:gd name="connsiteX42" fmla="*/ 2814942 w 5369457"/>
              <a:gd name="connsiteY42" fmla="*/ 4407519 h 11978584"/>
              <a:gd name="connsiteX43" fmla="*/ 2928488 w 5369457"/>
              <a:gd name="connsiteY43" fmla="*/ 4658628 h 11978584"/>
              <a:gd name="connsiteX44" fmla="*/ 2996962 w 5369457"/>
              <a:gd name="connsiteY44" fmla="*/ 4778203 h 11978584"/>
              <a:gd name="connsiteX45" fmla="*/ 3056955 w 5369457"/>
              <a:gd name="connsiteY45" fmla="*/ 4872331 h 11978584"/>
              <a:gd name="connsiteX46" fmla="*/ 3072896 w 5369457"/>
              <a:gd name="connsiteY46" fmla="*/ 4897163 h 11978584"/>
              <a:gd name="connsiteX47" fmla="*/ 3147299 w 5369457"/>
              <a:gd name="connsiteY47" fmla="*/ 5016127 h 11978584"/>
              <a:gd name="connsiteX48" fmla="*/ 3151488 w 5369457"/>
              <a:gd name="connsiteY48" fmla="*/ 5022973 h 11978584"/>
              <a:gd name="connsiteX49" fmla="*/ 3202793 w 5369457"/>
              <a:gd name="connsiteY49" fmla="*/ 5114137 h 11978584"/>
              <a:gd name="connsiteX50" fmla="*/ 3216593 w 5369457"/>
              <a:gd name="connsiteY50" fmla="*/ 5139585 h 11978584"/>
              <a:gd name="connsiteX51" fmla="*/ 3286904 w 5369457"/>
              <a:gd name="connsiteY51" fmla="*/ 5275001 h 11978584"/>
              <a:gd name="connsiteX52" fmla="*/ 3348738 w 5369457"/>
              <a:gd name="connsiteY52" fmla="*/ 5421865 h 11978584"/>
              <a:gd name="connsiteX53" fmla="*/ 3390231 w 5369457"/>
              <a:gd name="connsiteY53" fmla="*/ 5547570 h 11978584"/>
              <a:gd name="connsiteX54" fmla="*/ 3398613 w 5369457"/>
              <a:gd name="connsiteY54" fmla="*/ 5576801 h 11978584"/>
              <a:gd name="connsiteX55" fmla="*/ 3413839 w 5369457"/>
              <a:gd name="connsiteY55" fmla="*/ 5632500 h 11978584"/>
              <a:gd name="connsiteX56" fmla="*/ 3424467 w 5369457"/>
              <a:gd name="connsiteY56" fmla="*/ 5678287 h 11978584"/>
              <a:gd name="connsiteX57" fmla="*/ 3431826 w 5369457"/>
              <a:gd name="connsiteY57" fmla="*/ 5709966 h 11978584"/>
              <a:gd name="connsiteX58" fmla="*/ 3463404 w 5369457"/>
              <a:gd name="connsiteY58" fmla="*/ 5851415 h 11978584"/>
              <a:gd name="connsiteX59" fmla="*/ 3523091 w 5369457"/>
              <a:gd name="connsiteY59" fmla="*/ 6141358 h 11978584"/>
              <a:gd name="connsiteX60" fmla="*/ 3545782 w 5369457"/>
              <a:gd name="connsiteY60" fmla="*/ 6278306 h 11978584"/>
              <a:gd name="connsiteX61" fmla="*/ 3548643 w 5369457"/>
              <a:gd name="connsiteY61" fmla="*/ 6298949 h 11978584"/>
              <a:gd name="connsiteX62" fmla="*/ 3572557 w 5369457"/>
              <a:gd name="connsiteY62" fmla="*/ 6489555 h 11978584"/>
              <a:gd name="connsiteX63" fmla="*/ 3575308 w 5369457"/>
              <a:gd name="connsiteY63" fmla="*/ 6542466 h 11978584"/>
              <a:gd name="connsiteX64" fmla="*/ 3592823 w 5369457"/>
              <a:gd name="connsiteY64" fmla="*/ 6622643 h 11978584"/>
              <a:gd name="connsiteX65" fmla="*/ 3601203 w 5369457"/>
              <a:gd name="connsiteY65" fmla="*/ 6660355 h 11978584"/>
              <a:gd name="connsiteX66" fmla="*/ 3608563 w 5369457"/>
              <a:gd name="connsiteY66" fmla="*/ 6693772 h 11978584"/>
              <a:gd name="connsiteX67" fmla="*/ 3634623 w 5369457"/>
              <a:gd name="connsiteY67" fmla="*/ 6806198 h 11978584"/>
              <a:gd name="connsiteX68" fmla="*/ 3712297 w 5369457"/>
              <a:gd name="connsiteY68" fmla="*/ 7061289 h 11978584"/>
              <a:gd name="connsiteX69" fmla="*/ 3825843 w 5369457"/>
              <a:gd name="connsiteY69" fmla="*/ 7312398 h 11978584"/>
              <a:gd name="connsiteX70" fmla="*/ 3894316 w 5369457"/>
              <a:gd name="connsiteY70" fmla="*/ 7431973 h 11978584"/>
              <a:gd name="connsiteX71" fmla="*/ 3954309 w 5369457"/>
              <a:gd name="connsiteY71" fmla="*/ 7526099 h 11978584"/>
              <a:gd name="connsiteX72" fmla="*/ 3970251 w 5369457"/>
              <a:gd name="connsiteY72" fmla="*/ 7550933 h 11978584"/>
              <a:gd name="connsiteX73" fmla="*/ 4044653 w 5369457"/>
              <a:gd name="connsiteY73" fmla="*/ 7669897 h 11978584"/>
              <a:gd name="connsiteX74" fmla="*/ 4048842 w 5369457"/>
              <a:gd name="connsiteY74" fmla="*/ 7676742 h 11978584"/>
              <a:gd name="connsiteX75" fmla="*/ 4100148 w 5369457"/>
              <a:gd name="connsiteY75" fmla="*/ 7767907 h 11978584"/>
              <a:gd name="connsiteX76" fmla="*/ 4113947 w 5369457"/>
              <a:gd name="connsiteY76" fmla="*/ 7793354 h 11978584"/>
              <a:gd name="connsiteX77" fmla="*/ 4184258 w 5369457"/>
              <a:gd name="connsiteY77" fmla="*/ 7928772 h 11978584"/>
              <a:gd name="connsiteX78" fmla="*/ 4246092 w 5369457"/>
              <a:gd name="connsiteY78" fmla="*/ 8075636 h 11978584"/>
              <a:gd name="connsiteX79" fmla="*/ 4287587 w 5369457"/>
              <a:gd name="connsiteY79" fmla="*/ 8201340 h 11978584"/>
              <a:gd name="connsiteX80" fmla="*/ 4295967 w 5369457"/>
              <a:gd name="connsiteY80" fmla="*/ 8230571 h 11978584"/>
              <a:gd name="connsiteX81" fmla="*/ 4311193 w 5369457"/>
              <a:gd name="connsiteY81" fmla="*/ 8286271 h 11978584"/>
              <a:gd name="connsiteX82" fmla="*/ 4321350 w 5369457"/>
              <a:gd name="connsiteY82" fmla="*/ 8330032 h 11978584"/>
              <a:gd name="connsiteX83" fmla="*/ 4335387 w 5369457"/>
              <a:gd name="connsiteY83" fmla="*/ 8368758 h 11978584"/>
              <a:gd name="connsiteX84" fmla="*/ 4356747 w 5369457"/>
              <a:gd name="connsiteY84" fmla="*/ 8437337 h 11978584"/>
              <a:gd name="connsiteX85" fmla="*/ 4388534 w 5369457"/>
              <a:gd name="connsiteY85" fmla="*/ 8571117 h 11978584"/>
              <a:gd name="connsiteX86" fmla="*/ 4390065 w 5369457"/>
              <a:gd name="connsiteY86" fmla="*/ 8578577 h 11978584"/>
              <a:gd name="connsiteX87" fmla="*/ 4424099 w 5369457"/>
              <a:gd name="connsiteY87" fmla="*/ 8751294 h 11978584"/>
              <a:gd name="connsiteX88" fmla="*/ 4443313 w 5369457"/>
              <a:gd name="connsiteY88" fmla="*/ 8850125 h 11978584"/>
              <a:gd name="connsiteX89" fmla="*/ 4499933 w 5369457"/>
              <a:gd name="connsiteY89" fmla="*/ 9131995 h 11978584"/>
              <a:gd name="connsiteX90" fmla="*/ 4523131 w 5369457"/>
              <a:gd name="connsiteY90" fmla="*/ 9238181 h 11978584"/>
              <a:gd name="connsiteX91" fmla="*/ 4531511 w 5369457"/>
              <a:gd name="connsiteY91" fmla="*/ 9275893 h 11978584"/>
              <a:gd name="connsiteX92" fmla="*/ 4538871 w 5369457"/>
              <a:gd name="connsiteY92" fmla="*/ 9309311 h 11978584"/>
              <a:gd name="connsiteX93" fmla="*/ 4564930 w 5369457"/>
              <a:gd name="connsiteY93" fmla="*/ 9421735 h 11978584"/>
              <a:gd name="connsiteX94" fmla="*/ 4642605 w 5369457"/>
              <a:gd name="connsiteY94" fmla="*/ 9676828 h 11978584"/>
              <a:gd name="connsiteX95" fmla="*/ 4756150 w 5369457"/>
              <a:gd name="connsiteY95" fmla="*/ 9927935 h 11978584"/>
              <a:gd name="connsiteX96" fmla="*/ 4824624 w 5369457"/>
              <a:gd name="connsiteY96" fmla="*/ 10047510 h 11978584"/>
              <a:gd name="connsiteX97" fmla="*/ 4884617 w 5369457"/>
              <a:gd name="connsiteY97" fmla="*/ 10141638 h 11978584"/>
              <a:gd name="connsiteX98" fmla="*/ 4900558 w 5369457"/>
              <a:gd name="connsiteY98" fmla="*/ 10166470 h 11978584"/>
              <a:gd name="connsiteX99" fmla="*/ 4974960 w 5369457"/>
              <a:gd name="connsiteY99" fmla="*/ 10285435 h 11978584"/>
              <a:gd name="connsiteX100" fmla="*/ 4979150 w 5369457"/>
              <a:gd name="connsiteY100" fmla="*/ 10292280 h 11978584"/>
              <a:gd name="connsiteX101" fmla="*/ 5030456 w 5369457"/>
              <a:gd name="connsiteY101" fmla="*/ 10383445 h 11978584"/>
              <a:gd name="connsiteX102" fmla="*/ 5044254 w 5369457"/>
              <a:gd name="connsiteY102" fmla="*/ 10408892 h 11978584"/>
              <a:gd name="connsiteX103" fmla="*/ 5114565 w 5369457"/>
              <a:gd name="connsiteY103" fmla="*/ 10544309 h 11978584"/>
              <a:gd name="connsiteX104" fmla="*/ 5176399 w 5369457"/>
              <a:gd name="connsiteY104" fmla="*/ 10691173 h 11978584"/>
              <a:gd name="connsiteX105" fmla="*/ 5217894 w 5369457"/>
              <a:gd name="connsiteY105" fmla="*/ 10816878 h 11978584"/>
              <a:gd name="connsiteX106" fmla="*/ 5226274 w 5369457"/>
              <a:gd name="connsiteY106" fmla="*/ 10846108 h 11978584"/>
              <a:gd name="connsiteX107" fmla="*/ 5241501 w 5369457"/>
              <a:gd name="connsiteY107" fmla="*/ 10901808 h 11978584"/>
              <a:gd name="connsiteX108" fmla="*/ 5252128 w 5369457"/>
              <a:gd name="connsiteY108" fmla="*/ 10947596 h 11978584"/>
              <a:gd name="connsiteX109" fmla="*/ 5259489 w 5369457"/>
              <a:gd name="connsiteY109" fmla="*/ 10979274 h 11978584"/>
              <a:gd name="connsiteX110" fmla="*/ 5291066 w 5369457"/>
              <a:gd name="connsiteY110" fmla="*/ 11120723 h 11978584"/>
              <a:gd name="connsiteX111" fmla="*/ 5350754 w 5369457"/>
              <a:gd name="connsiteY111" fmla="*/ 11410665 h 11978584"/>
              <a:gd name="connsiteX112" fmla="*/ 5369457 w 5369457"/>
              <a:gd name="connsiteY112" fmla="*/ 11523552 h 11978584"/>
              <a:gd name="connsiteX113" fmla="*/ 4090145 w 5369457"/>
              <a:gd name="connsiteY113" fmla="*/ 11978584 h 119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69457" h="11978584">
                <a:moveTo>
                  <a:pt x="0" y="479253"/>
                </a:moveTo>
                <a:lnTo>
                  <a:pt x="1347408" y="0"/>
                </a:lnTo>
                <a:lnTo>
                  <a:pt x="1347861" y="935"/>
                </a:lnTo>
                <a:cubicBezTo>
                  <a:pt x="1358489" y="22810"/>
                  <a:pt x="1369222" y="44679"/>
                  <a:pt x="1379648" y="66756"/>
                </a:cubicBezTo>
                <a:cubicBezTo>
                  <a:pt x="1387720" y="83922"/>
                  <a:pt x="1395895" y="101195"/>
                  <a:pt x="1404071" y="118367"/>
                </a:cubicBezTo>
                <a:cubicBezTo>
                  <a:pt x="1437800" y="189393"/>
                  <a:pt x="1472650" y="262774"/>
                  <a:pt x="1501469" y="337789"/>
                </a:cubicBezTo>
                <a:cubicBezTo>
                  <a:pt x="1516084" y="375810"/>
                  <a:pt x="1528043" y="407899"/>
                  <a:pt x="1538772" y="440706"/>
                </a:cubicBezTo>
                <a:cubicBezTo>
                  <a:pt x="1546337" y="463497"/>
                  <a:pt x="1553286" y="486289"/>
                  <a:pt x="1560132" y="509285"/>
                </a:cubicBezTo>
                <a:cubicBezTo>
                  <a:pt x="1573421" y="553026"/>
                  <a:pt x="1582822" y="598814"/>
                  <a:pt x="1591919" y="643065"/>
                </a:cubicBezTo>
                <a:lnTo>
                  <a:pt x="1593450" y="650525"/>
                </a:lnTo>
                <a:cubicBezTo>
                  <a:pt x="1605305" y="707962"/>
                  <a:pt x="1616547" y="766523"/>
                  <a:pt x="1627485" y="823244"/>
                </a:cubicBezTo>
                <a:cubicBezTo>
                  <a:pt x="1633820" y="856152"/>
                  <a:pt x="1640259" y="889166"/>
                  <a:pt x="1646698" y="922073"/>
                </a:cubicBezTo>
                <a:cubicBezTo>
                  <a:pt x="1667953" y="1030200"/>
                  <a:pt x="1685941" y="1119729"/>
                  <a:pt x="1703318" y="1203943"/>
                </a:cubicBezTo>
                <a:cubicBezTo>
                  <a:pt x="1710674" y="1239405"/>
                  <a:pt x="1718544" y="1274768"/>
                  <a:pt x="1726515" y="1310130"/>
                </a:cubicBezTo>
                <a:lnTo>
                  <a:pt x="1734897" y="1347842"/>
                </a:lnTo>
                <a:lnTo>
                  <a:pt x="1742256" y="1381260"/>
                </a:lnTo>
                <a:cubicBezTo>
                  <a:pt x="1750327" y="1418257"/>
                  <a:pt x="1758708" y="1456584"/>
                  <a:pt x="1768315" y="1493685"/>
                </a:cubicBezTo>
                <a:cubicBezTo>
                  <a:pt x="1792232" y="1586072"/>
                  <a:pt x="1817680" y="1669570"/>
                  <a:pt x="1845990" y="1748776"/>
                </a:cubicBezTo>
                <a:cubicBezTo>
                  <a:pt x="1877978" y="1827571"/>
                  <a:pt x="1915180" y="1909741"/>
                  <a:pt x="1959536" y="1999884"/>
                </a:cubicBezTo>
                <a:cubicBezTo>
                  <a:pt x="1980486" y="2042399"/>
                  <a:pt x="2005829" y="2083895"/>
                  <a:pt x="2028010" y="2119460"/>
                </a:cubicBezTo>
                <a:cubicBezTo>
                  <a:pt x="2047633" y="2151037"/>
                  <a:pt x="2067867" y="2182309"/>
                  <a:pt x="2088002" y="2213587"/>
                </a:cubicBezTo>
                <a:lnTo>
                  <a:pt x="2103943" y="2238420"/>
                </a:lnTo>
                <a:cubicBezTo>
                  <a:pt x="2129186" y="2277767"/>
                  <a:pt x="2154228" y="2318240"/>
                  <a:pt x="2178345" y="2357383"/>
                </a:cubicBezTo>
                <a:lnTo>
                  <a:pt x="2182535" y="2364228"/>
                </a:lnTo>
                <a:cubicBezTo>
                  <a:pt x="2200727" y="2393765"/>
                  <a:pt x="2217590" y="2425142"/>
                  <a:pt x="2233841" y="2455393"/>
                </a:cubicBezTo>
                <a:lnTo>
                  <a:pt x="2247639" y="2480842"/>
                </a:lnTo>
                <a:cubicBezTo>
                  <a:pt x="2271552" y="2524888"/>
                  <a:pt x="2294548" y="2569960"/>
                  <a:pt x="2317951" y="2616258"/>
                </a:cubicBezTo>
                <a:cubicBezTo>
                  <a:pt x="2341868" y="2663471"/>
                  <a:pt x="2360876" y="2712631"/>
                  <a:pt x="2379785" y="2763122"/>
                </a:cubicBezTo>
                <a:lnTo>
                  <a:pt x="2411829" y="2860199"/>
                </a:lnTo>
                <a:lnTo>
                  <a:pt x="2423564" y="2885327"/>
                </a:lnTo>
                <a:cubicBezTo>
                  <a:pt x="2440095" y="2921927"/>
                  <a:pt x="2456012" y="2959026"/>
                  <a:pt x="2470423" y="2996532"/>
                </a:cubicBezTo>
                <a:cubicBezTo>
                  <a:pt x="2485038" y="3034554"/>
                  <a:pt x="2496996" y="3066643"/>
                  <a:pt x="2507725" y="3099450"/>
                </a:cubicBezTo>
                <a:cubicBezTo>
                  <a:pt x="2515289" y="3122242"/>
                  <a:pt x="2522239" y="3145033"/>
                  <a:pt x="2529085" y="3168029"/>
                </a:cubicBezTo>
                <a:cubicBezTo>
                  <a:pt x="2542373" y="3211770"/>
                  <a:pt x="2551775" y="3257557"/>
                  <a:pt x="2560872" y="3301809"/>
                </a:cubicBezTo>
                <a:lnTo>
                  <a:pt x="2562403" y="3309270"/>
                </a:lnTo>
                <a:cubicBezTo>
                  <a:pt x="2574258" y="3366705"/>
                  <a:pt x="2585500" y="3425267"/>
                  <a:pt x="2596438" y="3481987"/>
                </a:cubicBezTo>
                <a:cubicBezTo>
                  <a:pt x="2602773" y="3514896"/>
                  <a:pt x="2609212" y="3547909"/>
                  <a:pt x="2615651" y="3580817"/>
                </a:cubicBezTo>
                <a:cubicBezTo>
                  <a:pt x="2636907" y="3688944"/>
                  <a:pt x="2654894" y="3778472"/>
                  <a:pt x="2672271" y="3862686"/>
                </a:cubicBezTo>
                <a:cubicBezTo>
                  <a:pt x="2679627" y="3898148"/>
                  <a:pt x="2687497" y="3933513"/>
                  <a:pt x="2695468" y="3968874"/>
                </a:cubicBezTo>
                <a:lnTo>
                  <a:pt x="2703850" y="4006584"/>
                </a:lnTo>
                <a:lnTo>
                  <a:pt x="2711209" y="4040004"/>
                </a:lnTo>
                <a:cubicBezTo>
                  <a:pt x="2719280" y="4077001"/>
                  <a:pt x="2727661" y="4115327"/>
                  <a:pt x="2737268" y="4152428"/>
                </a:cubicBezTo>
                <a:cubicBezTo>
                  <a:pt x="2761184" y="4244814"/>
                  <a:pt x="2786632" y="4328314"/>
                  <a:pt x="2814942" y="4407519"/>
                </a:cubicBezTo>
                <a:cubicBezTo>
                  <a:pt x="2846931" y="4486316"/>
                  <a:pt x="2884132" y="4568485"/>
                  <a:pt x="2928488" y="4658628"/>
                </a:cubicBezTo>
                <a:cubicBezTo>
                  <a:pt x="2949438" y="4701144"/>
                  <a:pt x="2974782" y="4742638"/>
                  <a:pt x="2996962" y="4778203"/>
                </a:cubicBezTo>
                <a:cubicBezTo>
                  <a:pt x="3016585" y="4809780"/>
                  <a:pt x="3036820" y="4841054"/>
                  <a:pt x="3056955" y="4872331"/>
                </a:cubicBezTo>
                <a:lnTo>
                  <a:pt x="3072896" y="4897163"/>
                </a:lnTo>
                <a:cubicBezTo>
                  <a:pt x="3098139" y="4936511"/>
                  <a:pt x="3123182" y="4976985"/>
                  <a:pt x="3147299" y="5016127"/>
                </a:cubicBezTo>
                <a:lnTo>
                  <a:pt x="3151488" y="5022973"/>
                </a:lnTo>
                <a:cubicBezTo>
                  <a:pt x="3169680" y="5052508"/>
                  <a:pt x="3186543" y="5083885"/>
                  <a:pt x="3202793" y="5114137"/>
                </a:cubicBezTo>
                <a:lnTo>
                  <a:pt x="3216593" y="5139585"/>
                </a:lnTo>
                <a:cubicBezTo>
                  <a:pt x="3240505" y="5183631"/>
                  <a:pt x="3263502" y="5228703"/>
                  <a:pt x="3286904" y="5275001"/>
                </a:cubicBezTo>
                <a:cubicBezTo>
                  <a:pt x="3310820" y="5322216"/>
                  <a:pt x="3329829" y="5371376"/>
                  <a:pt x="3348738" y="5421865"/>
                </a:cubicBezTo>
                <a:cubicBezTo>
                  <a:pt x="3365804" y="5467443"/>
                  <a:pt x="3379399" y="5508531"/>
                  <a:pt x="3390231" y="5547570"/>
                </a:cubicBezTo>
                <a:cubicBezTo>
                  <a:pt x="3392888" y="5557278"/>
                  <a:pt x="3395750" y="5567090"/>
                  <a:pt x="3398613" y="5576801"/>
                </a:cubicBezTo>
                <a:cubicBezTo>
                  <a:pt x="3403926" y="5594993"/>
                  <a:pt x="3409445" y="5613797"/>
                  <a:pt x="3413839" y="5632500"/>
                </a:cubicBezTo>
                <a:cubicBezTo>
                  <a:pt x="3417316" y="5647831"/>
                  <a:pt x="3420888" y="5663055"/>
                  <a:pt x="3424467" y="5678287"/>
                </a:cubicBezTo>
                <a:lnTo>
                  <a:pt x="3431826" y="5709966"/>
                </a:lnTo>
                <a:cubicBezTo>
                  <a:pt x="3443069" y="5758410"/>
                  <a:pt x="3453697" y="5806548"/>
                  <a:pt x="3463404" y="5851415"/>
                </a:cubicBezTo>
                <a:cubicBezTo>
                  <a:pt x="3484049" y="5947379"/>
                  <a:pt x="3504083" y="6044982"/>
                  <a:pt x="3523091" y="6141358"/>
                </a:cubicBezTo>
                <a:cubicBezTo>
                  <a:pt x="3531881" y="6186324"/>
                  <a:pt x="3539547" y="6232417"/>
                  <a:pt x="3545782" y="6278306"/>
                </a:cubicBezTo>
                <a:lnTo>
                  <a:pt x="3548643" y="6298949"/>
                </a:lnTo>
                <a:cubicBezTo>
                  <a:pt x="3557125" y="6361393"/>
                  <a:pt x="3565812" y="6425784"/>
                  <a:pt x="3572557" y="6489555"/>
                </a:cubicBezTo>
                <a:lnTo>
                  <a:pt x="3575308" y="6542466"/>
                </a:lnTo>
                <a:lnTo>
                  <a:pt x="3592823" y="6622643"/>
                </a:lnTo>
                <a:lnTo>
                  <a:pt x="3601203" y="6660355"/>
                </a:lnTo>
                <a:lnTo>
                  <a:pt x="3608563" y="6693772"/>
                </a:lnTo>
                <a:cubicBezTo>
                  <a:pt x="3616634" y="6730771"/>
                  <a:pt x="3625016" y="6769097"/>
                  <a:pt x="3634623" y="6806198"/>
                </a:cubicBezTo>
                <a:cubicBezTo>
                  <a:pt x="3658539" y="6898584"/>
                  <a:pt x="3683987" y="6982084"/>
                  <a:pt x="3712297" y="7061289"/>
                </a:cubicBezTo>
                <a:cubicBezTo>
                  <a:pt x="3744285" y="7140086"/>
                  <a:pt x="3781487" y="7222255"/>
                  <a:pt x="3825843" y="7312398"/>
                </a:cubicBezTo>
                <a:cubicBezTo>
                  <a:pt x="3846793" y="7354914"/>
                  <a:pt x="3872136" y="7396408"/>
                  <a:pt x="3894316" y="7431973"/>
                </a:cubicBezTo>
                <a:cubicBezTo>
                  <a:pt x="3913941" y="7463551"/>
                  <a:pt x="3934175" y="7494824"/>
                  <a:pt x="3954309" y="7526099"/>
                </a:cubicBezTo>
                <a:lnTo>
                  <a:pt x="3970251" y="7550933"/>
                </a:lnTo>
                <a:cubicBezTo>
                  <a:pt x="3995494" y="7590281"/>
                  <a:pt x="4020535" y="7630755"/>
                  <a:pt x="4044653" y="7669897"/>
                </a:cubicBezTo>
                <a:lnTo>
                  <a:pt x="4048842" y="7676742"/>
                </a:lnTo>
                <a:cubicBezTo>
                  <a:pt x="4067035" y="7706279"/>
                  <a:pt x="4083896" y="7737655"/>
                  <a:pt x="4100148" y="7767907"/>
                </a:cubicBezTo>
                <a:lnTo>
                  <a:pt x="4113947" y="7793354"/>
                </a:lnTo>
                <a:cubicBezTo>
                  <a:pt x="4137860" y="7837402"/>
                  <a:pt x="4160856" y="7882474"/>
                  <a:pt x="4184258" y="7928772"/>
                </a:cubicBezTo>
                <a:cubicBezTo>
                  <a:pt x="4208175" y="7975986"/>
                  <a:pt x="4227183" y="8025146"/>
                  <a:pt x="4246092" y="8075636"/>
                </a:cubicBezTo>
                <a:cubicBezTo>
                  <a:pt x="4263159" y="8121214"/>
                  <a:pt x="4276753" y="8162302"/>
                  <a:pt x="4287587" y="8201340"/>
                </a:cubicBezTo>
                <a:cubicBezTo>
                  <a:pt x="4290243" y="8211048"/>
                  <a:pt x="4293105" y="8220860"/>
                  <a:pt x="4295967" y="8230571"/>
                </a:cubicBezTo>
                <a:cubicBezTo>
                  <a:pt x="4301281" y="8248764"/>
                  <a:pt x="4306799" y="8267567"/>
                  <a:pt x="4311193" y="8286271"/>
                </a:cubicBezTo>
                <a:lnTo>
                  <a:pt x="4321350" y="8330032"/>
                </a:lnTo>
                <a:lnTo>
                  <a:pt x="4335387" y="8368758"/>
                </a:lnTo>
                <a:cubicBezTo>
                  <a:pt x="4342952" y="8391549"/>
                  <a:pt x="4349902" y="8414340"/>
                  <a:pt x="4356747" y="8437337"/>
                </a:cubicBezTo>
                <a:cubicBezTo>
                  <a:pt x="4370036" y="8481078"/>
                  <a:pt x="4379438" y="8526865"/>
                  <a:pt x="4388534" y="8571117"/>
                </a:cubicBezTo>
                <a:lnTo>
                  <a:pt x="4390065" y="8578577"/>
                </a:lnTo>
                <a:cubicBezTo>
                  <a:pt x="4401919" y="8636012"/>
                  <a:pt x="4413162" y="8694574"/>
                  <a:pt x="4424099" y="8751294"/>
                </a:cubicBezTo>
                <a:cubicBezTo>
                  <a:pt x="4430433" y="8784203"/>
                  <a:pt x="4436873" y="8817217"/>
                  <a:pt x="4443313" y="8850125"/>
                </a:cubicBezTo>
                <a:cubicBezTo>
                  <a:pt x="4464568" y="8958251"/>
                  <a:pt x="4482556" y="9047781"/>
                  <a:pt x="4499933" y="9131995"/>
                </a:cubicBezTo>
                <a:cubicBezTo>
                  <a:pt x="4507289" y="9167455"/>
                  <a:pt x="4515160" y="9202820"/>
                  <a:pt x="4523131" y="9238181"/>
                </a:cubicBezTo>
                <a:lnTo>
                  <a:pt x="4531511" y="9275893"/>
                </a:lnTo>
                <a:lnTo>
                  <a:pt x="4538871" y="9309311"/>
                </a:lnTo>
                <a:cubicBezTo>
                  <a:pt x="4546941" y="9346308"/>
                  <a:pt x="4555323" y="9384634"/>
                  <a:pt x="4564930" y="9421735"/>
                </a:cubicBezTo>
                <a:cubicBezTo>
                  <a:pt x="4588847" y="9514122"/>
                  <a:pt x="4614294" y="9597621"/>
                  <a:pt x="4642605" y="9676828"/>
                </a:cubicBezTo>
                <a:cubicBezTo>
                  <a:pt x="4674593" y="9755624"/>
                  <a:pt x="4711794" y="9837792"/>
                  <a:pt x="4756150" y="9927935"/>
                </a:cubicBezTo>
                <a:cubicBezTo>
                  <a:pt x="4777100" y="9970451"/>
                  <a:pt x="4802444" y="10011945"/>
                  <a:pt x="4824624" y="10047510"/>
                </a:cubicBezTo>
                <a:cubicBezTo>
                  <a:pt x="4844248" y="10079089"/>
                  <a:pt x="4864482" y="10110361"/>
                  <a:pt x="4884617" y="10141638"/>
                </a:cubicBezTo>
                <a:lnTo>
                  <a:pt x="4900558" y="10166470"/>
                </a:lnTo>
                <a:cubicBezTo>
                  <a:pt x="4925802" y="10205819"/>
                  <a:pt x="4950843" y="10246292"/>
                  <a:pt x="4974960" y="10285435"/>
                </a:cubicBezTo>
                <a:lnTo>
                  <a:pt x="4979150" y="10292280"/>
                </a:lnTo>
                <a:cubicBezTo>
                  <a:pt x="4997343" y="10321817"/>
                  <a:pt x="5014204" y="10353194"/>
                  <a:pt x="5030456" y="10383445"/>
                </a:cubicBezTo>
                <a:lnTo>
                  <a:pt x="5044254" y="10408892"/>
                </a:lnTo>
                <a:cubicBezTo>
                  <a:pt x="5068167" y="10452940"/>
                  <a:pt x="5091163" y="10498012"/>
                  <a:pt x="5114565" y="10544309"/>
                </a:cubicBezTo>
                <a:cubicBezTo>
                  <a:pt x="5138482" y="10591523"/>
                  <a:pt x="5157491" y="10640683"/>
                  <a:pt x="5176399" y="10691173"/>
                </a:cubicBezTo>
                <a:cubicBezTo>
                  <a:pt x="5193467" y="10736752"/>
                  <a:pt x="5207061" y="10777840"/>
                  <a:pt x="5217894" y="10816878"/>
                </a:cubicBezTo>
                <a:cubicBezTo>
                  <a:pt x="5220550" y="10826585"/>
                  <a:pt x="5223412" y="10836397"/>
                  <a:pt x="5226274" y="10846108"/>
                </a:cubicBezTo>
                <a:cubicBezTo>
                  <a:pt x="5231589" y="10864301"/>
                  <a:pt x="5237106" y="10883105"/>
                  <a:pt x="5241501" y="10901808"/>
                </a:cubicBezTo>
                <a:cubicBezTo>
                  <a:pt x="5244978" y="10917139"/>
                  <a:pt x="5248551" y="10932365"/>
                  <a:pt x="5252128" y="10947596"/>
                </a:cubicBezTo>
                <a:lnTo>
                  <a:pt x="5259489" y="10979274"/>
                </a:lnTo>
                <a:cubicBezTo>
                  <a:pt x="5270731" y="11027718"/>
                  <a:pt x="5281359" y="11075857"/>
                  <a:pt x="5291066" y="11120723"/>
                </a:cubicBezTo>
                <a:cubicBezTo>
                  <a:pt x="5311710" y="11216687"/>
                  <a:pt x="5331744" y="11314291"/>
                  <a:pt x="5350754" y="11410665"/>
                </a:cubicBezTo>
                <a:lnTo>
                  <a:pt x="5369457" y="11523552"/>
                </a:lnTo>
                <a:lnTo>
                  <a:pt x="4090145" y="11978584"/>
                </a:lnTo>
                <a:close/>
              </a:path>
            </a:pathLst>
          </a:custGeom>
          <a:solidFill>
            <a:schemeClr val="accent2"/>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Text Placeholder 2">
            <a:extLst>
              <a:ext uri="{FF2B5EF4-FFF2-40B4-BE49-F238E27FC236}">
                <a16:creationId xmlns:a16="http://schemas.microsoft.com/office/drawing/2014/main" id="{F07EE038-39E0-66BE-6F93-EC338109FA75}"/>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AD415246-9202-0285-51A3-094BCE424CFE}"/>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4">
            <a:extLst>
              <a:ext uri="{FF2B5EF4-FFF2-40B4-BE49-F238E27FC236}">
                <a16:creationId xmlns:a16="http://schemas.microsoft.com/office/drawing/2014/main" id="{6E350813-965A-B7D7-645C-0940256E23A4}"/>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1" name="Content Placeholder 5">
            <a:extLst>
              <a:ext uri="{FF2B5EF4-FFF2-40B4-BE49-F238E27FC236}">
                <a16:creationId xmlns:a16="http://schemas.microsoft.com/office/drawing/2014/main" id="{400664DF-5EEC-BD07-5EC3-70CEE41299F8}"/>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6087055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vsnittrubrik - Form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E667E943-B0E2-64A1-5AE5-DFA222E40D9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7659" b="80599"/>
          <a:stretch/>
        </p:blipFill>
        <p:spPr>
          <a:xfrm>
            <a:off x="-5411" y="4436975"/>
            <a:ext cx="5673807" cy="1256581"/>
          </a:xfrm>
          <a:prstGeom prst="rect">
            <a:avLst/>
          </a:prstGeom>
        </p:spPr>
      </p:pic>
      <p:pic>
        <p:nvPicPr>
          <p:cNvPr id="4" name="Bild 3">
            <a:extLst>
              <a:ext uri="{FF2B5EF4-FFF2-40B4-BE49-F238E27FC236}">
                <a16:creationId xmlns:a16="http://schemas.microsoft.com/office/drawing/2014/main" id="{83D7E1EE-6E70-1445-A3C4-6022BEC95B8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8008" r="26581"/>
          <a:stretch/>
        </p:blipFill>
        <p:spPr>
          <a:xfrm>
            <a:off x="6373368" y="-11955"/>
            <a:ext cx="5818632" cy="2222808"/>
          </a:xfrm>
          <a:prstGeom prst="rect">
            <a:avLst/>
          </a:prstGeom>
        </p:spPr>
      </p:pic>
      <p:pic>
        <p:nvPicPr>
          <p:cNvPr id="5" name="Bild 4">
            <a:extLst>
              <a:ext uri="{FF2B5EF4-FFF2-40B4-BE49-F238E27FC236}">
                <a16:creationId xmlns:a16="http://schemas.microsoft.com/office/drawing/2014/main" id="{6B87B084-9821-29F7-B6D4-2A65890FB639}"/>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1" r="33296" b="25113"/>
          <a:stretch/>
        </p:blipFill>
        <p:spPr>
          <a:xfrm>
            <a:off x="9587256" y="2328823"/>
            <a:ext cx="2604744" cy="3352779"/>
          </a:xfrm>
          <a:prstGeom prst="rect">
            <a:avLst/>
          </a:prstGeom>
        </p:spPr>
      </p:pic>
      <p:sp>
        <p:nvSpPr>
          <p:cNvPr id="7" name="Title 1">
            <a:extLst>
              <a:ext uri="{FF2B5EF4-FFF2-40B4-BE49-F238E27FC236}">
                <a16:creationId xmlns:a16="http://schemas.microsoft.com/office/drawing/2014/main" id="{D7F315CB-AE57-D0C0-0B87-22E10C0BF328}"/>
              </a:ext>
            </a:extLst>
          </p:cNvPr>
          <p:cNvSpPr>
            <a:spLocks noGrp="1"/>
          </p:cNvSpPr>
          <p:nvPr>
            <p:ph type="ctrTitle"/>
          </p:nvPr>
        </p:nvSpPr>
        <p:spPr>
          <a:xfrm>
            <a:off x="1483932" y="2140277"/>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05708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Avsnittrubrik - Form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583BEF22-5F2E-249F-432A-3E4EF9D5FAF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8008" r="26581"/>
          <a:stretch/>
        </p:blipFill>
        <p:spPr>
          <a:xfrm>
            <a:off x="6373368" y="-11955"/>
            <a:ext cx="5818632" cy="2222808"/>
          </a:xfrm>
          <a:prstGeom prst="rect">
            <a:avLst/>
          </a:prstGeom>
        </p:spPr>
      </p:pic>
      <p:pic>
        <p:nvPicPr>
          <p:cNvPr id="14" name="Bild 13">
            <a:extLst>
              <a:ext uri="{FF2B5EF4-FFF2-40B4-BE49-F238E27FC236}">
                <a16:creationId xmlns:a16="http://schemas.microsoft.com/office/drawing/2014/main" id="{2171B26A-3A7B-8B48-C018-32B5DE738081}"/>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1" r="33296" b="25113"/>
          <a:stretch/>
        </p:blipFill>
        <p:spPr>
          <a:xfrm>
            <a:off x="9587256" y="2328823"/>
            <a:ext cx="2604744" cy="3352779"/>
          </a:xfrm>
          <a:prstGeom prst="rect">
            <a:avLst/>
          </a:prstGeom>
        </p:spPr>
      </p:pic>
      <p:pic>
        <p:nvPicPr>
          <p:cNvPr id="3" name="Bild 2">
            <a:extLst>
              <a:ext uri="{FF2B5EF4-FFF2-40B4-BE49-F238E27FC236}">
                <a16:creationId xmlns:a16="http://schemas.microsoft.com/office/drawing/2014/main" id="{E667E943-B0E2-64A1-5AE5-DFA222E40D96}"/>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7659" b="80599"/>
          <a:stretch/>
        </p:blipFill>
        <p:spPr>
          <a:xfrm>
            <a:off x="-5411" y="4436975"/>
            <a:ext cx="5673807" cy="1256581"/>
          </a:xfrm>
          <a:prstGeom prst="rect">
            <a:avLst/>
          </a:prstGeom>
        </p:spPr>
      </p:pic>
      <p:sp>
        <p:nvSpPr>
          <p:cNvPr id="6" name="Rektangel 5">
            <a:extLst>
              <a:ext uri="{FF2B5EF4-FFF2-40B4-BE49-F238E27FC236}">
                <a16:creationId xmlns:a16="http://schemas.microsoft.com/office/drawing/2014/main" id="{EC8775A7-BFA8-B5DA-CDA4-ADE5ABC37954}"/>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Title 1">
            <a:extLst>
              <a:ext uri="{FF2B5EF4-FFF2-40B4-BE49-F238E27FC236}">
                <a16:creationId xmlns:a16="http://schemas.microsoft.com/office/drawing/2014/main" id="{365EEC4A-B7B9-1B75-4893-AA79521D5FC5}"/>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8" name="Platshållare för text 11">
            <a:extLst>
              <a:ext uri="{FF2B5EF4-FFF2-40B4-BE49-F238E27FC236}">
                <a16:creationId xmlns:a16="http://schemas.microsoft.com/office/drawing/2014/main" id="{C1FC788B-2B03-3CAD-A627-952BF3BA89E8}"/>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17219450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vsnittsrubrik - Form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564963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Form 02 - Vit text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2" name="Rektangel 1">
            <a:extLst>
              <a:ext uri="{FF2B5EF4-FFF2-40B4-BE49-F238E27FC236}">
                <a16:creationId xmlns:a16="http://schemas.microsoft.com/office/drawing/2014/main" id="{9AAD3D20-7F68-509A-0A94-F242771B8068}"/>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Title 1">
            <a:extLst>
              <a:ext uri="{FF2B5EF4-FFF2-40B4-BE49-F238E27FC236}">
                <a16:creationId xmlns:a16="http://schemas.microsoft.com/office/drawing/2014/main" id="{874CB884-8AEB-E1AA-C2F9-1E77509FADAC}"/>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4" name="Platshållare för text 11">
            <a:extLst>
              <a:ext uri="{FF2B5EF4-FFF2-40B4-BE49-F238E27FC236}">
                <a16:creationId xmlns:a16="http://schemas.microsoft.com/office/drawing/2014/main" id="{12F4255A-B86E-E41B-B65B-2856244F40D6}"/>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72686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305633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vsnittsrubrik - Form 3">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pic>
        <p:nvPicPr>
          <p:cNvPr id="2" name="Bild 1">
            <a:extLst>
              <a:ext uri="{FF2B5EF4-FFF2-40B4-BE49-F238E27FC236}">
                <a16:creationId xmlns:a16="http://schemas.microsoft.com/office/drawing/2014/main" id="{2405DC2A-E1A9-7CE7-44C8-19649659D56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3751" r="30404"/>
          <a:stretch/>
        </p:blipFill>
        <p:spPr>
          <a:xfrm>
            <a:off x="7248938" y="1"/>
            <a:ext cx="4943061" cy="1441594"/>
          </a:xfrm>
          <a:prstGeom prst="rect">
            <a:avLst/>
          </a:prstGeom>
        </p:spPr>
      </p:pic>
      <p:pic>
        <p:nvPicPr>
          <p:cNvPr id="3" name="Bild 2">
            <a:extLst>
              <a:ext uri="{FF2B5EF4-FFF2-40B4-BE49-F238E27FC236}">
                <a16:creationId xmlns:a16="http://schemas.microsoft.com/office/drawing/2014/main" id="{486B3188-4234-3E94-65BE-6808DEA9BD0A}"/>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4982" b="69617"/>
          <a:stretch/>
        </p:blipFill>
        <p:spPr>
          <a:xfrm>
            <a:off x="0" y="3580464"/>
            <a:ext cx="6356960" cy="2101138"/>
          </a:xfrm>
          <a:prstGeom prst="rect">
            <a:avLst/>
          </a:prstGeom>
        </p:spPr>
      </p:pic>
      <p:pic>
        <p:nvPicPr>
          <p:cNvPr id="4" name="Bild 3">
            <a:extLst>
              <a:ext uri="{FF2B5EF4-FFF2-40B4-BE49-F238E27FC236}">
                <a16:creationId xmlns:a16="http://schemas.microsoft.com/office/drawing/2014/main" id="{F03EC0E5-B90B-EC7A-DDD7-97621DE1BF01}"/>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73073"/>
          <a:stretch/>
        </p:blipFill>
        <p:spPr>
          <a:xfrm>
            <a:off x="5142077" y="4135991"/>
            <a:ext cx="5883553" cy="1548285"/>
          </a:xfrm>
          <a:prstGeom prst="rect">
            <a:avLst/>
          </a:prstGeom>
        </p:spPr>
      </p:pic>
    </p:spTree>
    <p:extLst>
      <p:ext uri="{BB962C8B-B14F-4D97-AF65-F5344CB8AC3E}">
        <p14:creationId xmlns:p14="http://schemas.microsoft.com/office/powerpoint/2010/main" val="357289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Avsnittsrubrik - Form 3">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2" name="Bild 1">
            <a:extLst>
              <a:ext uri="{FF2B5EF4-FFF2-40B4-BE49-F238E27FC236}">
                <a16:creationId xmlns:a16="http://schemas.microsoft.com/office/drawing/2014/main" id="{2405DC2A-E1A9-7CE7-44C8-19649659D56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3751" r="30404"/>
          <a:stretch/>
        </p:blipFill>
        <p:spPr>
          <a:xfrm>
            <a:off x="7248938" y="1"/>
            <a:ext cx="4943061" cy="1441594"/>
          </a:xfrm>
          <a:prstGeom prst="rect">
            <a:avLst/>
          </a:prstGeom>
        </p:spPr>
      </p:pic>
      <p:pic>
        <p:nvPicPr>
          <p:cNvPr id="3" name="Bild 2">
            <a:extLst>
              <a:ext uri="{FF2B5EF4-FFF2-40B4-BE49-F238E27FC236}">
                <a16:creationId xmlns:a16="http://schemas.microsoft.com/office/drawing/2014/main" id="{486B3188-4234-3E94-65BE-6808DEA9BD0A}"/>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4982" b="69617"/>
          <a:stretch/>
        </p:blipFill>
        <p:spPr>
          <a:xfrm>
            <a:off x="0" y="3580464"/>
            <a:ext cx="6356960" cy="2101138"/>
          </a:xfrm>
          <a:prstGeom prst="rect">
            <a:avLst/>
          </a:prstGeom>
        </p:spPr>
      </p:pic>
      <p:pic>
        <p:nvPicPr>
          <p:cNvPr id="10" name="Bild 9">
            <a:extLst>
              <a:ext uri="{FF2B5EF4-FFF2-40B4-BE49-F238E27FC236}">
                <a16:creationId xmlns:a16="http://schemas.microsoft.com/office/drawing/2014/main" id="{C347DF9A-A806-C782-F22C-A7840BB8088D}"/>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73073"/>
          <a:stretch/>
        </p:blipFill>
        <p:spPr>
          <a:xfrm>
            <a:off x="5142077" y="4135991"/>
            <a:ext cx="5883553" cy="1548285"/>
          </a:xfrm>
          <a:prstGeom prst="rect">
            <a:avLst/>
          </a:prstGeom>
        </p:spPr>
      </p:pic>
      <p:sp>
        <p:nvSpPr>
          <p:cNvPr id="5" name="Rektangel 4">
            <a:extLst>
              <a:ext uri="{FF2B5EF4-FFF2-40B4-BE49-F238E27FC236}">
                <a16:creationId xmlns:a16="http://schemas.microsoft.com/office/drawing/2014/main" id="{7BF6F0BE-0629-C55B-CDC1-9F1BA456F8FF}"/>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Title 1">
            <a:extLst>
              <a:ext uri="{FF2B5EF4-FFF2-40B4-BE49-F238E27FC236}">
                <a16:creationId xmlns:a16="http://schemas.microsoft.com/office/drawing/2014/main" id="{7D90E142-F82A-7409-9B9A-11C07ABFAEEC}"/>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7" name="Platshållare för text 11">
            <a:extLst>
              <a:ext uri="{FF2B5EF4-FFF2-40B4-BE49-F238E27FC236}">
                <a16:creationId xmlns:a16="http://schemas.microsoft.com/office/drawing/2014/main" id="{E16A3ADC-6A1C-9F88-5253-0F87F3B780DB}"/>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41551425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tx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956797601"/>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6"/>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018875391"/>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5"/>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197945806"/>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4"/>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551607333"/>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1"/>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63197684"/>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64215906"/>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3"/>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596164000"/>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userDrawn="1"/>
        </p:nvSpPr>
        <p:spPr>
          <a:xfrm>
            <a:off x="-25124" y="-25404"/>
            <a:ext cx="6807374" cy="5980513"/>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accent2"/>
          </a:solidFill>
          <a:ln w="0" cap="flat">
            <a:noFill/>
            <a:prstDash val="solid"/>
            <a:miter/>
          </a:ln>
        </p:spPr>
        <p:txBody>
          <a:bodyPr rtlCol="0" anchor="ctr"/>
          <a:lstStyle/>
          <a:p>
            <a:endParaRPr lang="sv-SE"/>
          </a:p>
        </p:txBody>
      </p:sp>
      <p:sp>
        <p:nvSpPr>
          <p:cNvPr id="24" name="Platshållare för bild 23">
            <a:extLst>
              <a:ext uri="{FF2B5EF4-FFF2-40B4-BE49-F238E27FC236}">
                <a16:creationId xmlns:a16="http://schemas.microsoft.com/office/drawing/2014/main" id="{81B87062-41FC-D678-7DCE-D9CBB143FD88}"/>
              </a:ext>
            </a:extLst>
          </p:cNvPr>
          <p:cNvSpPr>
            <a:spLocks noGrp="1"/>
          </p:cNvSpPr>
          <p:nvPr>
            <p:ph type="pic" sz="quarter" idx="11"/>
          </p:nvPr>
        </p:nvSpPr>
        <p:spPr>
          <a:xfrm>
            <a:off x="5384626" y="0"/>
            <a:ext cx="6807374" cy="5980513"/>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r>
              <a:rPr lang="sv-SE"/>
              <a:t>Klicka här för att ändra mall för rubrikformat</a:t>
            </a:r>
            <a:endParaRPr lang="en-US"/>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ysClr val="windowText" lastClr="000000"/>
                </a:solidFill>
              </a:defRPr>
            </a:lvl1pPr>
          </a:lstStyle>
          <a:p>
            <a:pPr lvl="0"/>
            <a:r>
              <a:rPr lang="sv-SE"/>
              <a:t>Klicka här för att ändra format på bakgrundstexten</a:t>
            </a:r>
          </a:p>
        </p:txBody>
      </p:sp>
    </p:spTree>
    <p:extLst>
      <p:ext uri="{BB962C8B-B14F-4D97-AF65-F5344CB8AC3E}">
        <p14:creationId xmlns:p14="http://schemas.microsoft.com/office/powerpoint/2010/main" val="6969962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377341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userDrawn="1"/>
        </p:nvSpPr>
        <p:spPr>
          <a:xfrm>
            <a:off x="0" y="-1"/>
            <a:ext cx="6782250" cy="5955110"/>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tx2"/>
          </a:solidFill>
          <a:ln w="0" cap="flat">
            <a:noFill/>
            <a:prstDash val="solid"/>
            <a:miter/>
          </a:ln>
        </p:spPr>
        <p:txBody>
          <a:bodyPr rtlCol="0" anchor="ctr"/>
          <a:lstStyle/>
          <a:p>
            <a:endParaRPr lang="sv-SE"/>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chemeClr val="bg1"/>
                </a:solidFill>
              </a:defRPr>
            </a:lvl1pPr>
          </a:lstStyle>
          <a:p>
            <a:pPr lvl="0"/>
            <a:r>
              <a:rPr lang="sv-SE"/>
              <a:t>Klicka här för att ändra format på bakgrundstexten</a:t>
            </a:r>
          </a:p>
        </p:txBody>
      </p:sp>
      <p:sp>
        <p:nvSpPr>
          <p:cNvPr id="5" name="Platshållare för bild 23">
            <a:extLst>
              <a:ext uri="{FF2B5EF4-FFF2-40B4-BE49-F238E27FC236}">
                <a16:creationId xmlns:a16="http://schemas.microsoft.com/office/drawing/2014/main" id="{3F753824-683D-8232-30F9-84B5AD9F61F7}"/>
              </a:ext>
            </a:extLst>
          </p:cNvPr>
          <p:cNvSpPr>
            <a:spLocks noGrp="1"/>
          </p:cNvSpPr>
          <p:nvPr>
            <p:ph type="pic" sz="quarter" idx="11"/>
          </p:nvPr>
        </p:nvSpPr>
        <p:spPr>
          <a:xfrm>
            <a:off x="5384626" y="0"/>
            <a:ext cx="6807374" cy="5955110"/>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Tree>
    <p:extLst>
      <p:ext uri="{BB962C8B-B14F-4D97-AF65-F5344CB8AC3E}">
        <p14:creationId xmlns:p14="http://schemas.microsoft.com/office/powerpoint/2010/main" val="160941257"/>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med bild 03">
    <p:bg>
      <p:bgRef idx="1001">
        <a:schemeClr val="bg1"/>
      </p:bgRef>
    </p:bg>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03B145AB-8F85-41A7-7725-5625BE7D5E22}"/>
              </a:ext>
            </a:extLst>
          </p:cNvPr>
          <p:cNvSpPr>
            <a:spLocks noGrp="1"/>
          </p:cNvSpPr>
          <p:nvPr>
            <p:ph type="pic" sz="quarter" idx="11"/>
          </p:nvPr>
        </p:nvSpPr>
        <p:spPr>
          <a:xfrm>
            <a:off x="-1" y="-1"/>
            <a:ext cx="6250329" cy="5875550"/>
          </a:xfrm>
          <a:custGeom>
            <a:avLst/>
            <a:gdLst>
              <a:gd name="connsiteX0" fmla="*/ 0 w 6217920"/>
              <a:gd name="connsiteY0" fmla="*/ 0 h 6858000"/>
              <a:gd name="connsiteX1" fmla="*/ 5339880 w 6217920"/>
              <a:gd name="connsiteY1" fmla="*/ 0 h 6858000"/>
              <a:gd name="connsiteX2" fmla="*/ 5323233 w 6217920"/>
              <a:gd name="connsiteY2" fmla="*/ 81231 h 6858000"/>
              <a:gd name="connsiteX3" fmla="*/ 5306324 w 6217920"/>
              <a:gd name="connsiteY3" fmla="*/ 197948 h 6858000"/>
              <a:gd name="connsiteX4" fmla="*/ 5301481 w 6217920"/>
              <a:gd name="connsiteY4" fmla="*/ 241884 h 6858000"/>
              <a:gd name="connsiteX5" fmla="*/ 5293123 w 6217920"/>
              <a:gd name="connsiteY5" fmla="*/ 317654 h 6858000"/>
              <a:gd name="connsiteX6" fmla="*/ 5289067 w 6217920"/>
              <a:gd name="connsiteY6" fmla="*/ 391183 h 6858000"/>
              <a:gd name="connsiteX7" fmla="*/ 5287977 w 6217920"/>
              <a:gd name="connsiteY7" fmla="*/ 424469 h 6858000"/>
              <a:gd name="connsiteX8" fmla="*/ 5290097 w 6217920"/>
              <a:gd name="connsiteY8" fmla="*/ 610683 h 6858000"/>
              <a:gd name="connsiteX9" fmla="*/ 5307776 w 6217920"/>
              <a:gd name="connsiteY9" fmla="*/ 824070 h 6858000"/>
              <a:gd name="connsiteX10" fmla="*/ 5316981 w 6217920"/>
              <a:gd name="connsiteY10" fmla="*/ 892637 h 6858000"/>
              <a:gd name="connsiteX11" fmla="*/ 5322006 w 6217920"/>
              <a:gd name="connsiteY11" fmla="*/ 926588 h 6858000"/>
              <a:gd name="connsiteX12" fmla="*/ 5342229 w 6217920"/>
              <a:gd name="connsiteY12" fmla="*/ 1053676 h 6858000"/>
              <a:gd name="connsiteX13" fmla="*/ 5376137 w 6217920"/>
              <a:gd name="connsiteY13" fmla="*/ 1233717 h 6858000"/>
              <a:gd name="connsiteX14" fmla="*/ 5411438 w 6217920"/>
              <a:gd name="connsiteY14" fmla="*/ 1422292 h 6858000"/>
              <a:gd name="connsiteX15" fmla="*/ 5433539 w 6217920"/>
              <a:gd name="connsiteY15" fmla="*/ 1625028 h 6858000"/>
              <a:gd name="connsiteX16" fmla="*/ 5437959 w 6217920"/>
              <a:gd name="connsiteY16" fmla="*/ 1750301 h 6858000"/>
              <a:gd name="connsiteX17" fmla="*/ 5433599 w 6217920"/>
              <a:gd name="connsiteY17" fmla="*/ 1916120 h 6858000"/>
              <a:gd name="connsiteX18" fmla="*/ 5350041 w 6217920"/>
              <a:gd name="connsiteY18" fmla="*/ 2336541 h 6858000"/>
              <a:gd name="connsiteX19" fmla="*/ 5285797 w 6217920"/>
              <a:gd name="connsiteY19" fmla="*/ 2554770 h 6858000"/>
              <a:gd name="connsiteX20" fmla="*/ 5230454 w 6217920"/>
              <a:gd name="connsiteY20" fmla="*/ 2741407 h 6858000"/>
              <a:gd name="connsiteX21" fmla="*/ 5211443 w 6217920"/>
              <a:gd name="connsiteY21" fmla="*/ 2808220 h 6858000"/>
              <a:gd name="connsiteX22" fmla="*/ 5114018 w 6217920"/>
              <a:gd name="connsiteY22" fmla="*/ 3161222 h 6858000"/>
              <a:gd name="connsiteX23" fmla="*/ 5045960 w 6217920"/>
              <a:gd name="connsiteY23" fmla="*/ 3613475 h 6858000"/>
              <a:gd name="connsiteX24" fmla="*/ 5043658 w 6217920"/>
              <a:gd name="connsiteY24" fmla="*/ 3682768 h 6858000"/>
              <a:gd name="connsiteX25" fmla="*/ 5043234 w 6217920"/>
              <a:gd name="connsiteY25" fmla="*/ 3713753 h 6858000"/>
              <a:gd name="connsiteX26" fmla="*/ 5044324 w 6217920"/>
              <a:gd name="connsiteY26" fmla="*/ 3798721 h 6858000"/>
              <a:gd name="connsiteX27" fmla="*/ 5044930 w 6217920"/>
              <a:gd name="connsiteY27" fmla="*/ 3819478 h 6858000"/>
              <a:gd name="connsiteX28" fmla="*/ 5054617 w 6217920"/>
              <a:gd name="connsiteY28" fmla="*/ 4007145 h 6858000"/>
              <a:gd name="connsiteX29" fmla="*/ 5093430 w 6217920"/>
              <a:gd name="connsiteY29" fmla="*/ 4426839 h 6858000"/>
              <a:gd name="connsiteX30" fmla="*/ 5155433 w 6217920"/>
              <a:gd name="connsiteY30" fmla="*/ 4866745 h 6858000"/>
              <a:gd name="connsiteX31" fmla="*/ 5191038 w 6217920"/>
              <a:gd name="connsiteY31" fmla="*/ 5096291 h 6858000"/>
              <a:gd name="connsiteX32" fmla="*/ 5194186 w 6217920"/>
              <a:gd name="connsiteY32" fmla="*/ 5116746 h 6858000"/>
              <a:gd name="connsiteX33" fmla="*/ 5221615 w 6217920"/>
              <a:gd name="connsiteY33" fmla="*/ 5277906 h 6858000"/>
              <a:gd name="connsiteX34" fmla="*/ 5271750 w 6217920"/>
              <a:gd name="connsiteY34" fmla="*/ 5503397 h 6858000"/>
              <a:gd name="connsiteX35" fmla="*/ 5321765 w 6217920"/>
              <a:gd name="connsiteY35" fmla="*/ 5670124 h 6858000"/>
              <a:gd name="connsiteX36" fmla="*/ 5328850 w 6217920"/>
              <a:gd name="connsiteY36" fmla="*/ 5691609 h 6858000"/>
              <a:gd name="connsiteX37" fmla="*/ 5394243 w 6217920"/>
              <a:gd name="connsiteY37" fmla="*/ 5865537 h 6858000"/>
              <a:gd name="connsiteX38" fmla="*/ 5500023 w 6217920"/>
              <a:gd name="connsiteY38" fmla="*/ 6083826 h 6858000"/>
              <a:gd name="connsiteX39" fmla="*/ 5578314 w 6217920"/>
              <a:gd name="connsiteY39" fmla="*/ 6226770 h 6858000"/>
              <a:gd name="connsiteX40" fmla="*/ 5599203 w 6217920"/>
              <a:gd name="connsiteY40" fmla="*/ 6264171 h 6858000"/>
              <a:gd name="connsiteX41" fmla="*/ 5639711 w 6217920"/>
              <a:gd name="connsiteY41" fmla="*/ 6334795 h 6858000"/>
              <a:gd name="connsiteX42" fmla="*/ 5657997 w 6217920"/>
              <a:gd name="connsiteY42" fmla="*/ 6366386 h 6858000"/>
              <a:gd name="connsiteX43" fmla="*/ 5694932 w 6217920"/>
              <a:gd name="connsiteY43" fmla="*/ 6427873 h 6858000"/>
              <a:gd name="connsiteX44" fmla="*/ 5728113 w 6217920"/>
              <a:gd name="connsiteY44" fmla="*/ 6478042 h 6858000"/>
              <a:gd name="connsiteX45" fmla="*/ 5761296 w 6217920"/>
              <a:gd name="connsiteY45" fmla="*/ 6528211 h 6858000"/>
              <a:gd name="connsiteX46" fmla="*/ 5761598 w 6217920"/>
              <a:gd name="connsiteY46" fmla="*/ 6527789 h 6858000"/>
              <a:gd name="connsiteX47" fmla="*/ 5766080 w 6217920"/>
              <a:gd name="connsiteY47" fmla="*/ 6534384 h 6858000"/>
              <a:gd name="connsiteX48" fmla="*/ 5803923 w 6217920"/>
              <a:gd name="connsiteY48" fmla="*/ 6586612 h 6858000"/>
              <a:gd name="connsiteX49" fmla="*/ 5819363 w 6217920"/>
              <a:gd name="connsiteY49" fmla="*/ 6607308 h 6858000"/>
              <a:gd name="connsiteX50" fmla="*/ 5935678 w 6217920"/>
              <a:gd name="connsiteY50" fmla="*/ 6757152 h 6858000"/>
              <a:gd name="connsiteX51" fmla="*/ 6020898 w 6217920"/>
              <a:gd name="connsiteY51" fmla="*/ 6857998 h 6858000"/>
              <a:gd name="connsiteX52" fmla="*/ 6217920 w 6217920"/>
              <a:gd name="connsiteY52" fmla="*/ 6857998 h 6858000"/>
              <a:gd name="connsiteX53" fmla="*/ 6217920 w 6217920"/>
              <a:gd name="connsiteY53" fmla="*/ 6858000 h 6858000"/>
              <a:gd name="connsiteX54" fmla="*/ 0 w 6217920"/>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17920" h="6858000">
                <a:moveTo>
                  <a:pt x="0" y="0"/>
                </a:moveTo>
                <a:lnTo>
                  <a:pt x="5339880" y="0"/>
                </a:lnTo>
                <a:lnTo>
                  <a:pt x="5323233" y="81231"/>
                </a:lnTo>
                <a:cubicBezTo>
                  <a:pt x="5316133" y="121559"/>
                  <a:pt x="5310532" y="160276"/>
                  <a:pt x="5306324" y="197948"/>
                </a:cubicBezTo>
                <a:lnTo>
                  <a:pt x="5301481" y="241884"/>
                </a:lnTo>
                <a:lnTo>
                  <a:pt x="5293123" y="317654"/>
                </a:lnTo>
                <a:cubicBezTo>
                  <a:pt x="5290400" y="342164"/>
                  <a:pt x="5289734" y="367097"/>
                  <a:pt x="5289067" y="391183"/>
                </a:cubicBezTo>
                <a:cubicBezTo>
                  <a:pt x="5288764" y="402318"/>
                  <a:pt x="5288461" y="413394"/>
                  <a:pt x="5287977" y="424469"/>
                </a:cubicBezTo>
                <a:cubicBezTo>
                  <a:pt x="5285313" y="485228"/>
                  <a:pt x="5286040" y="547865"/>
                  <a:pt x="5290097" y="610683"/>
                </a:cubicBezTo>
                <a:cubicBezTo>
                  <a:pt x="5294154" y="672412"/>
                  <a:pt x="5299603" y="738255"/>
                  <a:pt x="5307776" y="824070"/>
                </a:cubicBezTo>
                <a:cubicBezTo>
                  <a:pt x="5309957" y="847006"/>
                  <a:pt x="5313530" y="870185"/>
                  <a:pt x="5316981" y="892637"/>
                </a:cubicBezTo>
                <a:cubicBezTo>
                  <a:pt x="5318736" y="903953"/>
                  <a:pt x="5320432" y="915271"/>
                  <a:pt x="5322006" y="926588"/>
                </a:cubicBezTo>
                <a:cubicBezTo>
                  <a:pt x="5328062" y="969798"/>
                  <a:pt x="5335266" y="1013068"/>
                  <a:pt x="5342229" y="1053676"/>
                </a:cubicBezTo>
                <a:cubicBezTo>
                  <a:pt x="5352463" y="1113952"/>
                  <a:pt x="5364512" y="1174833"/>
                  <a:pt x="5376137" y="1233717"/>
                </a:cubicBezTo>
                <a:cubicBezTo>
                  <a:pt x="5388308" y="1295385"/>
                  <a:pt x="5400843" y="1359111"/>
                  <a:pt x="5411438" y="1422292"/>
                </a:cubicBezTo>
                <a:cubicBezTo>
                  <a:pt x="5419734" y="1481721"/>
                  <a:pt x="5428877" y="1552286"/>
                  <a:pt x="5433539" y="1625028"/>
                </a:cubicBezTo>
                <a:cubicBezTo>
                  <a:pt x="5436022" y="1663518"/>
                  <a:pt x="5437474" y="1704488"/>
                  <a:pt x="5437959" y="1750301"/>
                </a:cubicBezTo>
                <a:cubicBezTo>
                  <a:pt x="5438564" y="1799563"/>
                  <a:pt x="5438564" y="1857781"/>
                  <a:pt x="5433599" y="1916120"/>
                </a:cubicBezTo>
                <a:cubicBezTo>
                  <a:pt x="5409017" y="2087508"/>
                  <a:pt x="5383283" y="2217199"/>
                  <a:pt x="5350041" y="2336541"/>
                </a:cubicBezTo>
                <a:cubicBezTo>
                  <a:pt x="5329758" y="2409526"/>
                  <a:pt x="5307413" y="2483358"/>
                  <a:pt x="5285797" y="2554770"/>
                </a:cubicBezTo>
                <a:cubicBezTo>
                  <a:pt x="5267330" y="2615832"/>
                  <a:pt x="5248197" y="2679013"/>
                  <a:pt x="5230454" y="2741407"/>
                </a:cubicBezTo>
                <a:lnTo>
                  <a:pt x="5211443" y="2808220"/>
                </a:lnTo>
                <a:cubicBezTo>
                  <a:pt x="5178503" y="2923809"/>
                  <a:pt x="5144475" y="3043273"/>
                  <a:pt x="5114018" y="3161222"/>
                </a:cubicBezTo>
                <a:cubicBezTo>
                  <a:pt x="5074539" y="3313607"/>
                  <a:pt x="5058010" y="3468654"/>
                  <a:pt x="5045960" y="3613475"/>
                </a:cubicBezTo>
                <a:cubicBezTo>
                  <a:pt x="5044021" y="3636592"/>
                  <a:pt x="5043841" y="3660073"/>
                  <a:pt x="5043658" y="3682768"/>
                </a:cubicBezTo>
                <a:cubicBezTo>
                  <a:pt x="5043598" y="3693116"/>
                  <a:pt x="5043476" y="3703405"/>
                  <a:pt x="5043234" y="3713753"/>
                </a:cubicBezTo>
                <a:cubicBezTo>
                  <a:pt x="5042569" y="3742136"/>
                  <a:pt x="5043476" y="3770943"/>
                  <a:pt x="5044324" y="3798721"/>
                </a:cubicBezTo>
                <a:lnTo>
                  <a:pt x="5044930" y="3819478"/>
                </a:lnTo>
                <a:cubicBezTo>
                  <a:pt x="5046445" y="3878242"/>
                  <a:pt x="5049593" y="3939607"/>
                  <a:pt x="5054617" y="4007145"/>
                </a:cubicBezTo>
                <a:cubicBezTo>
                  <a:pt x="5066546" y="4164554"/>
                  <a:pt x="5079263" y="4301808"/>
                  <a:pt x="5093430" y="4426839"/>
                </a:cubicBezTo>
                <a:cubicBezTo>
                  <a:pt x="5110445" y="4577529"/>
                  <a:pt x="5134363" y="4731185"/>
                  <a:pt x="5155433" y="4866745"/>
                </a:cubicBezTo>
                <a:cubicBezTo>
                  <a:pt x="5167485" y="4944391"/>
                  <a:pt x="5179351" y="5020280"/>
                  <a:pt x="5191038" y="5096291"/>
                </a:cubicBezTo>
                <a:lnTo>
                  <a:pt x="5194186" y="5116746"/>
                </a:lnTo>
                <a:cubicBezTo>
                  <a:pt x="5202360" y="5169821"/>
                  <a:pt x="5210776" y="5224711"/>
                  <a:pt x="5221615" y="5277906"/>
                </a:cubicBezTo>
                <a:cubicBezTo>
                  <a:pt x="5236510" y="5351194"/>
                  <a:pt x="5253403" y="5427084"/>
                  <a:pt x="5271750" y="5503397"/>
                </a:cubicBezTo>
                <a:cubicBezTo>
                  <a:pt x="5285434" y="5559861"/>
                  <a:pt x="5303901" y="5615900"/>
                  <a:pt x="5321765" y="5670124"/>
                </a:cubicBezTo>
                <a:lnTo>
                  <a:pt x="5328850" y="5691609"/>
                </a:lnTo>
                <a:cubicBezTo>
                  <a:pt x="5349253" y="5754002"/>
                  <a:pt x="5371234" y="5812524"/>
                  <a:pt x="5394243" y="5865537"/>
                </a:cubicBezTo>
                <a:cubicBezTo>
                  <a:pt x="5422518" y="5930716"/>
                  <a:pt x="5456123" y="6000070"/>
                  <a:pt x="5500023" y="6083826"/>
                </a:cubicBezTo>
                <a:cubicBezTo>
                  <a:pt x="5525272" y="6131939"/>
                  <a:pt x="5552216" y="6180171"/>
                  <a:pt x="5578314" y="6226770"/>
                </a:cubicBezTo>
                <a:lnTo>
                  <a:pt x="5599203" y="6264171"/>
                </a:lnTo>
                <a:cubicBezTo>
                  <a:pt x="5612464" y="6287894"/>
                  <a:pt x="5625966" y="6311436"/>
                  <a:pt x="5639711" y="6334795"/>
                </a:cubicBezTo>
                <a:cubicBezTo>
                  <a:pt x="5645948" y="6345205"/>
                  <a:pt x="5651942" y="6355795"/>
                  <a:pt x="5657997" y="6366386"/>
                </a:cubicBezTo>
                <a:cubicBezTo>
                  <a:pt x="5669684" y="6386841"/>
                  <a:pt x="5681793" y="6408022"/>
                  <a:pt x="5694932" y="6427873"/>
                </a:cubicBezTo>
                <a:lnTo>
                  <a:pt x="5728113" y="6478042"/>
                </a:lnTo>
                <a:lnTo>
                  <a:pt x="5761296" y="6528211"/>
                </a:lnTo>
                <a:lnTo>
                  <a:pt x="5761598" y="6527789"/>
                </a:lnTo>
                <a:lnTo>
                  <a:pt x="5766080" y="6534384"/>
                </a:lnTo>
                <a:cubicBezTo>
                  <a:pt x="5778188" y="6552237"/>
                  <a:pt x="5791025" y="6569425"/>
                  <a:pt x="5803923" y="6586612"/>
                </a:cubicBezTo>
                <a:lnTo>
                  <a:pt x="5819363" y="6607308"/>
                </a:lnTo>
                <a:cubicBezTo>
                  <a:pt x="5850484" y="6649067"/>
                  <a:pt x="5891841" y="6703896"/>
                  <a:pt x="5935678" y="6757152"/>
                </a:cubicBezTo>
                <a:lnTo>
                  <a:pt x="6020898" y="6857998"/>
                </a:lnTo>
                <a:lnTo>
                  <a:pt x="6217920" y="6857998"/>
                </a:lnTo>
                <a:lnTo>
                  <a:pt x="6217920" y="6858000"/>
                </a:lnTo>
                <a:lnTo>
                  <a:pt x="0" y="685800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E07ABA19-2246-057C-0F1D-2921D4D4277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10" name="Frihandsfigur 9">
            <a:extLst>
              <a:ext uri="{FF2B5EF4-FFF2-40B4-BE49-F238E27FC236}">
                <a16:creationId xmlns:a16="http://schemas.microsoft.com/office/drawing/2014/main" id="{D30D39C6-17DE-251F-023E-38F9A099D59D}"/>
              </a:ext>
            </a:extLst>
          </p:cNvPr>
          <p:cNvSpPr/>
          <p:nvPr userDrawn="1"/>
        </p:nvSpPr>
        <p:spPr>
          <a:xfrm>
            <a:off x="5043004" y="-2394955"/>
            <a:ext cx="7217165" cy="10417034"/>
          </a:xfrm>
          <a:custGeom>
            <a:avLst/>
            <a:gdLst>
              <a:gd name="connsiteX0" fmla="*/ 4008920 w 7217165"/>
              <a:gd name="connsiteY0" fmla="*/ 11630397 h 11647911"/>
              <a:gd name="connsiteX1" fmla="*/ 4701171 w 7217165"/>
              <a:gd name="connsiteY1" fmla="*/ 11630397 h 11647911"/>
              <a:gd name="connsiteX2" fmla="*/ 4638467 w 7217165"/>
              <a:gd name="connsiteY2" fmla="*/ 11636201 h 11647911"/>
              <a:gd name="connsiteX3" fmla="*/ 4436049 w 7217165"/>
              <a:gd name="connsiteY3" fmla="*/ 11647518 h 11647911"/>
              <a:gd name="connsiteX4" fmla="*/ 4198066 w 7217165"/>
              <a:gd name="connsiteY4" fmla="*/ 11645725 h 11647911"/>
              <a:gd name="connsiteX5" fmla="*/ 296876 w 7217165"/>
              <a:gd name="connsiteY5" fmla="*/ 2394957 h 11647911"/>
              <a:gd name="connsiteX6" fmla="*/ 7217165 w 7217165"/>
              <a:gd name="connsiteY6" fmla="*/ 2394957 h 11647911"/>
              <a:gd name="connsiteX7" fmla="*/ 7217165 w 7217165"/>
              <a:gd name="connsiteY7" fmla="*/ 9252957 h 11647911"/>
              <a:gd name="connsiteX8" fmla="*/ 977895 w 7217165"/>
              <a:gd name="connsiteY8" fmla="*/ 9252957 h 11647911"/>
              <a:gd name="connsiteX9" fmla="*/ 892674 w 7217165"/>
              <a:gd name="connsiteY9" fmla="*/ 9152111 h 11647911"/>
              <a:gd name="connsiteX10" fmla="*/ 776358 w 7217165"/>
              <a:gd name="connsiteY10" fmla="*/ 9002267 h 11647911"/>
              <a:gd name="connsiteX11" fmla="*/ 760919 w 7217165"/>
              <a:gd name="connsiteY11" fmla="*/ 8981571 h 11647911"/>
              <a:gd name="connsiteX12" fmla="*/ 723075 w 7217165"/>
              <a:gd name="connsiteY12" fmla="*/ 8929343 h 11647911"/>
              <a:gd name="connsiteX13" fmla="*/ 718593 w 7217165"/>
              <a:gd name="connsiteY13" fmla="*/ 8922748 h 11647911"/>
              <a:gd name="connsiteX14" fmla="*/ 718291 w 7217165"/>
              <a:gd name="connsiteY14" fmla="*/ 8923170 h 11647911"/>
              <a:gd name="connsiteX15" fmla="*/ 685109 w 7217165"/>
              <a:gd name="connsiteY15" fmla="*/ 8873001 h 11647911"/>
              <a:gd name="connsiteX16" fmla="*/ 651928 w 7217165"/>
              <a:gd name="connsiteY16" fmla="*/ 8822832 h 11647911"/>
              <a:gd name="connsiteX17" fmla="*/ 614992 w 7217165"/>
              <a:gd name="connsiteY17" fmla="*/ 8761345 h 11647911"/>
              <a:gd name="connsiteX18" fmla="*/ 596706 w 7217165"/>
              <a:gd name="connsiteY18" fmla="*/ 8729754 h 11647911"/>
              <a:gd name="connsiteX19" fmla="*/ 556199 w 7217165"/>
              <a:gd name="connsiteY19" fmla="*/ 8659130 h 11647911"/>
              <a:gd name="connsiteX20" fmla="*/ 535309 w 7217165"/>
              <a:gd name="connsiteY20" fmla="*/ 8621729 h 11647911"/>
              <a:gd name="connsiteX21" fmla="*/ 457019 w 7217165"/>
              <a:gd name="connsiteY21" fmla="*/ 8478785 h 11647911"/>
              <a:gd name="connsiteX22" fmla="*/ 351238 w 7217165"/>
              <a:gd name="connsiteY22" fmla="*/ 8260496 h 11647911"/>
              <a:gd name="connsiteX23" fmla="*/ 285845 w 7217165"/>
              <a:gd name="connsiteY23" fmla="*/ 8086568 h 11647911"/>
              <a:gd name="connsiteX24" fmla="*/ 278760 w 7217165"/>
              <a:gd name="connsiteY24" fmla="*/ 8065083 h 11647911"/>
              <a:gd name="connsiteX25" fmla="*/ 228745 w 7217165"/>
              <a:gd name="connsiteY25" fmla="*/ 7898356 h 11647911"/>
              <a:gd name="connsiteX26" fmla="*/ 178610 w 7217165"/>
              <a:gd name="connsiteY26" fmla="*/ 7672865 h 11647911"/>
              <a:gd name="connsiteX27" fmla="*/ 151181 w 7217165"/>
              <a:gd name="connsiteY27" fmla="*/ 7511705 h 11647911"/>
              <a:gd name="connsiteX28" fmla="*/ 148033 w 7217165"/>
              <a:gd name="connsiteY28" fmla="*/ 7491250 h 11647911"/>
              <a:gd name="connsiteX29" fmla="*/ 112429 w 7217165"/>
              <a:gd name="connsiteY29" fmla="*/ 7261704 h 11647911"/>
              <a:gd name="connsiteX30" fmla="*/ 50426 w 7217165"/>
              <a:gd name="connsiteY30" fmla="*/ 6821798 h 11647911"/>
              <a:gd name="connsiteX31" fmla="*/ 11614 w 7217165"/>
              <a:gd name="connsiteY31" fmla="*/ 6402104 h 11647911"/>
              <a:gd name="connsiteX32" fmla="*/ 1925 w 7217165"/>
              <a:gd name="connsiteY32" fmla="*/ 6214437 h 11647911"/>
              <a:gd name="connsiteX33" fmla="*/ 1321 w 7217165"/>
              <a:gd name="connsiteY33" fmla="*/ 6193680 h 11647911"/>
              <a:gd name="connsiteX34" fmla="*/ 231 w 7217165"/>
              <a:gd name="connsiteY34" fmla="*/ 6108712 h 11647911"/>
              <a:gd name="connsiteX35" fmla="*/ 654 w 7217165"/>
              <a:gd name="connsiteY35" fmla="*/ 6077727 h 11647911"/>
              <a:gd name="connsiteX36" fmla="*/ 2955 w 7217165"/>
              <a:gd name="connsiteY36" fmla="*/ 6008434 h 11647911"/>
              <a:gd name="connsiteX37" fmla="*/ 71014 w 7217165"/>
              <a:gd name="connsiteY37" fmla="*/ 5556181 h 11647911"/>
              <a:gd name="connsiteX38" fmla="*/ 168439 w 7217165"/>
              <a:gd name="connsiteY38" fmla="*/ 5203179 h 11647911"/>
              <a:gd name="connsiteX39" fmla="*/ 187450 w 7217165"/>
              <a:gd name="connsiteY39" fmla="*/ 5136366 h 11647911"/>
              <a:gd name="connsiteX40" fmla="*/ 242793 w 7217165"/>
              <a:gd name="connsiteY40" fmla="*/ 4949729 h 11647911"/>
              <a:gd name="connsiteX41" fmla="*/ 307037 w 7217165"/>
              <a:gd name="connsiteY41" fmla="*/ 4731500 h 11647911"/>
              <a:gd name="connsiteX42" fmla="*/ 390595 w 7217165"/>
              <a:gd name="connsiteY42" fmla="*/ 4311079 h 11647911"/>
              <a:gd name="connsiteX43" fmla="*/ 394955 w 7217165"/>
              <a:gd name="connsiteY43" fmla="*/ 4145260 h 11647911"/>
              <a:gd name="connsiteX44" fmla="*/ 390536 w 7217165"/>
              <a:gd name="connsiteY44" fmla="*/ 4019987 h 11647911"/>
              <a:gd name="connsiteX45" fmla="*/ 368434 w 7217165"/>
              <a:gd name="connsiteY45" fmla="*/ 3817251 h 11647911"/>
              <a:gd name="connsiteX46" fmla="*/ 333133 w 7217165"/>
              <a:gd name="connsiteY46" fmla="*/ 3628676 h 11647911"/>
              <a:gd name="connsiteX47" fmla="*/ 299225 w 7217165"/>
              <a:gd name="connsiteY47" fmla="*/ 3448635 h 11647911"/>
              <a:gd name="connsiteX48" fmla="*/ 279001 w 7217165"/>
              <a:gd name="connsiteY48" fmla="*/ 3321547 h 11647911"/>
              <a:gd name="connsiteX49" fmla="*/ 273977 w 7217165"/>
              <a:gd name="connsiteY49" fmla="*/ 3287596 h 11647911"/>
              <a:gd name="connsiteX50" fmla="*/ 264772 w 7217165"/>
              <a:gd name="connsiteY50" fmla="*/ 3219029 h 11647911"/>
              <a:gd name="connsiteX51" fmla="*/ 247092 w 7217165"/>
              <a:gd name="connsiteY51" fmla="*/ 3005642 h 11647911"/>
              <a:gd name="connsiteX52" fmla="*/ 244973 w 7217165"/>
              <a:gd name="connsiteY52" fmla="*/ 2819428 h 11647911"/>
              <a:gd name="connsiteX53" fmla="*/ 246063 w 7217165"/>
              <a:gd name="connsiteY53" fmla="*/ 2786142 h 11647911"/>
              <a:gd name="connsiteX54" fmla="*/ 250119 w 7217165"/>
              <a:gd name="connsiteY54" fmla="*/ 2712613 h 11647911"/>
              <a:gd name="connsiteX55" fmla="*/ 258476 w 7217165"/>
              <a:gd name="connsiteY55" fmla="*/ 2636843 h 11647911"/>
              <a:gd name="connsiteX56" fmla="*/ 263320 w 7217165"/>
              <a:gd name="connsiteY56" fmla="*/ 2592907 h 11647911"/>
              <a:gd name="connsiteX57" fmla="*/ 280228 w 7217165"/>
              <a:gd name="connsiteY57" fmla="*/ 2476190 h 11647911"/>
              <a:gd name="connsiteX58" fmla="*/ 4084376 w 7217165"/>
              <a:gd name="connsiteY58" fmla="*/ 1458 h 11647911"/>
              <a:gd name="connsiteX59" fmla="*/ 4296664 w 7217165"/>
              <a:gd name="connsiteY59" fmla="*/ 13803 h 11647911"/>
              <a:gd name="connsiteX60" fmla="*/ 4332794 w 7217165"/>
              <a:gd name="connsiteY60" fmla="*/ 17518 h 11647911"/>
              <a:gd name="connsiteX61" fmla="*/ 3622268 w 7217165"/>
              <a:gd name="connsiteY61" fmla="*/ 17518 h 11647911"/>
              <a:gd name="connsiteX62" fmla="*/ 3730008 w 7217165"/>
              <a:gd name="connsiteY62" fmla="*/ 8228 h 11647911"/>
              <a:gd name="connsiteX63" fmla="*/ 3829764 w 7217165"/>
              <a:gd name="connsiteY63" fmla="*/ 3515 h 11647911"/>
              <a:gd name="connsiteX64" fmla="*/ 3873905 w 7217165"/>
              <a:gd name="connsiteY64" fmla="*/ 2365 h 11647911"/>
              <a:gd name="connsiteX65" fmla="*/ 4084376 w 7217165"/>
              <a:gd name="connsiteY65" fmla="*/ 1458 h 1164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17165" h="11647911">
                <a:moveTo>
                  <a:pt x="4008920" y="11630397"/>
                </a:moveTo>
                <a:lnTo>
                  <a:pt x="4701171" y="11630397"/>
                </a:lnTo>
                <a:lnTo>
                  <a:pt x="4638467" y="11636201"/>
                </a:lnTo>
                <a:cubicBezTo>
                  <a:pt x="4573558" y="11641769"/>
                  <a:pt x="4504169" y="11647034"/>
                  <a:pt x="4436049" y="11647518"/>
                </a:cubicBezTo>
                <a:cubicBezTo>
                  <a:pt x="4353217" y="11648153"/>
                  <a:pt x="4274503" y="11648305"/>
                  <a:pt x="4198066" y="11645725"/>
                </a:cubicBezTo>
                <a:close/>
                <a:moveTo>
                  <a:pt x="296876" y="2394957"/>
                </a:moveTo>
                <a:lnTo>
                  <a:pt x="7217165" y="2394957"/>
                </a:lnTo>
                <a:lnTo>
                  <a:pt x="7217165" y="9252957"/>
                </a:lnTo>
                <a:lnTo>
                  <a:pt x="977895" y="9252957"/>
                </a:lnTo>
                <a:lnTo>
                  <a:pt x="892674" y="9152111"/>
                </a:lnTo>
                <a:cubicBezTo>
                  <a:pt x="848836" y="9098855"/>
                  <a:pt x="807481" y="9044026"/>
                  <a:pt x="776358" y="9002267"/>
                </a:cubicBezTo>
                <a:lnTo>
                  <a:pt x="760919" y="8981571"/>
                </a:lnTo>
                <a:cubicBezTo>
                  <a:pt x="748021" y="8964384"/>
                  <a:pt x="735184" y="8947196"/>
                  <a:pt x="723075" y="8929343"/>
                </a:cubicBezTo>
                <a:lnTo>
                  <a:pt x="718593" y="8922748"/>
                </a:lnTo>
                <a:lnTo>
                  <a:pt x="718291" y="8923170"/>
                </a:lnTo>
                <a:lnTo>
                  <a:pt x="685109" y="8873001"/>
                </a:lnTo>
                <a:lnTo>
                  <a:pt x="651928" y="8822832"/>
                </a:lnTo>
                <a:cubicBezTo>
                  <a:pt x="638788" y="8802981"/>
                  <a:pt x="626679" y="8781800"/>
                  <a:pt x="614992" y="8761345"/>
                </a:cubicBezTo>
                <a:cubicBezTo>
                  <a:pt x="608938" y="8750754"/>
                  <a:pt x="602943" y="8740164"/>
                  <a:pt x="596706" y="8729754"/>
                </a:cubicBezTo>
                <a:cubicBezTo>
                  <a:pt x="582963" y="8706395"/>
                  <a:pt x="569459" y="8682853"/>
                  <a:pt x="556199" y="8659130"/>
                </a:cubicBezTo>
                <a:lnTo>
                  <a:pt x="535309" y="8621729"/>
                </a:lnTo>
                <a:cubicBezTo>
                  <a:pt x="509213" y="8575130"/>
                  <a:pt x="482269" y="8526898"/>
                  <a:pt x="457019" y="8478785"/>
                </a:cubicBezTo>
                <a:cubicBezTo>
                  <a:pt x="413119" y="8395029"/>
                  <a:pt x="379514" y="8325675"/>
                  <a:pt x="351238" y="8260496"/>
                </a:cubicBezTo>
                <a:cubicBezTo>
                  <a:pt x="328229" y="8207483"/>
                  <a:pt x="306249" y="8148961"/>
                  <a:pt x="285845" y="8086568"/>
                </a:cubicBezTo>
                <a:lnTo>
                  <a:pt x="278760" y="8065083"/>
                </a:lnTo>
                <a:cubicBezTo>
                  <a:pt x="260898" y="8010859"/>
                  <a:pt x="242430" y="7954820"/>
                  <a:pt x="228745" y="7898356"/>
                </a:cubicBezTo>
                <a:cubicBezTo>
                  <a:pt x="210399" y="7822043"/>
                  <a:pt x="193505" y="7746153"/>
                  <a:pt x="178610" y="7672865"/>
                </a:cubicBezTo>
                <a:cubicBezTo>
                  <a:pt x="167771" y="7619670"/>
                  <a:pt x="159355" y="7564780"/>
                  <a:pt x="151181" y="7511705"/>
                </a:cubicBezTo>
                <a:lnTo>
                  <a:pt x="148033" y="7491250"/>
                </a:lnTo>
                <a:cubicBezTo>
                  <a:pt x="136346" y="7415239"/>
                  <a:pt x="124480" y="7339350"/>
                  <a:pt x="112429" y="7261704"/>
                </a:cubicBezTo>
                <a:cubicBezTo>
                  <a:pt x="91358" y="7126144"/>
                  <a:pt x="67440" y="6972488"/>
                  <a:pt x="50426" y="6821798"/>
                </a:cubicBezTo>
                <a:cubicBezTo>
                  <a:pt x="36258" y="6696767"/>
                  <a:pt x="23542" y="6559513"/>
                  <a:pt x="11614" y="6402104"/>
                </a:cubicBezTo>
                <a:cubicBezTo>
                  <a:pt x="6588" y="6334566"/>
                  <a:pt x="3440" y="6273201"/>
                  <a:pt x="1925" y="6214437"/>
                </a:cubicBezTo>
                <a:lnTo>
                  <a:pt x="1321" y="6193680"/>
                </a:lnTo>
                <a:cubicBezTo>
                  <a:pt x="472" y="6165902"/>
                  <a:pt x="-436" y="6137095"/>
                  <a:pt x="231" y="6108712"/>
                </a:cubicBezTo>
                <a:cubicBezTo>
                  <a:pt x="472" y="6098364"/>
                  <a:pt x="595" y="6088075"/>
                  <a:pt x="654" y="6077727"/>
                </a:cubicBezTo>
                <a:cubicBezTo>
                  <a:pt x="837" y="6055032"/>
                  <a:pt x="1017" y="6031551"/>
                  <a:pt x="2955" y="6008434"/>
                </a:cubicBezTo>
                <a:cubicBezTo>
                  <a:pt x="15005" y="5863613"/>
                  <a:pt x="31535" y="5708566"/>
                  <a:pt x="71014" y="5556181"/>
                </a:cubicBezTo>
                <a:cubicBezTo>
                  <a:pt x="101471" y="5438232"/>
                  <a:pt x="135499" y="5318768"/>
                  <a:pt x="168439" y="5203179"/>
                </a:cubicBezTo>
                <a:lnTo>
                  <a:pt x="187450" y="5136366"/>
                </a:lnTo>
                <a:cubicBezTo>
                  <a:pt x="205192" y="5073972"/>
                  <a:pt x="224325" y="5010791"/>
                  <a:pt x="242793" y="4949729"/>
                </a:cubicBezTo>
                <a:cubicBezTo>
                  <a:pt x="264409" y="4878317"/>
                  <a:pt x="286753" y="4804485"/>
                  <a:pt x="307037" y="4731500"/>
                </a:cubicBezTo>
                <a:cubicBezTo>
                  <a:pt x="340278" y="4612158"/>
                  <a:pt x="366012" y="4482467"/>
                  <a:pt x="390595" y="4311079"/>
                </a:cubicBezTo>
                <a:cubicBezTo>
                  <a:pt x="395560" y="4252740"/>
                  <a:pt x="395560" y="4194522"/>
                  <a:pt x="394955" y="4145260"/>
                </a:cubicBezTo>
                <a:cubicBezTo>
                  <a:pt x="394470" y="4099447"/>
                  <a:pt x="393018" y="4058477"/>
                  <a:pt x="390536" y="4019987"/>
                </a:cubicBezTo>
                <a:cubicBezTo>
                  <a:pt x="385872" y="3947245"/>
                  <a:pt x="376730" y="3876680"/>
                  <a:pt x="368434" y="3817251"/>
                </a:cubicBezTo>
                <a:cubicBezTo>
                  <a:pt x="357839" y="3754070"/>
                  <a:pt x="345304" y="3690344"/>
                  <a:pt x="333133" y="3628676"/>
                </a:cubicBezTo>
                <a:cubicBezTo>
                  <a:pt x="321509" y="3569792"/>
                  <a:pt x="309458" y="3508911"/>
                  <a:pt x="299225" y="3448635"/>
                </a:cubicBezTo>
                <a:cubicBezTo>
                  <a:pt x="292262" y="3408027"/>
                  <a:pt x="285057" y="3364757"/>
                  <a:pt x="279001" y="3321547"/>
                </a:cubicBezTo>
                <a:cubicBezTo>
                  <a:pt x="277427" y="3310230"/>
                  <a:pt x="275733" y="3298912"/>
                  <a:pt x="273977" y="3287596"/>
                </a:cubicBezTo>
                <a:cubicBezTo>
                  <a:pt x="270525" y="3265144"/>
                  <a:pt x="266952" y="3241965"/>
                  <a:pt x="264772" y="3219029"/>
                </a:cubicBezTo>
                <a:cubicBezTo>
                  <a:pt x="256600" y="3133214"/>
                  <a:pt x="251149" y="3067371"/>
                  <a:pt x="247092" y="3005642"/>
                </a:cubicBezTo>
                <a:cubicBezTo>
                  <a:pt x="243036" y="2942824"/>
                  <a:pt x="242310" y="2880187"/>
                  <a:pt x="244973" y="2819428"/>
                </a:cubicBezTo>
                <a:cubicBezTo>
                  <a:pt x="245458" y="2808353"/>
                  <a:pt x="245760" y="2797277"/>
                  <a:pt x="246063" y="2786142"/>
                </a:cubicBezTo>
                <a:cubicBezTo>
                  <a:pt x="246729" y="2762056"/>
                  <a:pt x="247395" y="2737123"/>
                  <a:pt x="250119" y="2712613"/>
                </a:cubicBezTo>
                <a:lnTo>
                  <a:pt x="258476" y="2636843"/>
                </a:lnTo>
                <a:lnTo>
                  <a:pt x="263320" y="2592907"/>
                </a:lnTo>
                <a:cubicBezTo>
                  <a:pt x="267528" y="2555235"/>
                  <a:pt x="273129" y="2516518"/>
                  <a:pt x="280228" y="2476190"/>
                </a:cubicBezTo>
                <a:close/>
                <a:moveTo>
                  <a:pt x="4084376" y="1458"/>
                </a:moveTo>
                <a:cubicBezTo>
                  <a:pt x="4154493" y="4423"/>
                  <a:pt x="4225941" y="8599"/>
                  <a:pt x="4296664" y="13803"/>
                </a:cubicBezTo>
                <a:lnTo>
                  <a:pt x="4332794" y="17518"/>
                </a:lnTo>
                <a:lnTo>
                  <a:pt x="3622268" y="17518"/>
                </a:lnTo>
                <a:lnTo>
                  <a:pt x="3730008" y="8228"/>
                </a:lnTo>
                <a:cubicBezTo>
                  <a:pt x="3765414" y="5815"/>
                  <a:pt x="3798248" y="4272"/>
                  <a:pt x="3829764" y="3515"/>
                </a:cubicBezTo>
                <a:lnTo>
                  <a:pt x="3873905" y="2365"/>
                </a:lnTo>
                <a:cubicBezTo>
                  <a:pt x="3943173" y="490"/>
                  <a:pt x="4014804" y="-1386"/>
                  <a:pt x="4084376" y="1458"/>
                </a:cubicBezTo>
                <a:close/>
              </a:path>
            </a:pathLst>
          </a:custGeom>
          <a:solidFill>
            <a:schemeClr val="accent3"/>
          </a:solidFill>
          <a:ln w="0" cap="flat">
            <a:noFill/>
            <a:prstDash val="solid"/>
            <a:miter/>
          </a:ln>
        </p:spPr>
        <p:txBody>
          <a:bodyPr wrap="square" rtlCol="0" anchor="ctr">
            <a:noAutofit/>
          </a:bodyPr>
          <a:lstStyle/>
          <a:p>
            <a:endParaRPr lang="sv-SE"/>
          </a:p>
        </p:txBody>
      </p:sp>
      <p:sp>
        <p:nvSpPr>
          <p:cNvPr id="6" name="Frihandsfigur 5">
            <a:extLst>
              <a:ext uri="{FF2B5EF4-FFF2-40B4-BE49-F238E27FC236}">
                <a16:creationId xmlns:a16="http://schemas.microsoft.com/office/drawing/2014/main" id="{0C11510E-AD4E-7A49-0351-EB5E0ED79D1B}"/>
              </a:ext>
            </a:extLst>
          </p:cNvPr>
          <p:cNvSpPr/>
          <p:nvPr/>
        </p:nvSpPr>
        <p:spPr>
          <a:xfrm>
            <a:off x="4706620" y="1386124"/>
            <a:ext cx="12001" cy="3227"/>
          </a:xfrm>
          <a:custGeom>
            <a:avLst/>
            <a:gdLst>
              <a:gd name="connsiteX0" fmla="*/ 12002 w 12001"/>
              <a:gd name="connsiteY0" fmla="*/ 3228 h 3227"/>
              <a:gd name="connsiteX1" fmla="*/ 0 w 12001"/>
              <a:gd name="connsiteY1" fmla="*/ 0 h 3227"/>
              <a:gd name="connsiteX2" fmla="*/ 10763 w 12001"/>
              <a:gd name="connsiteY2" fmla="*/ 2563 h 3227"/>
              <a:gd name="connsiteX3" fmla="*/ 12002 w 12001"/>
              <a:gd name="connsiteY3" fmla="*/ 3228 h 3227"/>
            </a:gdLst>
            <a:ahLst/>
            <a:cxnLst>
              <a:cxn ang="0">
                <a:pos x="connsiteX0" y="connsiteY0"/>
              </a:cxn>
              <a:cxn ang="0">
                <a:pos x="connsiteX1" y="connsiteY1"/>
              </a:cxn>
              <a:cxn ang="0">
                <a:pos x="connsiteX2" y="connsiteY2"/>
              </a:cxn>
              <a:cxn ang="0">
                <a:pos x="connsiteX3" y="connsiteY3"/>
              </a:cxn>
            </a:cxnLst>
            <a:rect l="l" t="t" r="r" b="b"/>
            <a:pathLst>
              <a:path w="12001" h="3227">
                <a:moveTo>
                  <a:pt x="12002" y="3228"/>
                </a:moveTo>
                <a:cubicBezTo>
                  <a:pt x="8001" y="2183"/>
                  <a:pt x="4000" y="1044"/>
                  <a:pt x="0" y="0"/>
                </a:cubicBezTo>
                <a:cubicBezTo>
                  <a:pt x="3619" y="0"/>
                  <a:pt x="7239" y="1044"/>
                  <a:pt x="10763" y="2563"/>
                </a:cubicBezTo>
                <a:cubicBezTo>
                  <a:pt x="11144" y="2753"/>
                  <a:pt x="11621" y="3038"/>
                  <a:pt x="12002" y="3228"/>
                </a:cubicBezTo>
                <a:close/>
              </a:path>
            </a:pathLst>
          </a:custGeom>
          <a:solidFill>
            <a:schemeClr val="accent5"/>
          </a:solidFill>
          <a:ln w="0" cap="flat">
            <a:noFill/>
            <a:prstDash val="solid"/>
            <a:miter/>
          </a:ln>
        </p:spPr>
        <p:txBody>
          <a:bodyPr rtlCol="0" anchor="ctr"/>
          <a:lstStyle/>
          <a:p>
            <a:endParaRPr lang="sv-SE">
              <a:solidFill>
                <a:schemeClr val="accent1">
                  <a:lumMod val="40000"/>
                  <a:lumOff val="60000"/>
                </a:schemeClr>
              </a:solidFill>
            </a:endParaRPr>
          </a:p>
        </p:txBody>
      </p:sp>
      <p:sp>
        <p:nvSpPr>
          <p:cNvPr id="8" name="Title 1">
            <a:extLst>
              <a:ext uri="{FF2B5EF4-FFF2-40B4-BE49-F238E27FC236}">
                <a16:creationId xmlns:a16="http://schemas.microsoft.com/office/drawing/2014/main" id="{2E39E828-50AE-8EDC-3F73-6BD71BF1E415}"/>
              </a:ext>
            </a:extLst>
          </p:cNvPr>
          <p:cNvSpPr>
            <a:spLocks noGrp="1"/>
          </p:cNvSpPr>
          <p:nvPr>
            <p:ph type="ctrTitle"/>
          </p:nvPr>
        </p:nvSpPr>
        <p:spPr>
          <a:xfrm>
            <a:off x="6542302" y="1148316"/>
            <a:ext cx="4833147"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9" name="Platshållare för text 11">
            <a:extLst>
              <a:ext uri="{FF2B5EF4-FFF2-40B4-BE49-F238E27FC236}">
                <a16:creationId xmlns:a16="http://schemas.microsoft.com/office/drawing/2014/main" id="{9CF76B6F-C462-6276-1D2F-D5774555644E}"/>
              </a:ext>
            </a:extLst>
          </p:cNvPr>
          <p:cNvSpPr>
            <a:spLocks noGrp="1"/>
          </p:cNvSpPr>
          <p:nvPr>
            <p:ph type="body" sz="quarter" idx="12"/>
          </p:nvPr>
        </p:nvSpPr>
        <p:spPr>
          <a:xfrm>
            <a:off x="6542302" y="2727572"/>
            <a:ext cx="4858270" cy="3147977"/>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372735547"/>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vslut/Kontakt Aprikos">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9DDDF2E-32AF-E791-EE35-B54AB54F91B4}"/>
              </a:ext>
            </a:extLst>
          </p:cNvPr>
          <p:cNvSpPr/>
          <p:nvPr userDrawn="1"/>
        </p:nvSpPr>
        <p:spPr>
          <a:xfrm>
            <a:off x="7694852" y="5994400"/>
            <a:ext cx="4497148" cy="7493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CA50722-D442-2FA6-851C-4B1A130EEB75}"/>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8" name="Bild 7">
            <a:extLst>
              <a:ext uri="{FF2B5EF4-FFF2-40B4-BE49-F238E27FC236}">
                <a16:creationId xmlns:a16="http://schemas.microsoft.com/office/drawing/2014/main" id="{0FD7B4F3-2E54-5228-D942-1477B153CB6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7152" b="73073"/>
          <a:stretch/>
        </p:blipFill>
        <p:spPr>
          <a:xfrm flipH="1">
            <a:off x="407987" y="4598577"/>
            <a:ext cx="5813685" cy="1846628"/>
          </a:xfrm>
          <a:prstGeom prst="rect">
            <a:avLst/>
          </a:prstGeom>
        </p:spPr>
      </p:pic>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a:t>Enhet, Göteborgs Stad</a:t>
            </a:r>
            <a:br>
              <a:rPr lang="sv-SE"/>
            </a:br>
            <a:r>
              <a:rPr lang="sv-SE"/>
              <a:t>Förnamn Efternamn</a:t>
            </a:r>
            <a:br>
              <a:rPr lang="sv-SE"/>
            </a:br>
            <a:r>
              <a:rPr lang="sv-SE"/>
              <a:t>namn@namn.se</a:t>
            </a:r>
          </a:p>
        </p:txBody>
      </p:sp>
      <p:pic>
        <p:nvPicPr>
          <p:cNvPr id="3" name="Bild 2">
            <a:extLst>
              <a:ext uri="{FF2B5EF4-FFF2-40B4-BE49-F238E27FC236}">
                <a16:creationId xmlns:a16="http://schemas.microsoft.com/office/drawing/2014/main" id="{24AC4971-C701-5547-DF0C-6946167D3CB2}"/>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 r="33296" b="25113"/>
          <a:stretch/>
        </p:blipFill>
        <p:spPr>
          <a:xfrm>
            <a:off x="9174507" y="1408176"/>
            <a:ext cx="2604744" cy="5046173"/>
          </a:xfrm>
          <a:prstGeom prst="rect">
            <a:avLst/>
          </a:prstGeom>
        </p:spPr>
      </p:pic>
      <p:pic>
        <p:nvPicPr>
          <p:cNvPr id="6" name="Picture 4">
            <a:extLst>
              <a:ext uri="{FF2B5EF4-FFF2-40B4-BE49-F238E27FC236}">
                <a16:creationId xmlns:a16="http://schemas.microsoft.com/office/drawing/2014/main" id="{9EF36DAE-FE10-33B1-7926-6B12C8872C99}"/>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7694852" y="336527"/>
            <a:ext cx="2317898" cy="6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5147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vslut/kontakt - ljusgrö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2B11328-FD9E-C574-5675-3C486B0C2868}"/>
              </a:ext>
            </a:extLst>
          </p:cNvPr>
          <p:cNvSpPr/>
          <p:nvPr userDrawn="1"/>
        </p:nvSpPr>
        <p:spPr>
          <a:xfrm>
            <a:off x="7684539" y="5994400"/>
            <a:ext cx="4507461" cy="7493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7977704-4DF4-69D3-82BC-8B181A82B79D}"/>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8062"/>
            <a:ext cx="11371264" cy="5304749"/>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pic>
        <p:nvPicPr>
          <p:cNvPr id="2" name="Bild 1">
            <a:extLst>
              <a:ext uri="{FF2B5EF4-FFF2-40B4-BE49-F238E27FC236}">
                <a16:creationId xmlns:a16="http://schemas.microsoft.com/office/drawing/2014/main" id="{45D0D916-BC76-C515-726D-AB4481BE6442}"/>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31644" t="-1" r="-1" b="42338"/>
          <a:stretch/>
        </p:blipFill>
        <p:spPr>
          <a:xfrm flipH="1">
            <a:off x="5683250" y="1696820"/>
            <a:ext cx="6096000" cy="4756179"/>
          </a:xfrm>
          <a:prstGeom prst="rect">
            <a:avLst/>
          </a:prstGeom>
        </p:spPr>
      </p:pic>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a:t>Enhet, Göteborgs Stad</a:t>
            </a:r>
            <a:br>
              <a:rPr lang="sv-SE"/>
            </a:br>
            <a:r>
              <a:rPr lang="sv-SE"/>
              <a:t>Förnamn Efternamn</a:t>
            </a:r>
            <a:br>
              <a:rPr lang="sv-SE"/>
            </a:br>
            <a:r>
              <a:rPr lang="sv-SE"/>
              <a:t>namn@namn.se</a:t>
            </a:r>
          </a:p>
        </p:txBody>
      </p:sp>
      <p:pic>
        <p:nvPicPr>
          <p:cNvPr id="6" name="Picture 4">
            <a:extLst>
              <a:ext uri="{FF2B5EF4-FFF2-40B4-BE49-F238E27FC236}">
                <a16:creationId xmlns:a16="http://schemas.microsoft.com/office/drawing/2014/main" id="{101A4019-A053-A0F4-D611-3CA2830BBC7A}"/>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7694852" y="336527"/>
            <a:ext cx="2317898" cy="6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240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009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179163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3424520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431799"/>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801371"/>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4" name="Platshållare för text 4">
            <a:extLst>
              <a:ext uri="{FF2B5EF4-FFF2-40B4-BE49-F238E27FC236}">
                <a16:creationId xmlns:a16="http://schemas.microsoft.com/office/drawing/2014/main" id="{442C4641-7816-B00E-07DB-A8A16D7C0479}"/>
              </a:ext>
            </a:extLst>
          </p:cNvPr>
          <p:cNvSpPr>
            <a:spLocks noGrp="1"/>
          </p:cNvSpPr>
          <p:nvPr>
            <p:ph type="body" sz="quarter" idx="12" hasCustomPrompt="1"/>
          </p:nvPr>
        </p:nvSpPr>
        <p:spPr>
          <a:xfrm>
            <a:off x="1731696" y="5153339"/>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datum</a:t>
            </a:r>
          </a:p>
        </p:txBody>
      </p:sp>
    </p:spTree>
    <p:extLst>
      <p:ext uri="{BB962C8B-B14F-4D97-AF65-F5344CB8AC3E}">
        <p14:creationId xmlns:p14="http://schemas.microsoft.com/office/powerpoint/2010/main" val="2213415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93954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592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143193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45970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250729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noProof="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37445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435984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61041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587109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619673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3955637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0199312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7855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92126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6896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1091954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779182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3156625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10531061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5970974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Avsnittsrubrik - Form 3">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68E852F3-780A-5430-F26D-AF85F4F928E3}"/>
              </a:ext>
            </a:extLst>
          </p:cNvPr>
          <p:cNvSpPr>
            <a:spLocks noGrp="1"/>
          </p:cNvSpPr>
          <p:nvPr>
            <p:ph type="pic" sz="quarter" idx="10"/>
          </p:nvPr>
        </p:nvSpPr>
        <p:spPr>
          <a:xfrm>
            <a:off x="0" y="10633"/>
            <a:ext cx="12192000" cy="5681663"/>
          </a:xfrm>
        </p:spPr>
        <p:txBody>
          <a:bodyPr/>
          <a:lstStyle/>
          <a:p>
            <a:endParaRPr lang="sv-SE"/>
          </a:p>
        </p:txBody>
      </p:sp>
    </p:spTree>
    <p:extLst>
      <p:ext uri="{BB962C8B-B14F-4D97-AF65-F5344CB8AC3E}">
        <p14:creationId xmlns:p14="http://schemas.microsoft.com/office/powerpoint/2010/main" val="27439385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8049B5-DB2B-951D-3EA0-589384DEA0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2B579C-DC58-E4B0-51EE-53A793C1655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099EA3-ED37-1D55-7DE7-208396570F78}"/>
              </a:ext>
            </a:extLst>
          </p:cNvPr>
          <p:cNvSpPr>
            <a:spLocks noGrp="1"/>
          </p:cNvSpPr>
          <p:nvPr>
            <p:ph type="dt" sz="half" idx="10"/>
          </p:nvPr>
        </p:nvSpPr>
        <p:spPr/>
        <p:txBody>
          <a:bodyPr/>
          <a:lstStyle/>
          <a:p>
            <a:fld id="{0069DB92-2922-476E-B239-0DB97F713782}" type="datetimeFigureOut">
              <a:rPr lang="sv-SE" smtClean="0"/>
              <a:t>2025-10-07</a:t>
            </a:fld>
            <a:endParaRPr lang="sv-SE"/>
          </a:p>
        </p:txBody>
      </p:sp>
      <p:sp>
        <p:nvSpPr>
          <p:cNvPr id="5" name="Platshållare för sidfot 4">
            <a:extLst>
              <a:ext uri="{FF2B5EF4-FFF2-40B4-BE49-F238E27FC236}">
                <a16:creationId xmlns:a16="http://schemas.microsoft.com/office/drawing/2014/main" id="{6377192D-5FF3-D0F8-DADF-89461A5344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31664A-A66F-6BE6-0D82-98674230A263}"/>
              </a:ext>
            </a:extLst>
          </p:cNvPr>
          <p:cNvSpPr>
            <a:spLocks noGrp="1"/>
          </p:cNvSpPr>
          <p:nvPr>
            <p:ph type="sldNum" sz="quarter" idx="12"/>
          </p:nvPr>
        </p:nvSpPr>
        <p:spPr/>
        <p:txBody>
          <a:bodyPr/>
          <a:lstStyle/>
          <a:p>
            <a:fld id="{5EC891CC-8360-4233-843B-6B84A386486B}" type="slidenum">
              <a:rPr lang="sv-SE" smtClean="0"/>
              <a:t>‹#›</a:t>
            </a:fld>
            <a:endParaRPr lang="sv-SE"/>
          </a:p>
        </p:txBody>
      </p:sp>
    </p:spTree>
    <p:extLst>
      <p:ext uri="{BB962C8B-B14F-4D97-AF65-F5344CB8AC3E}">
        <p14:creationId xmlns:p14="http://schemas.microsoft.com/office/powerpoint/2010/main" val="17188681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Rubrikbild - smiley">
    <p:spTree>
      <p:nvGrpSpPr>
        <p:cNvPr id="1" name=""/>
        <p:cNvGrpSpPr/>
        <p:nvPr/>
      </p:nvGrpSpPr>
      <p:grpSpPr>
        <a:xfrm>
          <a:off x="0" y="0"/>
          <a:ext cx="0" cy="0"/>
          <a:chOff x="0" y="0"/>
          <a:chExt cx="0" cy="0"/>
        </a:xfrm>
      </p:grpSpPr>
      <p:sp>
        <p:nvSpPr>
          <p:cNvPr id="3" name="Google Shape;183;p67">
            <a:extLst>
              <a:ext uri="{FF2B5EF4-FFF2-40B4-BE49-F238E27FC236}">
                <a16:creationId xmlns:a16="http://schemas.microsoft.com/office/drawing/2014/main" id="{CFD27452-4DC9-88ED-85E3-271F19120A0F}"/>
              </a:ext>
            </a:extLst>
          </p:cNvPr>
          <p:cNvSpPr/>
          <p:nvPr userDrawn="1"/>
        </p:nvSpPr>
        <p:spPr>
          <a:xfrm>
            <a:off x="407987" y="1144856"/>
            <a:ext cx="11383884" cy="5307954"/>
          </a:xfrm>
          <a:prstGeom prst="rect">
            <a:avLst/>
          </a:prstGeom>
          <a:solidFill>
            <a:srgbClr val="FBCF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Bild 14">
            <a:extLst>
              <a:ext uri="{FF2B5EF4-FFF2-40B4-BE49-F238E27FC236}">
                <a16:creationId xmlns:a16="http://schemas.microsoft.com/office/drawing/2014/main" id="{FF1048DF-6350-33E7-F95C-73609E1EFF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64" b="73073"/>
          <a:stretch/>
        </p:blipFill>
        <p:spPr>
          <a:xfrm rot="5400000" flipV="1">
            <a:off x="6829495" y="1550923"/>
            <a:ext cx="5370713" cy="4558584"/>
          </a:xfrm>
          <a:prstGeom prst="rect">
            <a:avLst/>
          </a:prstGeom>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pic>
        <p:nvPicPr>
          <p:cNvPr id="13" name="Bild 12">
            <a:extLst>
              <a:ext uri="{FF2B5EF4-FFF2-40B4-BE49-F238E27FC236}">
                <a16:creationId xmlns:a16="http://schemas.microsoft.com/office/drawing/2014/main" id="{9ACAB325-90FA-6495-4013-F88305E3BFE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 r="33296" b="25113"/>
          <a:stretch/>
        </p:blipFill>
        <p:spPr>
          <a:xfrm rot="5400000">
            <a:off x="1622028" y="2660265"/>
            <a:ext cx="2576229" cy="5008861"/>
          </a:xfrm>
          <a:prstGeom prst="rect">
            <a:avLst/>
          </a:prstGeom>
        </p:spPr>
      </p:pic>
      <p:grpSp>
        <p:nvGrpSpPr>
          <p:cNvPr id="4" name="Bild 38">
            <a:extLst>
              <a:ext uri="{FF2B5EF4-FFF2-40B4-BE49-F238E27FC236}">
                <a16:creationId xmlns:a16="http://schemas.microsoft.com/office/drawing/2014/main" id="{ABA98C1B-E79C-76FB-59BF-E2546A362092}"/>
              </a:ext>
            </a:extLst>
          </p:cNvPr>
          <p:cNvGrpSpPr/>
          <p:nvPr userDrawn="1"/>
        </p:nvGrpSpPr>
        <p:grpSpPr>
          <a:xfrm rot="455438">
            <a:off x="8905249" y="2914578"/>
            <a:ext cx="2592841" cy="2658977"/>
            <a:chOff x="2440798" y="1207417"/>
            <a:chExt cx="1068639" cy="1095897"/>
          </a:xfrm>
          <a:solidFill>
            <a:schemeClr val="accent6"/>
          </a:solidFill>
        </p:grpSpPr>
        <p:sp>
          <p:nvSpPr>
            <p:cNvPr id="5" name="Frihandsfigur 71">
              <a:extLst>
                <a:ext uri="{FF2B5EF4-FFF2-40B4-BE49-F238E27FC236}">
                  <a16:creationId xmlns:a16="http://schemas.microsoft.com/office/drawing/2014/main" id="{0A2A1A4B-BA7C-3471-E8E9-594932F64946}"/>
                </a:ext>
              </a:extLst>
            </p:cNvPr>
            <p:cNvSpPr/>
            <p:nvPr/>
          </p:nvSpPr>
          <p:spPr>
            <a:xfrm>
              <a:off x="2440798" y="1480446"/>
              <a:ext cx="1068639" cy="822868"/>
            </a:xfrm>
            <a:custGeom>
              <a:avLst/>
              <a:gdLst>
                <a:gd name="connsiteX0" fmla="*/ 1068386 w 1068639"/>
                <a:gd name="connsiteY0" fmla="*/ 113363 h 822868"/>
                <a:gd name="connsiteX1" fmla="*/ 1007179 w 1068639"/>
                <a:gd name="connsiteY1" fmla="*/ 459054 h 822868"/>
                <a:gd name="connsiteX2" fmla="*/ 923270 w 1068639"/>
                <a:gd name="connsiteY2" fmla="*/ 592859 h 822868"/>
                <a:gd name="connsiteX3" fmla="*/ 661100 w 1068639"/>
                <a:gd name="connsiteY3" fmla="*/ 794583 h 822868"/>
                <a:gd name="connsiteX4" fmla="*/ 307084 w 1068639"/>
                <a:gd name="connsiteY4" fmla="*/ 777971 h 822868"/>
                <a:gd name="connsiteX5" fmla="*/ 256251 w 1068639"/>
                <a:gd name="connsiteY5" fmla="*/ 743416 h 822868"/>
                <a:gd name="connsiteX6" fmla="*/ 65038 w 1068639"/>
                <a:gd name="connsiteY6" fmla="*/ 487371 h 822868"/>
                <a:gd name="connsiteX7" fmla="*/ 25834 w 1068639"/>
                <a:gd name="connsiteY7" fmla="*/ 328754 h 822868"/>
                <a:gd name="connsiteX8" fmla="*/ 1741 w 1068639"/>
                <a:gd name="connsiteY8" fmla="*/ 221374 h 822868"/>
                <a:gd name="connsiteX9" fmla="*/ 3203 w 1068639"/>
                <a:gd name="connsiteY9" fmla="*/ 128152 h 822868"/>
                <a:gd name="connsiteX10" fmla="*/ 15041 w 1068639"/>
                <a:gd name="connsiteY10" fmla="*/ 101307 h 822868"/>
                <a:gd name="connsiteX11" fmla="*/ 44008 w 1068639"/>
                <a:gd name="connsiteY11" fmla="*/ 91494 h 822868"/>
                <a:gd name="connsiteX12" fmla="*/ 61278 w 1068639"/>
                <a:gd name="connsiteY12" fmla="*/ 111961 h 822868"/>
                <a:gd name="connsiteX13" fmla="*/ 67336 w 1068639"/>
                <a:gd name="connsiteY13" fmla="*/ 186889 h 822868"/>
                <a:gd name="connsiteX14" fmla="*/ 151662 w 1068639"/>
                <a:gd name="connsiteY14" fmla="*/ 517791 h 822868"/>
                <a:gd name="connsiteX15" fmla="*/ 239957 w 1068639"/>
                <a:gd name="connsiteY15" fmla="*/ 627905 h 822868"/>
                <a:gd name="connsiteX16" fmla="*/ 392454 w 1068639"/>
                <a:gd name="connsiteY16" fmla="*/ 687483 h 822868"/>
                <a:gd name="connsiteX17" fmla="*/ 621200 w 1068639"/>
                <a:gd name="connsiteY17" fmla="*/ 673395 h 822868"/>
                <a:gd name="connsiteX18" fmla="*/ 745148 w 1068639"/>
                <a:gd name="connsiteY18" fmla="*/ 610873 h 822868"/>
                <a:gd name="connsiteX19" fmla="*/ 804684 w 1068639"/>
                <a:gd name="connsiteY19" fmla="*/ 549963 h 822868"/>
                <a:gd name="connsiteX20" fmla="*/ 876825 w 1068639"/>
                <a:gd name="connsiteY20" fmla="*/ 448190 h 822868"/>
                <a:gd name="connsiteX21" fmla="*/ 957321 w 1068639"/>
                <a:gd name="connsiteY21" fmla="*/ 279690 h 822868"/>
                <a:gd name="connsiteX22" fmla="*/ 1001886 w 1068639"/>
                <a:gd name="connsiteY22" fmla="*/ 60724 h 822868"/>
                <a:gd name="connsiteX23" fmla="*/ 1008362 w 1068639"/>
                <a:gd name="connsiteY23" fmla="*/ 19510 h 822868"/>
                <a:gd name="connsiteX24" fmla="*/ 1050003 w 1068639"/>
                <a:gd name="connsiteY24" fmla="*/ 7524 h 822868"/>
                <a:gd name="connsiteX25" fmla="*/ 1068526 w 1068639"/>
                <a:gd name="connsiteY25" fmla="*/ 48037 h 822868"/>
                <a:gd name="connsiteX26" fmla="*/ 1068177 w 1068639"/>
                <a:gd name="connsiteY26" fmla="*/ 113433 h 8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8639" h="822868">
                  <a:moveTo>
                    <a:pt x="1068386" y="113363"/>
                  </a:moveTo>
                  <a:cubicBezTo>
                    <a:pt x="1069222" y="232378"/>
                    <a:pt x="1043875" y="346768"/>
                    <a:pt x="1007179" y="459054"/>
                  </a:cubicBezTo>
                  <a:cubicBezTo>
                    <a:pt x="990327" y="510712"/>
                    <a:pt x="955371" y="550945"/>
                    <a:pt x="923270" y="592859"/>
                  </a:cubicBezTo>
                  <a:cubicBezTo>
                    <a:pt x="853776" y="683488"/>
                    <a:pt x="769520" y="756173"/>
                    <a:pt x="661100" y="794583"/>
                  </a:cubicBezTo>
                  <a:cubicBezTo>
                    <a:pt x="541679" y="836918"/>
                    <a:pt x="422606" y="832012"/>
                    <a:pt x="307084" y="777971"/>
                  </a:cubicBezTo>
                  <a:cubicBezTo>
                    <a:pt x="288770" y="769420"/>
                    <a:pt x="272545" y="755822"/>
                    <a:pt x="256251" y="743416"/>
                  </a:cubicBezTo>
                  <a:cubicBezTo>
                    <a:pt x="168235" y="676479"/>
                    <a:pt x="101943" y="592018"/>
                    <a:pt x="65038" y="487371"/>
                  </a:cubicBezTo>
                  <a:cubicBezTo>
                    <a:pt x="47003" y="436275"/>
                    <a:pt x="38507" y="381814"/>
                    <a:pt x="25834" y="328754"/>
                  </a:cubicBezTo>
                  <a:cubicBezTo>
                    <a:pt x="17339" y="293078"/>
                    <a:pt x="6197" y="257611"/>
                    <a:pt x="1741" y="221374"/>
                  </a:cubicBezTo>
                  <a:cubicBezTo>
                    <a:pt x="-2019" y="190814"/>
                    <a:pt x="1184" y="159203"/>
                    <a:pt x="3203" y="128152"/>
                  </a:cubicBezTo>
                  <a:cubicBezTo>
                    <a:pt x="3830" y="118760"/>
                    <a:pt x="8356" y="107265"/>
                    <a:pt x="15041" y="101307"/>
                  </a:cubicBezTo>
                  <a:cubicBezTo>
                    <a:pt x="22352" y="94859"/>
                    <a:pt x="34817" y="90092"/>
                    <a:pt x="44008" y="91494"/>
                  </a:cubicBezTo>
                  <a:cubicBezTo>
                    <a:pt x="50902" y="92616"/>
                    <a:pt x="60094" y="104040"/>
                    <a:pt x="61278" y="111961"/>
                  </a:cubicBezTo>
                  <a:cubicBezTo>
                    <a:pt x="64968" y="136703"/>
                    <a:pt x="63575" y="162146"/>
                    <a:pt x="67336" y="186889"/>
                  </a:cubicBezTo>
                  <a:cubicBezTo>
                    <a:pt x="84744" y="299876"/>
                    <a:pt x="105634" y="412093"/>
                    <a:pt x="151662" y="517791"/>
                  </a:cubicBezTo>
                  <a:cubicBezTo>
                    <a:pt x="171159" y="562580"/>
                    <a:pt x="207299" y="593700"/>
                    <a:pt x="239957" y="627905"/>
                  </a:cubicBezTo>
                  <a:cubicBezTo>
                    <a:pt x="281876" y="671783"/>
                    <a:pt x="335285" y="684960"/>
                    <a:pt x="392454" y="687483"/>
                  </a:cubicBezTo>
                  <a:cubicBezTo>
                    <a:pt x="469121" y="690847"/>
                    <a:pt x="545787" y="686362"/>
                    <a:pt x="621200" y="673395"/>
                  </a:cubicBezTo>
                  <a:cubicBezTo>
                    <a:pt x="667576" y="665404"/>
                    <a:pt x="711863" y="648372"/>
                    <a:pt x="745148" y="610873"/>
                  </a:cubicBezTo>
                  <a:cubicBezTo>
                    <a:pt x="763949" y="589635"/>
                    <a:pt x="784630" y="570080"/>
                    <a:pt x="804684" y="549963"/>
                  </a:cubicBezTo>
                  <a:cubicBezTo>
                    <a:pt x="834488" y="520174"/>
                    <a:pt x="858441" y="486250"/>
                    <a:pt x="876825" y="448190"/>
                  </a:cubicBezTo>
                  <a:cubicBezTo>
                    <a:pt x="903912" y="392117"/>
                    <a:pt x="935665" y="337796"/>
                    <a:pt x="957321" y="279690"/>
                  </a:cubicBezTo>
                  <a:cubicBezTo>
                    <a:pt x="983364" y="209739"/>
                    <a:pt x="992556" y="134881"/>
                    <a:pt x="1001886" y="60724"/>
                  </a:cubicBezTo>
                  <a:cubicBezTo>
                    <a:pt x="1003627" y="46916"/>
                    <a:pt x="1004881" y="32898"/>
                    <a:pt x="1008362" y="19510"/>
                  </a:cubicBezTo>
                  <a:cubicBezTo>
                    <a:pt x="1013585" y="-746"/>
                    <a:pt x="1034127" y="-6073"/>
                    <a:pt x="1050003" y="7524"/>
                  </a:cubicBezTo>
                  <a:cubicBezTo>
                    <a:pt x="1062537" y="18248"/>
                    <a:pt x="1069640" y="30444"/>
                    <a:pt x="1068526" y="48037"/>
                  </a:cubicBezTo>
                  <a:cubicBezTo>
                    <a:pt x="1067133" y="69766"/>
                    <a:pt x="1068177" y="91634"/>
                    <a:pt x="1068177" y="113433"/>
                  </a:cubicBezTo>
                  <a:close/>
                </a:path>
              </a:pathLst>
            </a:custGeom>
            <a:grpFill/>
            <a:ln w="0" cap="flat">
              <a:noFill/>
              <a:prstDash val="solid"/>
              <a:miter/>
            </a:ln>
          </p:spPr>
          <p:txBody>
            <a:bodyPr rtlCol="0" anchor="ctr"/>
            <a:lstStyle/>
            <a:p>
              <a:endParaRPr lang="sv-SE"/>
            </a:p>
          </p:txBody>
        </p:sp>
        <p:sp>
          <p:nvSpPr>
            <p:cNvPr id="6" name="Frihandsfigur 72">
              <a:extLst>
                <a:ext uri="{FF2B5EF4-FFF2-40B4-BE49-F238E27FC236}">
                  <a16:creationId xmlns:a16="http://schemas.microsoft.com/office/drawing/2014/main" id="{6B271250-7547-B4EB-5050-CC39CA391EE2}"/>
                </a:ext>
              </a:extLst>
            </p:cNvPr>
            <p:cNvSpPr/>
            <p:nvPr/>
          </p:nvSpPr>
          <p:spPr>
            <a:xfrm>
              <a:off x="2658570" y="1207417"/>
              <a:ext cx="237007" cy="405750"/>
            </a:xfrm>
            <a:custGeom>
              <a:avLst/>
              <a:gdLst>
                <a:gd name="connsiteX0" fmla="*/ 236726 w 237007"/>
                <a:gd name="connsiteY0" fmla="*/ 156351 h 405750"/>
                <a:gd name="connsiteX1" fmla="*/ 166048 w 237007"/>
                <a:gd name="connsiteY1" fmla="*/ 361159 h 405750"/>
                <a:gd name="connsiteX2" fmla="*/ 89382 w 237007"/>
                <a:gd name="connsiteY2" fmla="*/ 405737 h 405750"/>
                <a:gd name="connsiteX3" fmla="*/ 10905 w 237007"/>
                <a:gd name="connsiteY3" fmla="*/ 351837 h 405750"/>
                <a:gd name="connsiteX4" fmla="*/ 2340 w 237007"/>
                <a:gd name="connsiteY4" fmla="*/ 246138 h 405750"/>
                <a:gd name="connsiteX5" fmla="*/ 51292 w 237007"/>
                <a:gd name="connsiteY5" fmla="*/ 73433 h 405750"/>
                <a:gd name="connsiteX6" fmla="*/ 78588 w 237007"/>
                <a:gd name="connsiteY6" fmla="*/ 22336 h 405750"/>
                <a:gd name="connsiteX7" fmla="*/ 96415 w 237007"/>
                <a:gd name="connsiteY7" fmla="*/ 8247 h 405750"/>
                <a:gd name="connsiteX8" fmla="*/ 198915 w 237007"/>
                <a:gd name="connsiteY8" fmla="*/ 37406 h 405750"/>
                <a:gd name="connsiteX9" fmla="*/ 236796 w 237007"/>
                <a:gd name="connsiteY9" fmla="*/ 156351 h 4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07" h="405750">
                  <a:moveTo>
                    <a:pt x="236726" y="156351"/>
                  </a:moveTo>
                  <a:cubicBezTo>
                    <a:pt x="233384" y="231629"/>
                    <a:pt x="213538" y="301581"/>
                    <a:pt x="166048" y="361159"/>
                  </a:cubicBezTo>
                  <a:cubicBezTo>
                    <a:pt x="146829" y="385270"/>
                    <a:pt x="123014" y="405176"/>
                    <a:pt x="89382" y="405737"/>
                  </a:cubicBezTo>
                  <a:cubicBezTo>
                    <a:pt x="54843" y="406368"/>
                    <a:pt x="24065" y="384219"/>
                    <a:pt x="10905" y="351837"/>
                  </a:cubicBezTo>
                  <a:cubicBezTo>
                    <a:pt x="-3092" y="317281"/>
                    <a:pt x="-724" y="281605"/>
                    <a:pt x="2340" y="246138"/>
                  </a:cubicBezTo>
                  <a:cubicBezTo>
                    <a:pt x="7562" y="185579"/>
                    <a:pt x="24553" y="127964"/>
                    <a:pt x="51292" y="73433"/>
                  </a:cubicBezTo>
                  <a:cubicBezTo>
                    <a:pt x="59787" y="56120"/>
                    <a:pt x="68491" y="38737"/>
                    <a:pt x="78588" y="22336"/>
                  </a:cubicBezTo>
                  <a:cubicBezTo>
                    <a:pt x="82349" y="16238"/>
                    <a:pt x="89660" y="11402"/>
                    <a:pt x="96415" y="8247"/>
                  </a:cubicBezTo>
                  <a:cubicBezTo>
                    <a:pt x="134295" y="-9346"/>
                    <a:pt x="172942" y="1589"/>
                    <a:pt x="198915" y="37406"/>
                  </a:cubicBezTo>
                  <a:cubicBezTo>
                    <a:pt x="224540" y="72662"/>
                    <a:pt x="238954" y="111843"/>
                    <a:pt x="236796" y="156351"/>
                  </a:cubicBezTo>
                  <a:close/>
                </a:path>
              </a:pathLst>
            </a:custGeom>
            <a:grpFill/>
            <a:ln w="0" cap="flat">
              <a:noFill/>
              <a:prstDash val="solid"/>
              <a:miter/>
            </a:ln>
          </p:spPr>
          <p:txBody>
            <a:bodyPr rtlCol="0" anchor="ctr"/>
            <a:lstStyle/>
            <a:p>
              <a:endParaRPr lang="sv-SE"/>
            </a:p>
          </p:txBody>
        </p:sp>
        <p:sp>
          <p:nvSpPr>
            <p:cNvPr id="14" name="Frihandsfigur 73">
              <a:extLst>
                <a:ext uri="{FF2B5EF4-FFF2-40B4-BE49-F238E27FC236}">
                  <a16:creationId xmlns:a16="http://schemas.microsoft.com/office/drawing/2014/main" id="{BF5A6877-0E58-D5C6-23AE-A62DF3BACB24}"/>
                </a:ext>
              </a:extLst>
            </p:cNvPr>
            <p:cNvSpPr/>
            <p:nvPr/>
          </p:nvSpPr>
          <p:spPr>
            <a:xfrm>
              <a:off x="3007737" y="1208745"/>
              <a:ext cx="213584" cy="435236"/>
            </a:xfrm>
            <a:custGeom>
              <a:avLst/>
              <a:gdLst>
                <a:gd name="connsiteX0" fmla="*/ 213513 w 213584"/>
                <a:gd name="connsiteY0" fmla="*/ 181307 h 435236"/>
                <a:gd name="connsiteX1" fmla="*/ 159895 w 213584"/>
                <a:gd name="connsiteY1" fmla="*/ 376583 h 435236"/>
                <a:gd name="connsiteX2" fmla="*/ 97016 w 213584"/>
                <a:gd name="connsiteY2" fmla="*/ 432656 h 435236"/>
                <a:gd name="connsiteX3" fmla="*/ 1688 w 213584"/>
                <a:gd name="connsiteY3" fmla="*/ 365578 h 435236"/>
                <a:gd name="connsiteX4" fmla="*/ 20280 w 213584"/>
                <a:gd name="connsiteY4" fmla="*/ 180046 h 435236"/>
                <a:gd name="connsiteX5" fmla="*/ 68118 w 213584"/>
                <a:gd name="connsiteY5" fmla="*/ 41825 h 435236"/>
                <a:gd name="connsiteX6" fmla="*/ 100985 w 213584"/>
                <a:gd name="connsiteY6" fmla="*/ 5237 h 435236"/>
                <a:gd name="connsiteX7" fmla="*/ 124034 w 213584"/>
                <a:gd name="connsiteY7" fmla="*/ 1312 h 435236"/>
                <a:gd name="connsiteX8" fmla="*/ 166650 w 213584"/>
                <a:gd name="connsiteY8" fmla="*/ 30891 h 435236"/>
                <a:gd name="connsiteX9" fmla="*/ 213583 w 213584"/>
                <a:gd name="connsiteY9" fmla="*/ 181377 h 4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584" h="435236">
                  <a:moveTo>
                    <a:pt x="213513" y="181307"/>
                  </a:moveTo>
                  <a:cubicBezTo>
                    <a:pt x="211563" y="250137"/>
                    <a:pt x="195339" y="316094"/>
                    <a:pt x="159895" y="376583"/>
                  </a:cubicBezTo>
                  <a:cubicBezTo>
                    <a:pt x="145063" y="401886"/>
                    <a:pt x="128003" y="425086"/>
                    <a:pt x="97016" y="432656"/>
                  </a:cubicBezTo>
                  <a:cubicBezTo>
                    <a:pt x="49108" y="444431"/>
                    <a:pt x="6771" y="414853"/>
                    <a:pt x="1688" y="365578"/>
                  </a:cubicBezTo>
                  <a:cubicBezTo>
                    <a:pt x="-4788" y="302426"/>
                    <a:pt x="8651" y="241306"/>
                    <a:pt x="20280" y="180046"/>
                  </a:cubicBezTo>
                  <a:cubicBezTo>
                    <a:pt x="29402" y="131683"/>
                    <a:pt x="42145" y="84160"/>
                    <a:pt x="68118" y="41825"/>
                  </a:cubicBezTo>
                  <a:cubicBezTo>
                    <a:pt x="76614" y="28017"/>
                    <a:pt x="88660" y="15891"/>
                    <a:pt x="100985" y="5237"/>
                  </a:cubicBezTo>
                  <a:cubicBezTo>
                    <a:pt x="106277" y="681"/>
                    <a:pt x="118254" y="-1632"/>
                    <a:pt x="124034" y="1312"/>
                  </a:cubicBezTo>
                  <a:cubicBezTo>
                    <a:pt x="139423" y="9162"/>
                    <a:pt x="157945" y="17293"/>
                    <a:pt x="166650" y="30891"/>
                  </a:cubicBezTo>
                  <a:cubicBezTo>
                    <a:pt x="195408" y="75960"/>
                    <a:pt x="213791" y="125444"/>
                    <a:pt x="213583" y="181377"/>
                  </a:cubicBezTo>
                  <a:close/>
                </a:path>
              </a:pathLst>
            </a:custGeom>
            <a:grpFill/>
            <a:ln w="0" cap="flat">
              <a:noFill/>
              <a:prstDash val="solid"/>
              <a:miter/>
            </a:ln>
          </p:spPr>
          <p:txBody>
            <a:bodyPr rtlCol="0" anchor="ctr"/>
            <a:lstStyle/>
            <a:p>
              <a:endParaRPr lang="sv-SE"/>
            </a:p>
          </p:txBody>
        </p:sp>
      </p:grpSp>
      <p:sp>
        <p:nvSpPr>
          <p:cNvPr id="7" name="Platshållare för text 4">
            <a:extLst>
              <a:ext uri="{FF2B5EF4-FFF2-40B4-BE49-F238E27FC236}">
                <a16:creationId xmlns:a16="http://schemas.microsoft.com/office/drawing/2014/main" id="{4ACDF7BB-6CBF-FE05-5101-86CEF91E7B30}"/>
              </a:ext>
            </a:extLst>
          </p:cNvPr>
          <p:cNvSpPr>
            <a:spLocks noGrp="1"/>
          </p:cNvSpPr>
          <p:nvPr>
            <p:ph type="body" sz="quarter" idx="11" hasCustomPrompt="1"/>
          </p:nvPr>
        </p:nvSpPr>
        <p:spPr>
          <a:xfrm>
            <a:off x="1731696" y="3906213"/>
            <a:ext cx="6488760"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a:t>Eventuell underrubrik</a:t>
            </a:r>
          </a:p>
        </p:txBody>
      </p:sp>
      <p:sp>
        <p:nvSpPr>
          <p:cNvPr id="9" name="Platshållare för text 4">
            <a:extLst>
              <a:ext uri="{FF2B5EF4-FFF2-40B4-BE49-F238E27FC236}">
                <a16:creationId xmlns:a16="http://schemas.microsoft.com/office/drawing/2014/main" id="{382D0BA8-468F-97A9-AE42-3F499EE820F5}"/>
              </a:ext>
            </a:extLst>
          </p:cNvPr>
          <p:cNvSpPr>
            <a:spLocks noGrp="1"/>
          </p:cNvSpPr>
          <p:nvPr>
            <p:ph type="body" sz="quarter" idx="12" hasCustomPrompt="1"/>
          </p:nvPr>
        </p:nvSpPr>
        <p:spPr>
          <a:xfrm>
            <a:off x="1731696" y="4448849"/>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7" name="Title 1">
            <a:extLst>
              <a:ext uri="{FF2B5EF4-FFF2-40B4-BE49-F238E27FC236}">
                <a16:creationId xmlns:a16="http://schemas.microsoft.com/office/drawing/2014/main" id="{7EEFF72F-D59F-A01A-5839-437A1BD1B1BC}"/>
              </a:ext>
            </a:extLst>
          </p:cNvPr>
          <p:cNvSpPr>
            <a:spLocks noGrp="1"/>
          </p:cNvSpPr>
          <p:nvPr>
            <p:ph type="ctrTitle"/>
          </p:nvPr>
        </p:nvSpPr>
        <p:spPr>
          <a:xfrm>
            <a:off x="1731696" y="1808480"/>
            <a:ext cx="6488760" cy="2070674"/>
          </a:xfrm>
          <a:prstGeom prst="rect">
            <a:avLst/>
          </a:prstGeom>
        </p:spPr>
        <p:txBody>
          <a:bodyPr anchor="b" anchorCtr="0">
            <a:noAutofit/>
          </a:bodyPr>
          <a:lstStyle>
            <a:lvl1pPr algn="l">
              <a:lnSpc>
                <a:spcPct val="90000"/>
              </a:lnSpc>
              <a:defRPr sz="6000" kern="0" spc="0" baseline="0">
                <a:solidFill>
                  <a:schemeClr val="tx1"/>
                </a:solidFill>
              </a:defRPr>
            </a:lvl1pPr>
          </a:lstStyle>
          <a:p>
            <a:r>
              <a:rPr lang="sv-SE"/>
              <a:t>Klicka här för att ändra mall för rubrik</a:t>
            </a:r>
            <a:endParaRPr lang="en-US"/>
          </a:p>
        </p:txBody>
      </p:sp>
      <p:sp>
        <p:nvSpPr>
          <p:cNvPr id="18" name="Platshållare för text 4">
            <a:extLst>
              <a:ext uri="{FF2B5EF4-FFF2-40B4-BE49-F238E27FC236}">
                <a16:creationId xmlns:a16="http://schemas.microsoft.com/office/drawing/2014/main" id="{CD7A2E90-8371-2469-7584-40A689031CC1}"/>
              </a:ext>
            </a:extLst>
          </p:cNvPr>
          <p:cNvSpPr>
            <a:spLocks noGrp="1"/>
          </p:cNvSpPr>
          <p:nvPr>
            <p:ph type="body" sz="quarter" idx="13" hasCustomPrompt="1"/>
          </p:nvPr>
        </p:nvSpPr>
        <p:spPr>
          <a:xfrm>
            <a:off x="1731696" y="4797233"/>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Datum</a:t>
            </a:r>
          </a:p>
        </p:txBody>
      </p:sp>
      <p:pic>
        <p:nvPicPr>
          <p:cNvPr id="10" name="Picture 4">
            <a:extLst>
              <a:ext uri="{FF2B5EF4-FFF2-40B4-BE49-F238E27FC236}">
                <a16:creationId xmlns:a16="http://schemas.microsoft.com/office/drawing/2014/main" id="{7A8BE573-7D88-562F-C38A-5CCD88AAC689}"/>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7694852" y="336527"/>
            <a:ext cx="2317898" cy="6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311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21878"/>
            <a:ext cx="9774384" cy="681390"/>
          </a:xfrm>
        </p:spPr>
        <p:txBody>
          <a:bodyPr tIns="0" anchor="t" anchorCtr="0"/>
          <a:lstStyle>
            <a:lvl1pPr>
              <a:defRPr sz="3999" cap="none" spc="-150" baseline="0" smtClean="0">
                <a:solidFill>
                  <a:schemeClr val="tx2"/>
                </a:solidFill>
                <a:latin typeface="Gotham Rounded Medium" panose="02000000000000000000" pitchFamily="50" charset="0"/>
              </a:defRPr>
            </a:lvl1pPr>
          </a:lstStyle>
          <a:p>
            <a:r>
              <a:rPr lang="en-GB" noProof="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51884"/>
            <a:ext cx="9773924" cy="1254272"/>
          </a:xfrm>
        </p:spPr>
        <p:txBody>
          <a:bodyPr lIns="0"/>
          <a:lstStyle>
            <a:lvl1pPr marL="0" indent="0">
              <a:lnSpc>
                <a:spcPct val="100000"/>
              </a:lnSpc>
              <a:spcAft>
                <a:spcPts val="0"/>
              </a:spcAft>
              <a:buFontTx/>
              <a:buNone/>
              <a:defRPr sz="5399" b="0" cap="none" spc="-150" baseline="0" smtClean="0">
                <a:solidFill>
                  <a:schemeClr val="bg2"/>
                </a:solidFill>
                <a:latin typeface="Gotham Rounded Medium" panose="02000000000000000000" pitchFamily="50"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1600"/>
            </a:lvl1pPr>
          </a:lstStyle>
          <a:p>
            <a:pPr lvl="0"/>
            <a:r>
              <a:rPr lang="en-GB"/>
              <a:t>Subtitle</a:t>
            </a:r>
          </a:p>
        </p:txBody>
      </p:sp>
      <p:sp>
        <p:nvSpPr>
          <p:cNvPr id="9" name="Slide Number Placeholder 5"/>
          <p:cNvSpPr>
            <a:spLocks noGrp="1"/>
          </p:cNvSpPr>
          <p:nvPr>
            <p:ph type="sldNum" sz="quarter" idx="4"/>
          </p:nvPr>
        </p:nvSpPr>
        <p:spPr>
          <a:xfrm>
            <a:off x="10908620" y="6283328"/>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23AA811B-2EBD-4900-905E-5BE206449611}" type="slidenum">
              <a:rPr lang="en-GB" smtClean="0"/>
              <a:pPr/>
              <a:t>‹#›</a:t>
            </a:fld>
            <a:endParaRPr lang="en-GB"/>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pic>
        <p:nvPicPr>
          <p:cNvPr id="10" name="Picture 9">
            <a:extLst>
              <a:ext uri="{FF2B5EF4-FFF2-40B4-BE49-F238E27FC236}">
                <a16:creationId xmlns:a16="http://schemas.microsoft.com/office/drawing/2014/main" id="{E3BFFB47-2C07-435D-9934-EA9414263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616" y="6165395"/>
            <a:ext cx="2040719" cy="251388"/>
          </a:xfrm>
          <a:prstGeom prst="rect">
            <a:avLst/>
          </a:prstGeom>
        </p:spPr>
      </p:pic>
    </p:spTree>
    <p:extLst>
      <p:ext uri="{BB962C8B-B14F-4D97-AF65-F5344CB8AC3E}">
        <p14:creationId xmlns:p14="http://schemas.microsoft.com/office/powerpoint/2010/main" val="9087490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410658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Title slide bright image ">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75E3FF-0D6C-4FFD-8DB2-3696369707BD}"/>
              </a:ext>
            </a:extLst>
          </p:cNvPr>
          <p:cNvSpPr>
            <a:spLocks noGrp="1"/>
          </p:cNvSpPr>
          <p:nvPr>
            <p:ph sz="quarter" idx="13" hasCustomPrompt="1"/>
          </p:nvPr>
        </p:nvSpPr>
        <p:spPr>
          <a:xfrm>
            <a:off x="798616" y="6165395"/>
            <a:ext cx="2040720" cy="251388"/>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sv-SE"/>
              <a:t> </a:t>
            </a:r>
          </a:p>
        </p:txBody>
      </p:sp>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4"/>
            <a:ext cx="9773923" cy="681390"/>
          </a:xfrm>
        </p:spPr>
        <p:txBody>
          <a:bodyPr tIns="0" anchor="t" anchorCtr="0"/>
          <a:lstStyle>
            <a:lvl1pPr>
              <a:defRPr sz="3999" cap="none" spc="-150" baseline="0" smtClean="0">
                <a:solidFill>
                  <a:schemeClr val="tx2"/>
                </a:solidFill>
                <a:latin typeface="Gotham Rounded Medium" panose="02000000000000000000" pitchFamily="50"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0"/>
            <a:ext cx="9773463" cy="1254272"/>
          </a:xfrm>
        </p:spPr>
        <p:txBody>
          <a:bodyPr lIns="0"/>
          <a:lstStyle>
            <a:lvl1pPr marL="0" indent="0">
              <a:lnSpc>
                <a:spcPct val="100000"/>
              </a:lnSpc>
              <a:spcAft>
                <a:spcPts val="0"/>
              </a:spcAft>
              <a:buFontTx/>
              <a:buNone/>
              <a:defRPr sz="5399" b="0" cap="none" spc="-150" baseline="0" smtClean="0">
                <a:solidFill>
                  <a:schemeClr val="tx1"/>
                </a:solidFill>
                <a:latin typeface="Gotham Rounded Medium" panose="02000000000000000000" pitchFamily="50"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1600"/>
            </a:lvl1pPr>
          </a:lstStyle>
          <a:p>
            <a:pPr lvl="0"/>
            <a:r>
              <a:rPr lang="en-GB"/>
              <a:t>Subtitle</a:t>
            </a:r>
          </a:p>
        </p:txBody>
      </p:sp>
      <p:sp>
        <p:nvSpPr>
          <p:cNvPr id="7"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fld id="{23AA811B-2EBD-4900-905E-5BE206449611}" type="slidenum">
              <a:rPr lang="en-GB" smtClean="0"/>
              <a:pPr/>
              <a:t>‹#›</a:t>
            </a:fld>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endParaRPr lang="en-GB"/>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endParaRPr lang="en-GB"/>
          </a:p>
        </p:txBody>
      </p:sp>
    </p:spTree>
    <p:extLst>
      <p:ext uri="{BB962C8B-B14F-4D97-AF65-F5344CB8AC3E}">
        <p14:creationId xmlns:p14="http://schemas.microsoft.com/office/powerpoint/2010/main" val="994175404"/>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1_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chemeClr val="bg1">
              <a:lumMod val="85000"/>
            </a:schemeClr>
          </a:solid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3" name="Content Placeholder 2">
            <a:extLst>
              <a:ext uri="{FF2B5EF4-FFF2-40B4-BE49-F238E27FC236}">
                <a16:creationId xmlns:a16="http://schemas.microsoft.com/office/drawing/2014/main" id="{13FEBEA1-4630-4F40-9C27-4F6D8EDFC30E}"/>
              </a:ext>
            </a:extLst>
          </p:cNvPr>
          <p:cNvSpPr>
            <a:spLocks noGrp="1"/>
          </p:cNvSpPr>
          <p:nvPr>
            <p:ph sz="quarter" idx="13" hasCustomPrompt="1"/>
          </p:nvPr>
        </p:nvSpPr>
        <p:spPr>
          <a:xfrm>
            <a:off x="798616" y="6165395"/>
            <a:ext cx="2040720" cy="251388"/>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sv-SE"/>
              <a:t> </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4"/>
            <a:ext cx="9773923" cy="681390"/>
          </a:xfrm>
        </p:spPr>
        <p:txBody>
          <a:bodyPr tIns="0" anchor="t" anchorCtr="0"/>
          <a:lstStyle>
            <a:lvl1pPr>
              <a:defRPr sz="3999" cap="none" spc="-150" baseline="0" smtClean="0">
                <a:solidFill>
                  <a:schemeClr val="tx2"/>
                </a:solidFill>
                <a:latin typeface="Gotham Rounded Medium" panose="02000000000000000000" pitchFamily="50"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0"/>
            <a:ext cx="9773463" cy="1254272"/>
          </a:xfrm>
        </p:spPr>
        <p:txBody>
          <a:bodyPr lIns="0"/>
          <a:lstStyle>
            <a:lvl1pPr marL="0" indent="0">
              <a:lnSpc>
                <a:spcPct val="100000"/>
              </a:lnSpc>
              <a:spcAft>
                <a:spcPts val="0"/>
              </a:spcAft>
              <a:buFontTx/>
              <a:buNone/>
              <a:defRPr sz="5399" b="0" cap="none" spc="-150" baseline="0" smtClean="0">
                <a:solidFill>
                  <a:schemeClr val="bg1"/>
                </a:solidFill>
                <a:latin typeface="Gotham Rounded Medium" panose="02000000000000000000" pitchFamily="50"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p>
        </p:txBody>
      </p:sp>
      <p:sp>
        <p:nvSpPr>
          <p:cNvPr id="7"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fld id="{23AA811B-2EBD-4900-905E-5BE206449611}" type="slidenum">
              <a:rPr lang="en-GB" smtClean="0"/>
              <a:pPr/>
              <a:t>‹#›</a:t>
            </a:fld>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endParaRPr lang="en-GB"/>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endParaRPr lang="en-GB"/>
          </a:p>
        </p:txBody>
      </p:sp>
    </p:spTree>
    <p:extLst>
      <p:ext uri="{BB962C8B-B14F-4D97-AF65-F5344CB8AC3E}">
        <p14:creationId xmlns:p14="http://schemas.microsoft.com/office/powerpoint/2010/main" val="344500793"/>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pic>
        <p:nvPicPr>
          <p:cNvPr id="19" name="logo">
            <a:extLst>
              <a:ext uri="{FF2B5EF4-FFF2-40B4-BE49-F238E27FC236}">
                <a16:creationId xmlns:a16="http://schemas.microsoft.com/office/drawing/2014/main" id="{F16184C0-6D65-4E1A-9BB7-161030F64C4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801" y="2640595"/>
            <a:ext cx="2700000" cy="332812"/>
          </a:xfrm>
          <a:prstGeom prst="rect">
            <a:avLst/>
          </a:prstGeom>
        </p:spPr>
      </p:pic>
      <p:sp>
        <p:nvSpPr>
          <p:cNvPr id="2" name="Title 1"/>
          <p:cNvSpPr>
            <a:spLocks noGrp="1"/>
          </p:cNvSpPr>
          <p:nvPr>
            <p:ph type="ctrTitle" hasCustomPrompt="1"/>
          </p:nvPr>
        </p:nvSpPr>
        <p:spPr bwMode="white">
          <a:xfrm>
            <a:off x="360002" y="358842"/>
            <a:ext cx="5094915" cy="1512000"/>
          </a:xfrm>
        </p:spPr>
        <p:txBody>
          <a:bodyPr anchor="t" anchorCtr="0"/>
          <a:lstStyle>
            <a:lvl1pPr algn="l">
              <a:lnSpc>
                <a:spcPct val="91000"/>
              </a:lnSpc>
              <a:defRPr sz="3599">
                <a:solidFill>
                  <a:schemeClr val="bg1"/>
                </a:solidFill>
              </a:defRPr>
            </a:lvl1pPr>
          </a:lstStyle>
          <a:p>
            <a:r>
              <a:rPr lang="en-GB"/>
              <a:t>Headline</a:t>
            </a:r>
          </a:p>
        </p:txBody>
      </p:sp>
      <p:sp>
        <p:nvSpPr>
          <p:cNvPr id="3" name="Background">
            <a:extLst>
              <a:ext uri="{FF2B5EF4-FFF2-40B4-BE49-F238E27FC236}">
                <a16:creationId xmlns:a16="http://schemas.microsoft.com/office/drawing/2014/main" id="{CAB10D15-744F-EBFC-0BEF-D8971B0E45C0}"/>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a:p>
        </p:txBody>
      </p:sp>
      <p:pic>
        <p:nvPicPr>
          <p:cNvPr id="4" name="Logo">
            <a:extLst>
              <a:ext uri="{FF2B5EF4-FFF2-40B4-BE49-F238E27FC236}">
                <a16:creationId xmlns:a16="http://schemas.microsoft.com/office/drawing/2014/main" id="{104FCCF1-C946-4306-2432-6CA0035774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9501857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1"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pic>
        <p:nvPicPr>
          <p:cNvPr id="19" name="logo">
            <a:extLst>
              <a:ext uri="{FF2B5EF4-FFF2-40B4-BE49-F238E27FC236}">
                <a16:creationId xmlns:a16="http://schemas.microsoft.com/office/drawing/2014/main" id="{F16184C0-6D65-4E1A-9BB7-161030F64C4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801" y="3161209"/>
            <a:ext cx="2700000" cy="332812"/>
          </a:xfrm>
          <a:prstGeom prst="rect">
            <a:avLst/>
          </a:prstGeom>
        </p:spPr>
      </p:pic>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5998">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8"/>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3" name="Background">
            <a:extLst>
              <a:ext uri="{FF2B5EF4-FFF2-40B4-BE49-F238E27FC236}">
                <a16:creationId xmlns:a16="http://schemas.microsoft.com/office/drawing/2014/main" id="{497E7E98-CD16-7D7E-DA3F-7ABC9CB6B9DE}"/>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a:p>
        </p:txBody>
      </p:sp>
      <p:pic>
        <p:nvPicPr>
          <p:cNvPr id="4" name="Logo">
            <a:extLst>
              <a:ext uri="{FF2B5EF4-FFF2-40B4-BE49-F238E27FC236}">
                <a16:creationId xmlns:a16="http://schemas.microsoft.com/office/drawing/2014/main" id="{CF0DDDD7-7AF7-51CD-EC0E-15F42515A1B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1362326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1" y="0"/>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pic>
        <p:nvPicPr>
          <p:cNvPr id="19" name="logo">
            <a:extLst>
              <a:ext uri="{FF2B5EF4-FFF2-40B4-BE49-F238E27FC236}">
                <a16:creationId xmlns:a16="http://schemas.microsoft.com/office/drawing/2014/main" id="{F16184C0-6D65-4E1A-9BB7-161030F64C4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801" y="3381375"/>
            <a:ext cx="2700000" cy="332812"/>
          </a:xfrm>
          <a:prstGeom prst="rect">
            <a:avLst/>
          </a:prstGeom>
        </p:spPr>
      </p:pic>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099">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1"/>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3" name="Background">
            <a:extLst>
              <a:ext uri="{FF2B5EF4-FFF2-40B4-BE49-F238E27FC236}">
                <a16:creationId xmlns:a16="http://schemas.microsoft.com/office/drawing/2014/main" id="{A9FA1057-C89F-38F5-9D51-84B4A7FD6115}"/>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a:p>
        </p:txBody>
      </p:sp>
      <p:pic>
        <p:nvPicPr>
          <p:cNvPr id="4" name="Logo">
            <a:extLst>
              <a:ext uri="{FF2B5EF4-FFF2-40B4-BE49-F238E27FC236}">
                <a16:creationId xmlns:a16="http://schemas.microsoft.com/office/drawing/2014/main" id="{DAB3AC52-F6BC-9A1F-C195-4CBDF6FFBF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6364826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1" y="0"/>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2" y="4822764"/>
            <a:ext cx="4734551" cy="929108"/>
          </a:xfrm>
        </p:spPr>
        <p:txBody>
          <a:bodyPr anchor="t" anchorCtr="0"/>
          <a:lstStyle>
            <a:lvl1pPr algn="l">
              <a:lnSpc>
                <a:spcPct val="91000"/>
              </a:lnSpc>
              <a:defRPr sz="5998">
                <a:solidFill>
                  <a:schemeClr val="bg1"/>
                </a:solidFill>
              </a:defRPr>
            </a:lvl1pPr>
          </a:lstStyle>
          <a:p>
            <a:r>
              <a:rPr lang="en-GB"/>
              <a:t>Headline</a:t>
            </a:r>
          </a:p>
        </p:txBody>
      </p:sp>
      <p:pic>
        <p:nvPicPr>
          <p:cNvPr id="19" name="logo">
            <a:extLst>
              <a:ext uri="{FF2B5EF4-FFF2-40B4-BE49-F238E27FC236}">
                <a16:creationId xmlns:a16="http://schemas.microsoft.com/office/drawing/2014/main" id="{F16184C0-6D65-4E1A-9BB7-161030F64C4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6801" y="3751146"/>
            <a:ext cx="2700000" cy="332812"/>
          </a:xfrm>
          <a:prstGeom prst="rect">
            <a:avLst/>
          </a:prstGeom>
        </p:spPr>
      </p:pic>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2" y="5860801"/>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3" name="Background">
            <a:extLst>
              <a:ext uri="{FF2B5EF4-FFF2-40B4-BE49-F238E27FC236}">
                <a16:creationId xmlns:a16="http://schemas.microsoft.com/office/drawing/2014/main" id="{1C46D296-F646-F58E-9CE4-32CE98CBE374}"/>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35987" rIns="71974" bIns="35987" rtlCol="0" anchor="ctr"/>
          <a:lstStyle/>
          <a:p>
            <a:pPr algn="ctr"/>
            <a:endParaRPr lang="en-GB" sz="2000" noProof="0"/>
          </a:p>
        </p:txBody>
      </p:sp>
      <p:pic>
        <p:nvPicPr>
          <p:cNvPr id="4" name="Logo">
            <a:extLst>
              <a:ext uri="{FF2B5EF4-FFF2-40B4-BE49-F238E27FC236}">
                <a16:creationId xmlns:a16="http://schemas.microsoft.com/office/drawing/2014/main" id="{A45A12C8-7FA8-D931-531B-0CC5B05521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0768367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1_Breaker (A)">
    <p:spTree>
      <p:nvGrpSpPr>
        <p:cNvPr id="1" name=""/>
        <p:cNvGrpSpPr/>
        <p:nvPr/>
      </p:nvGrpSpPr>
      <p:grpSpPr>
        <a:xfrm>
          <a:off x="0" y="0"/>
          <a:ext cx="0" cy="0"/>
          <a:chOff x="0" y="0"/>
          <a:chExt cx="0" cy="0"/>
        </a:xfrm>
      </p:grpSpPr>
      <p:sp>
        <p:nvSpPr>
          <p:cNvPr id="7" name="Background"/>
          <p:cNvSpPr/>
          <p:nvPr/>
        </p:nvSpPr>
        <p:spPr>
          <a:xfrm>
            <a:off x="1" y="1"/>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1" y="1122364"/>
            <a:ext cx="8509963" cy="1984631"/>
          </a:xfrm>
        </p:spPr>
        <p:txBody>
          <a:bodyPr anchor="b"/>
          <a:lstStyle>
            <a:lvl1pPr algn="l">
              <a:defRPr sz="5998">
                <a:solidFill>
                  <a:schemeClr val="tx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GB" smtClean="0"/>
              <a:pPr/>
              <a:t>‹#›</a:t>
            </a:fld>
            <a:endParaRPr lang="en-GB"/>
          </a:p>
        </p:txBody>
      </p:sp>
      <p:sp>
        <p:nvSpPr>
          <p:cNvPr id="17" name="Freeform 5">
            <a:extLst>
              <a:ext uri="{FF2B5EF4-FFF2-40B4-BE49-F238E27FC236}">
                <a16:creationId xmlns:a16="http://schemas.microsoft.com/office/drawing/2014/main" id="{4BA64A47-13F6-491F-B85E-E16D48601E7B}"/>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031031474"/>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2_Breaker (A)">
    <p:spTree>
      <p:nvGrpSpPr>
        <p:cNvPr id="1" name=""/>
        <p:cNvGrpSpPr/>
        <p:nvPr/>
      </p:nvGrpSpPr>
      <p:grpSpPr>
        <a:xfrm>
          <a:off x="0" y="0"/>
          <a:ext cx="0" cy="0"/>
          <a:chOff x="0" y="0"/>
          <a:chExt cx="0" cy="0"/>
        </a:xfrm>
      </p:grpSpPr>
      <p:sp>
        <p:nvSpPr>
          <p:cNvPr id="7" name="Background"/>
          <p:cNvSpPr/>
          <p:nvPr/>
        </p:nvSpPr>
        <p:spPr>
          <a:xfrm>
            <a:off x="1" y="1"/>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1" y="1122364"/>
            <a:ext cx="8509963" cy="1984631"/>
          </a:xfrm>
        </p:spPr>
        <p:txBody>
          <a:bodyPr anchor="b"/>
          <a:lstStyle>
            <a:lvl1pPr algn="l">
              <a:defRPr sz="5998">
                <a:solidFill>
                  <a:schemeClr val="bg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GB" smtClean="0"/>
              <a:pPr/>
              <a:t>‹#›</a:t>
            </a:fld>
            <a:endParaRPr lang="en-GB"/>
          </a:p>
        </p:txBody>
      </p:sp>
      <p:sp>
        <p:nvSpPr>
          <p:cNvPr id="17" name="Freeform 5">
            <a:extLst>
              <a:ext uri="{FF2B5EF4-FFF2-40B4-BE49-F238E27FC236}">
                <a16:creationId xmlns:a16="http://schemas.microsoft.com/office/drawing/2014/main" id="{4BA64A47-13F6-491F-B85E-E16D48601E7B}"/>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007491640"/>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1_Breaker (B)">
    <p:spTree>
      <p:nvGrpSpPr>
        <p:cNvPr id="1" name=""/>
        <p:cNvGrpSpPr/>
        <p:nvPr/>
      </p:nvGrpSpPr>
      <p:grpSpPr>
        <a:xfrm>
          <a:off x="0" y="0"/>
          <a:ext cx="0" cy="0"/>
          <a:chOff x="0" y="0"/>
          <a:chExt cx="0" cy="0"/>
        </a:xfrm>
      </p:grpSpPr>
      <p:sp>
        <p:nvSpPr>
          <p:cNvPr id="7" name="Background"/>
          <p:cNvSpPr/>
          <p:nvPr/>
        </p:nvSpPr>
        <p:spPr>
          <a:xfrm>
            <a:off x="1" y="1"/>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1" y="1122364"/>
            <a:ext cx="8509963" cy="1984631"/>
          </a:xfrm>
        </p:spPr>
        <p:txBody>
          <a:bodyPr anchor="b"/>
          <a:lstStyle>
            <a:lvl1pPr algn="l">
              <a:defRPr sz="5998">
                <a:solidFill>
                  <a:schemeClr val="bg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GB" smtClean="0"/>
              <a:pPr/>
              <a:t>‹#›</a:t>
            </a:fld>
            <a:endParaRPr lang="en-GB"/>
          </a:p>
        </p:txBody>
      </p:sp>
      <p:sp>
        <p:nvSpPr>
          <p:cNvPr id="11" name="Freeform 5">
            <a:extLst>
              <a:ext uri="{FF2B5EF4-FFF2-40B4-BE49-F238E27FC236}">
                <a16:creationId xmlns:a16="http://schemas.microsoft.com/office/drawing/2014/main" id="{59140ADE-BF7E-48DF-AF69-00A7CAA0A69B}"/>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901992608"/>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Breaker (C)">
    <p:spTree>
      <p:nvGrpSpPr>
        <p:cNvPr id="1" name=""/>
        <p:cNvGrpSpPr/>
        <p:nvPr/>
      </p:nvGrpSpPr>
      <p:grpSpPr>
        <a:xfrm>
          <a:off x="0" y="0"/>
          <a:ext cx="0" cy="0"/>
          <a:chOff x="0" y="0"/>
          <a:chExt cx="0" cy="0"/>
        </a:xfrm>
      </p:grpSpPr>
      <p:sp>
        <p:nvSpPr>
          <p:cNvPr id="7" name="Background"/>
          <p:cNvSpPr/>
          <p:nvPr/>
        </p:nvSpPr>
        <p:spPr>
          <a:xfrm>
            <a:off x="1" y="1"/>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1" y="1122364"/>
            <a:ext cx="8509963" cy="1984631"/>
          </a:xfrm>
        </p:spPr>
        <p:txBody>
          <a:bodyPr anchor="b"/>
          <a:lstStyle>
            <a:lvl1pPr algn="l">
              <a:defRPr sz="5998">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3" name="Freeform 5">
            <a:extLst>
              <a:ext uri="{FF2B5EF4-FFF2-40B4-BE49-F238E27FC236}">
                <a16:creationId xmlns:a16="http://schemas.microsoft.com/office/drawing/2014/main" id="{37BEC4E5-B208-4E35-91F2-35455D954CA1}"/>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
        <p:nvSpPr>
          <p:cNvPr id="8" name="Background">
            <a:extLst>
              <a:ext uri="{FF2B5EF4-FFF2-40B4-BE49-F238E27FC236}">
                <a16:creationId xmlns:a16="http://schemas.microsoft.com/office/drawing/2014/main" id="{73EDA2CF-CE0C-7918-ABC3-B12393B4FF7D}"/>
              </a:ext>
            </a:extLst>
          </p:cNvPr>
          <p:cNvSpPr/>
          <p:nvPr userDrawn="1"/>
        </p:nvSpPr>
        <p:spPr>
          <a:xfrm>
            <a:off x="1" y="1"/>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9" name="Lav dynamik">
            <a:extLst>
              <a:ext uri="{FF2B5EF4-FFF2-40B4-BE49-F238E27FC236}">
                <a16:creationId xmlns:a16="http://schemas.microsoft.com/office/drawing/2014/main" id="{A74B1AB8-42F0-6800-B2DB-ABCAB75F9A77}"/>
              </a:ext>
            </a:extLst>
          </p:cNvPr>
          <p:cNvSpPr txBox="1"/>
          <p:nvPr userDrawn="1"/>
        </p:nvSpPr>
        <p:spPr>
          <a:xfrm>
            <a:off x="360001"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99515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087315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Breaker image">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p:nvSpPr>
        <p:spPr>
          <a:xfrm>
            <a:off x="1"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1"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1" y="1122364"/>
            <a:ext cx="8509963" cy="1984631"/>
          </a:xfrm>
        </p:spPr>
        <p:txBody>
          <a:bodyPr anchor="b"/>
          <a:lstStyle>
            <a:lvl1pPr algn="l">
              <a:defRPr sz="5998">
                <a:solidFill>
                  <a:schemeClr val="tx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18" name="Freeform 5">
            <a:extLst>
              <a:ext uri="{FF2B5EF4-FFF2-40B4-BE49-F238E27FC236}">
                <a16:creationId xmlns:a16="http://schemas.microsoft.com/office/drawing/2014/main" id="{61967392-817A-40FD-8892-F103A9A5494B}"/>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
        <p:nvSpPr>
          <p:cNvPr id="2" name="Background">
            <a:extLst>
              <a:ext uri="{FF2B5EF4-FFF2-40B4-BE49-F238E27FC236}">
                <a16:creationId xmlns:a16="http://schemas.microsoft.com/office/drawing/2014/main" id="{7532D6F1-092B-AD55-B992-9F2A9418037C}"/>
              </a:ext>
            </a:extLst>
          </p:cNvPr>
          <p:cNvSpPr/>
          <p:nvPr userDrawn="1"/>
        </p:nvSpPr>
        <p:spPr>
          <a:xfrm>
            <a:off x="1"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Tree>
    <p:extLst>
      <p:ext uri="{BB962C8B-B14F-4D97-AF65-F5344CB8AC3E}">
        <p14:creationId xmlns:p14="http://schemas.microsoft.com/office/powerpoint/2010/main" val="216497739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8" y="453495"/>
            <a:ext cx="10590002" cy="748627"/>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2104882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5575717" cy="748627"/>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193306" y="0"/>
            <a:ext cx="5009808" cy="6858000"/>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7" y="1644652"/>
            <a:ext cx="5575717" cy="4062413"/>
          </a:xfrm>
        </p:spPr>
        <p:txBody>
          <a:bodyPr/>
          <a:lstStyle>
            <a:lvl4pPr>
              <a:defRPr sz="1400"/>
            </a:lvl4pPr>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66441951"/>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_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5812904" y="452438"/>
            <a:ext cx="5575717" cy="748627"/>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0" y="0"/>
            <a:ext cx="5009808" cy="6858000"/>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5812904" y="1644652"/>
            <a:ext cx="5575717" cy="4062413"/>
          </a:xfrm>
        </p:spPr>
        <p:txBody>
          <a:bodyPr/>
          <a:lstStyle>
            <a:lvl4pPr>
              <a:defRPr sz="1400"/>
            </a:lvl4pPr>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8" name="Picture 7">
            <a:extLst>
              <a:ext uri="{FF2B5EF4-FFF2-40B4-BE49-F238E27FC236}">
                <a16:creationId xmlns:a16="http://schemas.microsoft.com/office/drawing/2014/main" id="{1FCF53B4-8FBC-4645-A489-54D960ADED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6977" b="3191"/>
          <a:stretch/>
        </p:blipFill>
        <p:spPr>
          <a:xfrm>
            <a:off x="10172438" y="6158174"/>
            <a:ext cx="1216183" cy="247388"/>
          </a:xfrm>
          <a:prstGeom prst="rect">
            <a:avLst/>
          </a:prstGeom>
        </p:spPr>
      </p:pic>
    </p:spTree>
    <p:extLst>
      <p:ext uri="{BB962C8B-B14F-4D97-AF65-F5344CB8AC3E}">
        <p14:creationId xmlns:p14="http://schemas.microsoft.com/office/powerpoint/2010/main" val="688829021"/>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616980778"/>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8" y="1644651"/>
            <a:ext cx="5703042"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4041904030"/>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7" y="1644652"/>
            <a:ext cx="5701454"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2517385918"/>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wo content cyan (A)">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B99A07-9E2A-45ED-B095-B496756A97D4}"/>
              </a:ext>
            </a:extLst>
          </p:cNvPr>
          <p:cNvSpPr>
            <a:spLocks noGrp="1"/>
          </p:cNvSpPr>
          <p:nvPr>
            <p:ph type="title" hasCustomPrompt="1"/>
          </p:nvPr>
        </p:nvSpPr>
        <p:spPr>
          <a:xfrm>
            <a:off x="798616" y="452439"/>
            <a:ext cx="7091123" cy="743039"/>
          </a:xfrm>
        </p:spPr>
        <p:txBody>
          <a:bodyPr/>
          <a:lstStyle/>
          <a:p>
            <a:r>
              <a:rPr lang="en-GB" noProof="0"/>
              <a:t>Click to add title</a:t>
            </a:r>
          </a:p>
        </p:txBody>
      </p:sp>
      <p:sp>
        <p:nvSpPr>
          <p:cNvPr id="10" name="Background">
            <a:extLst>
              <a:ext uri="{FF2B5EF4-FFF2-40B4-BE49-F238E27FC236}">
                <a16:creationId xmlns:a16="http://schemas.microsoft.com/office/drawing/2014/main" id="{5B4101BC-2F6D-4C7D-BAF1-B5E98F520306}"/>
              </a:ext>
            </a:extLst>
          </p:cNvPr>
          <p:cNvSpPr/>
          <p:nvPr/>
        </p:nvSpPr>
        <p:spPr>
          <a:xfrm>
            <a:off x="8250000" y="1"/>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798617" y="1643782"/>
            <a:ext cx="7085383" cy="448171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5"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14" name="Footer Placeholder 4">
            <a:extLst>
              <a:ext uri="{FF2B5EF4-FFF2-40B4-BE49-F238E27FC236}">
                <a16:creationId xmlns:a16="http://schemas.microsoft.com/office/drawing/2014/main" id="{F3F7A12E-A758-4EAD-930D-17C5826C6B49}"/>
              </a:ext>
            </a:extLst>
          </p:cNvPr>
          <p:cNvSpPr>
            <a:spLocks noGrp="1"/>
          </p:cNvSpPr>
          <p:nvPr>
            <p:ph type="ftr" sz="quarter" idx="11"/>
          </p:nvPr>
        </p:nvSpPr>
        <p:spPr>
          <a:xfrm>
            <a:off x="798617" y="6438799"/>
            <a:ext cx="7086547" cy="156005"/>
          </a:xfrm>
        </p:spPr>
        <p:txBody>
          <a:bodyPr/>
          <a:lstStyle/>
          <a:p>
            <a:endParaRPr lang="en-GB"/>
          </a:p>
        </p:txBody>
      </p:sp>
      <p:sp>
        <p:nvSpPr>
          <p:cNvPr id="2" name="Background">
            <a:extLst>
              <a:ext uri="{FF2B5EF4-FFF2-40B4-BE49-F238E27FC236}">
                <a16:creationId xmlns:a16="http://schemas.microsoft.com/office/drawing/2014/main" id="{8A3E9AC7-657A-1170-D81A-3C897225E99F}"/>
              </a:ext>
            </a:extLst>
          </p:cNvPr>
          <p:cNvSpPr/>
          <p:nvPr userDrawn="1"/>
        </p:nvSpPr>
        <p:spPr>
          <a:xfrm>
            <a:off x="8250000" y="1"/>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Tree>
    <p:extLst>
      <p:ext uri="{BB962C8B-B14F-4D97-AF65-F5344CB8AC3E}">
        <p14:creationId xmlns:p14="http://schemas.microsoft.com/office/powerpoint/2010/main" val="224340019"/>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1" y="1"/>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091123"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0911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1"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4"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pic>
        <p:nvPicPr>
          <p:cNvPr id="13" name="Picture 12">
            <a:extLst>
              <a:ext uri="{FF2B5EF4-FFF2-40B4-BE49-F238E27FC236}">
                <a16:creationId xmlns:a16="http://schemas.microsoft.com/office/drawing/2014/main" id="{867469BD-A1B6-4D4D-9D97-0D41179528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1" y="6232990"/>
            <a:ext cx="1206437" cy="250686"/>
          </a:xfrm>
          <a:prstGeom prst="rect">
            <a:avLst/>
          </a:prstGeom>
        </p:spPr>
      </p:pic>
      <p:sp>
        <p:nvSpPr>
          <p:cNvPr id="4" name="Background">
            <a:extLst>
              <a:ext uri="{FF2B5EF4-FFF2-40B4-BE49-F238E27FC236}">
                <a16:creationId xmlns:a16="http://schemas.microsoft.com/office/drawing/2014/main" id="{B34D1732-ECD5-31EB-F249-90D281CABFEE}"/>
              </a:ext>
            </a:extLst>
          </p:cNvPr>
          <p:cNvSpPr/>
          <p:nvPr userDrawn="1"/>
        </p:nvSpPr>
        <p:spPr>
          <a:xfrm>
            <a:off x="1" y="1"/>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5" name="Lav dynamik">
            <a:extLst>
              <a:ext uri="{FF2B5EF4-FFF2-40B4-BE49-F238E27FC236}">
                <a16:creationId xmlns:a16="http://schemas.microsoft.com/office/drawing/2014/main" id="{E1988979-6530-DA22-61A3-CCA557D07B82}"/>
              </a:ext>
            </a:extLst>
          </p:cNvPr>
          <p:cNvSpPr txBox="1"/>
          <p:nvPr userDrawn="1"/>
        </p:nvSpPr>
        <p:spPr>
          <a:xfrm>
            <a:off x="360001"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44698857"/>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3_Text and image (C)">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51C6DDF-7761-48C5-9B07-AED93872CBDC}"/>
              </a:ext>
            </a:extLst>
          </p:cNvPr>
          <p:cNvSpPr/>
          <p:nvPr/>
        </p:nvSpPr>
        <p:spPr>
          <a:xfrm>
            <a:off x="-2" y="1"/>
            <a:ext cx="7193308"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4" name="Title 1"/>
          <p:cNvSpPr>
            <a:spLocks noGrp="1"/>
          </p:cNvSpPr>
          <p:nvPr>
            <p:ph type="title"/>
          </p:nvPr>
        </p:nvSpPr>
        <p:spPr>
          <a:xfrm>
            <a:off x="798617" y="452438"/>
            <a:ext cx="5575717" cy="748627"/>
          </a:xfrm>
        </p:spPr>
        <p:txBody>
          <a:bodyPr/>
          <a:lstStyle>
            <a:lvl1pPr>
              <a:defRPr>
                <a:solidFill>
                  <a:schemeClr val="bg1"/>
                </a:solidFill>
              </a:defRPr>
            </a:lvl1p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193306" y="0"/>
            <a:ext cx="5009808" cy="6858000"/>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7" y="1644652"/>
            <a:ext cx="5575717" cy="4062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pc="-100"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reeform 5">
            <a:extLst>
              <a:ext uri="{FF2B5EF4-FFF2-40B4-BE49-F238E27FC236}">
                <a16:creationId xmlns:a16="http://schemas.microsoft.com/office/drawing/2014/main" id="{8BAFF9CB-5E99-419F-A8F2-89C3A6A4C3B3}"/>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94404703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52111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4_Text and image (C)">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EB48B3B6-2B71-4261-BA21-4F1D67BB2FE7}"/>
              </a:ext>
            </a:extLst>
          </p:cNvPr>
          <p:cNvSpPr/>
          <p:nvPr/>
        </p:nvSpPr>
        <p:spPr>
          <a:xfrm>
            <a:off x="5009808" y="1"/>
            <a:ext cx="7193308"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9" name="Freeform 5">
            <a:extLst>
              <a:ext uri="{FF2B5EF4-FFF2-40B4-BE49-F238E27FC236}">
                <a16:creationId xmlns:a16="http://schemas.microsoft.com/office/drawing/2014/main" id="{7C10A2B9-4AFF-4C47-8FA7-993FDF898421}"/>
              </a:ext>
            </a:extLst>
          </p:cNvPr>
          <p:cNvSpPr>
            <a:spLocks noEditPoints="1"/>
          </p:cNvSpPr>
          <p:nvPr/>
        </p:nvSpPr>
        <p:spPr bwMode="auto">
          <a:xfrm>
            <a:off x="10169262"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endParaRPr lang="en-GB" sz="1800"/>
          </a:p>
        </p:txBody>
      </p:sp>
      <p:sp>
        <p:nvSpPr>
          <p:cNvPr id="4" name="Title 1"/>
          <p:cNvSpPr>
            <a:spLocks noGrp="1"/>
          </p:cNvSpPr>
          <p:nvPr>
            <p:ph type="title"/>
          </p:nvPr>
        </p:nvSpPr>
        <p:spPr>
          <a:xfrm>
            <a:off x="5812904" y="452438"/>
            <a:ext cx="5575717" cy="748627"/>
          </a:xfrm>
        </p:spPr>
        <p:txBody>
          <a:bodyPr/>
          <a:lstStyle>
            <a:lvl1pPr>
              <a:defRPr>
                <a:solidFill>
                  <a:schemeClr val="bg1"/>
                </a:solidFill>
              </a:defRPr>
            </a:lvl1p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0" y="0"/>
            <a:ext cx="5009808" cy="6858000"/>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5812904" y="1644652"/>
            <a:ext cx="5575717" cy="4062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pc="-100"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593428410"/>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wo content ocea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BD51D615-34AA-46C2-A5F4-68C9245FEF00}"/>
              </a:ext>
            </a:extLst>
          </p:cNvPr>
          <p:cNvSpPr>
            <a:spLocks noGrp="1"/>
          </p:cNvSpPr>
          <p:nvPr>
            <p:ph idx="13" hasCustomPrompt="1"/>
          </p:nvPr>
        </p:nvSpPr>
        <p:spPr>
          <a:xfrm>
            <a:off x="798617" y="1643782"/>
            <a:ext cx="7085383" cy="448171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Background">
            <a:extLst>
              <a:ext uri="{FF2B5EF4-FFF2-40B4-BE49-F238E27FC236}">
                <a16:creationId xmlns:a16="http://schemas.microsoft.com/office/drawing/2014/main" id="{5B4101BC-2F6D-4C7D-BAF1-B5E98F520306}"/>
              </a:ext>
            </a:extLst>
          </p:cNvPr>
          <p:cNvSpPr/>
          <p:nvPr/>
        </p:nvSpPr>
        <p:spPr>
          <a:xfrm>
            <a:off x="8250000" y="1"/>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5"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12" name="Footer Placeholder 4">
            <a:extLst>
              <a:ext uri="{FF2B5EF4-FFF2-40B4-BE49-F238E27FC236}">
                <a16:creationId xmlns:a16="http://schemas.microsoft.com/office/drawing/2014/main" id="{46324330-FEC8-4629-807B-706CB05DE002}"/>
              </a:ext>
            </a:extLst>
          </p:cNvPr>
          <p:cNvSpPr>
            <a:spLocks noGrp="1"/>
          </p:cNvSpPr>
          <p:nvPr>
            <p:ph type="ftr" sz="quarter" idx="11"/>
          </p:nvPr>
        </p:nvSpPr>
        <p:spPr>
          <a:xfrm>
            <a:off x="798617" y="6438799"/>
            <a:ext cx="7086547" cy="156005"/>
          </a:xfrm>
        </p:spPr>
        <p:txBody>
          <a:bodyPr/>
          <a:lstStyle/>
          <a:p>
            <a:endParaRPr lang="en-GB"/>
          </a:p>
        </p:txBody>
      </p:sp>
      <p:sp>
        <p:nvSpPr>
          <p:cNvPr id="16" name="Title 1">
            <a:extLst>
              <a:ext uri="{FF2B5EF4-FFF2-40B4-BE49-F238E27FC236}">
                <a16:creationId xmlns:a16="http://schemas.microsoft.com/office/drawing/2014/main" id="{7E771044-834A-483C-9411-B8D213ACCEA7}"/>
              </a:ext>
            </a:extLst>
          </p:cNvPr>
          <p:cNvSpPr>
            <a:spLocks noGrp="1"/>
          </p:cNvSpPr>
          <p:nvPr>
            <p:ph type="title" hasCustomPrompt="1"/>
          </p:nvPr>
        </p:nvSpPr>
        <p:spPr>
          <a:xfrm>
            <a:off x="798616" y="452439"/>
            <a:ext cx="7091123" cy="743039"/>
          </a:xfrm>
        </p:spPr>
        <p:txBody>
          <a:bodyPr/>
          <a:lstStyle/>
          <a:p>
            <a:r>
              <a:rPr lang="en-GB" noProof="0"/>
              <a:t>Click to add title</a:t>
            </a:r>
          </a:p>
        </p:txBody>
      </p:sp>
    </p:spTree>
    <p:extLst>
      <p:ext uri="{BB962C8B-B14F-4D97-AF65-F5344CB8AC3E}">
        <p14:creationId xmlns:p14="http://schemas.microsoft.com/office/powerpoint/2010/main" val="597018761"/>
      </p:ext>
    </p:extLst>
  </p:cSld>
  <p:clrMapOvr>
    <a:masterClrMapping/>
  </p:clrMapOvr>
  <p:hf hdr="0" ftr="0" dt="0"/>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wo content gras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D128298-6A22-4926-9936-4C7440BF95F9}"/>
              </a:ext>
            </a:extLst>
          </p:cNvPr>
          <p:cNvSpPr>
            <a:spLocks noGrp="1"/>
          </p:cNvSpPr>
          <p:nvPr>
            <p:ph idx="13" hasCustomPrompt="1"/>
          </p:nvPr>
        </p:nvSpPr>
        <p:spPr>
          <a:xfrm>
            <a:off x="798617" y="1643782"/>
            <a:ext cx="7085383" cy="448171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Background">
            <a:extLst>
              <a:ext uri="{FF2B5EF4-FFF2-40B4-BE49-F238E27FC236}">
                <a16:creationId xmlns:a16="http://schemas.microsoft.com/office/drawing/2014/main" id="{5B4101BC-2F6D-4C7D-BAF1-B5E98F520306}"/>
              </a:ext>
            </a:extLst>
          </p:cNvPr>
          <p:cNvSpPr/>
          <p:nvPr/>
        </p:nvSpPr>
        <p:spPr>
          <a:xfrm>
            <a:off x="8250000" y="1"/>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5"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798617" y="6438799"/>
            <a:ext cx="7086547" cy="156005"/>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3" name="Title 1">
            <a:extLst>
              <a:ext uri="{FF2B5EF4-FFF2-40B4-BE49-F238E27FC236}">
                <a16:creationId xmlns:a16="http://schemas.microsoft.com/office/drawing/2014/main" id="{DE53E3ED-38A2-4104-A6E6-E66576D4C7ED}"/>
              </a:ext>
            </a:extLst>
          </p:cNvPr>
          <p:cNvSpPr>
            <a:spLocks noGrp="1"/>
          </p:cNvSpPr>
          <p:nvPr>
            <p:ph type="title" hasCustomPrompt="1"/>
          </p:nvPr>
        </p:nvSpPr>
        <p:spPr>
          <a:xfrm>
            <a:off x="798616" y="452439"/>
            <a:ext cx="7091123" cy="743039"/>
          </a:xfrm>
        </p:spPr>
        <p:txBody>
          <a:bodyPr/>
          <a:lstStyle/>
          <a:p>
            <a:r>
              <a:rPr lang="en-GB" noProof="0"/>
              <a:t>Click to add title</a:t>
            </a:r>
          </a:p>
        </p:txBody>
      </p:sp>
    </p:spTree>
    <p:extLst>
      <p:ext uri="{BB962C8B-B14F-4D97-AF65-F5344CB8AC3E}">
        <p14:creationId xmlns:p14="http://schemas.microsoft.com/office/powerpoint/2010/main" val="2548342704"/>
      </p:ext>
    </p:extLst>
  </p:cSld>
  <p:clrMapOvr>
    <a:masterClrMapping/>
  </p:clrMapOvr>
  <p:hf hdr="0" ftr="0" dt="0"/>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8959428" cy="748627"/>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39" y="452439"/>
            <a:ext cx="801068" cy="800779"/>
          </a:xfrm>
          <a:noFill/>
          <a:ln>
            <a:noFill/>
          </a:ln>
        </p:spPr>
        <p:txBody>
          <a:bodyPr lIns="38399" tIns="0" anchor="t" anchorCtr="0"/>
          <a:lstStyle>
            <a:lvl1pPr marL="0" indent="0">
              <a:buNone/>
              <a:defRPr sz="1800">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998084799"/>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7" y="1644652"/>
            <a:ext cx="5701454"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6" y="1644268"/>
            <a:ext cx="4074055" cy="4062797"/>
          </a:xfrm>
        </p:spPr>
        <p:txBody>
          <a:bodyPr/>
          <a:lstStyle>
            <a:lvl1pPr marL="0" indent="0">
              <a:buNone/>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81D43841-4531-431F-B18A-74B22141AF70}" type="slidenum">
              <a:rPr lang="sv-SE" smtClean="0"/>
              <a:t>‹#›</a:t>
            </a:fld>
            <a:endParaRPr lang="sv-SE"/>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sv-SE"/>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sv-SE"/>
          </a:p>
        </p:txBody>
      </p:sp>
    </p:spTree>
    <p:extLst>
      <p:ext uri="{BB962C8B-B14F-4D97-AF65-F5344CB8AC3E}">
        <p14:creationId xmlns:p14="http://schemas.microsoft.com/office/powerpoint/2010/main" val="16348946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0"/>
            <a:ext cx="2445069"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latin typeface="Gotham Rounded Medium" panose="02000000000000000000" pitchFamily="50" charset="0"/>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2" y="4991259"/>
            <a:ext cx="2445068" cy="715807"/>
          </a:xfrm>
        </p:spPr>
        <p:txBody>
          <a:bodyPr lIns="0" anchor="b" anchorCtr="0"/>
          <a:lstStyle>
            <a:lvl1pPr marL="228554" indent="-228554">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grpSp>
        <p:nvGrpSpPr>
          <p:cNvPr id="3" name="Group 2">
            <a:extLst>
              <a:ext uri="{FF2B5EF4-FFF2-40B4-BE49-F238E27FC236}">
                <a16:creationId xmlns:a16="http://schemas.microsoft.com/office/drawing/2014/main" id="{CBDD567F-EFA3-4304-9F2D-5128B34EFFF1}"/>
              </a:ext>
            </a:extLst>
          </p:cNvPr>
          <p:cNvGrpSpPr/>
          <p:nvPr/>
        </p:nvGrpSpPr>
        <p:grpSpPr>
          <a:xfrm>
            <a:off x="-1980751" y="3537801"/>
            <a:ext cx="1797025" cy="2906915"/>
            <a:chOff x="12403271" y="-1"/>
            <a:chExt cx="1796791" cy="2907588"/>
          </a:xfrm>
        </p:grpSpPr>
        <p:grpSp>
          <p:nvGrpSpPr>
            <p:cNvPr id="12" name="Group 11">
              <a:extLst>
                <a:ext uri="{FF2B5EF4-FFF2-40B4-BE49-F238E27FC236}">
                  <a16:creationId xmlns:a16="http://schemas.microsoft.com/office/drawing/2014/main" id="{FA367DCD-123C-45F4-87EB-1586FA603E3A}"/>
                </a:ext>
              </a:extLst>
            </p:cNvPr>
            <p:cNvGrpSpPr/>
            <p:nvPr/>
          </p:nvGrpSpPr>
          <p:grpSpPr>
            <a:xfrm>
              <a:off x="12403271" y="-1"/>
              <a:ext cx="1796791" cy="2907588"/>
              <a:chOff x="9009867" y="1645032"/>
              <a:chExt cx="2365739" cy="3828268"/>
            </a:xfrm>
          </p:grpSpPr>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a16="http://schemas.microsoft.com/office/drawing/2014/main" id="{760E582F-46F7-4DF2-ABCB-E07E85419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14617" y="1122667"/>
              <a:ext cx="1261627" cy="1565633"/>
            </a:xfrm>
            <a:prstGeom prst="rect">
              <a:avLst/>
            </a:prstGeom>
          </p:spPr>
        </p:pic>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317849733"/>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0"/>
            <a:ext cx="2443479"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latin typeface="Gotham Rounded Medium" panose="02000000000000000000" pitchFamily="50" charset="0"/>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2" y="1644390"/>
            <a:ext cx="2445068"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latin typeface="Gotham Rounded Medium" panose="02000000000000000000" pitchFamily="50" charset="0"/>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grpSp>
        <p:nvGrpSpPr>
          <p:cNvPr id="16" name="Group 15">
            <a:extLst>
              <a:ext uri="{FF2B5EF4-FFF2-40B4-BE49-F238E27FC236}">
                <a16:creationId xmlns:a16="http://schemas.microsoft.com/office/drawing/2014/main" id="{482F1A21-DB0B-44A1-8EBE-E26897290FD2}"/>
              </a:ext>
            </a:extLst>
          </p:cNvPr>
          <p:cNvGrpSpPr/>
          <p:nvPr/>
        </p:nvGrpSpPr>
        <p:grpSpPr>
          <a:xfrm>
            <a:off x="-1980751" y="3537801"/>
            <a:ext cx="1797025" cy="2906915"/>
            <a:chOff x="12403271" y="-1"/>
            <a:chExt cx="1796791" cy="2907588"/>
          </a:xfrm>
        </p:grpSpPr>
        <p:grpSp>
          <p:nvGrpSpPr>
            <p:cNvPr id="17" name="Group 16">
              <a:extLst>
                <a:ext uri="{FF2B5EF4-FFF2-40B4-BE49-F238E27FC236}">
                  <a16:creationId xmlns:a16="http://schemas.microsoft.com/office/drawing/2014/main" id="{CA6B9EE2-783B-41AA-AC77-4DB0F5ED032D}"/>
                </a:ext>
              </a:extLst>
            </p:cNvPr>
            <p:cNvGrpSpPr/>
            <p:nvPr/>
          </p:nvGrpSpPr>
          <p:grpSpPr>
            <a:xfrm>
              <a:off x="12403271" y="-1"/>
              <a:ext cx="1796791" cy="2907588"/>
              <a:chOff x="9009867" y="1645032"/>
              <a:chExt cx="2365739" cy="3828268"/>
            </a:xfrm>
          </p:grpSpPr>
          <p:sp>
            <p:nvSpPr>
              <p:cNvPr id="19" name="Rectangle: Rounded Corners 18">
                <a:extLst>
                  <a:ext uri="{FF2B5EF4-FFF2-40B4-BE49-F238E27FC236}">
                    <a16:creationId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pic>
            <p:nvPicPr>
              <p:cNvPr id="20" name="Picture 19">
                <a:extLst>
                  <a:ext uri="{FF2B5EF4-FFF2-40B4-BE49-F238E27FC236}">
                    <a16:creationId xmlns:a16="http://schemas.microsoft.com/office/drawing/2014/main" id="{C1B093AE-E011-42FE-AB95-66C9BFBDFA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a16="http://schemas.microsoft.com/office/drawing/2014/main" id="{6BE0B471-FCB7-47D8-9FB4-678E9DA02E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469642596"/>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618" y="453495"/>
            <a:ext cx="10590002" cy="748627"/>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4056592" y="1644652"/>
            <a:ext cx="7332028"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8" y="1644390"/>
            <a:ext cx="2443480"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latin typeface="Gotham Rounded Medium" panose="02000000000000000000" pitchFamily="50" charset="0"/>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8" y="4991259"/>
            <a:ext cx="2443479" cy="715807"/>
          </a:xfrm>
        </p:spPr>
        <p:txBody>
          <a:bodyPr lIns="0" anchor="b" anchorCtr="0"/>
          <a:lstStyle>
            <a:lvl1pPr marL="228554" indent="-228554">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grpSp>
        <p:nvGrpSpPr>
          <p:cNvPr id="15" name="Group 14">
            <a:extLst>
              <a:ext uri="{FF2B5EF4-FFF2-40B4-BE49-F238E27FC236}">
                <a16:creationId xmlns:a16="http://schemas.microsoft.com/office/drawing/2014/main" id="{4C08E95C-A108-449E-AA24-2989A4642A1B}"/>
              </a:ext>
            </a:extLst>
          </p:cNvPr>
          <p:cNvGrpSpPr/>
          <p:nvPr/>
        </p:nvGrpSpPr>
        <p:grpSpPr>
          <a:xfrm>
            <a:off x="-1980751" y="3537801"/>
            <a:ext cx="1797025" cy="2906915"/>
            <a:chOff x="12403271" y="-1"/>
            <a:chExt cx="1796791" cy="2907588"/>
          </a:xfrm>
        </p:grpSpPr>
        <p:grpSp>
          <p:nvGrpSpPr>
            <p:cNvPr id="16" name="Group 15">
              <a:extLst>
                <a:ext uri="{FF2B5EF4-FFF2-40B4-BE49-F238E27FC236}">
                  <a16:creationId xmlns:a16="http://schemas.microsoft.com/office/drawing/2014/main" id="{067BA9E9-E6FD-43CD-9C63-CB59B98DE9FA}"/>
                </a:ext>
              </a:extLst>
            </p:cNvPr>
            <p:cNvGrpSpPr/>
            <p:nvPr/>
          </p:nvGrpSpPr>
          <p:grpSpPr>
            <a:xfrm>
              <a:off x="12403271" y="-1"/>
              <a:ext cx="1796791" cy="2907588"/>
              <a:chOff x="9009867" y="1645032"/>
              <a:chExt cx="2365739" cy="3828268"/>
            </a:xfrm>
          </p:grpSpPr>
          <p:sp>
            <p:nvSpPr>
              <p:cNvPr id="18" name="Rectangle: Rounded Corners 17">
                <a:extLst>
                  <a:ext uri="{FF2B5EF4-FFF2-40B4-BE49-F238E27FC236}">
                    <a16:creationId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pic>
            <p:nvPicPr>
              <p:cNvPr id="19" name="Picture 18">
                <a:extLst>
                  <a:ext uri="{FF2B5EF4-FFF2-40B4-BE49-F238E27FC236}">
                    <a16:creationId xmlns:a16="http://schemas.microsoft.com/office/drawing/2014/main" id="{65E16663-E9F6-4D4C-9422-559BC29D6C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a16="http://schemas.microsoft.com/office/drawing/2014/main" id="{B77BCF0F-D12B-4ADD-B578-30EC974B1E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3316626126"/>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p:nvCxnSpPr>
        <p:spPr>
          <a:xfrm>
            <a:off x="3134511" y="1467630"/>
            <a:ext cx="0" cy="4821399"/>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p:nvCxnSpPr>
        <p:spPr>
          <a:xfrm>
            <a:off x="6096050" y="1467630"/>
            <a:ext cx="0" cy="4821399"/>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p:nvCxnSpPr>
        <p:spPr>
          <a:xfrm>
            <a:off x="9057588" y="1467630"/>
            <a:ext cx="0" cy="4821399"/>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521976"/>
            <a:ext cx="2595600" cy="2515476"/>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521976"/>
            <a:ext cx="2595600" cy="2515476"/>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521976"/>
            <a:ext cx="2595600" cy="2515476"/>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521976"/>
            <a:ext cx="2595600" cy="2515476"/>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467630"/>
            <a:ext cx="2595600" cy="1917043"/>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467630"/>
            <a:ext cx="2595600" cy="1917043"/>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467630"/>
            <a:ext cx="2595600" cy="1917043"/>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467630"/>
            <a:ext cx="2595600" cy="1917043"/>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cxnSp>
        <p:nvCxnSpPr>
          <p:cNvPr id="3" name="Straight Connector 2">
            <a:extLst>
              <a:ext uri="{FF2B5EF4-FFF2-40B4-BE49-F238E27FC236}">
                <a16:creationId xmlns:a16="http://schemas.microsoft.com/office/drawing/2014/main" id="{168E0C73-5B56-F03F-EF3C-5DF36758405F}"/>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55657E-A8D6-80C7-AFCA-9169C4AF87EB}"/>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ED50BC-922E-EDF8-FB5E-AC6A42977339}"/>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463458"/>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8"/>
            <a:ext cx="4072466" cy="748627"/>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4pPr>
              <a:defRPr lang="en-GB" sz="1800" noProof="0" dirty="0"/>
            </a:lvl4pPr>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8" y="5388899"/>
            <a:ext cx="5703042" cy="318166"/>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8" y="536905"/>
            <a:ext cx="5703042"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53295989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03517552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8"/>
            <a:ext cx="10590003" cy="748627"/>
          </a:xfrm>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80" y="1644652"/>
            <a:ext cx="5703041" cy="3744247"/>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1800"/>
            </a:lvl4pPr>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8" y="5388899"/>
            <a:ext cx="5703042" cy="318166"/>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423938038"/>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2443480" cy="3744247"/>
          </a:xfrm>
          <a:solidFill>
            <a:srgbClr val="F6F6F4"/>
          </a:solidFill>
        </p:spPr>
        <p:txBody>
          <a:bodyPr tIns="0" anchor="t" anchorCtr="0"/>
          <a:lstStyle>
            <a:lvl1pPr marL="0" indent="0">
              <a:buNone/>
              <a:defRPr/>
            </a:lvl1pPr>
          </a:lstStyle>
          <a:p>
            <a:r>
              <a:rPr lang="en-GB" noProof="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421851792"/>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536905"/>
            <a:ext cx="10590002" cy="4851993"/>
          </a:xfrm>
          <a:solidFill>
            <a:srgbClr val="F6F6F4"/>
          </a:solidFill>
        </p:spPr>
        <p:txBody>
          <a:bodyPr tIns="0" anchor="t" anchorCtr="0"/>
          <a:lstStyle>
            <a:lvl1pPr>
              <a:buNone/>
              <a:defRPr/>
            </a:lvl1pPr>
          </a:lstStyle>
          <a:p>
            <a:r>
              <a:rPr lang="en-GB" noProof="0"/>
              <a:t>Mark placeholder to insert image</a:t>
            </a:r>
          </a:p>
        </p:txBody>
      </p:sp>
      <p:sp>
        <p:nvSpPr>
          <p:cNvPr id="4" name="Title 1"/>
          <p:cNvSpPr>
            <a:spLocks noGrp="1"/>
          </p:cNvSpPr>
          <p:nvPr>
            <p:ph type="title"/>
          </p:nvPr>
        </p:nvSpPr>
        <p:spPr>
          <a:xfrm>
            <a:off x="1613110" y="906489"/>
            <a:ext cx="3257974" cy="2157549"/>
          </a:xfrm>
        </p:spPr>
        <p:txBody>
          <a:bodyPr/>
          <a:lstStyle/>
          <a:p>
            <a:r>
              <a:rPr lang="en-US"/>
              <a:t>Click to edit Master title style</a:t>
            </a:r>
            <a:endParaRPr lang="en-GB"/>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29" y="5388899"/>
            <a:ext cx="10591592" cy="318166"/>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2753950446"/>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29" y="5387834"/>
            <a:ext cx="4074055" cy="317907"/>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8" y="5387835"/>
            <a:ext cx="5703042" cy="317907"/>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2"/>
            <a:ext cx="4072467" cy="3743181"/>
          </a:xfrm>
          <a:solidFill>
            <a:srgbClr val="F6F6F4"/>
          </a:solidFill>
        </p:spPr>
        <p:txBody>
          <a:bodyPr tIns="0" anchor="t" anchorCtr="0"/>
          <a:lstStyle>
            <a:lvl1pPr>
              <a:buNone/>
              <a:defRPr/>
            </a:lvl1pPr>
          </a:lstStyle>
          <a:p>
            <a:r>
              <a:rPr lang="en-GB" noProof="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8"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2601191255"/>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3257974" cy="317907"/>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4" y="5387835"/>
            <a:ext cx="3257974" cy="317907"/>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0"/>
            <a:ext cx="2445069" cy="4062675"/>
          </a:xfrm>
        </p:spPr>
        <p:txBody>
          <a:bodyPr lIns="0"/>
          <a:lstStyle>
            <a:lvl1pPr marL="0" indent="0">
              <a:lnSpc>
                <a:spcPct val="80000"/>
              </a:lnSpc>
              <a:spcAft>
                <a:spcPts val="1200"/>
              </a:spcAft>
              <a:buFont typeface="Arial" panose="020B0604020202020204" pitchFamily="34" charset="0"/>
              <a:buChar char="​"/>
              <a:defRPr sz="4799" b="1" cap="all" spc="-150" baseline="0">
                <a:solidFill>
                  <a:schemeClr val="tx2"/>
                </a:solidFill>
                <a:latin typeface="Gotham Rounded Medium" panose="02000000000000000000" pitchFamily="50" charset="0"/>
              </a:defRPr>
            </a:lvl1pPr>
            <a:lvl2pPr marL="0" indent="0">
              <a:lnSpc>
                <a:spcPct val="100000"/>
              </a:lnSpc>
              <a:buFont typeface="Arial" panose="020B0604020202020204" pitchFamily="34" charset="0"/>
              <a:buChar char="​"/>
              <a:defRPr sz="1600" baseline="0">
                <a:solidFill>
                  <a:schemeClr val="tx2"/>
                </a:solidFill>
              </a:defRPr>
            </a:lvl2pPr>
            <a:lvl3pPr marL="251950" indent="-251950">
              <a:lnSpc>
                <a:spcPct val="100000"/>
              </a:lnSpc>
              <a:buFont typeface="Verdana" panose="020B0604030504040204" pitchFamily="34" charset="0"/>
              <a:buChar char="•"/>
              <a:defRPr sz="1600" i="0" baseline="0">
                <a:solidFill>
                  <a:schemeClr val="tx2"/>
                </a:solidFill>
              </a:defRPr>
            </a:lvl3pPr>
            <a:lvl4pPr marL="271409" indent="-271409">
              <a:lnSpc>
                <a:spcPct val="100000"/>
              </a:lnSpc>
              <a:buFont typeface="+mj-lt"/>
              <a:buAutoNum type="arabicPeriod"/>
              <a:defRPr sz="1600">
                <a:solidFill>
                  <a:schemeClr val="tx2"/>
                </a:solidFill>
              </a:defRPr>
            </a:lvl4pPr>
            <a:lvl5pPr marL="271409" indent="-271409">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09" indent="-271409">
              <a:buClr>
                <a:schemeClr val="tx2"/>
              </a:buClr>
              <a:buFont typeface="+mj-lt"/>
              <a:buAutoNum type="arabicParenR"/>
              <a:defRPr sz="1000">
                <a:solidFill>
                  <a:schemeClr val="tx2"/>
                </a:solidFill>
              </a:defRPr>
            </a:lvl8pPr>
            <a:lvl9pPr marL="271409" indent="-271409">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230890953"/>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7" y="5387835"/>
            <a:ext cx="5701454" cy="318166"/>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3522057853"/>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1" cy="318166"/>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5"/>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5"/>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2906782126"/>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0" y="5387835"/>
            <a:ext cx="5703042" cy="317907"/>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6"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6" cy="1483525"/>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4"/>
            <a:ext cx="1628987" cy="1483525"/>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5"/>
          </a:xfrm>
          <a:solidFill>
            <a:srgbClr val="F6F6F4"/>
          </a:solidFill>
        </p:spPr>
        <p:txBody>
          <a:bodyPr tIns="0" anchor="t" anchorCtr="0"/>
          <a:lstStyle>
            <a:lvl1pPr marL="0" indent="0">
              <a:buNone/>
              <a:defRPr/>
            </a:lvl1pPr>
          </a:lstStyle>
          <a:p>
            <a:r>
              <a:rPr lang="en-GB" noProof="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379827762"/>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0" y="5388899"/>
            <a:ext cx="5703042" cy="316843"/>
          </a:xfrm>
        </p:spPr>
        <p:txBody>
          <a:bodyPr lIns="0" anchor="b" anchorCtr="0"/>
          <a:lstStyle>
            <a:lvl1pPr marL="0" indent="0">
              <a:lnSpc>
                <a:spcPct val="80000"/>
              </a:lnSpc>
              <a:spcAft>
                <a:spcPts val="0"/>
              </a:spcAft>
              <a:buFont typeface="Arial" panose="020B0604020202020204" pitchFamily="34" charset="0"/>
              <a:buChar char="​"/>
              <a:defRPr sz="1100" b="1" i="0" cap="none"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178" indent="-176178">
              <a:lnSpc>
                <a:spcPct val="100000"/>
              </a:lnSpc>
              <a:buFont typeface="+mj-lt"/>
              <a:buAutoNum type="arabicPeriod"/>
              <a:defRPr sz="1200">
                <a:solidFill>
                  <a:schemeClr val="bg2"/>
                </a:solidFill>
              </a:defRPr>
            </a:lvl4pPr>
            <a:lvl5pPr marL="176178" indent="-176178">
              <a:lnSpc>
                <a:spcPct val="100000"/>
              </a:lnSpc>
              <a:buFont typeface="+mj-lt"/>
              <a:buAutoNum type="alphaUcPeriod"/>
              <a:defRPr sz="1200" b="0" cap="none" baseline="0">
                <a:solidFill>
                  <a:schemeClr val="bg2"/>
                </a:solidFill>
              </a:defRPr>
            </a:lvl5pPr>
          </a:lstStyle>
          <a:p>
            <a:pPr lvl="0"/>
            <a:r>
              <a:rPr lang="en-GB"/>
              <a:t>Image text</a:t>
            </a:r>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1100" b="1" cap="none"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5"/>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4"/>
            <a:ext cx="1628988" cy="1483525"/>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5"/>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5"/>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4110679977"/>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and full slide image">
    <p:spTree>
      <p:nvGrpSpPr>
        <p:cNvPr id="1" name=""/>
        <p:cNvGrpSpPr/>
        <p:nvPr/>
      </p:nvGrpSpPr>
      <p:grpSpPr>
        <a:xfrm>
          <a:off x="0" y="0"/>
          <a:ext cx="0" cy="0"/>
          <a:chOff x="0" y="0"/>
          <a:chExt cx="0" cy="0"/>
        </a:xfrm>
      </p:grpSpPr>
      <p:sp>
        <p:nvSpPr>
          <p:cNvPr id="4" name="Background"/>
          <p:cNvSpPr/>
          <p:nvPr/>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7" name="Picture Placeholder 5"/>
          <p:cNvSpPr>
            <a:spLocks noGrp="1"/>
          </p:cNvSpPr>
          <p:nvPr>
            <p:ph type="pic" sz="quarter" idx="10" hasCustomPrompt="1"/>
          </p:nvPr>
        </p:nvSpPr>
        <p:spPr>
          <a:xfrm>
            <a:off x="-1" y="0"/>
            <a:ext cx="12194787"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p>
        </p:txBody>
      </p:sp>
      <p:sp>
        <p:nvSpPr>
          <p:cNvPr id="2" name="Title 1"/>
          <p:cNvSpPr>
            <a:spLocks noGrp="1"/>
          </p:cNvSpPr>
          <p:nvPr>
            <p:ph type="title"/>
          </p:nvPr>
        </p:nvSpPr>
        <p:spPr>
          <a:xfrm>
            <a:off x="817034" y="452439"/>
            <a:ext cx="10556574" cy="1056000"/>
          </a:xfrm>
        </p:spPr>
        <p:txBody>
          <a:bodyPr/>
          <a:lstStyle>
            <a:lvl1pPr>
              <a:defRPr>
                <a:solidFill>
                  <a:schemeClr val="tx2"/>
                </a:solidFill>
              </a:defRPr>
            </a:lvl1pPr>
          </a:lstStyle>
          <a:p>
            <a:r>
              <a:rPr lang="en-US" noProof="0"/>
              <a:t>Click to edit Master title style</a:t>
            </a:r>
            <a:endParaRPr lang="en-GB" noProof="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fld id="{23AA811B-2EBD-4900-905E-5BE206449611}" type="slidenum">
              <a:rPr lang="en-GB" smtClean="0"/>
              <a:pPr/>
              <a:t>‹#›</a:t>
            </a:fld>
            <a:endParaRPr lang="en-GB"/>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endParaRPr lang="en-GB"/>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endParaRPr lang="en-GB"/>
          </a:p>
        </p:txBody>
      </p:sp>
    </p:spTree>
    <p:extLst>
      <p:ext uri="{BB962C8B-B14F-4D97-AF65-F5344CB8AC3E}">
        <p14:creationId xmlns:p14="http://schemas.microsoft.com/office/powerpoint/2010/main" val="22035567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85279563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Full slide image">
    <p:spTree>
      <p:nvGrpSpPr>
        <p:cNvPr id="1" name=""/>
        <p:cNvGrpSpPr/>
        <p:nvPr/>
      </p:nvGrpSpPr>
      <p:grpSpPr>
        <a:xfrm>
          <a:off x="0" y="0"/>
          <a:ext cx="0" cy="0"/>
          <a:chOff x="0" y="0"/>
          <a:chExt cx="0" cy="0"/>
        </a:xfrm>
      </p:grpSpPr>
      <p:sp>
        <p:nvSpPr>
          <p:cNvPr id="3" name="Background"/>
          <p:cNvSpPr/>
          <p:nvPr/>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Picture Placeholder 5"/>
          <p:cNvSpPr>
            <a:spLocks noGrp="1"/>
          </p:cNvSpPr>
          <p:nvPr>
            <p:ph type="pic" sz="quarter" idx="10" hasCustomPrompt="1"/>
          </p:nvPr>
        </p:nvSpPr>
        <p:spPr>
          <a:xfrm>
            <a:off x="-1" y="0"/>
            <a:ext cx="12194787"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fld id="{23AA811B-2EBD-4900-905E-5BE206449611}" type="slidenum">
              <a:rPr lang="en-GB" smtClean="0"/>
              <a:pPr/>
              <a:t>‹#›</a:t>
            </a:fld>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endParaRPr lang="en-GB"/>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endParaRPr lang="en-GB"/>
          </a:p>
        </p:txBody>
      </p:sp>
    </p:spTree>
    <p:extLst>
      <p:ext uri="{BB962C8B-B14F-4D97-AF65-F5344CB8AC3E}">
        <p14:creationId xmlns:p14="http://schemas.microsoft.com/office/powerpoint/2010/main" val="811477842"/>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Quote">
    <p:bg>
      <p:bgRef idx="1001">
        <a:schemeClr val="bg1"/>
      </p:bgRef>
    </p:bg>
    <p:spTree>
      <p:nvGrpSpPr>
        <p:cNvPr id="1" name=""/>
        <p:cNvGrpSpPr/>
        <p:nvPr/>
      </p:nvGrpSpPr>
      <p:grpSpPr>
        <a:xfrm>
          <a:off x="0" y="0"/>
          <a:ext cx="0" cy="0"/>
          <a:chOff x="0" y="0"/>
          <a:chExt cx="0" cy="0"/>
        </a:xfrm>
      </p:grpSpPr>
      <p:sp>
        <p:nvSpPr>
          <p:cNvPr id="7" name="Background"/>
          <p:cNvSpPr/>
          <p:nvPr/>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3199" b="0" cap="none">
                <a:solidFill>
                  <a:schemeClr val="tx1"/>
                </a:solidFill>
              </a:defRPr>
            </a:lvl1pPr>
          </a:lstStyle>
          <a:p>
            <a:r>
              <a:rPr lang="en-GB"/>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2" y="5018936"/>
            <a:ext cx="7332990" cy="1084011"/>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p>
        </p:txBody>
      </p:sp>
      <p:sp>
        <p:nvSpPr>
          <p:cNvPr id="12"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6" name="TextBox 5">
            <a:extLst>
              <a:ext uri="{FF2B5EF4-FFF2-40B4-BE49-F238E27FC236}">
                <a16:creationId xmlns:a16="http://schemas.microsoft.com/office/drawing/2014/main" id="{CEE8FF56-E9E6-4CE1-A183-9B907183A27A}"/>
              </a:ext>
            </a:extLst>
          </p:cNvPr>
          <p:cNvSpPr txBox="1"/>
          <p:nvPr/>
        </p:nvSpPr>
        <p:spPr bwMode="auto">
          <a:xfrm>
            <a:off x="805541" y="2249830"/>
            <a:ext cx="1671855" cy="2829504"/>
          </a:xfrm>
          <a:prstGeom prst="rect">
            <a:avLst/>
          </a:prstGeom>
          <a:noFill/>
          <a:ln w="9525">
            <a:noFill/>
            <a:miter lim="800000"/>
            <a:headEnd/>
            <a:tailEnd/>
          </a:ln>
          <a:effectLst/>
        </p:spPr>
        <p:txBody>
          <a:bodyPr vert="horz" wrap="square" lIns="35992" tIns="0" rIns="0" bIns="0" numCol="1" rtlCol="0" anchor="t" anchorCtr="0" compatLnSpc="1">
            <a:prstTxWarp prst="textNoShape">
              <a:avLst/>
            </a:prstTxWarp>
            <a:noAutofit/>
          </a:bodyPr>
          <a:lstStyle/>
          <a:p>
            <a:pPr marL="12697" marR="0" indent="-25395" algn="l" defTabSz="457109" rtl="0" eaLnBrk="0" fontAlgn="base" latinLnBrk="0" hangingPunct="0">
              <a:lnSpc>
                <a:spcPts val="2163"/>
              </a:lnSpc>
              <a:spcBef>
                <a:spcPct val="0"/>
              </a:spcBef>
              <a:spcAft>
                <a:spcPts val="1500"/>
              </a:spcAft>
              <a:buClrTx/>
              <a:buSzTx/>
              <a:tabLst/>
            </a:pPr>
            <a:r>
              <a:rPr kumimoji="0" lang="en-GB" sz="19896" b="0" i="0" u="none" strike="noStrike" kern="1200" cap="none" spc="0" normalizeH="0" baseline="0" noProof="0">
                <a:ln>
                  <a:noFill/>
                </a:ln>
                <a:solidFill>
                  <a:schemeClr val="tx1"/>
                </a:solidFill>
                <a:effectLst/>
                <a:uLnTx/>
                <a:uFillTx/>
                <a:latin typeface="+mj-lt"/>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p:nvSpPr>
        <p:spPr bwMode="auto">
          <a:xfrm>
            <a:off x="798617" y="6158174"/>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19" tIns="45709" rIns="91419" bIns="45709" numCol="1" anchor="t" anchorCtr="0" compatLnSpc="1">
            <a:prstTxWarp prst="textNoShape">
              <a:avLst/>
            </a:prstTxWarp>
          </a:bodyPr>
          <a:lstStyle/>
          <a:p>
            <a:endParaRPr lang="en-GB" sz="180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endParaRPr lang="en-GB"/>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491196845"/>
      </p:ext>
    </p:extLst>
  </p:cSld>
  <p:clrMapOvr>
    <a:overrideClrMapping bg1="dk1" tx1="lt1" bg2="dk2" tx2="lt2" accent1="accent1" accent2="accent2" accent3="accent3" accent4="accent4" accent5="accent5" accent6="accent6" hlink="hlink" folHlink="folHlink"/>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8"/>
            <a:ext cx="10590003" cy="748627"/>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77660119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3AA811B-2EBD-4900-905E-5BE206449611}" type="slidenum">
              <a:rPr lang="en-GB" smtClean="0"/>
              <a:pPr/>
              <a:t>‹#›</a:t>
            </a:fld>
            <a:endParaRPr lang="en-GB"/>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endParaRPr lang="en-GB"/>
          </a:p>
        </p:txBody>
      </p:sp>
    </p:spTree>
    <p:extLst>
      <p:ext uri="{BB962C8B-B14F-4D97-AF65-F5344CB8AC3E}">
        <p14:creationId xmlns:p14="http://schemas.microsoft.com/office/powerpoint/2010/main" val="12042770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End slide (A)">
    <p:bg>
      <p:bgRef idx="1001">
        <a:schemeClr val="bg1"/>
      </p:bgRef>
    </p:bg>
    <p:spTree>
      <p:nvGrpSpPr>
        <p:cNvPr id="1" name=""/>
        <p:cNvGrpSpPr/>
        <p:nvPr/>
      </p:nvGrpSpPr>
      <p:grpSpPr>
        <a:xfrm>
          <a:off x="0" y="0"/>
          <a:ext cx="0" cy="0"/>
          <a:chOff x="0" y="0"/>
          <a:chExt cx="0" cy="0"/>
        </a:xfrm>
      </p:grpSpPr>
      <p:sp>
        <p:nvSpPr>
          <p:cNvPr id="7" name="Background"/>
          <p:cNvSpPr/>
          <p:nvPr/>
        </p:nvSpPr>
        <p:spPr>
          <a:xfrm>
            <a:off x="1"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a:p>
        </p:txBody>
      </p:sp>
      <p:sp>
        <p:nvSpPr>
          <p:cNvPr id="2" name="Title Placeholder 1"/>
          <p:cNvSpPr>
            <a:spLocks noGrp="1"/>
          </p:cNvSpPr>
          <p:nvPr>
            <p:ph type="ctrTitle"/>
          </p:nvPr>
        </p:nvSpPr>
        <p:spPr>
          <a:xfrm>
            <a:off x="798617" y="452440"/>
            <a:ext cx="10590003" cy="1196444"/>
          </a:xfrm>
        </p:spPr>
        <p:txBody>
          <a:bodyPr tIns="0"/>
          <a:lstStyle>
            <a:lvl1pPr>
              <a:defRPr sz="3199" cap="all" baseline="0" smtClean="0">
                <a:solidFill>
                  <a:schemeClr val="bg1"/>
                </a:solidFill>
                <a:latin typeface="+mj-lt"/>
              </a:defRPr>
            </a:lvl1pPr>
          </a:lstStyle>
          <a:p>
            <a:r>
              <a:rPr lang="en-US" noProof="0"/>
              <a:t>Click to edit Master title style</a:t>
            </a:r>
            <a:endParaRPr lang="en-GB" noProof="0"/>
          </a:p>
        </p:txBody>
      </p:sp>
      <p:sp>
        <p:nvSpPr>
          <p:cNvPr id="12"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endParaRPr lang="en-GB"/>
          </a:p>
        </p:txBody>
      </p:sp>
      <p:pic>
        <p:nvPicPr>
          <p:cNvPr id="14" name="Picture 13">
            <a:extLst>
              <a:ext uri="{FF2B5EF4-FFF2-40B4-BE49-F238E27FC236}">
                <a16:creationId xmlns:a16="http://schemas.microsoft.com/office/drawing/2014/main" id="{03961294-2525-490E-94CD-4E7C97A601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617" y="6164841"/>
            <a:ext cx="2045213" cy="251942"/>
          </a:xfrm>
          <a:prstGeom prst="rect">
            <a:avLst/>
          </a:prstGeom>
        </p:spPr>
      </p:pic>
    </p:spTree>
    <p:extLst>
      <p:ext uri="{BB962C8B-B14F-4D97-AF65-F5344CB8AC3E}">
        <p14:creationId xmlns:p14="http://schemas.microsoft.com/office/powerpoint/2010/main" val="1382117348"/>
      </p:ext>
    </p:extLst>
  </p:cSld>
  <p:clrMapOvr>
    <a:overrideClrMapping bg1="lt1" tx1="dk1" bg2="lt2" tx2="dk2" accent1="accent1" accent2="accent2" accent3="accent3" accent4="accent4" accent5="accent5" accent6="accent6" hlink="hlink" folHlink="folHlink"/>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End slide (B)">
    <p:bg>
      <p:bgRef idx="1001">
        <a:schemeClr val="bg1"/>
      </p:bgRef>
    </p:bg>
    <p:spTree>
      <p:nvGrpSpPr>
        <p:cNvPr id="1" name=""/>
        <p:cNvGrpSpPr/>
        <p:nvPr/>
      </p:nvGrpSpPr>
      <p:grpSpPr>
        <a:xfrm>
          <a:off x="0" y="0"/>
          <a:ext cx="0" cy="0"/>
          <a:chOff x="0" y="0"/>
          <a:chExt cx="0" cy="0"/>
        </a:xfrm>
      </p:grpSpPr>
      <p:sp>
        <p:nvSpPr>
          <p:cNvPr id="7" name="Background"/>
          <p:cNvSpPr/>
          <p:nvPr/>
        </p:nvSpPr>
        <p:spPr>
          <a:xfrm>
            <a:off x="1"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8" y="452439"/>
            <a:ext cx="4886960" cy="4431940"/>
          </a:xfrm>
        </p:spPr>
        <p:txBody>
          <a:bodyPr/>
          <a:lstStyle>
            <a:lvl1pPr>
              <a:defRPr>
                <a:solidFill>
                  <a:schemeClr val="bg1"/>
                </a:solidFill>
              </a:defRPr>
            </a:lvl1pPr>
          </a:lstStyle>
          <a:p>
            <a:r>
              <a:rPr lang="en-GB"/>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8" y="4970200"/>
            <a:ext cx="4886960" cy="365370"/>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8" y="5332765"/>
            <a:ext cx="4886960" cy="424314"/>
          </a:xfrm>
        </p:spPr>
        <p:txBody>
          <a:bodyPr/>
          <a:lstStyle>
            <a:lvl1pPr marL="0" indent="0">
              <a:spcAft>
                <a:spcPts val="0"/>
              </a:spcAft>
              <a:buFontTx/>
              <a:buNone/>
              <a:defRPr sz="1600">
                <a:solidFill>
                  <a:schemeClr val="bg1"/>
                </a:solidFill>
              </a:defRPr>
            </a:lvl1pPr>
            <a:lvl2pPr marL="395921" indent="0">
              <a:buFontTx/>
              <a:buNone/>
              <a:defRPr sz="1600">
                <a:solidFill>
                  <a:schemeClr val="bg1"/>
                </a:solidFill>
              </a:defRPr>
            </a:lvl2pPr>
            <a:lvl3pPr marL="727055"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p>
        </p:txBody>
      </p:sp>
      <p:sp>
        <p:nvSpPr>
          <p:cNvPr id="12"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endParaRPr lang="en-GB"/>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endParaRPr lang="en-GB"/>
          </a:p>
        </p:txBody>
      </p:sp>
      <p:pic>
        <p:nvPicPr>
          <p:cNvPr id="16" name="Picture 15">
            <a:extLst>
              <a:ext uri="{FF2B5EF4-FFF2-40B4-BE49-F238E27FC236}">
                <a16:creationId xmlns:a16="http://schemas.microsoft.com/office/drawing/2014/main" id="{8F2A8A85-042B-4D34-B827-26380C0341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617" y="6164841"/>
            <a:ext cx="2045213" cy="251942"/>
          </a:xfrm>
          <a:prstGeom prst="rect">
            <a:avLst/>
          </a:prstGeom>
        </p:spPr>
      </p:pic>
    </p:spTree>
    <p:extLst>
      <p:ext uri="{BB962C8B-B14F-4D97-AF65-F5344CB8AC3E}">
        <p14:creationId xmlns:p14="http://schemas.microsoft.com/office/powerpoint/2010/main" val="2966313304"/>
      </p:ext>
    </p:extLst>
  </p:cSld>
  <p:clrMapOvr>
    <a:overrideClrMapping bg1="lt1" tx1="dk1" bg2="lt2" tx2="dk2" accent1="accent1" accent2="accent2" accent3="accent3" accent4="accent4" accent5="accent5" accent6="accent6" hlink="hlink" folHlink="folHlink"/>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_End slide (B)">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3AA811B-2EBD-4900-905E-5BE206449611}" type="slidenum">
              <a:rPr lang="en-GB" smtClean="0"/>
              <a:pPr/>
              <a:t>‹#›</a:t>
            </a:fld>
            <a:endParaRPr lang="en-GB"/>
          </a:p>
        </p:txBody>
      </p:sp>
      <p:sp>
        <p:nvSpPr>
          <p:cNvPr id="7" name="Background"/>
          <p:cNvSpPr/>
          <p:nvPr/>
        </p:nvSpPr>
        <p:spPr>
          <a:xfrm>
            <a:off x="1" y="1"/>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13" name="logo">
            <a:extLst>
              <a:ext uri="{FF2B5EF4-FFF2-40B4-BE49-F238E27FC236}">
                <a16:creationId xmlns:a16="http://schemas.microsoft.com/office/drawing/2014/main" id="{631C3482-03A2-4809-9CCD-0C2DDB89C3A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8242" y="5192522"/>
            <a:ext cx="1751041" cy="363875"/>
          </a:xfrm>
          <a:prstGeom prst="rect">
            <a:avLst/>
          </a:prstGeom>
        </p:spPr>
      </p:pic>
      <p:pic>
        <p:nvPicPr>
          <p:cNvPr id="5" name="Graphic 4">
            <a:extLst>
              <a:ext uri="{FF2B5EF4-FFF2-40B4-BE49-F238E27FC236}">
                <a16:creationId xmlns:a16="http://schemas.microsoft.com/office/drawing/2014/main" id="{07FFCA89-039C-4531-8FC1-D538472C90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58241" y="1282751"/>
            <a:ext cx="4986780" cy="3468696"/>
          </a:xfrm>
          <a:prstGeom prst="rect">
            <a:avLst/>
          </a:prstGeom>
        </p:spPr>
      </p:pic>
    </p:spTree>
    <p:extLst>
      <p:ext uri="{BB962C8B-B14F-4D97-AF65-F5344CB8AC3E}">
        <p14:creationId xmlns:p14="http://schemas.microsoft.com/office/powerpoint/2010/main" val="2613297136"/>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_End slide (C)">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3AA811B-2EBD-4900-905E-5BE206449611}" type="slidenum">
              <a:rPr lang="en-GB" smtClean="0"/>
              <a:pPr/>
              <a:t>‹#›</a:t>
            </a:fld>
            <a:endParaRPr lang="en-GB"/>
          </a:p>
        </p:txBody>
      </p:sp>
      <p:sp>
        <p:nvSpPr>
          <p:cNvPr id="7" name="Background"/>
          <p:cNvSpPr/>
          <p:nvPr/>
        </p:nvSpPr>
        <p:spPr>
          <a:xfrm>
            <a:off x="1" y="1"/>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5" name="Graphic 4">
            <a:extLst>
              <a:ext uri="{FF2B5EF4-FFF2-40B4-BE49-F238E27FC236}">
                <a16:creationId xmlns:a16="http://schemas.microsoft.com/office/drawing/2014/main" id="{07FFCA89-039C-4531-8FC1-D538472C908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58241" y="1282751"/>
            <a:ext cx="4986780" cy="3468696"/>
          </a:xfrm>
          <a:prstGeom prst="rect">
            <a:avLst/>
          </a:prstGeom>
        </p:spPr>
      </p:pic>
      <p:pic>
        <p:nvPicPr>
          <p:cNvPr id="8" name="logo">
            <a:extLst>
              <a:ext uri="{FF2B5EF4-FFF2-40B4-BE49-F238E27FC236}">
                <a16:creationId xmlns:a16="http://schemas.microsoft.com/office/drawing/2014/main" id="{BEDE8128-A0C3-4A89-8F77-6BEDB6DE19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358242" y="5192522"/>
            <a:ext cx="1751041" cy="363875"/>
          </a:xfrm>
          <a:prstGeom prst="rect">
            <a:avLst/>
          </a:prstGeom>
        </p:spPr>
      </p:pic>
    </p:spTree>
    <p:extLst>
      <p:ext uri="{BB962C8B-B14F-4D97-AF65-F5344CB8AC3E}">
        <p14:creationId xmlns:p14="http://schemas.microsoft.com/office/powerpoint/2010/main" val="2303814185"/>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5420" y="4613273"/>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p:nvSpPr>
        <p:spPr bwMode="auto">
          <a:xfrm>
            <a:off x="4345200" y="938541"/>
            <a:ext cx="2880000" cy="504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48"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126"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126"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p:nvGrpSpPr>
        <p:grpSpPr>
          <a:xfrm>
            <a:off x="7209817" y="1187438"/>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p:nvSpPr>
        <p:spPr bwMode="auto">
          <a:xfrm>
            <a:off x="8345648" y="938540"/>
            <a:ext cx="2880000" cy="501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48"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p:nvSpPr>
        <p:spPr>
          <a:xfrm>
            <a:off x="358776" y="244129"/>
            <a:ext cx="11290298" cy="650171"/>
          </a:xfrm>
          <a:prstGeom prst="rect">
            <a:avLst/>
          </a:prstGeom>
          <a:noFill/>
        </p:spPr>
        <p:txBody>
          <a:bodyPr wrap="square" lIns="0" tIns="0" rIns="0" bIns="0" rtlCol="0" anchor="t" anchorCtr="0">
            <a:noAutofit/>
          </a:bodyPr>
          <a:lstStyle/>
          <a:p>
            <a:r>
              <a:rPr lang="en-GB" sz="3199"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75884"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10077" y="2430167"/>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175883" y="4632458"/>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p:nvSpPr>
        <p:spPr bwMode="auto">
          <a:xfrm>
            <a:off x="365268" y="938541"/>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48"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126"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126"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83906" y="4287981"/>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6605" y="2737831"/>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183907" y="2026541"/>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p:nvCxnSpPr>
        <p:spPr>
          <a:xfrm>
            <a:off x="2757566"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p:nvCxnSpPr>
        <p:spPr>
          <a:xfrm rot="19200000">
            <a:off x="275103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p:nvCxnSpPr>
        <p:spPr>
          <a:xfrm>
            <a:off x="2757566"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p:nvCxnSpPr>
        <p:spPr>
          <a:xfrm rot="19200000">
            <a:off x="275103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26AEE9-9B6F-4542-ACED-449F524CFC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420" y="4613273"/>
            <a:ext cx="995748" cy="2065891"/>
          </a:xfrm>
          <a:prstGeom prst="rect">
            <a:avLst/>
          </a:prstGeom>
        </p:spPr>
      </p:pic>
      <p:sp>
        <p:nvSpPr>
          <p:cNvPr id="3" name="Text Box 3">
            <a:extLst>
              <a:ext uri="{FF2B5EF4-FFF2-40B4-BE49-F238E27FC236}">
                <a16:creationId xmlns:a16="http://schemas.microsoft.com/office/drawing/2014/main" id="{072628A1-0C26-A00E-7DE0-4BE6B3214ACF}"/>
              </a:ext>
            </a:extLst>
          </p:cNvPr>
          <p:cNvSpPr txBox="1">
            <a:spLocks noChangeArrowheads="1"/>
          </p:cNvSpPr>
          <p:nvPr userDrawn="1"/>
        </p:nvSpPr>
        <p:spPr bwMode="auto">
          <a:xfrm>
            <a:off x="4345200" y="938541"/>
            <a:ext cx="2880000" cy="504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48"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126"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126"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6" name="Gruppe 25">
            <a:extLst>
              <a:ext uri="{FF2B5EF4-FFF2-40B4-BE49-F238E27FC236}">
                <a16:creationId xmlns:a16="http://schemas.microsoft.com/office/drawing/2014/main" id="{F859E65B-A261-A68C-5191-8D767EF5AACE}"/>
              </a:ext>
            </a:extLst>
          </p:cNvPr>
          <p:cNvGrpSpPr/>
          <p:nvPr userDrawn="1"/>
        </p:nvGrpSpPr>
        <p:grpSpPr>
          <a:xfrm>
            <a:off x="7209817" y="1187438"/>
            <a:ext cx="676669" cy="997704"/>
            <a:chOff x="6442771" y="2574072"/>
            <a:chExt cx="676669" cy="997704"/>
          </a:xfrm>
        </p:grpSpPr>
        <p:pic>
          <p:nvPicPr>
            <p:cNvPr id="7" name="Billede 26">
              <a:extLst>
                <a:ext uri="{FF2B5EF4-FFF2-40B4-BE49-F238E27FC236}">
                  <a16:creationId xmlns:a16="http://schemas.microsoft.com/office/drawing/2014/main" id="{2E6B31A1-6B75-D46D-2CA3-4445B52EB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8" name="Billede 37">
              <a:extLst>
                <a:ext uri="{FF2B5EF4-FFF2-40B4-BE49-F238E27FC236}">
                  <a16:creationId xmlns:a16="http://schemas.microsoft.com/office/drawing/2014/main" id="{9AA5F628-5005-212B-FFD9-38CA3C30B12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10" name="Picture 19">
            <a:extLst>
              <a:ext uri="{FF2B5EF4-FFF2-40B4-BE49-F238E27FC236}">
                <a16:creationId xmlns:a16="http://schemas.microsoft.com/office/drawing/2014/main" id="{E2B69E47-FCAE-5DA4-FDDD-71945DA4656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51578" y="3148530"/>
            <a:ext cx="313788" cy="543900"/>
          </a:xfrm>
          <a:prstGeom prst="rect">
            <a:avLst/>
          </a:prstGeom>
        </p:spPr>
      </p:pic>
      <p:sp>
        <p:nvSpPr>
          <p:cNvPr id="11" name="Text Box 4">
            <a:extLst>
              <a:ext uri="{FF2B5EF4-FFF2-40B4-BE49-F238E27FC236}">
                <a16:creationId xmlns:a16="http://schemas.microsoft.com/office/drawing/2014/main" id="{6C107DE4-6995-D59B-FA58-F270C4BFEC4C}"/>
              </a:ext>
            </a:extLst>
          </p:cNvPr>
          <p:cNvSpPr txBox="1">
            <a:spLocks noChangeArrowheads="1"/>
          </p:cNvSpPr>
          <p:nvPr userDrawn="1"/>
        </p:nvSpPr>
        <p:spPr bwMode="auto">
          <a:xfrm>
            <a:off x="8345648" y="938540"/>
            <a:ext cx="2880000" cy="501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48"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12" name="Fast overskrift">
            <a:extLst>
              <a:ext uri="{FF2B5EF4-FFF2-40B4-BE49-F238E27FC236}">
                <a16:creationId xmlns:a16="http://schemas.microsoft.com/office/drawing/2014/main" id="{E9F9A525-65E7-89A0-7127-9FDBC51108AE}"/>
              </a:ext>
            </a:extLst>
          </p:cNvPr>
          <p:cNvSpPr txBox="1"/>
          <p:nvPr userDrawn="1"/>
        </p:nvSpPr>
        <p:spPr>
          <a:xfrm>
            <a:off x="358776" y="244129"/>
            <a:ext cx="11290298" cy="650171"/>
          </a:xfrm>
          <a:prstGeom prst="rect">
            <a:avLst/>
          </a:prstGeom>
          <a:noFill/>
        </p:spPr>
        <p:txBody>
          <a:bodyPr wrap="square" lIns="0" tIns="0" rIns="0" bIns="0" rtlCol="0" anchor="t" anchorCtr="0">
            <a:noAutofit/>
          </a:bodyPr>
          <a:lstStyle/>
          <a:p>
            <a:r>
              <a:rPr lang="en-GB" sz="3199" b="0" noProof="1">
                <a:solidFill>
                  <a:srgbClr val="333333"/>
                </a:solidFill>
                <a:latin typeface="+mj-lt"/>
                <a:cs typeface="Verdana" panose="020B0604030504040204" pitchFamily="34" charset="0"/>
              </a:rPr>
              <a:t>TIPS &amp; TRICKS - YOUR USER GUIDE</a:t>
            </a:r>
          </a:p>
        </p:txBody>
      </p:sp>
      <p:pic>
        <p:nvPicPr>
          <p:cNvPr id="13" name="Picture 12">
            <a:extLst>
              <a:ext uri="{FF2B5EF4-FFF2-40B4-BE49-F238E27FC236}">
                <a16:creationId xmlns:a16="http://schemas.microsoft.com/office/drawing/2014/main" id="{817903CE-874F-9766-21AE-6FC5D1D8A33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5884" y="1493859"/>
            <a:ext cx="378293" cy="543366"/>
          </a:xfrm>
          <a:prstGeom prst="rect">
            <a:avLst/>
          </a:prstGeom>
        </p:spPr>
      </p:pic>
      <p:pic>
        <p:nvPicPr>
          <p:cNvPr id="15" name="Picture 33">
            <a:extLst>
              <a:ext uri="{FF2B5EF4-FFF2-40B4-BE49-F238E27FC236}">
                <a16:creationId xmlns:a16="http://schemas.microsoft.com/office/drawing/2014/main" id="{C46111C4-BB96-5A62-A4F1-2E9A5C17E1C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210077" y="2430167"/>
            <a:ext cx="341204" cy="321707"/>
          </a:xfrm>
          <a:prstGeom prst="rect">
            <a:avLst/>
          </a:prstGeom>
        </p:spPr>
      </p:pic>
      <p:pic>
        <p:nvPicPr>
          <p:cNvPr id="16" name="Picture 2" descr="C:\Users\MAV~1.SKA\AppData\Local\Temp\SNAGHTMLe48c1e.PNG">
            <a:extLst>
              <a:ext uri="{FF2B5EF4-FFF2-40B4-BE49-F238E27FC236}">
                <a16:creationId xmlns:a16="http://schemas.microsoft.com/office/drawing/2014/main" id="{25281F01-BB54-EE52-37BC-22C367F1BC52}"/>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1175883" y="4632458"/>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
            <a:extLst>
              <a:ext uri="{FF2B5EF4-FFF2-40B4-BE49-F238E27FC236}">
                <a16:creationId xmlns:a16="http://schemas.microsoft.com/office/drawing/2014/main" id="{A544D4FA-D453-9490-FBAB-4AABD80B1ACC}"/>
              </a:ext>
            </a:extLst>
          </p:cNvPr>
          <p:cNvSpPr txBox="1">
            <a:spLocks noChangeArrowheads="1"/>
          </p:cNvSpPr>
          <p:nvPr userDrawn="1"/>
        </p:nvSpPr>
        <p:spPr bwMode="auto">
          <a:xfrm>
            <a:off x="365268" y="938541"/>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48"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126"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126"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18" name="Picture 17">
            <a:extLst>
              <a:ext uri="{FF2B5EF4-FFF2-40B4-BE49-F238E27FC236}">
                <a16:creationId xmlns:a16="http://schemas.microsoft.com/office/drawing/2014/main" id="{43B177EB-75D8-774A-7D0A-E760A7F5AC0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183906" y="4287981"/>
            <a:ext cx="475428" cy="176762"/>
          </a:xfrm>
          <a:prstGeom prst="rect">
            <a:avLst/>
          </a:prstGeom>
        </p:spPr>
      </p:pic>
      <p:pic>
        <p:nvPicPr>
          <p:cNvPr id="25" name="Picture 16">
            <a:extLst>
              <a:ext uri="{FF2B5EF4-FFF2-40B4-BE49-F238E27FC236}">
                <a16:creationId xmlns:a16="http://schemas.microsoft.com/office/drawing/2014/main" id="{9E53CB41-516C-0885-2959-7E990599F97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183906" y="3470985"/>
            <a:ext cx="328881" cy="505501"/>
          </a:xfrm>
          <a:prstGeom prst="rect">
            <a:avLst/>
          </a:prstGeom>
        </p:spPr>
      </p:pic>
      <p:pic>
        <p:nvPicPr>
          <p:cNvPr id="35" name="Picture 20">
            <a:extLst>
              <a:ext uri="{FF2B5EF4-FFF2-40B4-BE49-F238E27FC236}">
                <a16:creationId xmlns:a16="http://schemas.microsoft.com/office/drawing/2014/main" id="{0C437256-F6F4-F6E0-A118-150B623055C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186605" y="2737831"/>
            <a:ext cx="538465" cy="172841"/>
          </a:xfrm>
          <a:prstGeom prst="rect">
            <a:avLst/>
          </a:prstGeom>
        </p:spPr>
      </p:pic>
      <p:pic>
        <p:nvPicPr>
          <p:cNvPr id="36" name="Picture 35">
            <a:extLst>
              <a:ext uri="{FF2B5EF4-FFF2-40B4-BE49-F238E27FC236}">
                <a16:creationId xmlns:a16="http://schemas.microsoft.com/office/drawing/2014/main" id="{CF2F4C88-EA3D-BF7F-857F-DD67965645F5}"/>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183907" y="2026541"/>
            <a:ext cx="457143" cy="257143"/>
          </a:xfrm>
          <a:prstGeom prst="rect">
            <a:avLst/>
          </a:prstGeom>
        </p:spPr>
      </p:pic>
      <p:cxnSp>
        <p:nvCxnSpPr>
          <p:cNvPr id="37" name="Straight Connector 36">
            <a:extLst>
              <a:ext uri="{FF2B5EF4-FFF2-40B4-BE49-F238E27FC236}">
                <a16:creationId xmlns:a16="http://schemas.microsoft.com/office/drawing/2014/main" id="{128199F2-FC5B-95A5-B70A-2F861BF10A55}"/>
              </a:ext>
            </a:extLst>
          </p:cNvPr>
          <p:cNvCxnSpPr>
            <a:cxnSpLocks/>
          </p:cNvCxnSpPr>
          <p:nvPr userDrawn="1"/>
        </p:nvCxnSpPr>
        <p:spPr>
          <a:xfrm>
            <a:off x="2757566"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0086D7-142F-93AE-D3DA-BC1227ED0C2E}"/>
              </a:ext>
            </a:extLst>
          </p:cNvPr>
          <p:cNvCxnSpPr>
            <a:cxnSpLocks/>
          </p:cNvCxnSpPr>
          <p:nvPr userDrawn="1"/>
        </p:nvCxnSpPr>
        <p:spPr>
          <a:xfrm rot="19200000">
            <a:off x="275103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ADF86C-8FD8-DE87-E321-0FA1E29B89DE}"/>
              </a:ext>
            </a:extLst>
          </p:cNvPr>
          <p:cNvCxnSpPr>
            <a:cxnSpLocks/>
          </p:cNvCxnSpPr>
          <p:nvPr userDrawn="1"/>
        </p:nvCxnSpPr>
        <p:spPr>
          <a:xfrm>
            <a:off x="2757566"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AEA57A-157D-BB94-14EE-3919BB26969F}"/>
              </a:ext>
            </a:extLst>
          </p:cNvPr>
          <p:cNvCxnSpPr>
            <a:cxnSpLocks/>
          </p:cNvCxnSpPr>
          <p:nvPr userDrawn="1"/>
        </p:nvCxnSpPr>
        <p:spPr>
          <a:xfrm rot="19200000">
            <a:off x="275103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85199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cSld name="9_Two content cyan (B)">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8B8F26EC-3756-A5C0-995E-350AD378A7AD}"/>
              </a:ext>
            </a:extLst>
          </p:cNvPr>
          <p:cNvSpPr/>
          <p:nvPr userDrawn="1"/>
        </p:nvSpPr>
        <p:spPr>
          <a:xfrm>
            <a:off x="8244720" y="1"/>
            <a:ext cx="3942000" cy="6861600"/>
          </a:xfrm>
          <a:prstGeom prst="rect">
            <a:avLst/>
          </a:prstGeom>
          <a:solidFill>
            <a:srgbClr val="27394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60002" y="320134"/>
            <a:ext cx="3876488" cy="938213"/>
          </a:xfrm>
        </p:spPr>
        <p:txBody>
          <a:bodyPr/>
          <a:lstStyle>
            <a:lvl1pPr>
              <a:defRPr>
                <a:solidFill>
                  <a:schemeClr val="bg2"/>
                </a:solidFill>
                <a:latin typeface="Gotham Rounded Light" pitchFamily="50" charset="0"/>
              </a:defRPr>
            </a:lvl1pPr>
          </a:lstStyle>
          <a:p>
            <a:r>
              <a:rPr lang="en-GB" noProof="0"/>
              <a:t>Click to add title</a:t>
            </a:r>
          </a:p>
        </p:txBody>
      </p:sp>
      <p:sp>
        <p:nvSpPr>
          <p:cNvPr id="3" name="Content Placeholder 2"/>
          <p:cNvSpPr>
            <a:spLocks noGrp="1"/>
          </p:cNvSpPr>
          <p:nvPr>
            <p:ph idx="1"/>
          </p:nvPr>
        </p:nvSpPr>
        <p:spPr>
          <a:xfrm>
            <a:off x="375819" y="1476766"/>
            <a:ext cx="7814814" cy="4296001"/>
          </a:xfrm>
        </p:spPr>
        <p:txBody>
          <a:bodyPr/>
          <a:lstStyle>
            <a:lvl1pPr marL="0" indent="0">
              <a:buFont typeface="Arial" panose="020B0604020202020204" pitchFamily="34" charset="0"/>
              <a:buNone/>
              <a:defRPr>
                <a:latin typeface="Gotham Rounded Light" pitchFamily="50" charset="0"/>
              </a:defRPr>
            </a:lvl1pPr>
            <a:lvl2pPr marL="681290" indent="-285607">
              <a:buFont typeface="Arial" panose="020B0604020202020204" pitchFamily="34" charset="0"/>
              <a:buChar char="•"/>
              <a:defRPr>
                <a:latin typeface="Gotham Rounded Book" pitchFamily="50" charset="0"/>
              </a:defRPr>
            </a:lvl2pPr>
            <a:lvl3pPr marL="1012225" indent="-285607">
              <a:buFont typeface="Arial" panose="020B0604020202020204" pitchFamily="34" charset="0"/>
              <a:buChar char="•"/>
              <a:defRPr>
                <a:latin typeface="Gotham Rounded Book" pitchFamily="50" charset="0"/>
              </a:defRPr>
            </a:lvl3pPr>
            <a:lvl4pPr>
              <a:defRPr>
                <a:latin typeface="+mn-lt"/>
              </a:defRPr>
            </a:lvl4pPr>
            <a:lvl5pPr>
              <a:defRPr>
                <a:latin typeface="+mn-lt"/>
              </a:defRPr>
            </a:lvl5pPr>
          </a:lstStyle>
          <a:p>
            <a:pPr lvl="0"/>
            <a:endParaRPr lang="en-GB"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422078" y="1476766"/>
            <a:ext cx="3587281" cy="4647530"/>
          </a:xfrm>
        </p:spPr>
        <p:txBody>
          <a:bodyPr/>
          <a:lstStyle>
            <a:lvl1pPr marL="285607" indent="-285607">
              <a:buFont typeface="Arial" panose="020B0604020202020204" pitchFamily="34" charset="0"/>
              <a:buChar char="•"/>
              <a:defRPr>
                <a:solidFill>
                  <a:schemeClr val="bg2"/>
                </a:solidFill>
                <a:latin typeface="Gotham Rounded Light" pitchFamily="50" charset="0"/>
              </a:defRPr>
            </a:lvl1pPr>
            <a:lvl2pPr marL="681290" indent="-285607">
              <a:buFont typeface="Arial" panose="020B0604020202020204" pitchFamily="34" charset="0"/>
              <a:buChar char="•"/>
              <a:defRPr>
                <a:solidFill>
                  <a:schemeClr val="bg2"/>
                </a:solidFill>
                <a:latin typeface="Gotham Rounded Light" pitchFamily="50" charset="0"/>
              </a:defRPr>
            </a:lvl2pPr>
            <a:lvl3pPr marL="1012225" indent="-285607">
              <a:buFont typeface="Arial" panose="020B0604020202020204" pitchFamily="34" charset="0"/>
              <a:buChar char="•"/>
              <a:defRPr>
                <a:solidFill>
                  <a:schemeClr val="bg2"/>
                </a:solidFill>
                <a:latin typeface="Gotham Rounded Light" pitchFamily="50" charset="0"/>
              </a:defRPr>
            </a:lvl3pPr>
            <a:lvl4pPr>
              <a:defRPr>
                <a:solidFill>
                  <a:schemeClr val="bg2"/>
                </a:solidFill>
                <a:latin typeface="Gotham Rounded Light" pitchFamily="50" charset="0"/>
              </a:defRPr>
            </a:lvl4pPr>
            <a:lvl5pPr>
              <a:defRPr>
                <a:solidFill>
                  <a:schemeClr val="bg2"/>
                </a:solidFill>
                <a:latin typeface="Gotham Rounded Light" pitchFamily="50" charset="0"/>
              </a:defRPr>
            </a:lvl5pPr>
            <a:lvl6pPr>
              <a:defRPr>
                <a:solidFill>
                  <a:schemeClr val="bg2"/>
                </a:solidFill>
                <a:latin typeface="+mn-lt"/>
              </a:defRPr>
            </a:lvl6pPr>
            <a:lvl7pPr>
              <a:defRPr>
                <a:solidFill>
                  <a:schemeClr val="bg2"/>
                </a:solidFill>
                <a:latin typeface="+mn-lt"/>
              </a:defRPr>
            </a:lvl7pPr>
            <a:lvl8pPr>
              <a:defRPr>
                <a:solidFill>
                  <a:schemeClr val="bg2"/>
                </a:solidFill>
                <a:latin typeface="+mn-lt"/>
              </a:defRPr>
            </a:lvl8pPr>
            <a:lvl9pPr>
              <a:defRPr>
                <a:solidFill>
                  <a:schemeClr val="bg2"/>
                </a:solidFill>
                <a:latin typeface="+mn-lt"/>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84FE719C-BC44-E49B-9569-0C5C0B145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55265" y="270160"/>
            <a:ext cx="2037997" cy="250686"/>
          </a:xfrm>
          <a:prstGeom prst="rect">
            <a:avLst/>
          </a:prstGeom>
        </p:spPr>
      </p:pic>
    </p:spTree>
    <p:extLst>
      <p:ext uri="{BB962C8B-B14F-4D97-AF65-F5344CB8AC3E}">
        <p14:creationId xmlns:p14="http://schemas.microsoft.com/office/powerpoint/2010/main" val="12403611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5268750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555746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6590389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2900522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309613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19414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9888429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59946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418282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83888494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234588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5540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31896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39475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094770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49294321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275418826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9683682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Startsida alternativ">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0152E3-702D-4677-8D9B-C3DBDBD22A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89149" y="2348411"/>
            <a:ext cx="1813696" cy="2161180"/>
          </a:xfrm>
          <a:prstGeom prst="rect">
            <a:avLst/>
          </a:prstGeom>
        </p:spPr>
      </p:pic>
    </p:spTree>
    <p:extLst>
      <p:ext uri="{BB962C8B-B14F-4D97-AF65-F5344CB8AC3E}">
        <p14:creationId xmlns:p14="http://schemas.microsoft.com/office/powerpoint/2010/main" val="2142014701"/>
      </p:ext>
    </p:extLst>
  </p:cSld>
  <p:clrMapOvr>
    <a:masterClrMapping/>
  </p:clrMapOvr>
  <p:hf sldNum="0" hdr="0" ftr="0"/>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CFC35C-3BEF-4562-B37D-9ED9A87E1470}"/>
              </a:ext>
            </a:extLst>
          </p:cNvPr>
          <p:cNvSpPr/>
          <p:nvPr userDrawn="1"/>
        </p:nvSpPr>
        <p:spPr>
          <a:xfrm>
            <a:off x="3183468" y="360000"/>
            <a:ext cx="8528533" cy="613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3644900" y="2626153"/>
            <a:ext cx="7605669" cy="1349829"/>
          </a:xfrm>
          <a:prstGeom prst="rect">
            <a:avLst/>
          </a:prstGeom>
        </p:spPr>
        <p:txBody>
          <a:bodyPr anchor="ctr" anchorCtr="0">
            <a:noAutofit/>
          </a:bodyPr>
          <a:lstStyle>
            <a:lvl1pPr algn="l">
              <a:lnSpc>
                <a:spcPct val="90000"/>
              </a:lnSpc>
              <a:defRPr sz="4200">
                <a:solidFill>
                  <a:schemeClr val="bg1"/>
                </a:solidFill>
              </a:defRPr>
            </a:lvl1pPr>
          </a:lstStyle>
          <a:p>
            <a:r>
              <a:rPr lang="sv-SE"/>
              <a:t>Klicka här för att ändra format</a:t>
            </a:r>
            <a:endParaRPr lang="en-US"/>
          </a:p>
        </p:txBody>
      </p:sp>
      <p:pic>
        <p:nvPicPr>
          <p:cNvPr id="10" name="Bildobjekt 5">
            <a:extLst>
              <a:ext uri="{FF2B5EF4-FFF2-40B4-BE49-F238E27FC236}">
                <a16:creationId xmlns:a16="http://schemas.microsoft.com/office/drawing/2014/main" id="{F7A80049-FAFC-4DC6-B491-222F2C117F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8709" y="2626745"/>
            <a:ext cx="1200000" cy="1429906"/>
          </a:xfrm>
          <a:prstGeom prst="rect">
            <a:avLst/>
          </a:prstGeom>
        </p:spPr>
      </p:pic>
      <p:pic>
        <p:nvPicPr>
          <p:cNvPr id="17" name="Bild 16">
            <a:extLst>
              <a:ext uri="{FF2B5EF4-FFF2-40B4-BE49-F238E27FC236}">
                <a16:creationId xmlns:a16="http://schemas.microsoft.com/office/drawing/2014/main" id="{C78521D6-65C2-4441-8F4A-EE47C1A269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51634" y="1247615"/>
            <a:ext cx="1742775" cy="1132117"/>
          </a:xfrm>
          <a:prstGeom prst="rect">
            <a:avLst/>
          </a:prstGeom>
        </p:spPr>
      </p:pic>
      <p:pic>
        <p:nvPicPr>
          <p:cNvPr id="20" name="Bild 19">
            <a:extLst>
              <a:ext uri="{FF2B5EF4-FFF2-40B4-BE49-F238E27FC236}">
                <a16:creationId xmlns:a16="http://schemas.microsoft.com/office/drawing/2014/main" id="{602F08EE-7206-49C9-A0F7-941076C8182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9437" y="483841"/>
            <a:ext cx="1884684" cy="1662675"/>
          </a:xfrm>
          <a:prstGeom prst="rect">
            <a:avLst/>
          </a:prstGeom>
        </p:spPr>
      </p:pic>
      <p:pic>
        <p:nvPicPr>
          <p:cNvPr id="21" name="Bild 20">
            <a:extLst>
              <a:ext uri="{FF2B5EF4-FFF2-40B4-BE49-F238E27FC236}">
                <a16:creationId xmlns:a16="http://schemas.microsoft.com/office/drawing/2014/main" id="{FC0619B0-DF62-4DEF-B548-994336A1B9A2}"/>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31121" y="728420"/>
            <a:ext cx="2668539" cy="1851901"/>
          </a:xfrm>
          <a:prstGeom prst="rect">
            <a:avLst/>
          </a:prstGeom>
        </p:spPr>
      </p:pic>
      <p:pic>
        <p:nvPicPr>
          <p:cNvPr id="18" name="Bild 17">
            <a:extLst>
              <a:ext uri="{FF2B5EF4-FFF2-40B4-BE49-F238E27FC236}">
                <a16:creationId xmlns:a16="http://schemas.microsoft.com/office/drawing/2014/main" id="{EB98990C-6457-48B0-9386-5E85D2EFCCB1}"/>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934040" y="522586"/>
            <a:ext cx="1893331" cy="1165013"/>
          </a:xfrm>
          <a:prstGeom prst="rect">
            <a:avLst/>
          </a:prstGeom>
        </p:spPr>
      </p:pic>
    </p:spTree>
    <p:extLst>
      <p:ext uri="{BB962C8B-B14F-4D97-AF65-F5344CB8AC3E}">
        <p14:creationId xmlns:p14="http://schemas.microsoft.com/office/powerpoint/2010/main" val="412592829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Avsnittsrubrik 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CFC35C-3BEF-4562-B37D-9ED9A87E1470}"/>
              </a:ext>
            </a:extLst>
          </p:cNvPr>
          <p:cNvSpPr/>
          <p:nvPr userDrawn="1"/>
        </p:nvSpPr>
        <p:spPr>
          <a:xfrm>
            <a:off x="480012" y="1144859"/>
            <a:ext cx="11232001" cy="5353141"/>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1264551" y="1765301"/>
            <a:ext cx="6139551" cy="2210681"/>
          </a:xfrm>
          <a:prstGeom prst="rect">
            <a:avLst/>
          </a:prstGeom>
        </p:spPr>
        <p:txBody>
          <a:bodyPr anchor="ctr" anchorCtr="0">
            <a:noAutofit/>
          </a:bodyPr>
          <a:lstStyle>
            <a:lvl1pPr algn="l">
              <a:lnSpc>
                <a:spcPct val="90000"/>
              </a:lnSpc>
              <a:defRPr sz="4200">
                <a:solidFill>
                  <a:schemeClr val="bg1"/>
                </a:solidFill>
              </a:defRPr>
            </a:lvl1pPr>
          </a:lstStyle>
          <a:p>
            <a:r>
              <a:rPr lang="sv-SE"/>
              <a:t>Klicka här för att ändra format</a:t>
            </a:r>
            <a:endParaRPr lang="en-US"/>
          </a:p>
        </p:txBody>
      </p:sp>
      <p:sp>
        <p:nvSpPr>
          <p:cNvPr id="6" name="Title Placeholder 1">
            <a:extLst>
              <a:ext uri="{FF2B5EF4-FFF2-40B4-BE49-F238E27FC236}">
                <a16:creationId xmlns:a16="http://schemas.microsoft.com/office/drawing/2014/main" id="{0675F59A-DBDA-4BE8-A7F3-DAD324650541}"/>
              </a:ext>
            </a:extLst>
          </p:cNvPr>
          <p:cNvSpPr txBox="1">
            <a:spLocks/>
          </p:cNvSpPr>
          <p:nvPr userDrawn="1"/>
        </p:nvSpPr>
        <p:spPr>
          <a:xfrm>
            <a:off x="480000" y="360009"/>
            <a:ext cx="6924101" cy="48342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sv-SE" sz="1200" b="0">
                <a:latin typeface="+mn-lt"/>
              </a:rPr>
              <a:t>Jämlikt Göteborg</a:t>
            </a:r>
            <a:endParaRPr lang="en-US" sz="1200" b="0">
              <a:latin typeface="+mn-lt"/>
            </a:endParaRPr>
          </a:p>
        </p:txBody>
      </p:sp>
      <p:pic>
        <p:nvPicPr>
          <p:cNvPr id="13" name="Bildobjekt 12">
            <a:extLst>
              <a:ext uri="{FF2B5EF4-FFF2-40B4-BE49-F238E27FC236}">
                <a16:creationId xmlns:a16="http://schemas.microsoft.com/office/drawing/2014/main" id="{FFF6D589-0C5B-482C-BB69-3134948955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5344" y="392244"/>
            <a:ext cx="1536000" cy="382699"/>
          </a:xfrm>
          <a:prstGeom prst="rect">
            <a:avLst/>
          </a:prstGeom>
        </p:spPr>
      </p:pic>
      <p:pic>
        <p:nvPicPr>
          <p:cNvPr id="9" name="Bild 8">
            <a:extLst>
              <a:ext uri="{FF2B5EF4-FFF2-40B4-BE49-F238E27FC236}">
                <a16:creationId xmlns:a16="http://schemas.microsoft.com/office/drawing/2014/main" id="{7EEBF31C-E53A-4DED-8072-6E98EEC9267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43258" y="1765300"/>
            <a:ext cx="2773252" cy="2361434"/>
          </a:xfrm>
          <a:prstGeom prst="rect">
            <a:avLst/>
          </a:prstGeom>
        </p:spPr>
      </p:pic>
      <p:pic>
        <p:nvPicPr>
          <p:cNvPr id="10" name="Bild 9">
            <a:extLst>
              <a:ext uri="{FF2B5EF4-FFF2-40B4-BE49-F238E27FC236}">
                <a16:creationId xmlns:a16="http://schemas.microsoft.com/office/drawing/2014/main" id="{0B498CF0-8FE5-4834-9E64-D080BDEC338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71825" y="4192205"/>
            <a:ext cx="2820449" cy="1884820"/>
          </a:xfrm>
          <a:prstGeom prst="rect">
            <a:avLst/>
          </a:prstGeom>
        </p:spPr>
      </p:pic>
    </p:spTree>
    <p:extLst>
      <p:ext uri="{BB962C8B-B14F-4D97-AF65-F5344CB8AC3E}">
        <p14:creationId xmlns:p14="http://schemas.microsoft.com/office/powerpoint/2010/main" val="154283369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Avsnittsrubrik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E2FEA97-D72B-4B1E-955C-71B2718AF0F7}"/>
              </a:ext>
            </a:extLst>
          </p:cNvPr>
          <p:cNvSpPr/>
          <p:nvPr userDrawn="1"/>
        </p:nvSpPr>
        <p:spPr>
          <a:xfrm>
            <a:off x="480000" y="360001"/>
            <a:ext cx="11232000" cy="5526451"/>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format</a:t>
            </a:r>
            <a:endParaRPr lang="en-US"/>
          </a:p>
        </p:txBody>
      </p:sp>
      <p:sp>
        <p:nvSpPr>
          <p:cNvPr id="3" name="Platshållare för sidfot 2">
            <a:extLst>
              <a:ext uri="{FF2B5EF4-FFF2-40B4-BE49-F238E27FC236}">
                <a16:creationId xmlns:a16="http://schemas.microsoft.com/office/drawing/2014/main" id="{099B4F1D-02E9-4765-AA86-49368E327066}"/>
              </a:ext>
            </a:extLst>
          </p:cNvPr>
          <p:cNvSpPr>
            <a:spLocks noGrp="1"/>
          </p:cNvSpPr>
          <p:nvPr>
            <p:ph type="ftr" sz="quarter" idx="10"/>
          </p:nvPr>
        </p:nvSpPr>
        <p:spPr>
          <a:xfrm>
            <a:off x="479999" y="6376989"/>
            <a:ext cx="5616000" cy="147636"/>
          </a:xfrm>
          <a:prstGeom prst="rect">
            <a:avLst/>
          </a:prstGeom>
        </p:spPr>
        <p:txBody>
          <a:bodyPr/>
          <a:lstStyle/>
          <a:p>
            <a:endParaRPr lang="sv-SE"/>
          </a:p>
        </p:txBody>
      </p:sp>
      <p:pic>
        <p:nvPicPr>
          <p:cNvPr id="7" name="Bildobjekt 6">
            <a:extLst>
              <a:ext uri="{FF2B5EF4-FFF2-40B4-BE49-F238E27FC236}">
                <a16:creationId xmlns:a16="http://schemas.microsoft.com/office/drawing/2014/main" id="{E9594120-AF09-46C9-91FB-B4134E204B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5344" y="6168599"/>
            <a:ext cx="1536000" cy="382699"/>
          </a:xfrm>
          <a:prstGeom prst="rect">
            <a:avLst/>
          </a:prstGeom>
        </p:spPr>
      </p:pic>
    </p:spTree>
    <p:extLst>
      <p:ext uri="{BB962C8B-B14F-4D97-AF65-F5344CB8AC3E}">
        <p14:creationId xmlns:p14="http://schemas.microsoft.com/office/powerpoint/2010/main" val="1223390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84546026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2_Rubrik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0" y="11"/>
            <a:ext cx="12192000" cy="5717415"/>
          </a:xfrm>
          <a:prstGeom prst="round2SameRect">
            <a:avLst>
              <a:gd name="adj1" fmla="val 0"/>
              <a:gd name="adj2" fmla="val 0"/>
            </a:avLst>
          </a:prstGeom>
          <a:solidFill>
            <a:schemeClr val="bg2"/>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bg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l">
              <a:lnSpc>
                <a:spcPct val="90000"/>
              </a:lnSpc>
              <a:defRPr sz="4000">
                <a:solidFill>
                  <a:schemeClr val="tx1"/>
                </a:solidFill>
              </a:defRPr>
            </a:lvl1pPr>
          </a:lstStyle>
          <a:p>
            <a:r>
              <a:rPr lang="sv-SE"/>
              <a:t>Klicka här för att ändra format</a:t>
            </a:r>
            <a:endParaRPr lang="en-US"/>
          </a:p>
        </p:txBody>
      </p:sp>
      <p:sp>
        <p:nvSpPr>
          <p:cNvPr id="11" name="Platshållare för sidfot 2">
            <a:extLst>
              <a:ext uri="{FF2B5EF4-FFF2-40B4-BE49-F238E27FC236}">
                <a16:creationId xmlns:a16="http://schemas.microsoft.com/office/drawing/2014/main" id="{B44E17F7-F75D-438D-B710-020AA297C3BA}"/>
              </a:ext>
            </a:extLst>
          </p:cNvPr>
          <p:cNvSpPr>
            <a:spLocks noGrp="1"/>
          </p:cNvSpPr>
          <p:nvPr>
            <p:ph type="ftr" sz="quarter" idx="12"/>
          </p:nvPr>
        </p:nvSpPr>
        <p:spPr>
          <a:xfrm>
            <a:off x="479999" y="6376989"/>
            <a:ext cx="5616000" cy="147636"/>
          </a:xfrm>
          <a:prstGeom prst="rect">
            <a:avLst/>
          </a:prstGeom>
        </p:spPr>
        <p:txBody>
          <a:bodyPr/>
          <a:lstStyle/>
          <a:p>
            <a:endParaRPr lang="sv-SE"/>
          </a:p>
        </p:txBody>
      </p:sp>
      <p:pic>
        <p:nvPicPr>
          <p:cNvPr id="6" name="Bildobjekt 5">
            <a:extLst>
              <a:ext uri="{FF2B5EF4-FFF2-40B4-BE49-F238E27FC236}">
                <a16:creationId xmlns:a16="http://schemas.microsoft.com/office/drawing/2014/main" id="{0E1703D8-1914-4930-A515-071A7A3E06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5344" y="6168599"/>
            <a:ext cx="1536000" cy="382699"/>
          </a:xfrm>
          <a:prstGeom prst="rect">
            <a:avLst/>
          </a:prstGeom>
        </p:spPr>
      </p:pic>
    </p:spTree>
    <p:extLst>
      <p:ext uri="{BB962C8B-B14F-4D97-AF65-F5344CB8AC3E}">
        <p14:creationId xmlns:p14="http://schemas.microsoft.com/office/powerpoint/2010/main" val="381182564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sidfot 2">
            <a:extLst>
              <a:ext uri="{FF2B5EF4-FFF2-40B4-BE49-F238E27FC236}">
                <a16:creationId xmlns:a16="http://schemas.microsoft.com/office/drawing/2014/main" id="{653E6339-517D-4A27-894A-72F9CC6B0A69}"/>
              </a:ext>
            </a:extLst>
          </p:cNvPr>
          <p:cNvSpPr>
            <a:spLocks noGrp="1"/>
          </p:cNvSpPr>
          <p:nvPr>
            <p:ph type="ftr" sz="quarter" idx="12"/>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A4007E84-D515-4DA5-9EB3-634EA2D544CA}"/>
              </a:ext>
            </a:extLst>
          </p:cNvPr>
          <p:cNvSpPr>
            <a:spLocks noGrp="1"/>
          </p:cNvSpPr>
          <p:nvPr>
            <p:ph type="title"/>
          </p:nvPr>
        </p:nvSpPr>
        <p:spPr/>
        <p:txBody>
          <a:bodyPr/>
          <a:lstStyle>
            <a:lvl1pPr>
              <a:lnSpc>
                <a:spcPct val="90000"/>
              </a:lnSpc>
              <a:defRPr/>
            </a:lvl1pPr>
          </a:lstStyle>
          <a:p>
            <a:r>
              <a:rPr lang="sv-SE"/>
              <a:t>Klicka här för att ändra format</a:t>
            </a:r>
          </a:p>
        </p:txBody>
      </p:sp>
    </p:spTree>
    <p:extLst>
      <p:ext uri="{BB962C8B-B14F-4D97-AF65-F5344CB8AC3E}">
        <p14:creationId xmlns:p14="http://schemas.microsoft.com/office/powerpoint/2010/main" val="420317648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Avsnittsrubrik alt2 med egen bakgrundsbi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2">
              <a:lumMod val="90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bg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
        <p:nvSpPr>
          <p:cNvPr id="5" name="Title 1">
            <a:extLst>
              <a:ext uri="{FF2B5EF4-FFF2-40B4-BE49-F238E27FC236}">
                <a16:creationId xmlns:a16="http://schemas.microsoft.com/office/drawing/2014/main" id="{BCCCBF48-5F96-45E9-A161-6807E3E9C444}"/>
              </a:ext>
            </a:extLst>
          </p:cNvPr>
          <p:cNvSpPr>
            <a:spLocks noGrp="1"/>
          </p:cNvSpPr>
          <p:nvPr>
            <p:ph type="ctrTitle"/>
          </p:nvPr>
        </p:nvSpPr>
        <p:spPr>
          <a:xfrm>
            <a:off x="1879600" y="2493507"/>
            <a:ext cx="8432800" cy="935495"/>
          </a:xfrm>
          <a:prstGeom prst="rect">
            <a:avLst/>
          </a:prstGeom>
        </p:spPr>
        <p:txBody>
          <a:bodyPr anchor="t" anchorCtr="0">
            <a:normAutofit/>
          </a:bodyPr>
          <a:lstStyle>
            <a:lvl1pPr algn="ctr">
              <a:lnSpc>
                <a:spcPct val="90000"/>
              </a:lnSpc>
              <a:defRPr sz="4000">
                <a:solidFill>
                  <a:schemeClr val="bg1"/>
                </a:solidFill>
              </a:defRPr>
            </a:lvl1pPr>
          </a:lstStyle>
          <a:p>
            <a:r>
              <a:rPr lang="sv-SE"/>
              <a:t>Klicka här för att ändra format</a:t>
            </a:r>
            <a:endParaRPr lang="en-US"/>
          </a:p>
        </p:txBody>
      </p:sp>
    </p:spTree>
    <p:extLst>
      <p:ext uri="{BB962C8B-B14F-4D97-AF65-F5344CB8AC3E}">
        <p14:creationId xmlns:p14="http://schemas.microsoft.com/office/powerpoint/2010/main" val="149723867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Rubrik 1">
            <a:extLst>
              <a:ext uri="{FF2B5EF4-FFF2-40B4-BE49-F238E27FC236}">
                <a16:creationId xmlns:a16="http://schemas.microsoft.com/office/drawing/2014/main" id="{7E80524E-8B5F-4A5D-9E0A-9AD61C584420}"/>
              </a:ext>
            </a:extLst>
          </p:cNvPr>
          <p:cNvSpPr>
            <a:spLocks noGrp="1"/>
          </p:cNvSpPr>
          <p:nvPr>
            <p:ph type="title"/>
          </p:nvPr>
        </p:nvSpPr>
        <p:spPr/>
        <p:txBody>
          <a:bodyPr/>
          <a:lstStyle/>
          <a:p>
            <a:r>
              <a:rPr lang="sv-SE"/>
              <a:t>Klicka här för att ändra format</a:t>
            </a:r>
          </a:p>
        </p:txBody>
      </p:sp>
      <p:sp>
        <p:nvSpPr>
          <p:cNvPr id="5" name="Platshållare för sidfot 4">
            <a:extLst>
              <a:ext uri="{FF2B5EF4-FFF2-40B4-BE49-F238E27FC236}">
                <a16:creationId xmlns:a16="http://schemas.microsoft.com/office/drawing/2014/main" id="{2BF28520-6416-4D22-BD0E-FDAEFAC44CAC}"/>
              </a:ext>
            </a:extLst>
          </p:cNvPr>
          <p:cNvSpPr>
            <a:spLocks noGrp="1"/>
          </p:cNvSpPr>
          <p:nvPr>
            <p:ph type="ftr" sz="quarter" idx="10"/>
          </p:nvPr>
        </p:nvSpPr>
        <p:spPr/>
        <p:txBody>
          <a:bodyPr/>
          <a:lstStyle/>
          <a:p>
            <a:endParaRPr lang="sv-SE"/>
          </a:p>
        </p:txBody>
      </p:sp>
    </p:spTree>
    <p:extLst>
      <p:ext uri="{BB962C8B-B14F-4D97-AF65-F5344CB8AC3E}">
        <p14:creationId xmlns:p14="http://schemas.microsoft.com/office/powerpoint/2010/main" val="33293841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sidfot 1">
            <a:extLst>
              <a:ext uri="{FF2B5EF4-FFF2-40B4-BE49-F238E27FC236}">
                <a16:creationId xmlns:a16="http://schemas.microsoft.com/office/drawing/2014/main" id="{73A37997-8AFE-440F-9575-A859890CE110}"/>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7" name="Rubrik 6">
            <a:extLst>
              <a:ext uri="{FF2B5EF4-FFF2-40B4-BE49-F238E27FC236}">
                <a16:creationId xmlns:a16="http://schemas.microsoft.com/office/drawing/2014/main" id="{3CB297B3-299A-4CB9-B1EC-C87009D0CFA8}"/>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021386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9" name="Platshållare för sidfot 8">
            <a:extLst>
              <a:ext uri="{FF2B5EF4-FFF2-40B4-BE49-F238E27FC236}">
                <a16:creationId xmlns:a16="http://schemas.microsoft.com/office/drawing/2014/main" id="{C441E576-B140-462C-AB9F-5AB47CB43A48}"/>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F0987630-2B48-4E48-9367-CBED0882472B}"/>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514773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60000" y="1736728"/>
            <a:ext cx="4752000" cy="4194629"/>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0" name="Text Placeholder 3">
            <a:extLst>
              <a:ext uri="{FF2B5EF4-FFF2-40B4-BE49-F238E27FC236}">
                <a16:creationId xmlns:a16="http://schemas.microsoft.com/office/drawing/2014/main" id="{D242D6B9-DA4D-4900-8422-CF3DE572F93B}"/>
              </a:ext>
            </a:extLst>
          </p:cNvPr>
          <p:cNvSpPr>
            <a:spLocks noGrp="1"/>
          </p:cNvSpPr>
          <p:nvPr>
            <p:ph type="body" sz="half" idx="2"/>
          </p:nvPr>
        </p:nvSpPr>
        <p:spPr>
          <a:xfrm>
            <a:off x="480000" y="1736728"/>
            <a:ext cx="5736000" cy="4194629"/>
          </a:xfrm>
        </p:spPr>
        <p:txBody>
          <a:bodyPr>
            <a:normAutofit/>
          </a:bodyPr>
          <a:lstStyle>
            <a:lvl1pPr marL="230384" indent="-230384">
              <a:buFont typeface="Arial" panose="020B0604020202020204" pitchFamily="34" charset="0"/>
              <a:buChar char="•"/>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EDFCE63D-C0D7-4EDF-9ED5-A042D3735F2E}"/>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5" name="Rubrik 4">
            <a:extLst>
              <a:ext uri="{FF2B5EF4-FFF2-40B4-BE49-F238E27FC236}">
                <a16:creationId xmlns:a16="http://schemas.microsoft.com/office/drawing/2014/main" id="{BF35643C-33DA-4206-BD01-FFF3792AD72D}"/>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63226979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80000" y="1736731"/>
            <a:ext cx="4752000" cy="4197497"/>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5987301" y="1736725"/>
            <a:ext cx="5736000" cy="4197496"/>
          </a:xfrm>
        </p:spPr>
        <p:txBody>
          <a:bodyPr>
            <a:normAutofit/>
          </a:bodyPr>
          <a:lstStyle>
            <a:lvl1pPr marL="230384" indent="-230384">
              <a:buFont typeface="Arial" panose="020B0604020202020204" pitchFamily="34" charset="0"/>
              <a:buChar char="•"/>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9CD319D7-181C-437A-97AF-C7E8C014896B}"/>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5" name="Rubrik 4">
            <a:extLst>
              <a:ext uri="{FF2B5EF4-FFF2-40B4-BE49-F238E27FC236}">
                <a16:creationId xmlns:a16="http://schemas.microsoft.com/office/drawing/2014/main" id="{30319AC2-BABF-444E-9E54-09ECDE8691E7}"/>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35588835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80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9CD319D7-181C-437A-97AF-C7E8C014896B}"/>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Rubrik 4">
            <a:extLst>
              <a:ext uri="{FF2B5EF4-FFF2-40B4-BE49-F238E27FC236}">
                <a16:creationId xmlns:a16="http://schemas.microsoft.com/office/drawing/2014/main" id="{E0443BF2-BB73-4B7B-B9E8-C2944680DAA3}"/>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4701754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2"/>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39242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9159313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30B65AF3-CD41-4DC4-95C6-3C430DB04066}"/>
              </a:ext>
            </a:extLst>
          </p:cNvPr>
          <p:cNvSpPr>
            <a:spLocks noGrp="1"/>
          </p:cNvSpPr>
          <p:nvPr>
            <p:ph type="ftr" sz="quarter" idx="10"/>
          </p:nvPr>
        </p:nvSpPr>
        <p:spPr>
          <a:xfrm>
            <a:off x="479999" y="6376989"/>
            <a:ext cx="5616000" cy="147636"/>
          </a:xfrm>
          <a:prstGeom prst="rect">
            <a:avLst/>
          </a:prstGeom>
        </p:spPr>
        <p:txBody>
          <a:bodyPr/>
          <a:lstStyle/>
          <a:p>
            <a:endParaRPr lang="sv-SE"/>
          </a:p>
        </p:txBody>
      </p:sp>
    </p:spTree>
    <p:extLst>
      <p:ext uri="{BB962C8B-B14F-4D97-AF65-F5344CB8AC3E}">
        <p14:creationId xmlns:p14="http://schemas.microsoft.com/office/powerpoint/2010/main" val="146064825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spTree>
    <p:extLst>
      <p:ext uri="{BB962C8B-B14F-4D97-AF65-F5344CB8AC3E}">
        <p14:creationId xmlns:p14="http://schemas.microsoft.com/office/powerpoint/2010/main" val="36292306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0000" y="2052000"/>
            <a:ext cx="11232000" cy="403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835914A5-5EC0-4AF8-A6FF-4DF9E56C9873}"/>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0A69728A-F021-4475-8243-66E25AAA2BFF}"/>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88048177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1330" y="365134"/>
            <a:ext cx="2628900" cy="5811839"/>
          </a:xfrm>
          <a:prstGeom prst="rect">
            <a:avLst/>
          </a:prstGeo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83812" y="365134"/>
            <a:ext cx="5805109" cy="5811839"/>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7F8A76D3-551B-4DD5-855C-B17EF66328C9}"/>
              </a:ext>
            </a:extLst>
          </p:cNvPr>
          <p:cNvSpPr>
            <a:spLocks noGrp="1"/>
          </p:cNvSpPr>
          <p:nvPr>
            <p:ph type="ftr" sz="quarter" idx="10"/>
          </p:nvPr>
        </p:nvSpPr>
        <p:spPr>
          <a:xfrm>
            <a:off x="479999" y="6376989"/>
            <a:ext cx="5616000" cy="147636"/>
          </a:xfrm>
          <a:prstGeom prst="rect">
            <a:avLst/>
          </a:prstGeom>
        </p:spPr>
        <p:txBody>
          <a:bodyPr/>
          <a:lstStyle/>
          <a:p>
            <a:endParaRPr lang="sv-SE"/>
          </a:p>
        </p:txBody>
      </p:sp>
    </p:spTree>
    <p:extLst>
      <p:ext uri="{BB962C8B-B14F-4D97-AF65-F5344CB8AC3E}">
        <p14:creationId xmlns:p14="http://schemas.microsoft.com/office/powerpoint/2010/main" val="23922162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670397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F25A8-ED06-44D6-AEEC-9FA09700C0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7774A5C-043D-4CF8-9C92-ECF36E9E116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503747-F01C-4BC9-8865-0CB496B4C2C8}"/>
              </a:ext>
            </a:extLst>
          </p:cNvPr>
          <p:cNvSpPr>
            <a:spLocks noGrp="1"/>
          </p:cNvSpPr>
          <p:nvPr>
            <p:ph type="dt" sz="half" idx="10"/>
          </p:nvPr>
        </p:nvSpPr>
        <p:spPr/>
        <p:txBody>
          <a:bodyPr/>
          <a:lstStyle/>
          <a:p>
            <a:fld id="{37DD83F8-396D-4EB1-A41D-A95EE120D790}" type="datetimeFigureOut">
              <a:rPr lang="sv-SE" smtClean="0"/>
              <a:t>2025-10-07</a:t>
            </a:fld>
            <a:endParaRPr lang="sv-SE"/>
          </a:p>
        </p:txBody>
      </p:sp>
      <p:sp>
        <p:nvSpPr>
          <p:cNvPr id="5" name="Platshållare för sidfot 4">
            <a:extLst>
              <a:ext uri="{FF2B5EF4-FFF2-40B4-BE49-F238E27FC236}">
                <a16:creationId xmlns:a16="http://schemas.microsoft.com/office/drawing/2014/main" id="{878583A5-9F7B-443E-B85E-58F1BD72B7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BA1923-8F96-4E0A-81ED-B0210142FAFD}"/>
              </a:ext>
            </a:extLst>
          </p:cNvPr>
          <p:cNvSpPr>
            <a:spLocks noGrp="1"/>
          </p:cNvSpPr>
          <p:nvPr>
            <p:ph type="sldNum" sz="quarter" idx="12"/>
          </p:nvPr>
        </p:nvSpPr>
        <p:spPr/>
        <p:txBody>
          <a:bodyPr/>
          <a:lstStyle/>
          <a:p>
            <a:fld id="{838449A4-115A-4BC4-9170-B7032EE6DA3F}" type="slidenum">
              <a:rPr lang="sv-SE" smtClean="0"/>
              <a:t>‹#›</a:t>
            </a:fld>
            <a:endParaRPr lang="sv-SE"/>
          </a:p>
        </p:txBody>
      </p:sp>
    </p:spTree>
    <p:extLst>
      <p:ext uri="{BB962C8B-B14F-4D97-AF65-F5344CB8AC3E}">
        <p14:creationId xmlns:p14="http://schemas.microsoft.com/office/powerpoint/2010/main" val="19887311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Avsnittsrubrik - Form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6713004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404812"/>
            <a:ext cx="11374809" cy="550862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173831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327776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371879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pic>
        <p:nvPicPr>
          <p:cNvPr id="10" name="Bildobjekt 9" descr="Logo" title="Logo">
            <a:extLst>
              <a:ext uri="{FF2B5EF4-FFF2-40B4-BE49-F238E27FC236}">
                <a16:creationId xmlns:a16="http://schemas.microsoft.com/office/drawing/2014/main" id="{2F09E82D-8566-4950-A475-FECFDB730773}"/>
              </a:ext>
            </a:extLst>
          </p:cNvPr>
          <p:cNvPicPr>
            <a:picLocks noChangeAspect="1"/>
          </p:cNvPicPr>
          <p:nvPr userDrawn="1"/>
        </p:nvPicPr>
        <p:blipFill>
          <a:blip r:embed="rId2"/>
          <a:stretch>
            <a:fillRect/>
          </a:stretch>
        </p:blipFill>
        <p:spPr>
          <a:xfrm>
            <a:off x="10498641" y="6168924"/>
            <a:ext cx="1280271" cy="426757"/>
          </a:xfrm>
          <a:prstGeom prst="rect">
            <a:avLst/>
          </a:prstGeom>
        </p:spPr>
      </p:pic>
      <p:pic>
        <p:nvPicPr>
          <p:cNvPr id="11" name="Platshållare för bild 2">
            <a:extLst>
              <a:ext uri="{FF2B5EF4-FFF2-40B4-BE49-F238E27FC236}">
                <a16:creationId xmlns:a16="http://schemas.microsoft.com/office/drawing/2014/main" id="{0A270157-8E0F-410F-94E0-551AE0DE46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 r="-486"/>
          <a:stretch/>
        </p:blipFill>
        <p:spPr>
          <a:xfrm>
            <a:off x="8003155" y="6200674"/>
            <a:ext cx="2016623" cy="409676"/>
          </a:xfrm>
          <a:prstGeom prst="rect">
            <a:avLst/>
          </a:prstGeom>
        </p:spPr>
      </p:pic>
      <p:sp>
        <p:nvSpPr>
          <p:cNvPr id="13" name="Platshållare för text 9">
            <a:extLst>
              <a:ext uri="{FF2B5EF4-FFF2-40B4-BE49-F238E27FC236}">
                <a16:creationId xmlns:a16="http://schemas.microsoft.com/office/drawing/2014/main" id="{1F818237-7A26-4F89-B883-175BEC763FA7}"/>
              </a:ext>
            </a:extLst>
          </p:cNvPr>
          <p:cNvSpPr>
            <a:spLocks noGrp="1"/>
          </p:cNvSpPr>
          <p:nvPr>
            <p:ph type="body" sz="quarter" idx="13" hasCustomPrompt="1"/>
          </p:nvPr>
        </p:nvSpPr>
        <p:spPr>
          <a:xfrm>
            <a:off x="407987" y="6151563"/>
            <a:ext cx="5688013" cy="468312"/>
          </a:xfrm>
        </p:spPr>
        <p:txBody>
          <a:bodyPr anchor="b" anchorCtr="0">
            <a:normAutofit/>
          </a:bodyPr>
          <a:lstStyle>
            <a:lvl1pPr marL="0" indent="0">
              <a:buNone/>
              <a:defRPr sz="1250" b="1"/>
            </a:lvl1pPr>
          </a:lstStyle>
          <a:p>
            <a:pPr lvl="0"/>
            <a:r>
              <a:rPr lang="sv-SE"/>
              <a:t>Projekt/verksamhet</a:t>
            </a:r>
          </a:p>
        </p:txBody>
      </p:sp>
    </p:spTree>
    <p:extLst>
      <p:ext uri="{BB962C8B-B14F-4D97-AF65-F5344CB8AC3E}">
        <p14:creationId xmlns:p14="http://schemas.microsoft.com/office/powerpoint/2010/main" val="286502679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0191740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965594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91865395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59277209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382642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7519534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74062163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90985186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358592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94100476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30340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68020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11" name="Platshållare för text 9">
            <a:extLst>
              <a:ext uri="{FF2B5EF4-FFF2-40B4-BE49-F238E27FC236}">
                <a16:creationId xmlns:a16="http://schemas.microsoft.com/office/drawing/2014/main" id="{E9D7BBF9-34CC-412C-A7D9-A5B1730F189F}"/>
              </a:ext>
            </a:extLst>
          </p:cNvPr>
          <p:cNvSpPr>
            <a:spLocks noGrp="1"/>
          </p:cNvSpPr>
          <p:nvPr>
            <p:ph type="body" sz="quarter" idx="13" hasCustomPrompt="1"/>
          </p:nvPr>
        </p:nvSpPr>
        <p:spPr>
          <a:xfrm>
            <a:off x="407987" y="6151563"/>
            <a:ext cx="5688013" cy="468312"/>
          </a:xfrm>
        </p:spPr>
        <p:txBody>
          <a:bodyPr anchor="b" anchorCtr="0">
            <a:normAutofit/>
          </a:bodyPr>
          <a:lstStyle>
            <a:lvl1pPr marL="0" indent="0">
              <a:buNone/>
              <a:defRPr sz="1250" b="1"/>
            </a:lvl1pPr>
          </a:lstStyle>
          <a:p>
            <a:pPr lvl="0"/>
            <a:r>
              <a:rPr lang="sv-SE"/>
              <a:t>Projekt/verksamhet</a:t>
            </a:r>
          </a:p>
        </p:txBody>
      </p:sp>
      <p:pic>
        <p:nvPicPr>
          <p:cNvPr id="13" name="Platshållare för bild 2">
            <a:extLst>
              <a:ext uri="{FF2B5EF4-FFF2-40B4-BE49-F238E27FC236}">
                <a16:creationId xmlns:a16="http://schemas.microsoft.com/office/drawing/2014/main" id="{C8B90E2F-6E9C-4803-A4CE-1444ADBF61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 r="-486"/>
          <a:stretch/>
        </p:blipFill>
        <p:spPr>
          <a:xfrm>
            <a:off x="8003155" y="6200674"/>
            <a:ext cx="2016623" cy="409676"/>
          </a:xfrm>
          <a:prstGeom prst="rect">
            <a:avLst/>
          </a:prstGeom>
        </p:spPr>
      </p:pic>
    </p:spTree>
    <p:extLst>
      <p:ext uri="{BB962C8B-B14F-4D97-AF65-F5344CB8AC3E}">
        <p14:creationId xmlns:p14="http://schemas.microsoft.com/office/powerpoint/2010/main" val="3930736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66918538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9" name="Platshållare för text 9">
            <a:extLst>
              <a:ext uri="{FF2B5EF4-FFF2-40B4-BE49-F238E27FC236}">
                <a16:creationId xmlns:a16="http://schemas.microsoft.com/office/drawing/2014/main" id="{50DAE2F5-229E-404C-BB53-8E51E76E0424}"/>
              </a:ext>
            </a:extLst>
          </p:cNvPr>
          <p:cNvSpPr>
            <a:spLocks noGrp="1"/>
          </p:cNvSpPr>
          <p:nvPr>
            <p:ph type="body" sz="quarter" idx="13" hasCustomPrompt="1"/>
          </p:nvPr>
        </p:nvSpPr>
        <p:spPr>
          <a:xfrm>
            <a:off x="407987" y="6151563"/>
            <a:ext cx="5688013" cy="468312"/>
          </a:xfrm>
        </p:spPr>
        <p:txBody>
          <a:bodyPr anchor="b" anchorCtr="0">
            <a:normAutofit/>
          </a:bodyPr>
          <a:lstStyle>
            <a:lvl1pPr marL="0" indent="0">
              <a:buNone/>
              <a:defRPr sz="1250" b="1"/>
            </a:lvl1pPr>
          </a:lstStyle>
          <a:p>
            <a:pPr lvl="0"/>
            <a:r>
              <a:rPr lang="sv-SE"/>
              <a:t>Projekt/verksamhet</a:t>
            </a:r>
          </a:p>
        </p:txBody>
      </p:sp>
      <p:pic>
        <p:nvPicPr>
          <p:cNvPr id="11" name="Platshållare för bild 2">
            <a:extLst>
              <a:ext uri="{FF2B5EF4-FFF2-40B4-BE49-F238E27FC236}">
                <a16:creationId xmlns:a16="http://schemas.microsoft.com/office/drawing/2014/main" id="{2122672F-69CC-4D28-B0EB-21447FC148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 r="-486"/>
          <a:stretch/>
        </p:blipFill>
        <p:spPr>
          <a:xfrm>
            <a:off x="8003155" y="6200674"/>
            <a:ext cx="2016623" cy="409676"/>
          </a:xfrm>
          <a:prstGeom prst="rect">
            <a:avLst/>
          </a:prstGeom>
        </p:spPr>
      </p:pic>
    </p:spTree>
    <p:extLst>
      <p:ext uri="{BB962C8B-B14F-4D97-AF65-F5344CB8AC3E}">
        <p14:creationId xmlns:p14="http://schemas.microsoft.com/office/powerpoint/2010/main" val="352032415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404812"/>
            <a:ext cx="11374809" cy="550862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1665020"/>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090580"/>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pic>
        <p:nvPicPr>
          <p:cNvPr id="9" name="Bildobjekt 8" descr="Logo" title="Logo">
            <a:extLst>
              <a:ext uri="{FF2B5EF4-FFF2-40B4-BE49-F238E27FC236}">
                <a16:creationId xmlns:a16="http://schemas.microsoft.com/office/drawing/2014/main" id="{90021AA4-1BE8-4824-BDA7-9F34ACB4C57F}"/>
              </a:ext>
            </a:extLst>
          </p:cNvPr>
          <p:cNvPicPr>
            <a:picLocks noChangeAspect="1"/>
          </p:cNvPicPr>
          <p:nvPr userDrawn="1"/>
        </p:nvPicPr>
        <p:blipFill>
          <a:blip r:embed="rId2"/>
          <a:stretch>
            <a:fillRect/>
          </a:stretch>
        </p:blipFill>
        <p:spPr>
          <a:xfrm>
            <a:off x="10498641" y="6168924"/>
            <a:ext cx="1280271" cy="426757"/>
          </a:xfrm>
          <a:prstGeom prst="rect">
            <a:avLst/>
          </a:prstGeom>
        </p:spPr>
      </p:pic>
      <p:pic>
        <p:nvPicPr>
          <p:cNvPr id="10" name="Platshållare för bild 2">
            <a:extLst>
              <a:ext uri="{FF2B5EF4-FFF2-40B4-BE49-F238E27FC236}">
                <a16:creationId xmlns:a16="http://schemas.microsoft.com/office/drawing/2014/main" id="{ACA8AB3E-1677-46C0-9FDC-4894FEA2C6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 r="-486"/>
          <a:stretch/>
        </p:blipFill>
        <p:spPr>
          <a:xfrm>
            <a:off x="8003155" y="6200674"/>
            <a:ext cx="2016623" cy="409676"/>
          </a:xfrm>
          <a:prstGeom prst="rect">
            <a:avLst/>
          </a:prstGeom>
        </p:spPr>
      </p:pic>
      <p:sp>
        <p:nvSpPr>
          <p:cNvPr id="12" name="Platshållare för text 9">
            <a:extLst>
              <a:ext uri="{FF2B5EF4-FFF2-40B4-BE49-F238E27FC236}">
                <a16:creationId xmlns:a16="http://schemas.microsoft.com/office/drawing/2014/main" id="{D01313F0-B310-4B57-ACB1-1E5A61FFE65B}"/>
              </a:ext>
            </a:extLst>
          </p:cNvPr>
          <p:cNvSpPr>
            <a:spLocks noGrp="1"/>
          </p:cNvSpPr>
          <p:nvPr>
            <p:ph type="body" sz="quarter" idx="13" hasCustomPrompt="1"/>
          </p:nvPr>
        </p:nvSpPr>
        <p:spPr>
          <a:xfrm>
            <a:off x="407987" y="6151563"/>
            <a:ext cx="5688013" cy="468312"/>
          </a:xfrm>
        </p:spPr>
        <p:txBody>
          <a:bodyPr anchor="b" anchorCtr="0">
            <a:normAutofit/>
          </a:bodyPr>
          <a:lstStyle>
            <a:lvl1pPr marL="0" indent="0">
              <a:buNone/>
              <a:defRPr sz="1250" b="1"/>
            </a:lvl1pPr>
          </a:lstStyle>
          <a:p>
            <a:pPr lvl="0"/>
            <a:r>
              <a:rPr lang="sv-SE"/>
              <a:t>Projekt/verksamhet</a:t>
            </a:r>
          </a:p>
        </p:txBody>
      </p:sp>
    </p:spTree>
    <p:extLst>
      <p:ext uri="{BB962C8B-B14F-4D97-AF65-F5344CB8AC3E}">
        <p14:creationId xmlns:p14="http://schemas.microsoft.com/office/powerpoint/2010/main" val="106806301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79E75F2D-3F8F-4AF3-85F4-F114D35FFADC}"/>
              </a:ext>
            </a:extLst>
          </p:cNvPr>
          <p:cNvGrpSpPr/>
          <p:nvPr userDrawn="1"/>
        </p:nvGrpSpPr>
        <p:grpSpPr>
          <a:xfrm>
            <a:off x="1713897" y="2897541"/>
            <a:ext cx="8764206" cy="1120974"/>
            <a:chOff x="1436897" y="2897541"/>
            <a:chExt cx="8764206" cy="1120974"/>
          </a:xfrm>
        </p:grpSpPr>
        <p:pic>
          <p:nvPicPr>
            <p:cNvPr id="4" name="Platshållare för bild 9">
              <a:extLst>
                <a:ext uri="{FF2B5EF4-FFF2-40B4-BE49-F238E27FC236}">
                  <a16:creationId xmlns:a16="http://schemas.microsoft.com/office/drawing/2014/main" id="{DB06547A-B334-4728-A0AF-4C39A4A49B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4" r="-626"/>
            <a:stretch/>
          </p:blipFill>
          <p:spPr>
            <a:xfrm>
              <a:off x="1436897" y="3040395"/>
              <a:ext cx="4363053" cy="883905"/>
            </a:xfrm>
            <a:prstGeom prst="rect">
              <a:avLst/>
            </a:prstGeom>
          </p:spPr>
        </p:pic>
        <p:pic>
          <p:nvPicPr>
            <p:cNvPr id="5" name="Bildobjekt 4">
              <a:extLst>
                <a:ext uri="{FF2B5EF4-FFF2-40B4-BE49-F238E27FC236}">
                  <a16:creationId xmlns:a16="http://schemas.microsoft.com/office/drawing/2014/main" id="{4F2099E5-8A5F-47AA-AF38-8142D140BC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5777" y="2897541"/>
              <a:ext cx="3365326" cy="1120974"/>
            </a:xfrm>
            <a:prstGeom prst="rect">
              <a:avLst/>
            </a:prstGeom>
          </p:spPr>
        </p:pic>
      </p:grpSp>
    </p:spTree>
    <p:extLst>
      <p:ext uri="{BB962C8B-B14F-4D97-AF65-F5344CB8AC3E}">
        <p14:creationId xmlns:p14="http://schemas.microsoft.com/office/powerpoint/2010/main" val="278166196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10" name="Platshållare för text 12"/>
          <p:cNvSpPr>
            <a:spLocks noGrp="1"/>
          </p:cNvSpPr>
          <p:nvPr>
            <p:ph type="body" sz="quarter" idx="13" hasCustomPrompt="1"/>
          </p:nvPr>
        </p:nvSpPr>
        <p:spPr>
          <a:xfrm>
            <a:off x="696000" y="1440000"/>
            <a:ext cx="10971464" cy="4336686"/>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508434"/>
      </p:ext>
    </p:extLst>
  </p:cSld>
  <p:clrMapOvr>
    <a:masterClrMapping/>
  </p:clrMapOvr>
  <p:transition spd="med">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7761350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Rubrikbild - Mörk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E867F-7ABF-04F4-B52E-0062357B8B37}"/>
              </a:ext>
            </a:extLst>
          </p:cNvPr>
          <p:cNvSpPr/>
          <p:nvPr userDrawn="1"/>
        </p:nvSpPr>
        <p:spPr>
          <a:xfrm>
            <a:off x="407987"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2" name="Title 1">
            <a:extLst>
              <a:ext uri="{FF2B5EF4-FFF2-40B4-BE49-F238E27FC236}">
                <a16:creationId xmlns:a16="http://schemas.microsoft.com/office/drawing/2014/main" id="{C235FB32-144F-CBFA-ABC6-DC1A0B32DA2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dirty="0"/>
              <a:t>Klicka här för att ändra mall för rubrikformat</a:t>
            </a:r>
            <a:endParaRPr lang="en-US" dirty="0"/>
          </a:p>
        </p:txBody>
      </p:sp>
      <p:sp>
        <p:nvSpPr>
          <p:cNvPr id="4" name="Platshållare för text 4">
            <a:extLst>
              <a:ext uri="{FF2B5EF4-FFF2-40B4-BE49-F238E27FC236}">
                <a16:creationId xmlns:a16="http://schemas.microsoft.com/office/drawing/2014/main" id="{897EB0F2-BC50-0C74-D01E-5712B3537B3B}"/>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Datum</a:t>
            </a:r>
          </a:p>
        </p:txBody>
      </p:sp>
    </p:spTree>
    <p:extLst>
      <p:ext uri="{BB962C8B-B14F-4D97-AF65-F5344CB8AC3E}">
        <p14:creationId xmlns:p14="http://schemas.microsoft.com/office/powerpoint/2010/main" val="20643655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Rubrikbild - Apriko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B5AFCD2-7A42-3229-A4D2-B3901518F80F}"/>
              </a:ext>
            </a:extLst>
          </p:cNvPr>
          <p:cNvSpPr>
            <a:spLocks noGrp="1" noRot="1" noMove="1" noResize="1" noEditPoints="1" noAdjustHandles="1" noChangeArrowheads="1" noChangeShapeType="1"/>
          </p:cNvSpPr>
          <p:nvPr userDrawn="1"/>
        </p:nvSpPr>
        <p:spPr>
          <a:xfrm>
            <a:off x="407987"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Platshållare för text 4">
            <a:extLst>
              <a:ext uri="{FF2B5EF4-FFF2-40B4-BE49-F238E27FC236}">
                <a16:creationId xmlns:a16="http://schemas.microsoft.com/office/drawing/2014/main" id="{421DCEF6-6698-94D6-31D5-AC1769471833}"/>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dirty="0"/>
              <a:t>Eventuell underrubrik</a:t>
            </a:r>
          </a:p>
        </p:txBody>
      </p:sp>
      <p:sp>
        <p:nvSpPr>
          <p:cNvPr id="9" name="Platshållare för text 4">
            <a:extLst>
              <a:ext uri="{FF2B5EF4-FFF2-40B4-BE49-F238E27FC236}">
                <a16:creationId xmlns:a16="http://schemas.microsoft.com/office/drawing/2014/main" id="{E1F5BB1A-4529-C204-E86D-9F2648C811E0}"/>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itle 1">
            <a:extLst>
              <a:ext uri="{FF2B5EF4-FFF2-40B4-BE49-F238E27FC236}">
                <a16:creationId xmlns:a16="http://schemas.microsoft.com/office/drawing/2014/main" id="{94AFA16A-3E04-AEA4-CD20-2E6B8E7750E6}"/>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dirty="0"/>
              <a:t>Klicka här för att ändra mall för rubrikformat</a:t>
            </a:r>
            <a:endParaRPr lang="en-US" dirty="0"/>
          </a:p>
        </p:txBody>
      </p:sp>
      <p:sp>
        <p:nvSpPr>
          <p:cNvPr id="12" name="Platshållare för text 4">
            <a:extLst>
              <a:ext uri="{FF2B5EF4-FFF2-40B4-BE49-F238E27FC236}">
                <a16:creationId xmlns:a16="http://schemas.microsoft.com/office/drawing/2014/main" id="{D317A6E9-FF4C-E9BB-97F3-1E82956CAD38}"/>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Tree>
    <p:extLst>
      <p:ext uri="{BB962C8B-B14F-4D97-AF65-F5344CB8AC3E}">
        <p14:creationId xmlns:p14="http://schemas.microsoft.com/office/powerpoint/2010/main" val="131602367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Rubrik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Platshållare för text 4">
            <a:extLst>
              <a:ext uri="{FF2B5EF4-FFF2-40B4-BE49-F238E27FC236}">
                <a16:creationId xmlns:a16="http://schemas.microsoft.com/office/drawing/2014/main" id="{60203A0A-12F6-B281-008C-0CB0ED0B9C57}"/>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dirty="0"/>
              <a:t>Eventuell underrubrik</a:t>
            </a:r>
          </a:p>
        </p:txBody>
      </p:sp>
      <p:sp>
        <p:nvSpPr>
          <p:cNvPr id="10" name="Platshållare för text 4">
            <a:extLst>
              <a:ext uri="{FF2B5EF4-FFF2-40B4-BE49-F238E27FC236}">
                <a16:creationId xmlns:a16="http://schemas.microsoft.com/office/drawing/2014/main" id="{6A5EF27A-F441-6AD3-5E39-9C43EE1A4CDA}"/>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itle 1">
            <a:extLst>
              <a:ext uri="{FF2B5EF4-FFF2-40B4-BE49-F238E27FC236}">
                <a16:creationId xmlns:a16="http://schemas.microsoft.com/office/drawing/2014/main" id="{5C18D90D-7604-DC1F-CED7-CD265CF3AC2C}"/>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dirty="0"/>
              <a:t>Klicka här för att ändra mall för rubrikformat</a:t>
            </a:r>
            <a:endParaRPr lang="en-US" dirty="0"/>
          </a:p>
        </p:txBody>
      </p:sp>
      <p:sp>
        <p:nvSpPr>
          <p:cNvPr id="12" name="Platshållare för text 4">
            <a:extLst>
              <a:ext uri="{FF2B5EF4-FFF2-40B4-BE49-F238E27FC236}">
                <a16:creationId xmlns:a16="http://schemas.microsoft.com/office/drawing/2014/main" id="{0041E0DA-B7E3-9D0A-D154-9688A1AEC8E8}"/>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Tree>
    <p:extLst>
      <p:ext uri="{BB962C8B-B14F-4D97-AF65-F5344CB8AC3E}">
        <p14:creationId xmlns:p14="http://schemas.microsoft.com/office/powerpoint/2010/main" val="106576347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Rubrik med bild - Mörk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bg1"/>
                </a:solidFill>
                <a:latin typeface="+mn-lt"/>
              </a:defRPr>
            </a:lvl1pPr>
          </a:lstStyle>
          <a:p>
            <a:pPr lvl="0"/>
            <a:endParaRPr lang="sv-SE" dirty="0"/>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bg1"/>
                </a:solidFill>
              </a:defRPr>
            </a:lvl1pPr>
          </a:lstStyle>
          <a:p>
            <a:r>
              <a:rPr lang="sv-SE" dirty="0"/>
              <a:t>Klicka här</a:t>
            </a:r>
            <a:endParaRPr lang="en-US" dirty="0"/>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bg1"/>
                </a:solidFill>
                <a:latin typeface="+mn-lt"/>
              </a:defRPr>
            </a:lvl1pPr>
          </a:lstStyle>
          <a:p>
            <a:pPr lvl="0"/>
            <a:r>
              <a:rPr lang="sv-SE" dirty="0"/>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bg1"/>
                </a:solidFill>
                <a:latin typeface="+mj-lt"/>
              </a:defRPr>
            </a:lvl1pPr>
          </a:lstStyle>
          <a:p>
            <a:pPr lvl="0"/>
            <a:r>
              <a:rPr lang="sv-SE" dirty="0"/>
              <a:t>Eventuell underrubrik</a:t>
            </a:r>
          </a:p>
        </p:txBody>
      </p:sp>
      <p:sp>
        <p:nvSpPr>
          <p:cNvPr id="2" name="Platshållare för bild 3">
            <a:extLst>
              <a:ext uri="{FF2B5EF4-FFF2-40B4-BE49-F238E27FC236}">
                <a16:creationId xmlns:a16="http://schemas.microsoft.com/office/drawing/2014/main" id="{AFED7E8F-A531-46F4-8DDA-487F70B080CA}"/>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400639293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Rubrik med 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endParaRPr lang="sv-SE" dirty="0"/>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tx1"/>
                </a:solidFill>
              </a:defRPr>
            </a:lvl1pPr>
          </a:lstStyle>
          <a:p>
            <a:r>
              <a:rPr lang="sv-SE" dirty="0"/>
              <a:t>Klicka här</a:t>
            </a:r>
            <a:endParaRPr lang="en-US" dirty="0"/>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tx1"/>
                </a:solidFill>
                <a:latin typeface="+mj-lt"/>
              </a:defRPr>
            </a:lvl1pPr>
          </a:lstStyle>
          <a:p>
            <a:pPr lvl="0"/>
            <a:r>
              <a:rPr lang="sv-SE" dirty="0"/>
              <a:t>Eventuell underrubrik</a:t>
            </a:r>
          </a:p>
        </p:txBody>
      </p:sp>
      <p:sp>
        <p:nvSpPr>
          <p:cNvPr id="2" name="Platshållare för bild 3">
            <a:extLst>
              <a:ext uri="{FF2B5EF4-FFF2-40B4-BE49-F238E27FC236}">
                <a16:creationId xmlns:a16="http://schemas.microsoft.com/office/drawing/2014/main" id="{5B8E82BF-0F90-0EB1-C7E7-05A52433B561}"/>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789150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Rubrik med 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endParaRPr lang="sv-SE" dirty="0"/>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tx1"/>
                </a:solidFill>
              </a:defRPr>
            </a:lvl1pPr>
          </a:lstStyle>
          <a:p>
            <a:r>
              <a:rPr lang="sv-SE" dirty="0"/>
              <a:t>Klicka här</a:t>
            </a:r>
            <a:endParaRPr lang="en-US" dirty="0"/>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tx1"/>
                </a:solidFill>
                <a:latin typeface="+mj-lt"/>
              </a:defRPr>
            </a:lvl1pPr>
          </a:lstStyle>
          <a:p>
            <a:pPr lvl="0"/>
            <a:r>
              <a:rPr lang="sv-SE" dirty="0"/>
              <a:t>Eventuell underrubrik</a:t>
            </a:r>
          </a:p>
        </p:txBody>
      </p:sp>
      <p:sp>
        <p:nvSpPr>
          <p:cNvPr id="2" name="Platshållare för bild 3">
            <a:extLst>
              <a:ext uri="{FF2B5EF4-FFF2-40B4-BE49-F238E27FC236}">
                <a16:creationId xmlns:a16="http://schemas.microsoft.com/office/drawing/2014/main" id="{5B8E82BF-0F90-0EB1-C7E7-05A52433B561}"/>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37825226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Rubrikbild - pratbubblor">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8255A4D-CD6F-B9D9-49F0-EB59FF07E109}"/>
              </a:ext>
            </a:extLst>
          </p:cNvPr>
          <p:cNvSpPr/>
          <p:nvPr userDrawn="1"/>
        </p:nvSpPr>
        <p:spPr>
          <a:xfrm>
            <a:off x="407987" y="1145111"/>
            <a:ext cx="11371264" cy="5307952"/>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6" name="Bild 2">
            <a:extLst>
              <a:ext uri="{FF2B5EF4-FFF2-40B4-BE49-F238E27FC236}">
                <a16:creationId xmlns:a16="http://schemas.microsoft.com/office/drawing/2014/main" id="{25D809C0-4DEF-38D1-C532-2314B5EDB3D0}"/>
              </a:ext>
            </a:extLst>
          </p:cNvPr>
          <p:cNvSpPr/>
          <p:nvPr/>
        </p:nvSpPr>
        <p:spPr>
          <a:xfrm>
            <a:off x="4297150" y="1144856"/>
            <a:ext cx="7482101" cy="5308207"/>
          </a:xfrm>
          <a:custGeom>
            <a:avLst/>
            <a:gdLst>
              <a:gd name="connsiteX0" fmla="*/ 0 w 7482101"/>
              <a:gd name="connsiteY0" fmla="*/ 5308208 h 5308207"/>
              <a:gd name="connsiteX1" fmla="*/ 90175 w 7482101"/>
              <a:gd name="connsiteY1" fmla="*/ 5087636 h 5308207"/>
              <a:gd name="connsiteX2" fmla="*/ 324554 w 7482101"/>
              <a:gd name="connsiteY2" fmla="*/ 4865286 h 5308207"/>
              <a:gd name="connsiteX3" fmla="*/ 569789 w 7482101"/>
              <a:gd name="connsiteY3" fmla="*/ 4739825 h 5308207"/>
              <a:gd name="connsiteX4" fmla="*/ 811448 w 7482101"/>
              <a:gd name="connsiteY4" fmla="*/ 4621476 h 5308207"/>
              <a:gd name="connsiteX5" fmla="*/ 1269476 w 7482101"/>
              <a:gd name="connsiteY5" fmla="*/ 4549729 h 5308207"/>
              <a:gd name="connsiteX6" fmla="*/ 1666195 w 7482101"/>
              <a:gd name="connsiteY6" fmla="*/ 4521031 h 5308207"/>
              <a:gd name="connsiteX7" fmla="*/ 2142232 w 7482101"/>
              <a:gd name="connsiteY7" fmla="*/ 4531825 h 5308207"/>
              <a:gd name="connsiteX8" fmla="*/ 2282859 w 7482101"/>
              <a:gd name="connsiteY8" fmla="*/ 4546174 h 5308207"/>
              <a:gd name="connsiteX9" fmla="*/ 2445200 w 7482101"/>
              <a:gd name="connsiteY9" fmla="*/ 4531825 h 5308207"/>
              <a:gd name="connsiteX10" fmla="*/ 2856352 w 7482101"/>
              <a:gd name="connsiteY10" fmla="*/ 4506682 h 5308207"/>
              <a:gd name="connsiteX11" fmla="*/ 3429717 w 7482101"/>
              <a:gd name="connsiteY11" fmla="*/ 4477983 h 5308207"/>
              <a:gd name="connsiteX12" fmla="*/ 3999506 w 7482101"/>
              <a:gd name="connsiteY12" fmla="*/ 4373983 h 5308207"/>
              <a:gd name="connsiteX13" fmla="*/ 5323010 w 7482101"/>
              <a:gd name="connsiteY13" fmla="*/ 3850552 h 5308207"/>
              <a:gd name="connsiteX14" fmla="*/ 5990254 w 7482101"/>
              <a:gd name="connsiteY14" fmla="*/ 3337789 h 5308207"/>
              <a:gd name="connsiteX15" fmla="*/ 6203047 w 7482101"/>
              <a:gd name="connsiteY15" fmla="*/ 2964962 h 5308207"/>
              <a:gd name="connsiteX16" fmla="*/ 6383397 w 7482101"/>
              <a:gd name="connsiteY16" fmla="*/ 2617152 h 5308207"/>
              <a:gd name="connsiteX17" fmla="*/ 6531305 w 7482101"/>
              <a:gd name="connsiteY17" fmla="*/ 2237087 h 5308207"/>
              <a:gd name="connsiteX18" fmla="*/ 6599766 w 7482101"/>
              <a:gd name="connsiteY18" fmla="*/ 1724323 h 5308207"/>
              <a:gd name="connsiteX19" fmla="*/ 6646642 w 7482101"/>
              <a:gd name="connsiteY19" fmla="*/ 1272512 h 5308207"/>
              <a:gd name="connsiteX20" fmla="*/ 6668228 w 7482101"/>
              <a:gd name="connsiteY20" fmla="*/ 702479 h 5308207"/>
              <a:gd name="connsiteX21" fmla="*/ 6664651 w 7482101"/>
              <a:gd name="connsiteY21" fmla="*/ 250667 h 5308207"/>
              <a:gd name="connsiteX22" fmla="*/ 6639361 w 7482101"/>
              <a:gd name="connsiteY22" fmla="*/ 0 h 5308207"/>
              <a:gd name="connsiteX23" fmla="*/ 7482102 w 7482101"/>
              <a:gd name="connsiteY23" fmla="*/ 0 h 5308207"/>
              <a:gd name="connsiteX24" fmla="*/ 7482102 w 7482101"/>
              <a:gd name="connsiteY24" fmla="*/ 5307954 h 5308207"/>
              <a:gd name="connsiteX25" fmla="*/ 0 w 7482101"/>
              <a:gd name="connsiteY25" fmla="*/ 5307954 h 530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82101" h="5308207">
                <a:moveTo>
                  <a:pt x="0" y="5308208"/>
                </a:moveTo>
                <a:cubicBezTo>
                  <a:pt x="11112" y="5255510"/>
                  <a:pt x="34742" y="5173478"/>
                  <a:pt x="90175" y="5087636"/>
                </a:cubicBezTo>
                <a:cubicBezTo>
                  <a:pt x="164384" y="4972715"/>
                  <a:pt x="257369" y="4909858"/>
                  <a:pt x="324554" y="4865286"/>
                </a:cubicBezTo>
                <a:cubicBezTo>
                  <a:pt x="363255" y="4839635"/>
                  <a:pt x="379221" y="4832905"/>
                  <a:pt x="569789" y="4739825"/>
                </a:cubicBezTo>
                <a:cubicBezTo>
                  <a:pt x="810170" y="4622365"/>
                  <a:pt x="797270" y="4626936"/>
                  <a:pt x="811448" y="4621476"/>
                </a:cubicBezTo>
                <a:cubicBezTo>
                  <a:pt x="862155" y="4601793"/>
                  <a:pt x="929084" y="4580714"/>
                  <a:pt x="1269476" y="4549729"/>
                </a:cubicBezTo>
                <a:cubicBezTo>
                  <a:pt x="1453402" y="4532968"/>
                  <a:pt x="1545365" y="4524713"/>
                  <a:pt x="1666195" y="4521031"/>
                </a:cubicBezTo>
                <a:cubicBezTo>
                  <a:pt x="1900190" y="4514047"/>
                  <a:pt x="2022935" y="4510364"/>
                  <a:pt x="2142232" y="4531825"/>
                </a:cubicBezTo>
                <a:cubicBezTo>
                  <a:pt x="2161647" y="4535253"/>
                  <a:pt x="2212865" y="4545285"/>
                  <a:pt x="2282859" y="4546174"/>
                </a:cubicBezTo>
                <a:cubicBezTo>
                  <a:pt x="2364221" y="4547317"/>
                  <a:pt x="2424764" y="4535507"/>
                  <a:pt x="2445200" y="4531825"/>
                </a:cubicBezTo>
                <a:cubicBezTo>
                  <a:pt x="2508297" y="4520269"/>
                  <a:pt x="2537929" y="4521158"/>
                  <a:pt x="2856352" y="4506682"/>
                </a:cubicBezTo>
                <a:cubicBezTo>
                  <a:pt x="3204024" y="4490936"/>
                  <a:pt x="3377988" y="4482936"/>
                  <a:pt x="3429717" y="4477983"/>
                </a:cubicBezTo>
                <a:cubicBezTo>
                  <a:pt x="3664479" y="4455507"/>
                  <a:pt x="3836654" y="4413983"/>
                  <a:pt x="3999506" y="4373983"/>
                </a:cubicBezTo>
                <a:cubicBezTo>
                  <a:pt x="4264283" y="4309094"/>
                  <a:pt x="4757436" y="4165347"/>
                  <a:pt x="5323010" y="3850552"/>
                </a:cubicBezTo>
                <a:cubicBezTo>
                  <a:pt x="5834555" y="3565853"/>
                  <a:pt x="5955129" y="3391630"/>
                  <a:pt x="5990254" y="3337789"/>
                </a:cubicBezTo>
                <a:cubicBezTo>
                  <a:pt x="6039812" y="3261725"/>
                  <a:pt x="6119386" y="3116836"/>
                  <a:pt x="6203047" y="2964962"/>
                </a:cubicBezTo>
                <a:cubicBezTo>
                  <a:pt x="6325920" y="2741597"/>
                  <a:pt x="6369347" y="2647882"/>
                  <a:pt x="6383397" y="2617152"/>
                </a:cubicBezTo>
                <a:cubicBezTo>
                  <a:pt x="6444323" y="2484072"/>
                  <a:pt x="6492731" y="2378040"/>
                  <a:pt x="6531305" y="2237087"/>
                </a:cubicBezTo>
                <a:cubicBezTo>
                  <a:pt x="6556339" y="2145404"/>
                  <a:pt x="6560298" y="2100325"/>
                  <a:pt x="6599766" y="1724323"/>
                </a:cubicBezTo>
                <a:cubicBezTo>
                  <a:pt x="6643704" y="1305909"/>
                  <a:pt x="6643065" y="1319877"/>
                  <a:pt x="6646642" y="1272512"/>
                </a:cubicBezTo>
                <a:cubicBezTo>
                  <a:pt x="6659159" y="1105147"/>
                  <a:pt x="6662224" y="970924"/>
                  <a:pt x="6668228" y="702479"/>
                </a:cubicBezTo>
                <a:cubicBezTo>
                  <a:pt x="6673848" y="455367"/>
                  <a:pt x="6671676" y="356192"/>
                  <a:pt x="6664651" y="250667"/>
                </a:cubicBezTo>
                <a:cubicBezTo>
                  <a:pt x="6657754" y="146794"/>
                  <a:pt x="6647536" y="60572"/>
                  <a:pt x="6639361" y="0"/>
                </a:cubicBezTo>
                <a:lnTo>
                  <a:pt x="7482102" y="0"/>
                </a:lnTo>
                <a:lnTo>
                  <a:pt x="7482102" y="5307954"/>
                </a:lnTo>
                <a:lnTo>
                  <a:pt x="0" y="5307954"/>
                </a:lnTo>
                <a:close/>
              </a:path>
            </a:pathLst>
          </a:custGeom>
          <a:solidFill>
            <a:srgbClr val="C1E0CE"/>
          </a:solidFill>
          <a:ln w="0" cap="flat">
            <a:noFill/>
            <a:prstDash val="solid"/>
            <a:miter/>
          </a:ln>
        </p:spPr>
        <p:txBody>
          <a:bodyPr rtlCol="0" anchor="ctr"/>
          <a:lstStyle/>
          <a:p>
            <a:endParaRPr lang="sv-SE"/>
          </a:p>
        </p:txBody>
      </p:sp>
      <p:grpSp>
        <p:nvGrpSpPr>
          <p:cNvPr id="5" name="Bild 46">
            <a:extLst>
              <a:ext uri="{FF2B5EF4-FFF2-40B4-BE49-F238E27FC236}">
                <a16:creationId xmlns:a16="http://schemas.microsoft.com/office/drawing/2014/main" id="{B158DE45-1179-45D7-F1A0-FC5A851F1325}"/>
              </a:ext>
            </a:extLst>
          </p:cNvPr>
          <p:cNvGrpSpPr/>
          <p:nvPr userDrawn="1"/>
        </p:nvGrpSpPr>
        <p:grpSpPr>
          <a:xfrm>
            <a:off x="7492095" y="3956345"/>
            <a:ext cx="3546428" cy="2178760"/>
            <a:chOff x="6347627" y="388765"/>
            <a:chExt cx="2101004" cy="1290759"/>
          </a:xfrm>
        </p:grpSpPr>
        <p:sp>
          <p:nvSpPr>
            <p:cNvPr id="6" name="Frihandsfigur 5">
              <a:extLst>
                <a:ext uri="{FF2B5EF4-FFF2-40B4-BE49-F238E27FC236}">
                  <a16:creationId xmlns:a16="http://schemas.microsoft.com/office/drawing/2014/main" id="{ADEC2A52-569F-930C-95A8-8E4E0563833C}"/>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chemeClr val="accent1"/>
            </a:solidFill>
            <a:ln w="0" cap="flat">
              <a:noFill/>
              <a:prstDash val="solid"/>
              <a:miter/>
            </a:ln>
          </p:spPr>
          <p:txBody>
            <a:bodyPr rtlCol="0" anchor="ctr"/>
            <a:lstStyle/>
            <a:p>
              <a:endParaRPr lang="sv-SE" dirty="0"/>
            </a:p>
          </p:txBody>
        </p:sp>
        <p:sp>
          <p:nvSpPr>
            <p:cNvPr id="14" name="Frihandsfigur 13">
              <a:extLst>
                <a:ext uri="{FF2B5EF4-FFF2-40B4-BE49-F238E27FC236}">
                  <a16:creationId xmlns:a16="http://schemas.microsoft.com/office/drawing/2014/main" id="{5F04CEBF-C8B6-50C3-7F0B-40BFA167C6CB}"/>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chemeClr val="accent5"/>
            </a:solidFill>
            <a:ln w="0" cap="flat">
              <a:noFill/>
              <a:prstDash val="solid"/>
              <a:miter/>
            </a:ln>
          </p:spPr>
          <p:txBody>
            <a:bodyPr rtlCol="0" anchor="ctr"/>
            <a:lstStyle/>
            <a:p>
              <a:endParaRPr lang="sv-SE"/>
            </a:p>
          </p:txBody>
        </p:sp>
      </p:gr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dirty="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5190"/>
            <a:ext cx="1481456" cy="499915"/>
          </a:xfrm>
          <a:prstGeom prst="rect">
            <a:avLst/>
          </a:prstGeom>
        </p:spPr>
      </p:pic>
      <p:sp>
        <p:nvSpPr>
          <p:cNvPr id="9" name="Platshållare för text 4">
            <a:extLst>
              <a:ext uri="{FF2B5EF4-FFF2-40B4-BE49-F238E27FC236}">
                <a16:creationId xmlns:a16="http://schemas.microsoft.com/office/drawing/2014/main" id="{1B38E81D-86F8-F9D2-D971-C809474BBEA8}"/>
              </a:ext>
            </a:extLst>
          </p:cNvPr>
          <p:cNvSpPr>
            <a:spLocks noGrp="1"/>
          </p:cNvSpPr>
          <p:nvPr>
            <p:ph type="body" sz="quarter" idx="11" hasCustomPrompt="1"/>
          </p:nvPr>
        </p:nvSpPr>
        <p:spPr>
          <a:xfrm>
            <a:off x="1731696" y="3906213"/>
            <a:ext cx="5629682" cy="394854"/>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dirty="0"/>
              <a:t>Eventuell underrubrik</a:t>
            </a:r>
          </a:p>
        </p:txBody>
      </p:sp>
      <p:sp>
        <p:nvSpPr>
          <p:cNvPr id="10" name="Platshållare för text 4">
            <a:extLst>
              <a:ext uri="{FF2B5EF4-FFF2-40B4-BE49-F238E27FC236}">
                <a16:creationId xmlns:a16="http://schemas.microsoft.com/office/drawing/2014/main" id="{9956A3CD-E574-42DB-991B-244932883AD4}"/>
              </a:ext>
            </a:extLst>
          </p:cNvPr>
          <p:cNvSpPr>
            <a:spLocks noGrp="1"/>
          </p:cNvSpPr>
          <p:nvPr>
            <p:ph type="body" sz="quarter" idx="12" hasCustomPrompt="1"/>
          </p:nvPr>
        </p:nvSpPr>
        <p:spPr>
          <a:xfrm>
            <a:off x="1731696" y="4448849"/>
            <a:ext cx="562968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itle 1">
            <a:extLst>
              <a:ext uri="{FF2B5EF4-FFF2-40B4-BE49-F238E27FC236}">
                <a16:creationId xmlns:a16="http://schemas.microsoft.com/office/drawing/2014/main" id="{323DFA53-1524-0F9D-EB0E-6E09784D2432}"/>
              </a:ext>
            </a:extLst>
          </p:cNvPr>
          <p:cNvSpPr>
            <a:spLocks noGrp="1"/>
          </p:cNvSpPr>
          <p:nvPr>
            <p:ph type="ctrTitle"/>
          </p:nvPr>
        </p:nvSpPr>
        <p:spPr>
          <a:xfrm>
            <a:off x="1731696" y="2366765"/>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dirty="0"/>
              <a:t>Klicka här för att ändra mall för rubrikformat</a:t>
            </a:r>
            <a:endParaRPr lang="en-US" dirty="0"/>
          </a:p>
        </p:txBody>
      </p:sp>
      <p:sp>
        <p:nvSpPr>
          <p:cNvPr id="13" name="Platshållare för text 4">
            <a:extLst>
              <a:ext uri="{FF2B5EF4-FFF2-40B4-BE49-F238E27FC236}">
                <a16:creationId xmlns:a16="http://schemas.microsoft.com/office/drawing/2014/main" id="{31222856-446D-B7F8-8455-4681353990AD}"/>
              </a:ext>
            </a:extLst>
          </p:cNvPr>
          <p:cNvSpPr>
            <a:spLocks noGrp="1"/>
          </p:cNvSpPr>
          <p:nvPr>
            <p:ph type="body" sz="quarter" idx="13" hasCustomPrompt="1"/>
          </p:nvPr>
        </p:nvSpPr>
        <p:spPr>
          <a:xfrm>
            <a:off x="1731696" y="4797233"/>
            <a:ext cx="562968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Datum</a:t>
            </a:r>
          </a:p>
        </p:txBody>
      </p:sp>
    </p:spTree>
    <p:extLst>
      <p:ext uri="{BB962C8B-B14F-4D97-AF65-F5344CB8AC3E}">
        <p14:creationId xmlns:p14="http://schemas.microsoft.com/office/powerpoint/2010/main" val="327741148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Rubrikbild - smiley">
    <p:spTree>
      <p:nvGrpSpPr>
        <p:cNvPr id="1" name=""/>
        <p:cNvGrpSpPr/>
        <p:nvPr/>
      </p:nvGrpSpPr>
      <p:grpSpPr>
        <a:xfrm>
          <a:off x="0" y="0"/>
          <a:ext cx="0" cy="0"/>
          <a:chOff x="0" y="0"/>
          <a:chExt cx="0" cy="0"/>
        </a:xfrm>
      </p:grpSpPr>
      <p:sp>
        <p:nvSpPr>
          <p:cNvPr id="3" name="Google Shape;183;p67">
            <a:extLst>
              <a:ext uri="{FF2B5EF4-FFF2-40B4-BE49-F238E27FC236}">
                <a16:creationId xmlns:a16="http://schemas.microsoft.com/office/drawing/2014/main" id="{CFD27452-4DC9-88ED-85E3-271F19120A0F}"/>
              </a:ext>
            </a:extLst>
          </p:cNvPr>
          <p:cNvSpPr/>
          <p:nvPr userDrawn="1"/>
        </p:nvSpPr>
        <p:spPr>
          <a:xfrm>
            <a:off x="407987" y="1144856"/>
            <a:ext cx="11383884" cy="5307954"/>
          </a:xfrm>
          <a:prstGeom prst="rect">
            <a:avLst/>
          </a:prstGeom>
          <a:solidFill>
            <a:srgbClr val="FBCF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Bild 14">
            <a:extLst>
              <a:ext uri="{FF2B5EF4-FFF2-40B4-BE49-F238E27FC236}">
                <a16:creationId xmlns:a16="http://schemas.microsoft.com/office/drawing/2014/main" id="{FF1048DF-6350-33E7-F95C-73609E1EFF6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464" b="73073"/>
          <a:stretch/>
        </p:blipFill>
        <p:spPr>
          <a:xfrm rot="5400000" flipV="1">
            <a:off x="6829495" y="1550923"/>
            <a:ext cx="5370713" cy="4558584"/>
          </a:xfrm>
          <a:prstGeom prst="rect">
            <a:avLst/>
          </a:prstGeom>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0" dirty="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4"/>
          <a:stretch>
            <a:fillRect/>
          </a:stretch>
        </p:blipFill>
        <p:spPr>
          <a:xfrm>
            <a:off x="10297795" y="401983"/>
            <a:ext cx="1481456" cy="499915"/>
          </a:xfrm>
          <a:prstGeom prst="rect">
            <a:avLst/>
          </a:prstGeom>
        </p:spPr>
      </p:pic>
      <p:pic>
        <p:nvPicPr>
          <p:cNvPr id="13" name="Bild 12">
            <a:extLst>
              <a:ext uri="{FF2B5EF4-FFF2-40B4-BE49-F238E27FC236}">
                <a16:creationId xmlns:a16="http://schemas.microsoft.com/office/drawing/2014/main" id="{9ACAB325-90FA-6495-4013-F88305E3BFE9}"/>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33296" b="25113"/>
          <a:stretch/>
        </p:blipFill>
        <p:spPr>
          <a:xfrm rot="5400000">
            <a:off x="1622028" y="2660265"/>
            <a:ext cx="2576229" cy="5008861"/>
          </a:xfrm>
          <a:prstGeom prst="rect">
            <a:avLst/>
          </a:prstGeom>
        </p:spPr>
      </p:pic>
      <p:grpSp>
        <p:nvGrpSpPr>
          <p:cNvPr id="4" name="Bild 38">
            <a:extLst>
              <a:ext uri="{FF2B5EF4-FFF2-40B4-BE49-F238E27FC236}">
                <a16:creationId xmlns:a16="http://schemas.microsoft.com/office/drawing/2014/main" id="{ABA98C1B-E79C-76FB-59BF-E2546A362092}"/>
              </a:ext>
            </a:extLst>
          </p:cNvPr>
          <p:cNvGrpSpPr/>
          <p:nvPr userDrawn="1"/>
        </p:nvGrpSpPr>
        <p:grpSpPr>
          <a:xfrm rot="455438">
            <a:off x="8905249" y="2914578"/>
            <a:ext cx="2592841" cy="2658977"/>
            <a:chOff x="2440798" y="1207417"/>
            <a:chExt cx="1068639" cy="1095897"/>
          </a:xfrm>
          <a:solidFill>
            <a:schemeClr val="accent2"/>
          </a:solidFill>
        </p:grpSpPr>
        <p:sp>
          <p:nvSpPr>
            <p:cNvPr id="5" name="Frihandsfigur 71">
              <a:extLst>
                <a:ext uri="{FF2B5EF4-FFF2-40B4-BE49-F238E27FC236}">
                  <a16:creationId xmlns:a16="http://schemas.microsoft.com/office/drawing/2014/main" id="{0A2A1A4B-BA7C-3471-E8E9-594932F64946}"/>
                </a:ext>
              </a:extLst>
            </p:cNvPr>
            <p:cNvSpPr/>
            <p:nvPr/>
          </p:nvSpPr>
          <p:spPr>
            <a:xfrm>
              <a:off x="2440798" y="1480446"/>
              <a:ext cx="1068639" cy="822868"/>
            </a:xfrm>
            <a:custGeom>
              <a:avLst/>
              <a:gdLst>
                <a:gd name="connsiteX0" fmla="*/ 1068386 w 1068639"/>
                <a:gd name="connsiteY0" fmla="*/ 113363 h 822868"/>
                <a:gd name="connsiteX1" fmla="*/ 1007179 w 1068639"/>
                <a:gd name="connsiteY1" fmla="*/ 459054 h 822868"/>
                <a:gd name="connsiteX2" fmla="*/ 923270 w 1068639"/>
                <a:gd name="connsiteY2" fmla="*/ 592859 h 822868"/>
                <a:gd name="connsiteX3" fmla="*/ 661100 w 1068639"/>
                <a:gd name="connsiteY3" fmla="*/ 794583 h 822868"/>
                <a:gd name="connsiteX4" fmla="*/ 307084 w 1068639"/>
                <a:gd name="connsiteY4" fmla="*/ 777971 h 822868"/>
                <a:gd name="connsiteX5" fmla="*/ 256251 w 1068639"/>
                <a:gd name="connsiteY5" fmla="*/ 743416 h 822868"/>
                <a:gd name="connsiteX6" fmla="*/ 65038 w 1068639"/>
                <a:gd name="connsiteY6" fmla="*/ 487371 h 822868"/>
                <a:gd name="connsiteX7" fmla="*/ 25834 w 1068639"/>
                <a:gd name="connsiteY7" fmla="*/ 328754 h 822868"/>
                <a:gd name="connsiteX8" fmla="*/ 1741 w 1068639"/>
                <a:gd name="connsiteY8" fmla="*/ 221374 h 822868"/>
                <a:gd name="connsiteX9" fmla="*/ 3203 w 1068639"/>
                <a:gd name="connsiteY9" fmla="*/ 128152 h 822868"/>
                <a:gd name="connsiteX10" fmla="*/ 15041 w 1068639"/>
                <a:gd name="connsiteY10" fmla="*/ 101307 h 822868"/>
                <a:gd name="connsiteX11" fmla="*/ 44008 w 1068639"/>
                <a:gd name="connsiteY11" fmla="*/ 91494 h 822868"/>
                <a:gd name="connsiteX12" fmla="*/ 61278 w 1068639"/>
                <a:gd name="connsiteY12" fmla="*/ 111961 h 822868"/>
                <a:gd name="connsiteX13" fmla="*/ 67336 w 1068639"/>
                <a:gd name="connsiteY13" fmla="*/ 186889 h 822868"/>
                <a:gd name="connsiteX14" fmla="*/ 151662 w 1068639"/>
                <a:gd name="connsiteY14" fmla="*/ 517791 h 822868"/>
                <a:gd name="connsiteX15" fmla="*/ 239957 w 1068639"/>
                <a:gd name="connsiteY15" fmla="*/ 627905 h 822868"/>
                <a:gd name="connsiteX16" fmla="*/ 392454 w 1068639"/>
                <a:gd name="connsiteY16" fmla="*/ 687483 h 822868"/>
                <a:gd name="connsiteX17" fmla="*/ 621200 w 1068639"/>
                <a:gd name="connsiteY17" fmla="*/ 673395 h 822868"/>
                <a:gd name="connsiteX18" fmla="*/ 745148 w 1068639"/>
                <a:gd name="connsiteY18" fmla="*/ 610873 h 822868"/>
                <a:gd name="connsiteX19" fmla="*/ 804684 w 1068639"/>
                <a:gd name="connsiteY19" fmla="*/ 549963 h 822868"/>
                <a:gd name="connsiteX20" fmla="*/ 876825 w 1068639"/>
                <a:gd name="connsiteY20" fmla="*/ 448190 h 822868"/>
                <a:gd name="connsiteX21" fmla="*/ 957321 w 1068639"/>
                <a:gd name="connsiteY21" fmla="*/ 279690 h 822868"/>
                <a:gd name="connsiteX22" fmla="*/ 1001886 w 1068639"/>
                <a:gd name="connsiteY22" fmla="*/ 60724 h 822868"/>
                <a:gd name="connsiteX23" fmla="*/ 1008362 w 1068639"/>
                <a:gd name="connsiteY23" fmla="*/ 19510 h 822868"/>
                <a:gd name="connsiteX24" fmla="*/ 1050003 w 1068639"/>
                <a:gd name="connsiteY24" fmla="*/ 7524 h 822868"/>
                <a:gd name="connsiteX25" fmla="*/ 1068526 w 1068639"/>
                <a:gd name="connsiteY25" fmla="*/ 48037 h 822868"/>
                <a:gd name="connsiteX26" fmla="*/ 1068177 w 1068639"/>
                <a:gd name="connsiteY26" fmla="*/ 113433 h 8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8639" h="822868">
                  <a:moveTo>
                    <a:pt x="1068386" y="113363"/>
                  </a:moveTo>
                  <a:cubicBezTo>
                    <a:pt x="1069222" y="232378"/>
                    <a:pt x="1043875" y="346768"/>
                    <a:pt x="1007179" y="459054"/>
                  </a:cubicBezTo>
                  <a:cubicBezTo>
                    <a:pt x="990327" y="510712"/>
                    <a:pt x="955371" y="550945"/>
                    <a:pt x="923270" y="592859"/>
                  </a:cubicBezTo>
                  <a:cubicBezTo>
                    <a:pt x="853776" y="683488"/>
                    <a:pt x="769520" y="756173"/>
                    <a:pt x="661100" y="794583"/>
                  </a:cubicBezTo>
                  <a:cubicBezTo>
                    <a:pt x="541679" y="836918"/>
                    <a:pt x="422606" y="832012"/>
                    <a:pt x="307084" y="777971"/>
                  </a:cubicBezTo>
                  <a:cubicBezTo>
                    <a:pt x="288770" y="769420"/>
                    <a:pt x="272545" y="755822"/>
                    <a:pt x="256251" y="743416"/>
                  </a:cubicBezTo>
                  <a:cubicBezTo>
                    <a:pt x="168235" y="676479"/>
                    <a:pt x="101943" y="592018"/>
                    <a:pt x="65038" y="487371"/>
                  </a:cubicBezTo>
                  <a:cubicBezTo>
                    <a:pt x="47003" y="436275"/>
                    <a:pt x="38507" y="381814"/>
                    <a:pt x="25834" y="328754"/>
                  </a:cubicBezTo>
                  <a:cubicBezTo>
                    <a:pt x="17339" y="293078"/>
                    <a:pt x="6197" y="257611"/>
                    <a:pt x="1741" y="221374"/>
                  </a:cubicBezTo>
                  <a:cubicBezTo>
                    <a:pt x="-2019" y="190814"/>
                    <a:pt x="1184" y="159203"/>
                    <a:pt x="3203" y="128152"/>
                  </a:cubicBezTo>
                  <a:cubicBezTo>
                    <a:pt x="3830" y="118760"/>
                    <a:pt x="8356" y="107265"/>
                    <a:pt x="15041" y="101307"/>
                  </a:cubicBezTo>
                  <a:cubicBezTo>
                    <a:pt x="22352" y="94859"/>
                    <a:pt x="34817" y="90092"/>
                    <a:pt x="44008" y="91494"/>
                  </a:cubicBezTo>
                  <a:cubicBezTo>
                    <a:pt x="50902" y="92616"/>
                    <a:pt x="60094" y="104040"/>
                    <a:pt x="61278" y="111961"/>
                  </a:cubicBezTo>
                  <a:cubicBezTo>
                    <a:pt x="64968" y="136703"/>
                    <a:pt x="63575" y="162146"/>
                    <a:pt x="67336" y="186889"/>
                  </a:cubicBezTo>
                  <a:cubicBezTo>
                    <a:pt x="84744" y="299876"/>
                    <a:pt x="105634" y="412093"/>
                    <a:pt x="151662" y="517791"/>
                  </a:cubicBezTo>
                  <a:cubicBezTo>
                    <a:pt x="171159" y="562580"/>
                    <a:pt x="207299" y="593700"/>
                    <a:pt x="239957" y="627905"/>
                  </a:cubicBezTo>
                  <a:cubicBezTo>
                    <a:pt x="281876" y="671783"/>
                    <a:pt x="335285" y="684960"/>
                    <a:pt x="392454" y="687483"/>
                  </a:cubicBezTo>
                  <a:cubicBezTo>
                    <a:pt x="469121" y="690847"/>
                    <a:pt x="545787" y="686362"/>
                    <a:pt x="621200" y="673395"/>
                  </a:cubicBezTo>
                  <a:cubicBezTo>
                    <a:pt x="667576" y="665404"/>
                    <a:pt x="711863" y="648372"/>
                    <a:pt x="745148" y="610873"/>
                  </a:cubicBezTo>
                  <a:cubicBezTo>
                    <a:pt x="763949" y="589635"/>
                    <a:pt x="784630" y="570080"/>
                    <a:pt x="804684" y="549963"/>
                  </a:cubicBezTo>
                  <a:cubicBezTo>
                    <a:pt x="834488" y="520174"/>
                    <a:pt x="858441" y="486250"/>
                    <a:pt x="876825" y="448190"/>
                  </a:cubicBezTo>
                  <a:cubicBezTo>
                    <a:pt x="903912" y="392117"/>
                    <a:pt x="935665" y="337796"/>
                    <a:pt x="957321" y="279690"/>
                  </a:cubicBezTo>
                  <a:cubicBezTo>
                    <a:pt x="983364" y="209739"/>
                    <a:pt x="992556" y="134881"/>
                    <a:pt x="1001886" y="60724"/>
                  </a:cubicBezTo>
                  <a:cubicBezTo>
                    <a:pt x="1003627" y="46916"/>
                    <a:pt x="1004881" y="32898"/>
                    <a:pt x="1008362" y="19510"/>
                  </a:cubicBezTo>
                  <a:cubicBezTo>
                    <a:pt x="1013585" y="-746"/>
                    <a:pt x="1034127" y="-6073"/>
                    <a:pt x="1050003" y="7524"/>
                  </a:cubicBezTo>
                  <a:cubicBezTo>
                    <a:pt x="1062537" y="18248"/>
                    <a:pt x="1069640" y="30444"/>
                    <a:pt x="1068526" y="48037"/>
                  </a:cubicBezTo>
                  <a:cubicBezTo>
                    <a:pt x="1067133" y="69766"/>
                    <a:pt x="1068177" y="91634"/>
                    <a:pt x="1068177" y="113433"/>
                  </a:cubicBezTo>
                  <a:close/>
                </a:path>
              </a:pathLst>
            </a:custGeom>
            <a:grpFill/>
            <a:ln w="0" cap="flat">
              <a:noFill/>
              <a:prstDash val="solid"/>
              <a:miter/>
            </a:ln>
          </p:spPr>
          <p:txBody>
            <a:bodyPr rtlCol="0" anchor="ctr"/>
            <a:lstStyle/>
            <a:p>
              <a:endParaRPr lang="sv-SE"/>
            </a:p>
          </p:txBody>
        </p:sp>
        <p:sp>
          <p:nvSpPr>
            <p:cNvPr id="6" name="Frihandsfigur 72">
              <a:extLst>
                <a:ext uri="{FF2B5EF4-FFF2-40B4-BE49-F238E27FC236}">
                  <a16:creationId xmlns:a16="http://schemas.microsoft.com/office/drawing/2014/main" id="{6B271250-7547-B4EB-5050-CC39CA391EE2}"/>
                </a:ext>
              </a:extLst>
            </p:cNvPr>
            <p:cNvSpPr/>
            <p:nvPr/>
          </p:nvSpPr>
          <p:spPr>
            <a:xfrm>
              <a:off x="2658570" y="1207417"/>
              <a:ext cx="237007" cy="405750"/>
            </a:xfrm>
            <a:custGeom>
              <a:avLst/>
              <a:gdLst>
                <a:gd name="connsiteX0" fmla="*/ 236726 w 237007"/>
                <a:gd name="connsiteY0" fmla="*/ 156351 h 405750"/>
                <a:gd name="connsiteX1" fmla="*/ 166048 w 237007"/>
                <a:gd name="connsiteY1" fmla="*/ 361159 h 405750"/>
                <a:gd name="connsiteX2" fmla="*/ 89382 w 237007"/>
                <a:gd name="connsiteY2" fmla="*/ 405737 h 405750"/>
                <a:gd name="connsiteX3" fmla="*/ 10905 w 237007"/>
                <a:gd name="connsiteY3" fmla="*/ 351837 h 405750"/>
                <a:gd name="connsiteX4" fmla="*/ 2340 w 237007"/>
                <a:gd name="connsiteY4" fmla="*/ 246138 h 405750"/>
                <a:gd name="connsiteX5" fmla="*/ 51292 w 237007"/>
                <a:gd name="connsiteY5" fmla="*/ 73433 h 405750"/>
                <a:gd name="connsiteX6" fmla="*/ 78588 w 237007"/>
                <a:gd name="connsiteY6" fmla="*/ 22336 h 405750"/>
                <a:gd name="connsiteX7" fmla="*/ 96415 w 237007"/>
                <a:gd name="connsiteY7" fmla="*/ 8247 h 405750"/>
                <a:gd name="connsiteX8" fmla="*/ 198915 w 237007"/>
                <a:gd name="connsiteY8" fmla="*/ 37406 h 405750"/>
                <a:gd name="connsiteX9" fmla="*/ 236796 w 237007"/>
                <a:gd name="connsiteY9" fmla="*/ 156351 h 4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07" h="405750">
                  <a:moveTo>
                    <a:pt x="236726" y="156351"/>
                  </a:moveTo>
                  <a:cubicBezTo>
                    <a:pt x="233384" y="231629"/>
                    <a:pt x="213538" y="301581"/>
                    <a:pt x="166048" y="361159"/>
                  </a:cubicBezTo>
                  <a:cubicBezTo>
                    <a:pt x="146829" y="385270"/>
                    <a:pt x="123014" y="405176"/>
                    <a:pt x="89382" y="405737"/>
                  </a:cubicBezTo>
                  <a:cubicBezTo>
                    <a:pt x="54843" y="406368"/>
                    <a:pt x="24065" y="384219"/>
                    <a:pt x="10905" y="351837"/>
                  </a:cubicBezTo>
                  <a:cubicBezTo>
                    <a:pt x="-3092" y="317281"/>
                    <a:pt x="-724" y="281605"/>
                    <a:pt x="2340" y="246138"/>
                  </a:cubicBezTo>
                  <a:cubicBezTo>
                    <a:pt x="7562" y="185579"/>
                    <a:pt x="24553" y="127964"/>
                    <a:pt x="51292" y="73433"/>
                  </a:cubicBezTo>
                  <a:cubicBezTo>
                    <a:pt x="59787" y="56120"/>
                    <a:pt x="68491" y="38737"/>
                    <a:pt x="78588" y="22336"/>
                  </a:cubicBezTo>
                  <a:cubicBezTo>
                    <a:pt x="82349" y="16238"/>
                    <a:pt x="89660" y="11402"/>
                    <a:pt x="96415" y="8247"/>
                  </a:cubicBezTo>
                  <a:cubicBezTo>
                    <a:pt x="134295" y="-9346"/>
                    <a:pt x="172942" y="1589"/>
                    <a:pt x="198915" y="37406"/>
                  </a:cubicBezTo>
                  <a:cubicBezTo>
                    <a:pt x="224540" y="72662"/>
                    <a:pt x="238954" y="111843"/>
                    <a:pt x="236796" y="156351"/>
                  </a:cubicBezTo>
                  <a:close/>
                </a:path>
              </a:pathLst>
            </a:custGeom>
            <a:grpFill/>
            <a:ln w="0" cap="flat">
              <a:noFill/>
              <a:prstDash val="solid"/>
              <a:miter/>
            </a:ln>
          </p:spPr>
          <p:txBody>
            <a:bodyPr rtlCol="0" anchor="ctr"/>
            <a:lstStyle/>
            <a:p>
              <a:endParaRPr lang="sv-SE" dirty="0"/>
            </a:p>
          </p:txBody>
        </p:sp>
        <p:sp>
          <p:nvSpPr>
            <p:cNvPr id="14" name="Frihandsfigur 73">
              <a:extLst>
                <a:ext uri="{FF2B5EF4-FFF2-40B4-BE49-F238E27FC236}">
                  <a16:creationId xmlns:a16="http://schemas.microsoft.com/office/drawing/2014/main" id="{BF5A6877-0E58-D5C6-23AE-A62DF3BACB24}"/>
                </a:ext>
              </a:extLst>
            </p:cNvPr>
            <p:cNvSpPr/>
            <p:nvPr/>
          </p:nvSpPr>
          <p:spPr>
            <a:xfrm>
              <a:off x="3007737" y="1208745"/>
              <a:ext cx="213584" cy="435236"/>
            </a:xfrm>
            <a:custGeom>
              <a:avLst/>
              <a:gdLst>
                <a:gd name="connsiteX0" fmla="*/ 213513 w 213584"/>
                <a:gd name="connsiteY0" fmla="*/ 181307 h 435236"/>
                <a:gd name="connsiteX1" fmla="*/ 159895 w 213584"/>
                <a:gd name="connsiteY1" fmla="*/ 376583 h 435236"/>
                <a:gd name="connsiteX2" fmla="*/ 97016 w 213584"/>
                <a:gd name="connsiteY2" fmla="*/ 432656 h 435236"/>
                <a:gd name="connsiteX3" fmla="*/ 1688 w 213584"/>
                <a:gd name="connsiteY3" fmla="*/ 365578 h 435236"/>
                <a:gd name="connsiteX4" fmla="*/ 20280 w 213584"/>
                <a:gd name="connsiteY4" fmla="*/ 180046 h 435236"/>
                <a:gd name="connsiteX5" fmla="*/ 68118 w 213584"/>
                <a:gd name="connsiteY5" fmla="*/ 41825 h 435236"/>
                <a:gd name="connsiteX6" fmla="*/ 100985 w 213584"/>
                <a:gd name="connsiteY6" fmla="*/ 5237 h 435236"/>
                <a:gd name="connsiteX7" fmla="*/ 124034 w 213584"/>
                <a:gd name="connsiteY7" fmla="*/ 1312 h 435236"/>
                <a:gd name="connsiteX8" fmla="*/ 166650 w 213584"/>
                <a:gd name="connsiteY8" fmla="*/ 30891 h 435236"/>
                <a:gd name="connsiteX9" fmla="*/ 213583 w 213584"/>
                <a:gd name="connsiteY9" fmla="*/ 181377 h 4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584" h="435236">
                  <a:moveTo>
                    <a:pt x="213513" y="181307"/>
                  </a:moveTo>
                  <a:cubicBezTo>
                    <a:pt x="211563" y="250137"/>
                    <a:pt x="195339" y="316094"/>
                    <a:pt x="159895" y="376583"/>
                  </a:cubicBezTo>
                  <a:cubicBezTo>
                    <a:pt x="145063" y="401886"/>
                    <a:pt x="128003" y="425086"/>
                    <a:pt x="97016" y="432656"/>
                  </a:cubicBezTo>
                  <a:cubicBezTo>
                    <a:pt x="49108" y="444431"/>
                    <a:pt x="6771" y="414853"/>
                    <a:pt x="1688" y="365578"/>
                  </a:cubicBezTo>
                  <a:cubicBezTo>
                    <a:pt x="-4788" y="302426"/>
                    <a:pt x="8651" y="241306"/>
                    <a:pt x="20280" y="180046"/>
                  </a:cubicBezTo>
                  <a:cubicBezTo>
                    <a:pt x="29402" y="131683"/>
                    <a:pt x="42145" y="84160"/>
                    <a:pt x="68118" y="41825"/>
                  </a:cubicBezTo>
                  <a:cubicBezTo>
                    <a:pt x="76614" y="28017"/>
                    <a:pt x="88660" y="15891"/>
                    <a:pt x="100985" y="5237"/>
                  </a:cubicBezTo>
                  <a:cubicBezTo>
                    <a:pt x="106277" y="681"/>
                    <a:pt x="118254" y="-1632"/>
                    <a:pt x="124034" y="1312"/>
                  </a:cubicBezTo>
                  <a:cubicBezTo>
                    <a:pt x="139423" y="9162"/>
                    <a:pt x="157945" y="17293"/>
                    <a:pt x="166650" y="30891"/>
                  </a:cubicBezTo>
                  <a:cubicBezTo>
                    <a:pt x="195408" y="75960"/>
                    <a:pt x="213791" y="125444"/>
                    <a:pt x="213583" y="181377"/>
                  </a:cubicBezTo>
                  <a:close/>
                </a:path>
              </a:pathLst>
            </a:custGeom>
            <a:grpFill/>
            <a:ln w="0" cap="flat">
              <a:noFill/>
              <a:prstDash val="solid"/>
              <a:miter/>
            </a:ln>
          </p:spPr>
          <p:txBody>
            <a:bodyPr rtlCol="0" anchor="ctr"/>
            <a:lstStyle/>
            <a:p>
              <a:endParaRPr lang="sv-SE"/>
            </a:p>
          </p:txBody>
        </p:sp>
      </p:grpSp>
      <p:sp>
        <p:nvSpPr>
          <p:cNvPr id="7" name="Platshållare för text 4">
            <a:extLst>
              <a:ext uri="{FF2B5EF4-FFF2-40B4-BE49-F238E27FC236}">
                <a16:creationId xmlns:a16="http://schemas.microsoft.com/office/drawing/2014/main" id="{4ACDF7BB-6CBF-FE05-5101-86CEF91E7B30}"/>
              </a:ext>
            </a:extLst>
          </p:cNvPr>
          <p:cNvSpPr>
            <a:spLocks noGrp="1"/>
          </p:cNvSpPr>
          <p:nvPr>
            <p:ph type="body" sz="quarter" idx="11" hasCustomPrompt="1"/>
          </p:nvPr>
        </p:nvSpPr>
        <p:spPr>
          <a:xfrm>
            <a:off x="1731696" y="3906213"/>
            <a:ext cx="6488760"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dirty="0"/>
              <a:t>Eventuell underrubrik</a:t>
            </a:r>
          </a:p>
        </p:txBody>
      </p:sp>
      <p:sp>
        <p:nvSpPr>
          <p:cNvPr id="9" name="Platshållare för text 4">
            <a:extLst>
              <a:ext uri="{FF2B5EF4-FFF2-40B4-BE49-F238E27FC236}">
                <a16:creationId xmlns:a16="http://schemas.microsoft.com/office/drawing/2014/main" id="{382D0BA8-468F-97A9-AE42-3F499EE820F5}"/>
              </a:ext>
            </a:extLst>
          </p:cNvPr>
          <p:cNvSpPr>
            <a:spLocks noGrp="1"/>
          </p:cNvSpPr>
          <p:nvPr>
            <p:ph type="body" sz="quarter" idx="12" hasCustomPrompt="1"/>
          </p:nvPr>
        </p:nvSpPr>
        <p:spPr>
          <a:xfrm>
            <a:off x="1731696" y="4448849"/>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7" name="Title 1">
            <a:extLst>
              <a:ext uri="{FF2B5EF4-FFF2-40B4-BE49-F238E27FC236}">
                <a16:creationId xmlns:a16="http://schemas.microsoft.com/office/drawing/2014/main" id="{7EEFF72F-D59F-A01A-5839-437A1BD1B1BC}"/>
              </a:ext>
            </a:extLst>
          </p:cNvPr>
          <p:cNvSpPr>
            <a:spLocks noGrp="1"/>
          </p:cNvSpPr>
          <p:nvPr>
            <p:ph type="ctrTitle"/>
          </p:nvPr>
        </p:nvSpPr>
        <p:spPr>
          <a:xfrm>
            <a:off x="1731696" y="2366765"/>
            <a:ext cx="6488760"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dirty="0"/>
              <a:t>Klicka här för att ändra mall för rubrikformat</a:t>
            </a:r>
            <a:endParaRPr lang="en-US" dirty="0"/>
          </a:p>
        </p:txBody>
      </p:sp>
      <p:sp>
        <p:nvSpPr>
          <p:cNvPr id="18" name="Platshållare för text 4">
            <a:extLst>
              <a:ext uri="{FF2B5EF4-FFF2-40B4-BE49-F238E27FC236}">
                <a16:creationId xmlns:a16="http://schemas.microsoft.com/office/drawing/2014/main" id="{CD7A2E90-8371-2469-7584-40A689031CC1}"/>
              </a:ext>
            </a:extLst>
          </p:cNvPr>
          <p:cNvSpPr>
            <a:spLocks noGrp="1"/>
          </p:cNvSpPr>
          <p:nvPr>
            <p:ph type="body" sz="quarter" idx="13" hasCustomPrompt="1"/>
          </p:nvPr>
        </p:nvSpPr>
        <p:spPr>
          <a:xfrm>
            <a:off x="1731696" y="4797233"/>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Tree>
    <p:extLst>
      <p:ext uri="{BB962C8B-B14F-4D97-AF65-F5344CB8AC3E}">
        <p14:creationId xmlns:p14="http://schemas.microsoft.com/office/powerpoint/2010/main" val="369051556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B18BD-195C-6025-6218-6C2F29BDC50D}"/>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5F86781E-1731-ED1C-1235-E7FA5456C53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E13AC740-2A05-5286-9FA0-04409E381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24" b="5069"/>
          <a:stretch/>
        </p:blipFill>
        <p:spPr>
          <a:xfrm>
            <a:off x="0" y="260350"/>
            <a:ext cx="12192000" cy="6597650"/>
          </a:xfrm>
          <a:prstGeom prst="rect">
            <a:avLst/>
          </a:prstGeom>
        </p:spPr>
      </p:pic>
      <p:sp>
        <p:nvSpPr>
          <p:cNvPr id="6" name="Content Placeholder 2">
            <a:extLst>
              <a:ext uri="{FF2B5EF4-FFF2-40B4-BE49-F238E27FC236}">
                <a16:creationId xmlns:a16="http://schemas.microsoft.com/office/drawing/2014/main" id="{6FEC592A-3330-470F-19BA-01B813D45C3C}"/>
              </a:ext>
            </a:extLst>
          </p:cNvPr>
          <p:cNvSpPr>
            <a:spLocks noGrp="1"/>
          </p:cNvSpPr>
          <p:nvPr>
            <p:ph idx="11"/>
          </p:nvPr>
        </p:nvSpPr>
        <p:spPr>
          <a:xfrm>
            <a:off x="1056000" y="1738313"/>
            <a:ext cx="5473589" cy="30250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grpSp>
        <p:nvGrpSpPr>
          <p:cNvPr id="4" name="Bild 46">
            <a:extLst>
              <a:ext uri="{FF2B5EF4-FFF2-40B4-BE49-F238E27FC236}">
                <a16:creationId xmlns:a16="http://schemas.microsoft.com/office/drawing/2014/main" id="{53D241C6-2EEF-D774-C97B-5DA2E0E4516B}"/>
              </a:ext>
            </a:extLst>
          </p:cNvPr>
          <p:cNvGrpSpPr/>
          <p:nvPr userDrawn="1"/>
        </p:nvGrpSpPr>
        <p:grpSpPr>
          <a:xfrm>
            <a:off x="6804827" y="3664975"/>
            <a:ext cx="3922122" cy="2409569"/>
            <a:chOff x="6347627" y="388765"/>
            <a:chExt cx="2101004" cy="1290759"/>
          </a:xfrm>
        </p:grpSpPr>
        <p:sp>
          <p:nvSpPr>
            <p:cNvPr id="7" name="Frihandsfigur 6">
              <a:extLst>
                <a:ext uri="{FF2B5EF4-FFF2-40B4-BE49-F238E27FC236}">
                  <a16:creationId xmlns:a16="http://schemas.microsoft.com/office/drawing/2014/main" id="{8CEF692E-D5E2-EDD6-267B-B4A6C4FBCB84}"/>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rgbClr val="FACEB9"/>
            </a:solidFill>
            <a:ln w="0"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BCF81CCB-8E26-8A25-D306-0AE7CB1E23EC}"/>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rgbClr val="008767"/>
            </a:solidFill>
            <a:ln w="0" cap="flat">
              <a:noFill/>
              <a:prstDash val="solid"/>
              <a:miter/>
            </a:ln>
          </p:spPr>
          <p:txBody>
            <a:bodyPr rtlCol="0" anchor="ctr"/>
            <a:lstStyle/>
            <a:p>
              <a:endParaRPr lang="sv-SE"/>
            </a:p>
          </p:txBody>
        </p:sp>
      </p:grpSp>
    </p:spTree>
    <p:extLst>
      <p:ext uri="{BB962C8B-B14F-4D97-AF65-F5344CB8AC3E}">
        <p14:creationId xmlns:p14="http://schemas.microsoft.com/office/powerpoint/2010/main" val="167856893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Blå våg - rubrik och innehåll">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895A51E4-ED73-F02F-3A27-912C10C7FC89}"/>
              </a:ext>
            </a:extLst>
          </p:cNvPr>
          <p:cNvSpPr/>
          <p:nvPr userDrawn="1"/>
        </p:nvSpPr>
        <p:spPr>
          <a:xfrm rot="424022" flipV="1">
            <a:off x="-82695" y="-745833"/>
            <a:ext cx="12251682" cy="3582297"/>
          </a:xfrm>
          <a:custGeom>
            <a:avLst/>
            <a:gdLst>
              <a:gd name="connsiteX0" fmla="*/ 4841435 w 12251682"/>
              <a:gd name="connsiteY0" fmla="*/ 18693 h 3582297"/>
              <a:gd name="connsiteX1" fmla="*/ 4936054 w 12251682"/>
              <a:gd name="connsiteY1" fmla="*/ 0 h 3582297"/>
              <a:gd name="connsiteX2" fmla="*/ 4918587 w 12251682"/>
              <a:gd name="connsiteY2" fmla="*/ 3248 h 3582297"/>
              <a:gd name="connsiteX3" fmla="*/ 4918064 w 12251682"/>
              <a:gd name="connsiteY3" fmla="*/ 3248 h 3582297"/>
              <a:gd name="connsiteX4" fmla="*/ 4841435 w 12251682"/>
              <a:gd name="connsiteY4" fmla="*/ 18693 h 3582297"/>
              <a:gd name="connsiteX5" fmla="*/ 0 w 12251682"/>
              <a:gd name="connsiteY5" fmla="*/ 2085030 h 3582297"/>
              <a:gd name="connsiteX6" fmla="*/ 12077428 w 12251682"/>
              <a:gd name="connsiteY6" fmla="*/ 3582297 h 3582297"/>
              <a:gd name="connsiteX7" fmla="*/ 12251682 w 12251682"/>
              <a:gd name="connsiteY7" fmla="*/ 2176709 h 3582297"/>
              <a:gd name="connsiteX8" fmla="*/ 12195938 w 12251682"/>
              <a:gd name="connsiteY8" fmla="*/ 2179294 h 3582297"/>
              <a:gd name="connsiteX9" fmla="*/ 11836102 w 12251682"/>
              <a:gd name="connsiteY9" fmla="*/ 2192808 h 3582297"/>
              <a:gd name="connsiteX10" fmla="*/ 11186813 w 12251682"/>
              <a:gd name="connsiteY10" fmla="*/ 2190775 h 3582297"/>
              <a:gd name="connsiteX11" fmla="*/ 10254968 w 12251682"/>
              <a:gd name="connsiteY11" fmla="*/ 2124536 h 3582297"/>
              <a:gd name="connsiteX12" fmla="*/ 9433126 w 12251682"/>
              <a:gd name="connsiteY12" fmla="*/ 2040215 h 3582297"/>
              <a:gd name="connsiteX13" fmla="*/ 9244674 w 12251682"/>
              <a:gd name="connsiteY13" fmla="*/ 2020095 h 3582297"/>
              <a:gd name="connsiteX14" fmla="*/ 8197104 w 12251682"/>
              <a:gd name="connsiteY14" fmla="*/ 1885789 h 3582297"/>
              <a:gd name="connsiteX15" fmla="*/ 7446156 w 12251682"/>
              <a:gd name="connsiteY15" fmla="*/ 1748839 h 3582297"/>
              <a:gd name="connsiteX16" fmla="*/ 7246492 w 12251682"/>
              <a:gd name="connsiteY16" fmla="*/ 1708811 h 3582297"/>
              <a:gd name="connsiteX17" fmla="*/ 6242975 w 12251682"/>
              <a:gd name="connsiteY17" fmla="*/ 1501356 h 3582297"/>
              <a:gd name="connsiteX18" fmla="*/ 5961985 w 12251682"/>
              <a:gd name="connsiteY18" fmla="*/ 1442636 h 3582297"/>
              <a:gd name="connsiteX19" fmla="*/ 5223295 w 12251682"/>
              <a:gd name="connsiteY19" fmla="*/ 1282320 h 3582297"/>
              <a:gd name="connsiteX20" fmla="*/ 4219249 w 12251682"/>
              <a:gd name="connsiteY20" fmla="*/ 1064707 h 3582297"/>
              <a:gd name="connsiteX21" fmla="*/ 3988047 w 12251682"/>
              <a:gd name="connsiteY21" fmla="*/ 1016753 h 3582297"/>
              <a:gd name="connsiteX22" fmla="*/ 3727655 w 12251682"/>
              <a:gd name="connsiteY22" fmla="*/ 962704 h 3582297"/>
              <a:gd name="connsiteX23" fmla="*/ 3284019 w 12251682"/>
              <a:gd name="connsiteY23" fmla="*/ 881635 h 3582297"/>
              <a:gd name="connsiteX24" fmla="*/ 3232410 w 12251682"/>
              <a:gd name="connsiteY24" fmla="*/ 872692 h 3582297"/>
              <a:gd name="connsiteX25" fmla="*/ 3221460 w 12251682"/>
              <a:gd name="connsiteY25" fmla="*/ 870861 h 3582297"/>
              <a:gd name="connsiteX26" fmla="*/ 2268247 w 12251682"/>
              <a:gd name="connsiteY26" fmla="*/ 721316 h 3582297"/>
              <a:gd name="connsiteX27" fmla="*/ 1218588 w 12251682"/>
              <a:gd name="connsiteY27" fmla="*/ 638212 h 3582297"/>
              <a:gd name="connsiteX28" fmla="*/ 652056 w 12251682"/>
              <a:gd name="connsiteY28" fmla="*/ 631103 h 3582297"/>
              <a:gd name="connsiteX29" fmla="*/ 179335 w 12251682"/>
              <a:gd name="connsiteY29" fmla="*/ 638456 h 358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251682" h="3582297">
                <a:moveTo>
                  <a:pt x="4841435" y="18693"/>
                </a:moveTo>
                <a:lnTo>
                  <a:pt x="4936054" y="0"/>
                </a:lnTo>
                <a:cubicBezTo>
                  <a:pt x="4936054" y="0"/>
                  <a:pt x="4918587" y="3248"/>
                  <a:pt x="4918587" y="3248"/>
                </a:cubicBezTo>
                <a:cubicBezTo>
                  <a:pt x="4918064" y="3248"/>
                  <a:pt x="4918064" y="3248"/>
                  <a:pt x="4918064" y="3248"/>
                </a:cubicBezTo>
                <a:cubicBezTo>
                  <a:pt x="4892521" y="8333"/>
                  <a:pt x="4866980" y="13615"/>
                  <a:pt x="4841435" y="18693"/>
                </a:cubicBezTo>
                <a:close/>
                <a:moveTo>
                  <a:pt x="0" y="2085030"/>
                </a:moveTo>
                <a:lnTo>
                  <a:pt x="12077428" y="3582297"/>
                </a:lnTo>
                <a:lnTo>
                  <a:pt x="12251682" y="2176709"/>
                </a:lnTo>
                <a:lnTo>
                  <a:pt x="12195938" y="2179294"/>
                </a:lnTo>
                <a:cubicBezTo>
                  <a:pt x="12081380" y="2184069"/>
                  <a:pt x="11961999" y="2188539"/>
                  <a:pt x="11836102" y="2192808"/>
                </a:cubicBezTo>
                <a:cubicBezTo>
                  <a:pt x="11618719" y="2200120"/>
                  <a:pt x="11399243" y="2195450"/>
                  <a:pt x="11186813" y="2190775"/>
                </a:cubicBezTo>
                <a:cubicBezTo>
                  <a:pt x="10832062" y="2171877"/>
                  <a:pt x="10535694" y="2150949"/>
                  <a:pt x="10254968" y="2124536"/>
                </a:cubicBezTo>
                <a:cubicBezTo>
                  <a:pt x="9980760" y="2098730"/>
                  <a:pt x="9702385" y="2069067"/>
                  <a:pt x="9433126" y="2040215"/>
                </a:cubicBezTo>
                <a:lnTo>
                  <a:pt x="9244674" y="2020095"/>
                </a:lnTo>
                <a:cubicBezTo>
                  <a:pt x="8873761" y="1980882"/>
                  <a:pt x="8507023" y="1930287"/>
                  <a:pt x="8197104" y="1885789"/>
                </a:cubicBezTo>
                <a:cubicBezTo>
                  <a:pt x="7945045" y="1849825"/>
                  <a:pt x="7691429" y="1798622"/>
                  <a:pt x="7446156" y="1748839"/>
                </a:cubicBezTo>
                <a:cubicBezTo>
                  <a:pt x="7379432" y="1735429"/>
                  <a:pt x="7312961" y="1722022"/>
                  <a:pt x="7246492" y="1708811"/>
                </a:cubicBezTo>
                <a:cubicBezTo>
                  <a:pt x="6915201" y="1643183"/>
                  <a:pt x="6582865" y="1573284"/>
                  <a:pt x="6242975" y="1501356"/>
                </a:cubicBezTo>
                <a:cubicBezTo>
                  <a:pt x="6149396" y="1481446"/>
                  <a:pt x="6055562" y="1462143"/>
                  <a:pt x="5961985" y="1442636"/>
                </a:cubicBezTo>
                <a:cubicBezTo>
                  <a:pt x="5719318" y="1392245"/>
                  <a:pt x="5468310" y="1340232"/>
                  <a:pt x="5223295" y="1282320"/>
                </a:cubicBezTo>
                <a:cubicBezTo>
                  <a:pt x="4877142" y="1200436"/>
                  <a:pt x="4523432" y="1126879"/>
                  <a:pt x="4219249" y="1064707"/>
                </a:cubicBezTo>
                <a:cubicBezTo>
                  <a:pt x="4142094" y="1048858"/>
                  <a:pt x="4065204" y="1032806"/>
                  <a:pt x="3988047" y="1016753"/>
                </a:cubicBezTo>
                <a:cubicBezTo>
                  <a:pt x="3901251" y="998670"/>
                  <a:pt x="3814455" y="980381"/>
                  <a:pt x="3727655" y="962704"/>
                </a:cubicBezTo>
                <a:cubicBezTo>
                  <a:pt x="3580648" y="932837"/>
                  <a:pt x="3429988" y="906826"/>
                  <a:pt x="3284019" y="881635"/>
                </a:cubicBezTo>
                <a:lnTo>
                  <a:pt x="3232410" y="872692"/>
                </a:lnTo>
                <a:lnTo>
                  <a:pt x="3221460" y="870861"/>
                </a:lnTo>
                <a:cubicBezTo>
                  <a:pt x="2910237" y="817017"/>
                  <a:pt x="2588073" y="761143"/>
                  <a:pt x="2268247" y="721316"/>
                </a:cubicBezTo>
                <a:cubicBezTo>
                  <a:pt x="1929655" y="679052"/>
                  <a:pt x="1576466" y="651220"/>
                  <a:pt x="1218588" y="638212"/>
                </a:cubicBezTo>
                <a:cubicBezTo>
                  <a:pt x="1030526" y="631407"/>
                  <a:pt x="840901" y="629933"/>
                  <a:pt x="652056" y="631103"/>
                </a:cubicBezTo>
                <a:lnTo>
                  <a:pt x="179335" y="638456"/>
                </a:lnTo>
                <a:close/>
              </a:path>
            </a:pathLst>
          </a:custGeom>
          <a:solidFill>
            <a:schemeClr val="tx2"/>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40147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88841116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Ljusgrön våg - rubrik och innehåll">
    <p:spTree>
      <p:nvGrpSpPr>
        <p:cNvPr id="1" name=""/>
        <p:cNvGrpSpPr/>
        <p:nvPr/>
      </p:nvGrpSpPr>
      <p:grpSpPr>
        <a:xfrm>
          <a:off x="0" y="0"/>
          <a:ext cx="0" cy="0"/>
          <a:chOff x="0" y="0"/>
          <a:chExt cx="0" cy="0"/>
        </a:xfrm>
      </p:grpSpPr>
      <p:sp>
        <p:nvSpPr>
          <p:cNvPr id="67" name="Frihandsfigur 66">
            <a:extLst>
              <a:ext uri="{FF2B5EF4-FFF2-40B4-BE49-F238E27FC236}">
                <a16:creationId xmlns:a16="http://schemas.microsoft.com/office/drawing/2014/main" id="{C2977557-BDAA-A252-7819-F696434A6AD6}"/>
              </a:ext>
            </a:extLst>
          </p:cNvPr>
          <p:cNvSpPr/>
          <p:nvPr userDrawn="1"/>
        </p:nvSpPr>
        <p:spPr>
          <a:xfrm rot="6574784">
            <a:off x="3416143" y="-5313342"/>
            <a:ext cx="5369457" cy="11978584"/>
          </a:xfrm>
          <a:custGeom>
            <a:avLst/>
            <a:gdLst>
              <a:gd name="connsiteX0" fmla="*/ 0 w 5369457"/>
              <a:gd name="connsiteY0" fmla="*/ 479253 h 11978584"/>
              <a:gd name="connsiteX1" fmla="*/ 1347408 w 5369457"/>
              <a:gd name="connsiteY1" fmla="*/ 0 h 11978584"/>
              <a:gd name="connsiteX2" fmla="*/ 1347861 w 5369457"/>
              <a:gd name="connsiteY2" fmla="*/ 935 h 11978584"/>
              <a:gd name="connsiteX3" fmla="*/ 1379648 w 5369457"/>
              <a:gd name="connsiteY3" fmla="*/ 66756 h 11978584"/>
              <a:gd name="connsiteX4" fmla="*/ 1404071 w 5369457"/>
              <a:gd name="connsiteY4" fmla="*/ 118367 h 11978584"/>
              <a:gd name="connsiteX5" fmla="*/ 1501469 w 5369457"/>
              <a:gd name="connsiteY5" fmla="*/ 337789 h 11978584"/>
              <a:gd name="connsiteX6" fmla="*/ 1538772 w 5369457"/>
              <a:gd name="connsiteY6" fmla="*/ 440706 h 11978584"/>
              <a:gd name="connsiteX7" fmla="*/ 1560132 w 5369457"/>
              <a:gd name="connsiteY7" fmla="*/ 509285 h 11978584"/>
              <a:gd name="connsiteX8" fmla="*/ 1591919 w 5369457"/>
              <a:gd name="connsiteY8" fmla="*/ 643065 h 11978584"/>
              <a:gd name="connsiteX9" fmla="*/ 1593450 w 5369457"/>
              <a:gd name="connsiteY9" fmla="*/ 650525 h 11978584"/>
              <a:gd name="connsiteX10" fmla="*/ 1627485 w 5369457"/>
              <a:gd name="connsiteY10" fmla="*/ 823244 h 11978584"/>
              <a:gd name="connsiteX11" fmla="*/ 1646698 w 5369457"/>
              <a:gd name="connsiteY11" fmla="*/ 922073 h 11978584"/>
              <a:gd name="connsiteX12" fmla="*/ 1703318 w 5369457"/>
              <a:gd name="connsiteY12" fmla="*/ 1203943 h 11978584"/>
              <a:gd name="connsiteX13" fmla="*/ 1726515 w 5369457"/>
              <a:gd name="connsiteY13" fmla="*/ 1310130 h 11978584"/>
              <a:gd name="connsiteX14" fmla="*/ 1734897 w 5369457"/>
              <a:gd name="connsiteY14" fmla="*/ 1347842 h 11978584"/>
              <a:gd name="connsiteX15" fmla="*/ 1742256 w 5369457"/>
              <a:gd name="connsiteY15" fmla="*/ 1381260 h 11978584"/>
              <a:gd name="connsiteX16" fmla="*/ 1768315 w 5369457"/>
              <a:gd name="connsiteY16" fmla="*/ 1493685 h 11978584"/>
              <a:gd name="connsiteX17" fmla="*/ 1845990 w 5369457"/>
              <a:gd name="connsiteY17" fmla="*/ 1748776 h 11978584"/>
              <a:gd name="connsiteX18" fmla="*/ 1959536 w 5369457"/>
              <a:gd name="connsiteY18" fmla="*/ 1999884 h 11978584"/>
              <a:gd name="connsiteX19" fmla="*/ 2028010 w 5369457"/>
              <a:gd name="connsiteY19" fmla="*/ 2119460 h 11978584"/>
              <a:gd name="connsiteX20" fmla="*/ 2088002 w 5369457"/>
              <a:gd name="connsiteY20" fmla="*/ 2213587 h 11978584"/>
              <a:gd name="connsiteX21" fmla="*/ 2103943 w 5369457"/>
              <a:gd name="connsiteY21" fmla="*/ 2238420 h 11978584"/>
              <a:gd name="connsiteX22" fmla="*/ 2178345 w 5369457"/>
              <a:gd name="connsiteY22" fmla="*/ 2357383 h 11978584"/>
              <a:gd name="connsiteX23" fmla="*/ 2182535 w 5369457"/>
              <a:gd name="connsiteY23" fmla="*/ 2364228 h 11978584"/>
              <a:gd name="connsiteX24" fmla="*/ 2233841 w 5369457"/>
              <a:gd name="connsiteY24" fmla="*/ 2455393 h 11978584"/>
              <a:gd name="connsiteX25" fmla="*/ 2247639 w 5369457"/>
              <a:gd name="connsiteY25" fmla="*/ 2480842 h 11978584"/>
              <a:gd name="connsiteX26" fmla="*/ 2317951 w 5369457"/>
              <a:gd name="connsiteY26" fmla="*/ 2616258 h 11978584"/>
              <a:gd name="connsiteX27" fmla="*/ 2379785 w 5369457"/>
              <a:gd name="connsiteY27" fmla="*/ 2763122 h 11978584"/>
              <a:gd name="connsiteX28" fmla="*/ 2411829 w 5369457"/>
              <a:gd name="connsiteY28" fmla="*/ 2860199 h 11978584"/>
              <a:gd name="connsiteX29" fmla="*/ 2423564 w 5369457"/>
              <a:gd name="connsiteY29" fmla="*/ 2885327 h 11978584"/>
              <a:gd name="connsiteX30" fmla="*/ 2470423 w 5369457"/>
              <a:gd name="connsiteY30" fmla="*/ 2996532 h 11978584"/>
              <a:gd name="connsiteX31" fmla="*/ 2507725 w 5369457"/>
              <a:gd name="connsiteY31" fmla="*/ 3099450 h 11978584"/>
              <a:gd name="connsiteX32" fmla="*/ 2529085 w 5369457"/>
              <a:gd name="connsiteY32" fmla="*/ 3168029 h 11978584"/>
              <a:gd name="connsiteX33" fmla="*/ 2560872 w 5369457"/>
              <a:gd name="connsiteY33" fmla="*/ 3301809 h 11978584"/>
              <a:gd name="connsiteX34" fmla="*/ 2562403 w 5369457"/>
              <a:gd name="connsiteY34" fmla="*/ 3309270 h 11978584"/>
              <a:gd name="connsiteX35" fmla="*/ 2596438 w 5369457"/>
              <a:gd name="connsiteY35" fmla="*/ 3481987 h 11978584"/>
              <a:gd name="connsiteX36" fmla="*/ 2615651 w 5369457"/>
              <a:gd name="connsiteY36" fmla="*/ 3580817 h 11978584"/>
              <a:gd name="connsiteX37" fmla="*/ 2672271 w 5369457"/>
              <a:gd name="connsiteY37" fmla="*/ 3862686 h 11978584"/>
              <a:gd name="connsiteX38" fmla="*/ 2695468 w 5369457"/>
              <a:gd name="connsiteY38" fmla="*/ 3968874 h 11978584"/>
              <a:gd name="connsiteX39" fmla="*/ 2703850 w 5369457"/>
              <a:gd name="connsiteY39" fmla="*/ 4006584 h 11978584"/>
              <a:gd name="connsiteX40" fmla="*/ 2711209 w 5369457"/>
              <a:gd name="connsiteY40" fmla="*/ 4040004 h 11978584"/>
              <a:gd name="connsiteX41" fmla="*/ 2737268 w 5369457"/>
              <a:gd name="connsiteY41" fmla="*/ 4152428 h 11978584"/>
              <a:gd name="connsiteX42" fmla="*/ 2814942 w 5369457"/>
              <a:gd name="connsiteY42" fmla="*/ 4407519 h 11978584"/>
              <a:gd name="connsiteX43" fmla="*/ 2928488 w 5369457"/>
              <a:gd name="connsiteY43" fmla="*/ 4658628 h 11978584"/>
              <a:gd name="connsiteX44" fmla="*/ 2996962 w 5369457"/>
              <a:gd name="connsiteY44" fmla="*/ 4778203 h 11978584"/>
              <a:gd name="connsiteX45" fmla="*/ 3056955 w 5369457"/>
              <a:gd name="connsiteY45" fmla="*/ 4872331 h 11978584"/>
              <a:gd name="connsiteX46" fmla="*/ 3072896 w 5369457"/>
              <a:gd name="connsiteY46" fmla="*/ 4897163 h 11978584"/>
              <a:gd name="connsiteX47" fmla="*/ 3147299 w 5369457"/>
              <a:gd name="connsiteY47" fmla="*/ 5016127 h 11978584"/>
              <a:gd name="connsiteX48" fmla="*/ 3151488 w 5369457"/>
              <a:gd name="connsiteY48" fmla="*/ 5022973 h 11978584"/>
              <a:gd name="connsiteX49" fmla="*/ 3202793 w 5369457"/>
              <a:gd name="connsiteY49" fmla="*/ 5114137 h 11978584"/>
              <a:gd name="connsiteX50" fmla="*/ 3216593 w 5369457"/>
              <a:gd name="connsiteY50" fmla="*/ 5139585 h 11978584"/>
              <a:gd name="connsiteX51" fmla="*/ 3286904 w 5369457"/>
              <a:gd name="connsiteY51" fmla="*/ 5275001 h 11978584"/>
              <a:gd name="connsiteX52" fmla="*/ 3348738 w 5369457"/>
              <a:gd name="connsiteY52" fmla="*/ 5421865 h 11978584"/>
              <a:gd name="connsiteX53" fmla="*/ 3390231 w 5369457"/>
              <a:gd name="connsiteY53" fmla="*/ 5547570 h 11978584"/>
              <a:gd name="connsiteX54" fmla="*/ 3398613 w 5369457"/>
              <a:gd name="connsiteY54" fmla="*/ 5576801 h 11978584"/>
              <a:gd name="connsiteX55" fmla="*/ 3413839 w 5369457"/>
              <a:gd name="connsiteY55" fmla="*/ 5632500 h 11978584"/>
              <a:gd name="connsiteX56" fmla="*/ 3424467 w 5369457"/>
              <a:gd name="connsiteY56" fmla="*/ 5678287 h 11978584"/>
              <a:gd name="connsiteX57" fmla="*/ 3431826 w 5369457"/>
              <a:gd name="connsiteY57" fmla="*/ 5709966 h 11978584"/>
              <a:gd name="connsiteX58" fmla="*/ 3463404 w 5369457"/>
              <a:gd name="connsiteY58" fmla="*/ 5851415 h 11978584"/>
              <a:gd name="connsiteX59" fmla="*/ 3523091 w 5369457"/>
              <a:gd name="connsiteY59" fmla="*/ 6141358 h 11978584"/>
              <a:gd name="connsiteX60" fmla="*/ 3545782 w 5369457"/>
              <a:gd name="connsiteY60" fmla="*/ 6278306 h 11978584"/>
              <a:gd name="connsiteX61" fmla="*/ 3548643 w 5369457"/>
              <a:gd name="connsiteY61" fmla="*/ 6298949 h 11978584"/>
              <a:gd name="connsiteX62" fmla="*/ 3572557 w 5369457"/>
              <a:gd name="connsiteY62" fmla="*/ 6489555 h 11978584"/>
              <a:gd name="connsiteX63" fmla="*/ 3575308 w 5369457"/>
              <a:gd name="connsiteY63" fmla="*/ 6542466 h 11978584"/>
              <a:gd name="connsiteX64" fmla="*/ 3592823 w 5369457"/>
              <a:gd name="connsiteY64" fmla="*/ 6622643 h 11978584"/>
              <a:gd name="connsiteX65" fmla="*/ 3601203 w 5369457"/>
              <a:gd name="connsiteY65" fmla="*/ 6660355 h 11978584"/>
              <a:gd name="connsiteX66" fmla="*/ 3608563 w 5369457"/>
              <a:gd name="connsiteY66" fmla="*/ 6693772 h 11978584"/>
              <a:gd name="connsiteX67" fmla="*/ 3634623 w 5369457"/>
              <a:gd name="connsiteY67" fmla="*/ 6806198 h 11978584"/>
              <a:gd name="connsiteX68" fmla="*/ 3712297 w 5369457"/>
              <a:gd name="connsiteY68" fmla="*/ 7061289 h 11978584"/>
              <a:gd name="connsiteX69" fmla="*/ 3825843 w 5369457"/>
              <a:gd name="connsiteY69" fmla="*/ 7312398 h 11978584"/>
              <a:gd name="connsiteX70" fmla="*/ 3894316 w 5369457"/>
              <a:gd name="connsiteY70" fmla="*/ 7431973 h 11978584"/>
              <a:gd name="connsiteX71" fmla="*/ 3954309 w 5369457"/>
              <a:gd name="connsiteY71" fmla="*/ 7526099 h 11978584"/>
              <a:gd name="connsiteX72" fmla="*/ 3970251 w 5369457"/>
              <a:gd name="connsiteY72" fmla="*/ 7550933 h 11978584"/>
              <a:gd name="connsiteX73" fmla="*/ 4044653 w 5369457"/>
              <a:gd name="connsiteY73" fmla="*/ 7669897 h 11978584"/>
              <a:gd name="connsiteX74" fmla="*/ 4048842 w 5369457"/>
              <a:gd name="connsiteY74" fmla="*/ 7676742 h 11978584"/>
              <a:gd name="connsiteX75" fmla="*/ 4100148 w 5369457"/>
              <a:gd name="connsiteY75" fmla="*/ 7767907 h 11978584"/>
              <a:gd name="connsiteX76" fmla="*/ 4113947 w 5369457"/>
              <a:gd name="connsiteY76" fmla="*/ 7793354 h 11978584"/>
              <a:gd name="connsiteX77" fmla="*/ 4184258 w 5369457"/>
              <a:gd name="connsiteY77" fmla="*/ 7928772 h 11978584"/>
              <a:gd name="connsiteX78" fmla="*/ 4246092 w 5369457"/>
              <a:gd name="connsiteY78" fmla="*/ 8075636 h 11978584"/>
              <a:gd name="connsiteX79" fmla="*/ 4287587 w 5369457"/>
              <a:gd name="connsiteY79" fmla="*/ 8201340 h 11978584"/>
              <a:gd name="connsiteX80" fmla="*/ 4295967 w 5369457"/>
              <a:gd name="connsiteY80" fmla="*/ 8230571 h 11978584"/>
              <a:gd name="connsiteX81" fmla="*/ 4311193 w 5369457"/>
              <a:gd name="connsiteY81" fmla="*/ 8286271 h 11978584"/>
              <a:gd name="connsiteX82" fmla="*/ 4321350 w 5369457"/>
              <a:gd name="connsiteY82" fmla="*/ 8330032 h 11978584"/>
              <a:gd name="connsiteX83" fmla="*/ 4335387 w 5369457"/>
              <a:gd name="connsiteY83" fmla="*/ 8368758 h 11978584"/>
              <a:gd name="connsiteX84" fmla="*/ 4356747 w 5369457"/>
              <a:gd name="connsiteY84" fmla="*/ 8437337 h 11978584"/>
              <a:gd name="connsiteX85" fmla="*/ 4388534 w 5369457"/>
              <a:gd name="connsiteY85" fmla="*/ 8571117 h 11978584"/>
              <a:gd name="connsiteX86" fmla="*/ 4390065 w 5369457"/>
              <a:gd name="connsiteY86" fmla="*/ 8578577 h 11978584"/>
              <a:gd name="connsiteX87" fmla="*/ 4424099 w 5369457"/>
              <a:gd name="connsiteY87" fmla="*/ 8751294 h 11978584"/>
              <a:gd name="connsiteX88" fmla="*/ 4443313 w 5369457"/>
              <a:gd name="connsiteY88" fmla="*/ 8850125 h 11978584"/>
              <a:gd name="connsiteX89" fmla="*/ 4499933 w 5369457"/>
              <a:gd name="connsiteY89" fmla="*/ 9131995 h 11978584"/>
              <a:gd name="connsiteX90" fmla="*/ 4523131 w 5369457"/>
              <a:gd name="connsiteY90" fmla="*/ 9238181 h 11978584"/>
              <a:gd name="connsiteX91" fmla="*/ 4531511 w 5369457"/>
              <a:gd name="connsiteY91" fmla="*/ 9275893 h 11978584"/>
              <a:gd name="connsiteX92" fmla="*/ 4538871 w 5369457"/>
              <a:gd name="connsiteY92" fmla="*/ 9309311 h 11978584"/>
              <a:gd name="connsiteX93" fmla="*/ 4564930 w 5369457"/>
              <a:gd name="connsiteY93" fmla="*/ 9421735 h 11978584"/>
              <a:gd name="connsiteX94" fmla="*/ 4642605 w 5369457"/>
              <a:gd name="connsiteY94" fmla="*/ 9676828 h 11978584"/>
              <a:gd name="connsiteX95" fmla="*/ 4756150 w 5369457"/>
              <a:gd name="connsiteY95" fmla="*/ 9927935 h 11978584"/>
              <a:gd name="connsiteX96" fmla="*/ 4824624 w 5369457"/>
              <a:gd name="connsiteY96" fmla="*/ 10047510 h 11978584"/>
              <a:gd name="connsiteX97" fmla="*/ 4884617 w 5369457"/>
              <a:gd name="connsiteY97" fmla="*/ 10141638 h 11978584"/>
              <a:gd name="connsiteX98" fmla="*/ 4900558 w 5369457"/>
              <a:gd name="connsiteY98" fmla="*/ 10166470 h 11978584"/>
              <a:gd name="connsiteX99" fmla="*/ 4974960 w 5369457"/>
              <a:gd name="connsiteY99" fmla="*/ 10285435 h 11978584"/>
              <a:gd name="connsiteX100" fmla="*/ 4979150 w 5369457"/>
              <a:gd name="connsiteY100" fmla="*/ 10292280 h 11978584"/>
              <a:gd name="connsiteX101" fmla="*/ 5030456 w 5369457"/>
              <a:gd name="connsiteY101" fmla="*/ 10383445 h 11978584"/>
              <a:gd name="connsiteX102" fmla="*/ 5044254 w 5369457"/>
              <a:gd name="connsiteY102" fmla="*/ 10408892 h 11978584"/>
              <a:gd name="connsiteX103" fmla="*/ 5114565 w 5369457"/>
              <a:gd name="connsiteY103" fmla="*/ 10544309 h 11978584"/>
              <a:gd name="connsiteX104" fmla="*/ 5176399 w 5369457"/>
              <a:gd name="connsiteY104" fmla="*/ 10691173 h 11978584"/>
              <a:gd name="connsiteX105" fmla="*/ 5217894 w 5369457"/>
              <a:gd name="connsiteY105" fmla="*/ 10816878 h 11978584"/>
              <a:gd name="connsiteX106" fmla="*/ 5226274 w 5369457"/>
              <a:gd name="connsiteY106" fmla="*/ 10846108 h 11978584"/>
              <a:gd name="connsiteX107" fmla="*/ 5241501 w 5369457"/>
              <a:gd name="connsiteY107" fmla="*/ 10901808 h 11978584"/>
              <a:gd name="connsiteX108" fmla="*/ 5252128 w 5369457"/>
              <a:gd name="connsiteY108" fmla="*/ 10947596 h 11978584"/>
              <a:gd name="connsiteX109" fmla="*/ 5259489 w 5369457"/>
              <a:gd name="connsiteY109" fmla="*/ 10979274 h 11978584"/>
              <a:gd name="connsiteX110" fmla="*/ 5291066 w 5369457"/>
              <a:gd name="connsiteY110" fmla="*/ 11120723 h 11978584"/>
              <a:gd name="connsiteX111" fmla="*/ 5350754 w 5369457"/>
              <a:gd name="connsiteY111" fmla="*/ 11410665 h 11978584"/>
              <a:gd name="connsiteX112" fmla="*/ 5369457 w 5369457"/>
              <a:gd name="connsiteY112" fmla="*/ 11523552 h 11978584"/>
              <a:gd name="connsiteX113" fmla="*/ 4090145 w 5369457"/>
              <a:gd name="connsiteY113" fmla="*/ 11978584 h 119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69457" h="11978584">
                <a:moveTo>
                  <a:pt x="0" y="479253"/>
                </a:moveTo>
                <a:lnTo>
                  <a:pt x="1347408" y="0"/>
                </a:lnTo>
                <a:lnTo>
                  <a:pt x="1347861" y="935"/>
                </a:lnTo>
                <a:cubicBezTo>
                  <a:pt x="1358489" y="22810"/>
                  <a:pt x="1369222" y="44679"/>
                  <a:pt x="1379648" y="66756"/>
                </a:cubicBezTo>
                <a:cubicBezTo>
                  <a:pt x="1387720" y="83922"/>
                  <a:pt x="1395895" y="101195"/>
                  <a:pt x="1404071" y="118367"/>
                </a:cubicBezTo>
                <a:cubicBezTo>
                  <a:pt x="1437800" y="189393"/>
                  <a:pt x="1472650" y="262774"/>
                  <a:pt x="1501469" y="337789"/>
                </a:cubicBezTo>
                <a:cubicBezTo>
                  <a:pt x="1516084" y="375810"/>
                  <a:pt x="1528043" y="407899"/>
                  <a:pt x="1538772" y="440706"/>
                </a:cubicBezTo>
                <a:cubicBezTo>
                  <a:pt x="1546337" y="463497"/>
                  <a:pt x="1553286" y="486289"/>
                  <a:pt x="1560132" y="509285"/>
                </a:cubicBezTo>
                <a:cubicBezTo>
                  <a:pt x="1573421" y="553026"/>
                  <a:pt x="1582822" y="598814"/>
                  <a:pt x="1591919" y="643065"/>
                </a:cubicBezTo>
                <a:lnTo>
                  <a:pt x="1593450" y="650525"/>
                </a:lnTo>
                <a:cubicBezTo>
                  <a:pt x="1605305" y="707962"/>
                  <a:pt x="1616547" y="766523"/>
                  <a:pt x="1627485" y="823244"/>
                </a:cubicBezTo>
                <a:cubicBezTo>
                  <a:pt x="1633820" y="856152"/>
                  <a:pt x="1640259" y="889166"/>
                  <a:pt x="1646698" y="922073"/>
                </a:cubicBezTo>
                <a:cubicBezTo>
                  <a:pt x="1667953" y="1030200"/>
                  <a:pt x="1685941" y="1119729"/>
                  <a:pt x="1703318" y="1203943"/>
                </a:cubicBezTo>
                <a:cubicBezTo>
                  <a:pt x="1710674" y="1239405"/>
                  <a:pt x="1718544" y="1274768"/>
                  <a:pt x="1726515" y="1310130"/>
                </a:cubicBezTo>
                <a:lnTo>
                  <a:pt x="1734897" y="1347842"/>
                </a:lnTo>
                <a:lnTo>
                  <a:pt x="1742256" y="1381260"/>
                </a:lnTo>
                <a:cubicBezTo>
                  <a:pt x="1750327" y="1418257"/>
                  <a:pt x="1758708" y="1456584"/>
                  <a:pt x="1768315" y="1493685"/>
                </a:cubicBezTo>
                <a:cubicBezTo>
                  <a:pt x="1792232" y="1586072"/>
                  <a:pt x="1817680" y="1669570"/>
                  <a:pt x="1845990" y="1748776"/>
                </a:cubicBezTo>
                <a:cubicBezTo>
                  <a:pt x="1877978" y="1827571"/>
                  <a:pt x="1915180" y="1909741"/>
                  <a:pt x="1959536" y="1999884"/>
                </a:cubicBezTo>
                <a:cubicBezTo>
                  <a:pt x="1980486" y="2042399"/>
                  <a:pt x="2005829" y="2083895"/>
                  <a:pt x="2028010" y="2119460"/>
                </a:cubicBezTo>
                <a:cubicBezTo>
                  <a:pt x="2047633" y="2151037"/>
                  <a:pt x="2067867" y="2182309"/>
                  <a:pt x="2088002" y="2213587"/>
                </a:cubicBezTo>
                <a:lnTo>
                  <a:pt x="2103943" y="2238420"/>
                </a:lnTo>
                <a:cubicBezTo>
                  <a:pt x="2129186" y="2277767"/>
                  <a:pt x="2154228" y="2318240"/>
                  <a:pt x="2178345" y="2357383"/>
                </a:cubicBezTo>
                <a:lnTo>
                  <a:pt x="2182535" y="2364228"/>
                </a:lnTo>
                <a:cubicBezTo>
                  <a:pt x="2200727" y="2393765"/>
                  <a:pt x="2217590" y="2425142"/>
                  <a:pt x="2233841" y="2455393"/>
                </a:cubicBezTo>
                <a:lnTo>
                  <a:pt x="2247639" y="2480842"/>
                </a:lnTo>
                <a:cubicBezTo>
                  <a:pt x="2271552" y="2524888"/>
                  <a:pt x="2294548" y="2569960"/>
                  <a:pt x="2317951" y="2616258"/>
                </a:cubicBezTo>
                <a:cubicBezTo>
                  <a:pt x="2341868" y="2663471"/>
                  <a:pt x="2360876" y="2712631"/>
                  <a:pt x="2379785" y="2763122"/>
                </a:cubicBezTo>
                <a:lnTo>
                  <a:pt x="2411829" y="2860199"/>
                </a:lnTo>
                <a:lnTo>
                  <a:pt x="2423564" y="2885327"/>
                </a:lnTo>
                <a:cubicBezTo>
                  <a:pt x="2440095" y="2921927"/>
                  <a:pt x="2456012" y="2959026"/>
                  <a:pt x="2470423" y="2996532"/>
                </a:cubicBezTo>
                <a:cubicBezTo>
                  <a:pt x="2485038" y="3034554"/>
                  <a:pt x="2496996" y="3066643"/>
                  <a:pt x="2507725" y="3099450"/>
                </a:cubicBezTo>
                <a:cubicBezTo>
                  <a:pt x="2515289" y="3122242"/>
                  <a:pt x="2522239" y="3145033"/>
                  <a:pt x="2529085" y="3168029"/>
                </a:cubicBezTo>
                <a:cubicBezTo>
                  <a:pt x="2542373" y="3211770"/>
                  <a:pt x="2551775" y="3257557"/>
                  <a:pt x="2560872" y="3301809"/>
                </a:cubicBezTo>
                <a:lnTo>
                  <a:pt x="2562403" y="3309270"/>
                </a:lnTo>
                <a:cubicBezTo>
                  <a:pt x="2574258" y="3366705"/>
                  <a:pt x="2585500" y="3425267"/>
                  <a:pt x="2596438" y="3481987"/>
                </a:cubicBezTo>
                <a:cubicBezTo>
                  <a:pt x="2602773" y="3514896"/>
                  <a:pt x="2609212" y="3547909"/>
                  <a:pt x="2615651" y="3580817"/>
                </a:cubicBezTo>
                <a:cubicBezTo>
                  <a:pt x="2636907" y="3688944"/>
                  <a:pt x="2654894" y="3778472"/>
                  <a:pt x="2672271" y="3862686"/>
                </a:cubicBezTo>
                <a:cubicBezTo>
                  <a:pt x="2679627" y="3898148"/>
                  <a:pt x="2687497" y="3933513"/>
                  <a:pt x="2695468" y="3968874"/>
                </a:cubicBezTo>
                <a:lnTo>
                  <a:pt x="2703850" y="4006584"/>
                </a:lnTo>
                <a:lnTo>
                  <a:pt x="2711209" y="4040004"/>
                </a:lnTo>
                <a:cubicBezTo>
                  <a:pt x="2719280" y="4077001"/>
                  <a:pt x="2727661" y="4115327"/>
                  <a:pt x="2737268" y="4152428"/>
                </a:cubicBezTo>
                <a:cubicBezTo>
                  <a:pt x="2761184" y="4244814"/>
                  <a:pt x="2786632" y="4328314"/>
                  <a:pt x="2814942" y="4407519"/>
                </a:cubicBezTo>
                <a:cubicBezTo>
                  <a:pt x="2846931" y="4486316"/>
                  <a:pt x="2884132" y="4568485"/>
                  <a:pt x="2928488" y="4658628"/>
                </a:cubicBezTo>
                <a:cubicBezTo>
                  <a:pt x="2949438" y="4701144"/>
                  <a:pt x="2974782" y="4742638"/>
                  <a:pt x="2996962" y="4778203"/>
                </a:cubicBezTo>
                <a:cubicBezTo>
                  <a:pt x="3016585" y="4809780"/>
                  <a:pt x="3036820" y="4841054"/>
                  <a:pt x="3056955" y="4872331"/>
                </a:cubicBezTo>
                <a:lnTo>
                  <a:pt x="3072896" y="4897163"/>
                </a:lnTo>
                <a:cubicBezTo>
                  <a:pt x="3098139" y="4936511"/>
                  <a:pt x="3123182" y="4976985"/>
                  <a:pt x="3147299" y="5016127"/>
                </a:cubicBezTo>
                <a:lnTo>
                  <a:pt x="3151488" y="5022973"/>
                </a:lnTo>
                <a:cubicBezTo>
                  <a:pt x="3169680" y="5052508"/>
                  <a:pt x="3186543" y="5083885"/>
                  <a:pt x="3202793" y="5114137"/>
                </a:cubicBezTo>
                <a:lnTo>
                  <a:pt x="3216593" y="5139585"/>
                </a:lnTo>
                <a:cubicBezTo>
                  <a:pt x="3240505" y="5183631"/>
                  <a:pt x="3263502" y="5228703"/>
                  <a:pt x="3286904" y="5275001"/>
                </a:cubicBezTo>
                <a:cubicBezTo>
                  <a:pt x="3310820" y="5322216"/>
                  <a:pt x="3329829" y="5371376"/>
                  <a:pt x="3348738" y="5421865"/>
                </a:cubicBezTo>
                <a:cubicBezTo>
                  <a:pt x="3365804" y="5467443"/>
                  <a:pt x="3379399" y="5508531"/>
                  <a:pt x="3390231" y="5547570"/>
                </a:cubicBezTo>
                <a:cubicBezTo>
                  <a:pt x="3392888" y="5557278"/>
                  <a:pt x="3395750" y="5567090"/>
                  <a:pt x="3398613" y="5576801"/>
                </a:cubicBezTo>
                <a:cubicBezTo>
                  <a:pt x="3403926" y="5594993"/>
                  <a:pt x="3409445" y="5613797"/>
                  <a:pt x="3413839" y="5632500"/>
                </a:cubicBezTo>
                <a:cubicBezTo>
                  <a:pt x="3417316" y="5647831"/>
                  <a:pt x="3420888" y="5663055"/>
                  <a:pt x="3424467" y="5678287"/>
                </a:cubicBezTo>
                <a:lnTo>
                  <a:pt x="3431826" y="5709966"/>
                </a:lnTo>
                <a:cubicBezTo>
                  <a:pt x="3443069" y="5758410"/>
                  <a:pt x="3453697" y="5806548"/>
                  <a:pt x="3463404" y="5851415"/>
                </a:cubicBezTo>
                <a:cubicBezTo>
                  <a:pt x="3484049" y="5947379"/>
                  <a:pt x="3504083" y="6044982"/>
                  <a:pt x="3523091" y="6141358"/>
                </a:cubicBezTo>
                <a:cubicBezTo>
                  <a:pt x="3531881" y="6186324"/>
                  <a:pt x="3539547" y="6232417"/>
                  <a:pt x="3545782" y="6278306"/>
                </a:cubicBezTo>
                <a:lnTo>
                  <a:pt x="3548643" y="6298949"/>
                </a:lnTo>
                <a:cubicBezTo>
                  <a:pt x="3557125" y="6361393"/>
                  <a:pt x="3565812" y="6425784"/>
                  <a:pt x="3572557" y="6489555"/>
                </a:cubicBezTo>
                <a:lnTo>
                  <a:pt x="3575308" y="6542466"/>
                </a:lnTo>
                <a:lnTo>
                  <a:pt x="3592823" y="6622643"/>
                </a:lnTo>
                <a:lnTo>
                  <a:pt x="3601203" y="6660355"/>
                </a:lnTo>
                <a:lnTo>
                  <a:pt x="3608563" y="6693772"/>
                </a:lnTo>
                <a:cubicBezTo>
                  <a:pt x="3616634" y="6730771"/>
                  <a:pt x="3625016" y="6769097"/>
                  <a:pt x="3634623" y="6806198"/>
                </a:cubicBezTo>
                <a:cubicBezTo>
                  <a:pt x="3658539" y="6898584"/>
                  <a:pt x="3683987" y="6982084"/>
                  <a:pt x="3712297" y="7061289"/>
                </a:cubicBezTo>
                <a:cubicBezTo>
                  <a:pt x="3744285" y="7140086"/>
                  <a:pt x="3781487" y="7222255"/>
                  <a:pt x="3825843" y="7312398"/>
                </a:cubicBezTo>
                <a:cubicBezTo>
                  <a:pt x="3846793" y="7354914"/>
                  <a:pt x="3872136" y="7396408"/>
                  <a:pt x="3894316" y="7431973"/>
                </a:cubicBezTo>
                <a:cubicBezTo>
                  <a:pt x="3913941" y="7463551"/>
                  <a:pt x="3934175" y="7494824"/>
                  <a:pt x="3954309" y="7526099"/>
                </a:cubicBezTo>
                <a:lnTo>
                  <a:pt x="3970251" y="7550933"/>
                </a:lnTo>
                <a:cubicBezTo>
                  <a:pt x="3995494" y="7590281"/>
                  <a:pt x="4020535" y="7630755"/>
                  <a:pt x="4044653" y="7669897"/>
                </a:cubicBezTo>
                <a:lnTo>
                  <a:pt x="4048842" y="7676742"/>
                </a:lnTo>
                <a:cubicBezTo>
                  <a:pt x="4067035" y="7706279"/>
                  <a:pt x="4083896" y="7737655"/>
                  <a:pt x="4100148" y="7767907"/>
                </a:cubicBezTo>
                <a:lnTo>
                  <a:pt x="4113947" y="7793354"/>
                </a:lnTo>
                <a:cubicBezTo>
                  <a:pt x="4137860" y="7837402"/>
                  <a:pt x="4160856" y="7882474"/>
                  <a:pt x="4184258" y="7928772"/>
                </a:cubicBezTo>
                <a:cubicBezTo>
                  <a:pt x="4208175" y="7975986"/>
                  <a:pt x="4227183" y="8025146"/>
                  <a:pt x="4246092" y="8075636"/>
                </a:cubicBezTo>
                <a:cubicBezTo>
                  <a:pt x="4263159" y="8121214"/>
                  <a:pt x="4276753" y="8162302"/>
                  <a:pt x="4287587" y="8201340"/>
                </a:cubicBezTo>
                <a:cubicBezTo>
                  <a:pt x="4290243" y="8211048"/>
                  <a:pt x="4293105" y="8220860"/>
                  <a:pt x="4295967" y="8230571"/>
                </a:cubicBezTo>
                <a:cubicBezTo>
                  <a:pt x="4301281" y="8248764"/>
                  <a:pt x="4306799" y="8267567"/>
                  <a:pt x="4311193" y="8286271"/>
                </a:cubicBezTo>
                <a:lnTo>
                  <a:pt x="4321350" y="8330032"/>
                </a:lnTo>
                <a:lnTo>
                  <a:pt x="4335387" y="8368758"/>
                </a:lnTo>
                <a:cubicBezTo>
                  <a:pt x="4342952" y="8391549"/>
                  <a:pt x="4349902" y="8414340"/>
                  <a:pt x="4356747" y="8437337"/>
                </a:cubicBezTo>
                <a:cubicBezTo>
                  <a:pt x="4370036" y="8481078"/>
                  <a:pt x="4379438" y="8526865"/>
                  <a:pt x="4388534" y="8571117"/>
                </a:cubicBezTo>
                <a:lnTo>
                  <a:pt x="4390065" y="8578577"/>
                </a:lnTo>
                <a:cubicBezTo>
                  <a:pt x="4401919" y="8636012"/>
                  <a:pt x="4413162" y="8694574"/>
                  <a:pt x="4424099" y="8751294"/>
                </a:cubicBezTo>
                <a:cubicBezTo>
                  <a:pt x="4430433" y="8784203"/>
                  <a:pt x="4436873" y="8817217"/>
                  <a:pt x="4443313" y="8850125"/>
                </a:cubicBezTo>
                <a:cubicBezTo>
                  <a:pt x="4464568" y="8958251"/>
                  <a:pt x="4482556" y="9047781"/>
                  <a:pt x="4499933" y="9131995"/>
                </a:cubicBezTo>
                <a:cubicBezTo>
                  <a:pt x="4507289" y="9167455"/>
                  <a:pt x="4515160" y="9202820"/>
                  <a:pt x="4523131" y="9238181"/>
                </a:cubicBezTo>
                <a:lnTo>
                  <a:pt x="4531511" y="9275893"/>
                </a:lnTo>
                <a:lnTo>
                  <a:pt x="4538871" y="9309311"/>
                </a:lnTo>
                <a:cubicBezTo>
                  <a:pt x="4546941" y="9346308"/>
                  <a:pt x="4555323" y="9384634"/>
                  <a:pt x="4564930" y="9421735"/>
                </a:cubicBezTo>
                <a:cubicBezTo>
                  <a:pt x="4588847" y="9514122"/>
                  <a:pt x="4614294" y="9597621"/>
                  <a:pt x="4642605" y="9676828"/>
                </a:cubicBezTo>
                <a:cubicBezTo>
                  <a:pt x="4674593" y="9755624"/>
                  <a:pt x="4711794" y="9837792"/>
                  <a:pt x="4756150" y="9927935"/>
                </a:cubicBezTo>
                <a:cubicBezTo>
                  <a:pt x="4777100" y="9970451"/>
                  <a:pt x="4802444" y="10011945"/>
                  <a:pt x="4824624" y="10047510"/>
                </a:cubicBezTo>
                <a:cubicBezTo>
                  <a:pt x="4844248" y="10079089"/>
                  <a:pt x="4864482" y="10110361"/>
                  <a:pt x="4884617" y="10141638"/>
                </a:cubicBezTo>
                <a:lnTo>
                  <a:pt x="4900558" y="10166470"/>
                </a:lnTo>
                <a:cubicBezTo>
                  <a:pt x="4925802" y="10205819"/>
                  <a:pt x="4950843" y="10246292"/>
                  <a:pt x="4974960" y="10285435"/>
                </a:cubicBezTo>
                <a:lnTo>
                  <a:pt x="4979150" y="10292280"/>
                </a:lnTo>
                <a:cubicBezTo>
                  <a:pt x="4997343" y="10321817"/>
                  <a:pt x="5014204" y="10353194"/>
                  <a:pt x="5030456" y="10383445"/>
                </a:cubicBezTo>
                <a:lnTo>
                  <a:pt x="5044254" y="10408892"/>
                </a:lnTo>
                <a:cubicBezTo>
                  <a:pt x="5068167" y="10452940"/>
                  <a:pt x="5091163" y="10498012"/>
                  <a:pt x="5114565" y="10544309"/>
                </a:cubicBezTo>
                <a:cubicBezTo>
                  <a:pt x="5138482" y="10591523"/>
                  <a:pt x="5157491" y="10640683"/>
                  <a:pt x="5176399" y="10691173"/>
                </a:cubicBezTo>
                <a:cubicBezTo>
                  <a:pt x="5193467" y="10736752"/>
                  <a:pt x="5207061" y="10777840"/>
                  <a:pt x="5217894" y="10816878"/>
                </a:cubicBezTo>
                <a:cubicBezTo>
                  <a:pt x="5220550" y="10826585"/>
                  <a:pt x="5223412" y="10836397"/>
                  <a:pt x="5226274" y="10846108"/>
                </a:cubicBezTo>
                <a:cubicBezTo>
                  <a:pt x="5231589" y="10864301"/>
                  <a:pt x="5237106" y="10883105"/>
                  <a:pt x="5241501" y="10901808"/>
                </a:cubicBezTo>
                <a:cubicBezTo>
                  <a:pt x="5244978" y="10917139"/>
                  <a:pt x="5248551" y="10932365"/>
                  <a:pt x="5252128" y="10947596"/>
                </a:cubicBezTo>
                <a:lnTo>
                  <a:pt x="5259489" y="10979274"/>
                </a:lnTo>
                <a:cubicBezTo>
                  <a:pt x="5270731" y="11027718"/>
                  <a:pt x="5281359" y="11075857"/>
                  <a:pt x="5291066" y="11120723"/>
                </a:cubicBezTo>
                <a:cubicBezTo>
                  <a:pt x="5311710" y="11216687"/>
                  <a:pt x="5331744" y="11314291"/>
                  <a:pt x="5350754" y="11410665"/>
                </a:cubicBezTo>
                <a:lnTo>
                  <a:pt x="5369457" y="11523552"/>
                </a:lnTo>
                <a:lnTo>
                  <a:pt x="4090145" y="11978584"/>
                </a:lnTo>
                <a:close/>
              </a:path>
            </a:pathLst>
          </a:custGeom>
          <a:solidFill>
            <a:schemeClr val="accent6"/>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916C1647-A0FD-0B44-F7ED-8B70B1854142}"/>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A49C2263-7C50-D9D9-A6E2-EAD9AFC1D246}"/>
              </a:ext>
            </a:extLst>
          </p:cNvPr>
          <p:cNvSpPr>
            <a:spLocks noGrp="1"/>
          </p:cNvSpPr>
          <p:nvPr>
            <p:ph idx="11"/>
          </p:nvPr>
        </p:nvSpPr>
        <p:spPr>
          <a:xfrm>
            <a:off x="1056000" y="1738313"/>
            <a:ext cx="10080000" cy="404733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2795171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Aprikos våg - rubrik och innehåll">
    <p:spTree>
      <p:nvGrpSpPr>
        <p:cNvPr id="1" name=""/>
        <p:cNvGrpSpPr/>
        <p:nvPr/>
      </p:nvGrpSpPr>
      <p:grpSpPr>
        <a:xfrm>
          <a:off x="0" y="0"/>
          <a:ext cx="0" cy="0"/>
          <a:chOff x="0" y="0"/>
          <a:chExt cx="0" cy="0"/>
        </a:xfrm>
      </p:grpSpPr>
      <p:sp>
        <p:nvSpPr>
          <p:cNvPr id="43" name="Frihandsfigur 42">
            <a:extLst>
              <a:ext uri="{FF2B5EF4-FFF2-40B4-BE49-F238E27FC236}">
                <a16:creationId xmlns:a16="http://schemas.microsoft.com/office/drawing/2014/main" id="{49AADBED-298F-AEAE-02F4-129B4EF1C416}"/>
              </a:ext>
            </a:extLst>
          </p:cNvPr>
          <p:cNvSpPr/>
          <p:nvPr userDrawn="1"/>
        </p:nvSpPr>
        <p:spPr>
          <a:xfrm rot="2459467">
            <a:off x="986630" y="-3845684"/>
            <a:ext cx="10500742" cy="9061072"/>
          </a:xfrm>
          <a:custGeom>
            <a:avLst/>
            <a:gdLst>
              <a:gd name="connsiteX0" fmla="*/ 9202659 w 10500742"/>
              <a:gd name="connsiteY0" fmla="*/ 0 h 9061072"/>
              <a:gd name="connsiteX1" fmla="*/ 10500742 w 10500742"/>
              <a:gd name="connsiteY1" fmla="*/ 1493742 h 9061072"/>
              <a:gd name="connsiteX2" fmla="*/ 10068199 w 10500742"/>
              <a:gd name="connsiteY2" fmla="*/ 1704353 h 9061072"/>
              <a:gd name="connsiteX3" fmla="*/ 8626869 w 10500742"/>
              <a:gd name="connsiteY3" fmla="*/ 2526241 h 9061072"/>
              <a:gd name="connsiteX4" fmla="*/ 5838949 w 10500742"/>
              <a:gd name="connsiteY4" fmla="*/ 4750628 h 9061072"/>
              <a:gd name="connsiteX5" fmla="*/ 5581506 w 10500742"/>
              <a:gd name="connsiteY5" fmla="*/ 5034882 h 9061072"/>
              <a:gd name="connsiteX6" fmla="*/ 5328122 w 10500742"/>
              <a:gd name="connsiteY6" fmla="*/ 5285793 h 9061072"/>
              <a:gd name="connsiteX7" fmla="*/ 5220146 w 10500742"/>
              <a:gd name="connsiteY7" fmla="*/ 5398296 h 9061072"/>
              <a:gd name="connsiteX8" fmla="*/ 5112171 w 10500742"/>
              <a:gd name="connsiteY8" fmla="*/ 5510797 h 9061072"/>
              <a:gd name="connsiteX9" fmla="*/ 4772346 w 10500742"/>
              <a:gd name="connsiteY9" fmla="*/ 5872636 h 9061072"/>
              <a:gd name="connsiteX10" fmla="*/ 4457736 w 10500742"/>
              <a:gd name="connsiteY10" fmla="*/ 6207974 h 9061072"/>
              <a:gd name="connsiteX11" fmla="*/ 4087767 w 10500742"/>
              <a:gd name="connsiteY11" fmla="*/ 6588482 h 9061072"/>
              <a:gd name="connsiteX12" fmla="*/ 3834545 w 10500742"/>
              <a:gd name="connsiteY12" fmla="*/ 6832318 h 9061072"/>
              <a:gd name="connsiteX13" fmla="*/ 3732049 w 10500742"/>
              <a:gd name="connsiteY13" fmla="*/ 6929486 h 9061072"/>
              <a:gd name="connsiteX14" fmla="*/ 3570359 w 10500742"/>
              <a:gd name="connsiteY14" fmla="*/ 7081322 h 9061072"/>
              <a:gd name="connsiteX15" fmla="*/ 3403189 w 10500742"/>
              <a:gd name="connsiteY15" fmla="*/ 7238492 h 9061072"/>
              <a:gd name="connsiteX16" fmla="*/ 3050485 w 10500742"/>
              <a:gd name="connsiteY16" fmla="*/ 7566830 h 9061072"/>
              <a:gd name="connsiteX17" fmla="*/ 2680242 w 10500742"/>
              <a:gd name="connsiteY17" fmla="*/ 7869168 h 9061072"/>
              <a:gd name="connsiteX18" fmla="*/ 2604328 w 10500742"/>
              <a:gd name="connsiteY18" fmla="*/ 7928668 h 9061072"/>
              <a:gd name="connsiteX19" fmla="*/ 2202022 w 10500742"/>
              <a:gd name="connsiteY19" fmla="*/ 8232005 h 9061072"/>
              <a:gd name="connsiteX20" fmla="*/ 1302587 w 10500742"/>
              <a:gd name="connsiteY20" fmla="*/ 8836349 h 9061072"/>
              <a:gd name="connsiteX21" fmla="*/ 1082284 w 10500742"/>
              <a:gd name="connsiteY21" fmla="*/ 8969414 h 9061072"/>
              <a:gd name="connsiteX22" fmla="*/ 924482 w 10500742"/>
              <a:gd name="connsiteY22" fmla="*/ 9061072 h 9061072"/>
              <a:gd name="connsiteX23" fmla="*/ 0 w 10500742"/>
              <a:gd name="connsiteY23" fmla="*/ 7997245 h 90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42" h="9061072">
                <a:moveTo>
                  <a:pt x="9202659" y="0"/>
                </a:moveTo>
                <a:lnTo>
                  <a:pt x="10500742" y="1493742"/>
                </a:lnTo>
                <a:lnTo>
                  <a:pt x="10068199" y="1704353"/>
                </a:lnTo>
                <a:cubicBezTo>
                  <a:pt x="9599225" y="1942411"/>
                  <a:pt x="9114545" y="2217537"/>
                  <a:pt x="8626869" y="2526241"/>
                </a:cubicBezTo>
                <a:cubicBezTo>
                  <a:pt x="7488958" y="3246550"/>
                  <a:pt x="6523255" y="4030330"/>
                  <a:pt x="5838949" y="4750628"/>
                </a:cubicBezTo>
                <a:lnTo>
                  <a:pt x="5581506" y="5034882"/>
                </a:lnTo>
                <a:lnTo>
                  <a:pt x="5328122" y="5285793"/>
                </a:lnTo>
                <a:cubicBezTo>
                  <a:pt x="5292220" y="5323295"/>
                  <a:pt x="5256320" y="5360795"/>
                  <a:pt x="5220146" y="5398296"/>
                </a:cubicBezTo>
                <a:cubicBezTo>
                  <a:pt x="5183970" y="5435630"/>
                  <a:pt x="5148070" y="5473130"/>
                  <a:pt x="5112171" y="5510797"/>
                </a:cubicBezTo>
                <a:cubicBezTo>
                  <a:pt x="4997890" y="5630966"/>
                  <a:pt x="4884982" y="5751799"/>
                  <a:pt x="4772346" y="5872636"/>
                </a:cubicBezTo>
                <a:cubicBezTo>
                  <a:pt x="4667932" y="5984640"/>
                  <a:pt x="4563518" y="6096640"/>
                  <a:pt x="4457736" y="6207974"/>
                </a:cubicBezTo>
                <a:cubicBezTo>
                  <a:pt x="4333317" y="6339141"/>
                  <a:pt x="4208896" y="6467146"/>
                  <a:pt x="4087767" y="6588482"/>
                </a:cubicBezTo>
                <a:cubicBezTo>
                  <a:pt x="4005552" y="6670816"/>
                  <a:pt x="3918678" y="6752984"/>
                  <a:pt x="3834545" y="6832318"/>
                </a:cubicBezTo>
                <a:cubicBezTo>
                  <a:pt x="3800288" y="6864652"/>
                  <a:pt x="3766030" y="6896986"/>
                  <a:pt x="3732049" y="6929486"/>
                </a:cubicBezTo>
                <a:cubicBezTo>
                  <a:pt x="3678608" y="6980322"/>
                  <a:pt x="3624620" y="7030819"/>
                  <a:pt x="3570359" y="7081322"/>
                </a:cubicBezTo>
                <a:cubicBezTo>
                  <a:pt x="3514452" y="7133490"/>
                  <a:pt x="3458272" y="7185824"/>
                  <a:pt x="3403189" y="7238492"/>
                </a:cubicBezTo>
                <a:cubicBezTo>
                  <a:pt x="3292471" y="7344160"/>
                  <a:pt x="3174083" y="7456661"/>
                  <a:pt x="3050485" y="7566830"/>
                </a:cubicBezTo>
                <a:cubicBezTo>
                  <a:pt x="2933464" y="7671164"/>
                  <a:pt x="2804660" y="7771834"/>
                  <a:pt x="2680242" y="7869168"/>
                </a:cubicBezTo>
                <a:lnTo>
                  <a:pt x="2604328" y="7928668"/>
                </a:lnTo>
                <a:cubicBezTo>
                  <a:pt x="2471141" y="8033170"/>
                  <a:pt x="2335760" y="8135337"/>
                  <a:pt x="2202022" y="8232005"/>
                </a:cubicBezTo>
                <a:cubicBezTo>
                  <a:pt x="1904128" y="8447009"/>
                  <a:pt x="1601303" y="8650512"/>
                  <a:pt x="1302587" y="8836349"/>
                </a:cubicBezTo>
                <a:cubicBezTo>
                  <a:pt x="1230511" y="8881267"/>
                  <a:pt x="1157614" y="8925059"/>
                  <a:pt x="1082284" y="8969414"/>
                </a:cubicBezTo>
                <a:lnTo>
                  <a:pt x="924482" y="9061072"/>
                </a:lnTo>
                <a:lnTo>
                  <a:pt x="0" y="7997245"/>
                </a:lnTo>
                <a:close/>
              </a:path>
            </a:pathLst>
          </a:custGeom>
          <a:solidFill>
            <a:schemeClr val="accent3"/>
          </a:solidFill>
          <a:ln w="0" cap="flat">
            <a:noFill/>
            <a:prstDash val="solid"/>
            <a:miter/>
          </a:ln>
        </p:spPr>
        <p:txBody>
          <a:bodyPr rtlCol="0" anchor="ctr"/>
          <a:lstStyle/>
          <a:p>
            <a:endParaRPr lang="sv-SE"/>
          </a:p>
        </p:txBody>
      </p:sp>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40147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15360936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Mörkblå våg - Två delar ">
    <p:spTree>
      <p:nvGrpSpPr>
        <p:cNvPr id="1" name=""/>
        <p:cNvGrpSpPr/>
        <p:nvPr/>
      </p:nvGrpSpPr>
      <p:grpSpPr>
        <a:xfrm>
          <a:off x="0" y="0"/>
          <a:ext cx="0" cy="0"/>
          <a:chOff x="0" y="0"/>
          <a:chExt cx="0" cy="0"/>
        </a:xfrm>
      </p:grpSpPr>
      <p:sp>
        <p:nvSpPr>
          <p:cNvPr id="51" name="Frihandsfigur 50">
            <a:extLst>
              <a:ext uri="{FF2B5EF4-FFF2-40B4-BE49-F238E27FC236}">
                <a16:creationId xmlns:a16="http://schemas.microsoft.com/office/drawing/2014/main" id="{4875ECFB-287F-7365-9854-AAF37062A6DB}"/>
              </a:ext>
            </a:extLst>
          </p:cNvPr>
          <p:cNvSpPr/>
          <p:nvPr userDrawn="1"/>
        </p:nvSpPr>
        <p:spPr>
          <a:xfrm rot="954174">
            <a:off x="48103" y="-1650754"/>
            <a:ext cx="12094734" cy="4653195"/>
          </a:xfrm>
          <a:custGeom>
            <a:avLst/>
            <a:gdLst>
              <a:gd name="connsiteX0" fmla="*/ 0 w 12094734"/>
              <a:gd name="connsiteY0" fmla="*/ 3346826 h 4653195"/>
              <a:gd name="connsiteX1" fmla="*/ 11746867 w 12094734"/>
              <a:gd name="connsiteY1" fmla="*/ 0 h 4653195"/>
              <a:gd name="connsiteX2" fmla="*/ 12094734 w 12094734"/>
              <a:gd name="connsiteY2" fmla="*/ 1220962 h 4653195"/>
              <a:gd name="connsiteX3" fmla="*/ 11830262 w 12094734"/>
              <a:gd name="connsiteY3" fmla="*/ 1277931 h 4653195"/>
              <a:gd name="connsiteX4" fmla="*/ 11469146 w 12094734"/>
              <a:gd name="connsiteY4" fmla="*/ 1369639 h 4653195"/>
              <a:gd name="connsiteX5" fmla="*/ 11329897 w 12094734"/>
              <a:gd name="connsiteY5" fmla="*/ 1412430 h 4653195"/>
              <a:gd name="connsiteX6" fmla="*/ 11201887 w 12094734"/>
              <a:gd name="connsiteY6" fmla="*/ 1443171 h 4653195"/>
              <a:gd name="connsiteX7" fmla="*/ 10952256 w 12094734"/>
              <a:gd name="connsiteY7" fmla="*/ 1508695 h 4653195"/>
              <a:gd name="connsiteX8" fmla="*/ 10860378 w 12094734"/>
              <a:gd name="connsiteY8" fmla="*/ 1533257 h 4653195"/>
              <a:gd name="connsiteX9" fmla="*/ 10194194 w 12094734"/>
              <a:gd name="connsiteY9" fmla="*/ 1718477 h 4653195"/>
              <a:gd name="connsiteX10" fmla="*/ 8857407 w 12094734"/>
              <a:gd name="connsiteY10" fmla="*/ 2172416 h 4653195"/>
              <a:gd name="connsiteX11" fmla="*/ 7627717 w 12094734"/>
              <a:gd name="connsiteY11" fmla="*/ 2620469 h 4653195"/>
              <a:gd name="connsiteX12" fmla="*/ 7336863 w 12094734"/>
              <a:gd name="connsiteY12" fmla="*/ 2722174 h 4653195"/>
              <a:gd name="connsiteX13" fmla="*/ 6393601 w 12094734"/>
              <a:gd name="connsiteY13" fmla="*/ 3058706 h 4653195"/>
              <a:gd name="connsiteX14" fmla="*/ 6298295 w 12094734"/>
              <a:gd name="connsiteY14" fmla="*/ 3094561 h 4653195"/>
              <a:gd name="connsiteX15" fmla="*/ 5137866 w 12094734"/>
              <a:gd name="connsiteY15" fmla="*/ 3496929 h 4653195"/>
              <a:gd name="connsiteX16" fmla="*/ 4457430 w 12094734"/>
              <a:gd name="connsiteY16" fmla="*/ 3690996 h 4653195"/>
              <a:gd name="connsiteX17" fmla="*/ 4119436 w 12094734"/>
              <a:gd name="connsiteY17" fmla="*/ 3779418 h 4653195"/>
              <a:gd name="connsiteX18" fmla="*/ 3833504 w 12094734"/>
              <a:gd name="connsiteY18" fmla="*/ 3853602 h 4653195"/>
              <a:gd name="connsiteX19" fmla="*/ 3257720 w 12094734"/>
              <a:gd name="connsiteY19" fmla="*/ 4018683 h 4653195"/>
              <a:gd name="connsiteX20" fmla="*/ 2580730 w 12094734"/>
              <a:gd name="connsiteY20" fmla="*/ 4210772 h 4653195"/>
              <a:gd name="connsiteX21" fmla="*/ 1943517 w 12094734"/>
              <a:gd name="connsiteY21" fmla="*/ 4368472 h 4653195"/>
              <a:gd name="connsiteX22" fmla="*/ 1198244 w 12094734"/>
              <a:gd name="connsiteY22" fmla="*/ 4514878 h 4653195"/>
              <a:gd name="connsiteX23" fmla="*/ 759522 w 12094734"/>
              <a:gd name="connsiteY23" fmla="*/ 4588081 h 4653195"/>
              <a:gd name="connsiteX24" fmla="*/ 522233 w 12094734"/>
              <a:gd name="connsiteY24" fmla="*/ 4627378 h 4653195"/>
              <a:gd name="connsiteX25" fmla="*/ 372200 w 12094734"/>
              <a:gd name="connsiteY25" fmla="*/ 4653195 h 465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94734" h="4653195">
                <a:moveTo>
                  <a:pt x="0" y="3346826"/>
                </a:moveTo>
                <a:lnTo>
                  <a:pt x="11746867" y="0"/>
                </a:lnTo>
                <a:lnTo>
                  <a:pt x="12094734" y="1220962"/>
                </a:lnTo>
                <a:lnTo>
                  <a:pt x="11830262" y="1277931"/>
                </a:lnTo>
                <a:cubicBezTo>
                  <a:pt x="11707841" y="1306635"/>
                  <a:pt x="11587425" y="1337227"/>
                  <a:pt x="11469146" y="1369639"/>
                </a:cubicBezTo>
                <a:lnTo>
                  <a:pt x="11329897" y="1412430"/>
                </a:lnTo>
                <a:lnTo>
                  <a:pt x="11201887" y="1443171"/>
                </a:lnTo>
                <a:cubicBezTo>
                  <a:pt x="11117817" y="1464605"/>
                  <a:pt x="11034299" y="1486835"/>
                  <a:pt x="10952256" y="1508695"/>
                </a:cubicBezTo>
                <a:lnTo>
                  <a:pt x="10860378" y="1533257"/>
                </a:lnTo>
                <a:cubicBezTo>
                  <a:pt x="10623573" y="1595651"/>
                  <a:pt x="10409866" y="1653124"/>
                  <a:pt x="10194194" y="1718477"/>
                </a:cubicBezTo>
                <a:cubicBezTo>
                  <a:pt x="9785441" y="1841786"/>
                  <a:pt x="9348196" y="1990156"/>
                  <a:pt x="8857407" y="2172416"/>
                </a:cubicBezTo>
                <a:cubicBezTo>
                  <a:pt x="8455038" y="2321767"/>
                  <a:pt x="8038915" y="2476039"/>
                  <a:pt x="7627717" y="2620469"/>
                </a:cubicBezTo>
                <a:cubicBezTo>
                  <a:pt x="7530929" y="2654859"/>
                  <a:pt x="7434147" y="2688267"/>
                  <a:pt x="7336863" y="2722174"/>
                </a:cubicBezTo>
                <a:cubicBezTo>
                  <a:pt x="7026869" y="2830251"/>
                  <a:pt x="6706550" y="2941783"/>
                  <a:pt x="6393601" y="3058706"/>
                </a:cubicBezTo>
                <a:lnTo>
                  <a:pt x="6298295" y="3094561"/>
                </a:lnTo>
                <a:cubicBezTo>
                  <a:pt x="5920488" y="3236062"/>
                  <a:pt x="5529425" y="3382467"/>
                  <a:pt x="5137866" y="3496929"/>
                </a:cubicBezTo>
                <a:cubicBezTo>
                  <a:pt x="4893209" y="3568170"/>
                  <a:pt x="4670653" y="3631547"/>
                  <a:pt x="4457430" y="3690996"/>
                </a:cubicBezTo>
                <a:cubicBezTo>
                  <a:pt x="4344934" y="3722428"/>
                  <a:pt x="4230469" y="3751414"/>
                  <a:pt x="4119436" y="3779418"/>
                </a:cubicBezTo>
                <a:cubicBezTo>
                  <a:pt x="4024128" y="3803496"/>
                  <a:pt x="3928807" y="3828059"/>
                  <a:pt x="3833504" y="3853602"/>
                </a:cubicBezTo>
                <a:cubicBezTo>
                  <a:pt x="3640916" y="3905685"/>
                  <a:pt x="3445885" y="3963158"/>
                  <a:pt x="3257720" y="4018683"/>
                </a:cubicBezTo>
                <a:cubicBezTo>
                  <a:pt x="3036149" y="4084021"/>
                  <a:pt x="2807208" y="4151322"/>
                  <a:pt x="2580730" y="4210772"/>
                </a:cubicBezTo>
                <a:cubicBezTo>
                  <a:pt x="2376835" y="4263837"/>
                  <a:pt x="2159202" y="4320329"/>
                  <a:pt x="1943517" y="4368472"/>
                </a:cubicBezTo>
                <a:cubicBezTo>
                  <a:pt x="1717038" y="4419074"/>
                  <a:pt x="1473364" y="4467218"/>
                  <a:pt x="1198244" y="4514878"/>
                </a:cubicBezTo>
                <a:cubicBezTo>
                  <a:pt x="1052335" y="4539938"/>
                  <a:pt x="905928" y="4564003"/>
                  <a:pt x="759522" y="4588081"/>
                </a:cubicBezTo>
                <a:cubicBezTo>
                  <a:pt x="680431" y="4601337"/>
                  <a:pt x="601325" y="4614122"/>
                  <a:pt x="522233" y="4627378"/>
                </a:cubicBezTo>
                <a:lnTo>
                  <a:pt x="372200" y="4653195"/>
                </a:lnTo>
                <a:close/>
              </a:path>
            </a:pathLst>
          </a:custGeom>
          <a:solidFill>
            <a:schemeClr val="accent4"/>
          </a:solidFill>
          <a:ln w="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15" name="Text Placeholder 2">
            <a:extLst>
              <a:ext uri="{FF2B5EF4-FFF2-40B4-BE49-F238E27FC236}">
                <a16:creationId xmlns:a16="http://schemas.microsoft.com/office/drawing/2014/main" id="{1EDE575B-D827-23F5-FD47-6B72AD243AAA}"/>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6" name="Content Placeholder 3">
            <a:extLst>
              <a:ext uri="{FF2B5EF4-FFF2-40B4-BE49-F238E27FC236}">
                <a16:creationId xmlns:a16="http://schemas.microsoft.com/office/drawing/2014/main" id="{48F0BE33-C715-44D4-9471-33532DA30AF9}"/>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7" name="Text Placeholder 4">
            <a:extLst>
              <a:ext uri="{FF2B5EF4-FFF2-40B4-BE49-F238E27FC236}">
                <a16:creationId xmlns:a16="http://schemas.microsoft.com/office/drawing/2014/main" id="{85DF9A4D-B690-786A-D277-BB885F546DEB}"/>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8" name="Content Placeholder 5">
            <a:extLst>
              <a:ext uri="{FF2B5EF4-FFF2-40B4-BE49-F238E27FC236}">
                <a16:creationId xmlns:a16="http://schemas.microsoft.com/office/drawing/2014/main" id="{275C4DD2-D490-F3DD-226A-5ECDB48A7368}"/>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81595812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Aprikos våg - Två delar ">
    <p:spTree>
      <p:nvGrpSpPr>
        <p:cNvPr id="1" name=""/>
        <p:cNvGrpSpPr/>
        <p:nvPr/>
      </p:nvGrpSpPr>
      <p:grpSpPr>
        <a:xfrm>
          <a:off x="0" y="0"/>
          <a:ext cx="0" cy="0"/>
          <a:chOff x="0" y="0"/>
          <a:chExt cx="0" cy="0"/>
        </a:xfrm>
      </p:grpSpPr>
      <p:sp>
        <p:nvSpPr>
          <p:cNvPr id="28" name="Frihandsfigur 27">
            <a:extLst>
              <a:ext uri="{FF2B5EF4-FFF2-40B4-BE49-F238E27FC236}">
                <a16:creationId xmlns:a16="http://schemas.microsoft.com/office/drawing/2014/main" id="{C1D37B02-33E9-508B-3BD5-4682BFBB0250}"/>
              </a:ext>
            </a:extLst>
          </p:cNvPr>
          <p:cNvSpPr/>
          <p:nvPr userDrawn="1"/>
        </p:nvSpPr>
        <p:spPr>
          <a:xfrm rot="15011822">
            <a:off x="3429208" y="-5375274"/>
            <a:ext cx="5346250" cy="11964494"/>
          </a:xfrm>
          <a:custGeom>
            <a:avLst/>
            <a:gdLst>
              <a:gd name="connsiteX0" fmla="*/ 5346250 w 5346250"/>
              <a:gd name="connsiteY0" fmla="*/ 403027 h 11964494"/>
              <a:gd name="connsiteX1" fmla="*/ 1183189 w 5346250"/>
              <a:gd name="connsiteY1" fmla="*/ 11964494 h 11964494"/>
              <a:gd name="connsiteX2" fmla="*/ 15425 w 5346250"/>
              <a:gd name="connsiteY2" fmla="*/ 11529882 h 11964494"/>
              <a:gd name="connsiteX3" fmla="*/ 13676 w 5346250"/>
              <a:gd name="connsiteY3" fmla="*/ 11519424 h 11964494"/>
              <a:gd name="connsiteX4" fmla="*/ 7798 w 5346250"/>
              <a:gd name="connsiteY4" fmla="*/ 11474053 h 11964494"/>
              <a:gd name="connsiteX5" fmla="*/ 6588 w 5346250"/>
              <a:gd name="connsiteY5" fmla="*/ 11462518 h 11964494"/>
              <a:gd name="connsiteX6" fmla="*/ 4345 w 5346250"/>
              <a:gd name="connsiteY6" fmla="*/ 11441117 h 11964494"/>
              <a:gd name="connsiteX7" fmla="*/ 3499 w 5346250"/>
              <a:gd name="connsiteY7" fmla="*/ 11434291 h 11964494"/>
              <a:gd name="connsiteX8" fmla="*/ 2452 w 5346250"/>
              <a:gd name="connsiteY8" fmla="*/ 11423359 h 11964494"/>
              <a:gd name="connsiteX9" fmla="*/ 1494 w 5346250"/>
              <a:gd name="connsiteY9" fmla="*/ 11397076 h 11964494"/>
              <a:gd name="connsiteX10" fmla="*/ 539 w 5346250"/>
              <a:gd name="connsiteY10" fmla="*/ 11370948 h 11964494"/>
              <a:gd name="connsiteX11" fmla="*/ 46 w 5346250"/>
              <a:gd name="connsiteY11" fmla="*/ 11323222 h 11964494"/>
              <a:gd name="connsiteX12" fmla="*/ 165 w 5346250"/>
              <a:gd name="connsiteY12" fmla="*/ 11309695 h 11964494"/>
              <a:gd name="connsiteX13" fmla="*/ 507 w 5346250"/>
              <a:gd name="connsiteY13" fmla="*/ 11279141 h 11964494"/>
              <a:gd name="connsiteX14" fmla="*/ 5259 w 5346250"/>
              <a:gd name="connsiteY14" fmla="*/ 11174346 h 11964494"/>
              <a:gd name="connsiteX15" fmla="*/ 10607 w 5346250"/>
              <a:gd name="connsiteY15" fmla="*/ 11102223 h 11964494"/>
              <a:gd name="connsiteX16" fmla="*/ 12786 w 5346250"/>
              <a:gd name="connsiteY16" fmla="*/ 11074532 h 11964494"/>
              <a:gd name="connsiteX17" fmla="*/ 22147 w 5346250"/>
              <a:gd name="connsiteY17" fmla="*/ 10976513 h 11964494"/>
              <a:gd name="connsiteX18" fmla="*/ 35630 w 5346250"/>
              <a:gd name="connsiteY18" fmla="*/ 10871905 h 11964494"/>
              <a:gd name="connsiteX19" fmla="*/ 46269 w 5346250"/>
              <a:gd name="connsiteY19" fmla="*/ 10801986 h 11964494"/>
              <a:gd name="connsiteX20" fmla="*/ 46251 w 5346250"/>
              <a:gd name="connsiteY20" fmla="*/ 10800621 h 11964494"/>
              <a:gd name="connsiteX21" fmla="*/ 46528 w 5346250"/>
              <a:gd name="connsiteY21" fmla="*/ 10798794 h 11964494"/>
              <a:gd name="connsiteX22" fmla="*/ 49566 w 5346250"/>
              <a:gd name="connsiteY22" fmla="*/ 10778534 h 11964494"/>
              <a:gd name="connsiteX23" fmla="*/ 50809 w 5346250"/>
              <a:gd name="connsiteY23" fmla="*/ 10770461 h 11964494"/>
              <a:gd name="connsiteX24" fmla="*/ 51374 w 5346250"/>
              <a:gd name="connsiteY24" fmla="*/ 10767715 h 11964494"/>
              <a:gd name="connsiteX25" fmla="*/ 51362 w 5346250"/>
              <a:gd name="connsiteY25" fmla="*/ 10766807 h 11964494"/>
              <a:gd name="connsiteX26" fmla="*/ 64841 w 5346250"/>
              <a:gd name="connsiteY26" fmla="*/ 10684238 h 11964494"/>
              <a:gd name="connsiteX27" fmla="*/ 67909 w 5346250"/>
              <a:gd name="connsiteY27" fmla="*/ 10666562 h 11964494"/>
              <a:gd name="connsiteX28" fmla="*/ 74365 w 5346250"/>
              <a:gd name="connsiteY28" fmla="*/ 10631816 h 11964494"/>
              <a:gd name="connsiteX29" fmla="*/ 81146 w 5346250"/>
              <a:gd name="connsiteY29" fmla="*/ 10599650 h 11964494"/>
              <a:gd name="connsiteX30" fmla="*/ 86243 w 5346250"/>
              <a:gd name="connsiteY30" fmla="*/ 10575869 h 11964494"/>
              <a:gd name="connsiteX31" fmla="*/ 183837 w 5346250"/>
              <a:gd name="connsiteY31" fmla="*/ 10204862 h 11964494"/>
              <a:gd name="connsiteX32" fmla="*/ 188891 w 5346250"/>
              <a:gd name="connsiteY32" fmla="*/ 10189590 h 11964494"/>
              <a:gd name="connsiteX33" fmla="*/ 189325 w 5346250"/>
              <a:gd name="connsiteY33" fmla="*/ 10188219 h 11964494"/>
              <a:gd name="connsiteX34" fmla="*/ 204820 w 5346250"/>
              <a:gd name="connsiteY34" fmla="*/ 10143315 h 11964494"/>
              <a:gd name="connsiteX35" fmla="*/ 224850 w 5346250"/>
              <a:gd name="connsiteY35" fmla="*/ 10089384 h 11964494"/>
              <a:gd name="connsiteX36" fmla="*/ 235621 w 5346250"/>
              <a:gd name="connsiteY36" fmla="*/ 10062788 h 11964494"/>
              <a:gd name="connsiteX37" fmla="*/ 235912 w 5346250"/>
              <a:gd name="connsiteY37" fmla="*/ 10062022 h 11964494"/>
              <a:gd name="connsiteX38" fmla="*/ 236497 w 5346250"/>
              <a:gd name="connsiteY38" fmla="*/ 10060649 h 11964494"/>
              <a:gd name="connsiteX39" fmla="*/ 237377 w 5346250"/>
              <a:gd name="connsiteY39" fmla="*/ 10058814 h 11964494"/>
              <a:gd name="connsiteX40" fmla="*/ 238538 w 5346250"/>
              <a:gd name="connsiteY40" fmla="*/ 10055909 h 11964494"/>
              <a:gd name="connsiteX41" fmla="*/ 242038 w 5346250"/>
              <a:gd name="connsiteY41" fmla="*/ 10047499 h 11964494"/>
              <a:gd name="connsiteX42" fmla="*/ 257493 w 5346250"/>
              <a:gd name="connsiteY42" fmla="*/ 10011262 h 11964494"/>
              <a:gd name="connsiteX43" fmla="*/ 344110 w 5346250"/>
              <a:gd name="connsiteY43" fmla="*/ 9830408 h 11964494"/>
              <a:gd name="connsiteX44" fmla="*/ 392590 w 5346250"/>
              <a:gd name="connsiteY44" fmla="*/ 9733215 h 11964494"/>
              <a:gd name="connsiteX45" fmla="*/ 411034 w 5346250"/>
              <a:gd name="connsiteY45" fmla="*/ 9694962 h 11964494"/>
              <a:gd name="connsiteX46" fmla="*/ 412495 w 5346250"/>
              <a:gd name="connsiteY46" fmla="*/ 9691902 h 11964494"/>
              <a:gd name="connsiteX47" fmla="*/ 413956 w 5346250"/>
              <a:gd name="connsiteY47" fmla="*/ 9688845 h 11964494"/>
              <a:gd name="connsiteX48" fmla="*/ 429025 w 5346250"/>
              <a:gd name="connsiteY48" fmla="*/ 9657169 h 11964494"/>
              <a:gd name="connsiteX49" fmla="*/ 477017 w 5346250"/>
              <a:gd name="connsiteY49" fmla="*/ 9557253 h 11964494"/>
              <a:gd name="connsiteX50" fmla="*/ 509761 w 5346250"/>
              <a:gd name="connsiteY50" fmla="*/ 9486579 h 11964494"/>
              <a:gd name="connsiteX51" fmla="*/ 517506 w 5346250"/>
              <a:gd name="connsiteY51" fmla="*/ 9469601 h 11964494"/>
              <a:gd name="connsiteX52" fmla="*/ 526564 w 5346250"/>
              <a:gd name="connsiteY52" fmla="*/ 9449715 h 11964494"/>
              <a:gd name="connsiteX53" fmla="*/ 557698 w 5346250"/>
              <a:gd name="connsiteY53" fmla="*/ 9382257 h 11964494"/>
              <a:gd name="connsiteX54" fmla="*/ 566469 w 5346250"/>
              <a:gd name="connsiteY54" fmla="*/ 9363437 h 11964494"/>
              <a:gd name="connsiteX55" fmla="*/ 597646 w 5346250"/>
              <a:gd name="connsiteY55" fmla="*/ 9299172 h 11964494"/>
              <a:gd name="connsiteX56" fmla="*/ 685058 w 5346250"/>
              <a:gd name="connsiteY56" fmla="*/ 9132587 h 11964494"/>
              <a:gd name="connsiteX57" fmla="*/ 739799 w 5346250"/>
              <a:gd name="connsiteY57" fmla="*/ 9031212 h 11964494"/>
              <a:gd name="connsiteX58" fmla="*/ 760367 w 5346250"/>
              <a:gd name="connsiteY58" fmla="*/ 8994449 h 11964494"/>
              <a:gd name="connsiteX59" fmla="*/ 761248 w 5346250"/>
              <a:gd name="connsiteY59" fmla="*/ 8993065 h 11964494"/>
              <a:gd name="connsiteX60" fmla="*/ 763304 w 5346250"/>
              <a:gd name="connsiteY60" fmla="*/ 8989393 h 11964494"/>
              <a:gd name="connsiteX61" fmla="*/ 784025 w 5346250"/>
              <a:gd name="connsiteY61" fmla="*/ 8952779 h 11964494"/>
              <a:gd name="connsiteX62" fmla="*/ 786081 w 5346250"/>
              <a:gd name="connsiteY62" fmla="*/ 8949100 h 11964494"/>
              <a:gd name="connsiteX63" fmla="*/ 831151 w 5346250"/>
              <a:gd name="connsiteY63" fmla="*/ 8866554 h 11964494"/>
              <a:gd name="connsiteX64" fmla="*/ 845226 w 5346250"/>
              <a:gd name="connsiteY64" fmla="*/ 8839760 h 11964494"/>
              <a:gd name="connsiteX65" fmla="*/ 849925 w 5346250"/>
              <a:gd name="connsiteY65" fmla="*/ 8830875 h 11964494"/>
              <a:gd name="connsiteX66" fmla="*/ 870609 w 5346250"/>
              <a:gd name="connsiteY66" fmla="*/ 8791831 h 11964494"/>
              <a:gd name="connsiteX67" fmla="*/ 963805 w 5346250"/>
              <a:gd name="connsiteY67" fmla="*/ 8630494 h 11964494"/>
              <a:gd name="connsiteX68" fmla="*/ 1071443 w 5346250"/>
              <a:gd name="connsiteY68" fmla="*/ 8468804 h 11964494"/>
              <a:gd name="connsiteX69" fmla="*/ 1166110 w 5346250"/>
              <a:gd name="connsiteY69" fmla="*/ 8316259 h 11964494"/>
              <a:gd name="connsiteX70" fmla="*/ 1264131 w 5346250"/>
              <a:gd name="connsiteY70" fmla="*/ 8144213 h 11964494"/>
              <a:gd name="connsiteX71" fmla="*/ 1317449 w 5346250"/>
              <a:gd name="connsiteY71" fmla="*/ 8048783 h 11964494"/>
              <a:gd name="connsiteX72" fmla="*/ 1327434 w 5346250"/>
              <a:gd name="connsiteY72" fmla="*/ 8030561 h 11964494"/>
              <a:gd name="connsiteX73" fmla="*/ 1329344 w 5346250"/>
              <a:gd name="connsiteY73" fmla="*/ 8027188 h 11964494"/>
              <a:gd name="connsiteX74" fmla="*/ 1360152 w 5346250"/>
              <a:gd name="connsiteY74" fmla="*/ 7969157 h 11964494"/>
              <a:gd name="connsiteX75" fmla="*/ 1403251 w 5346250"/>
              <a:gd name="connsiteY75" fmla="*/ 7874168 h 11964494"/>
              <a:gd name="connsiteX76" fmla="*/ 1435071 w 5346250"/>
              <a:gd name="connsiteY76" fmla="*/ 7790889 h 11964494"/>
              <a:gd name="connsiteX77" fmla="*/ 1467506 w 5346250"/>
              <a:gd name="connsiteY77" fmla="*/ 7686171 h 11964494"/>
              <a:gd name="connsiteX78" fmla="*/ 1471817 w 5346250"/>
              <a:gd name="connsiteY78" fmla="*/ 7671215 h 11964494"/>
              <a:gd name="connsiteX79" fmla="*/ 1496058 w 5346250"/>
              <a:gd name="connsiteY79" fmla="*/ 7583787 h 11964494"/>
              <a:gd name="connsiteX80" fmla="*/ 1497919 w 5346250"/>
              <a:gd name="connsiteY80" fmla="*/ 7576465 h 11964494"/>
              <a:gd name="connsiteX81" fmla="*/ 1523370 w 5346250"/>
              <a:gd name="connsiteY81" fmla="*/ 7467283 h 11964494"/>
              <a:gd name="connsiteX82" fmla="*/ 1546526 w 5346250"/>
              <a:gd name="connsiteY82" fmla="*/ 7343689 h 11964494"/>
              <a:gd name="connsiteX83" fmla="*/ 1557781 w 5346250"/>
              <a:gd name="connsiteY83" fmla="*/ 7263583 h 11964494"/>
              <a:gd name="connsiteX84" fmla="*/ 1558054 w 5346250"/>
              <a:gd name="connsiteY84" fmla="*/ 7261452 h 11964494"/>
              <a:gd name="connsiteX85" fmla="*/ 1558325 w 5346250"/>
              <a:gd name="connsiteY85" fmla="*/ 7259169 h 11964494"/>
              <a:gd name="connsiteX86" fmla="*/ 1561441 w 5346250"/>
              <a:gd name="connsiteY86" fmla="*/ 7233892 h 11964494"/>
              <a:gd name="connsiteX87" fmla="*/ 1576574 w 5346250"/>
              <a:gd name="connsiteY87" fmla="*/ 7117862 h 11964494"/>
              <a:gd name="connsiteX88" fmla="*/ 1590957 w 5346250"/>
              <a:gd name="connsiteY88" fmla="*/ 7012934 h 11964494"/>
              <a:gd name="connsiteX89" fmla="*/ 1593700 w 5346250"/>
              <a:gd name="connsiteY89" fmla="*/ 6993136 h 11964494"/>
              <a:gd name="connsiteX90" fmla="*/ 1594244 w 5346250"/>
              <a:gd name="connsiteY90" fmla="*/ 6989179 h 11964494"/>
              <a:gd name="connsiteX91" fmla="*/ 1595209 w 5346250"/>
              <a:gd name="connsiteY91" fmla="*/ 6982473 h 11964494"/>
              <a:gd name="connsiteX92" fmla="*/ 1608910 w 5346250"/>
              <a:gd name="connsiteY92" fmla="*/ 6882877 h 11964494"/>
              <a:gd name="connsiteX93" fmla="*/ 1616436 w 5346250"/>
              <a:gd name="connsiteY93" fmla="*/ 6805255 h 11964494"/>
              <a:gd name="connsiteX94" fmla="*/ 1617492 w 5346250"/>
              <a:gd name="connsiteY94" fmla="*/ 6794147 h 11964494"/>
              <a:gd name="connsiteX95" fmla="*/ 1617764 w 5346250"/>
              <a:gd name="connsiteY95" fmla="*/ 6792315 h 11964494"/>
              <a:gd name="connsiteX96" fmla="*/ 1617751 w 5346250"/>
              <a:gd name="connsiteY96" fmla="*/ 6791407 h 11964494"/>
              <a:gd name="connsiteX97" fmla="*/ 1635298 w 5346250"/>
              <a:gd name="connsiteY97" fmla="*/ 6620011 h 11964494"/>
              <a:gd name="connsiteX98" fmla="*/ 1635703 w 5346250"/>
              <a:gd name="connsiteY98" fmla="*/ 6616513 h 11964494"/>
              <a:gd name="connsiteX99" fmla="*/ 1636521 w 5346250"/>
              <a:gd name="connsiteY99" fmla="*/ 6610114 h 11964494"/>
              <a:gd name="connsiteX100" fmla="*/ 1651630 w 5346250"/>
              <a:gd name="connsiteY100" fmla="*/ 6481163 h 11964494"/>
              <a:gd name="connsiteX101" fmla="*/ 1654995 w 5346250"/>
              <a:gd name="connsiteY101" fmla="*/ 6451932 h 11964494"/>
              <a:gd name="connsiteX102" fmla="*/ 1655677 w 5346250"/>
              <a:gd name="connsiteY102" fmla="*/ 6446602 h 11964494"/>
              <a:gd name="connsiteX103" fmla="*/ 1667751 w 5346250"/>
              <a:gd name="connsiteY103" fmla="*/ 6349308 h 11964494"/>
              <a:gd name="connsiteX104" fmla="*/ 1684288 w 5346250"/>
              <a:gd name="connsiteY104" fmla="*/ 6248002 h 11964494"/>
              <a:gd name="connsiteX105" fmla="*/ 1687113 w 5346250"/>
              <a:gd name="connsiteY105" fmla="*/ 6234281 h 11964494"/>
              <a:gd name="connsiteX106" fmla="*/ 1703476 w 5346250"/>
              <a:gd name="connsiteY106" fmla="*/ 6153951 h 11964494"/>
              <a:gd name="connsiteX107" fmla="*/ 1716143 w 5346250"/>
              <a:gd name="connsiteY107" fmla="*/ 6101819 h 11964494"/>
              <a:gd name="connsiteX108" fmla="*/ 1722394 w 5346250"/>
              <a:gd name="connsiteY108" fmla="*/ 6057990 h 11964494"/>
              <a:gd name="connsiteX109" fmla="*/ 1733975 w 5346250"/>
              <a:gd name="connsiteY109" fmla="*/ 5988224 h 11964494"/>
              <a:gd name="connsiteX110" fmla="*/ 1733975 w 5346250"/>
              <a:gd name="connsiteY110" fmla="*/ 5986859 h 11964494"/>
              <a:gd name="connsiteX111" fmla="*/ 1734277 w 5346250"/>
              <a:gd name="connsiteY111" fmla="*/ 5985037 h 11964494"/>
              <a:gd name="connsiteX112" fmla="*/ 1737588 w 5346250"/>
              <a:gd name="connsiteY112" fmla="*/ 5964820 h 11964494"/>
              <a:gd name="connsiteX113" fmla="*/ 1738939 w 5346250"/>
              <a:gd name="connsiteY113" fmla="*/ 5956764 h 11964494"/>
              <a:gd name="connsiteX114" fmla="*/ 1739542 w 5346250"/>
              <a:gd name="connsiteY114" fmla="*/ 5954027 h 11964494"/>
              <a:gd name="connsiteX115" fmla="*/ 1739542 w 5346250"/>
              <a:gd name="connsiteY115" fmla="*/ 5953118 h 11964494"/>
              <a:gd name="connsiteX116" fmla="*/ 1754133 w 5346250"/>
              <a:gd name="connsiteY116" fmla="*/ 5870744 h 11964494"/>
              <a:gd name="connsiteX117" fmla="*/ 1757439 w 5346250"/>
              <a:gd name="connsiteY117" fmla="*/ 5853112 h 11964494"/>
              <a:gd name="connsiteX118" fmla="*/ 1764363 w 5346250"/>
              <a:gd name="connsiteY118" fmla="*/ 5818457 h 11964494"/>
              <a:gd name="connsiteX119" fmla="*/ 1771578 w 5346250"/>
              <a:gd name="connsiteY119" fmla="*/ 5786388 h 11964494"/>
              <a:gd name="connsiteX120" fmla="*/ 1776994 w 5346250"/>
              <a:gd name="connsiteY120" fmla="*/ 5762679 h 11964494"/>
              <a:gd name="connsiteX121" fmla="*/ 1879583 w 5346250"/>
              <a:gd name="connsiteY121" fmla="*/ 5393050 h 11964494"/>
              <a:gd name="connsiteX122" fmla="*/ 1884844 w 5346250"/>
              <a:gd name="connsiteY122" fmla="*/ 5377850 h 11964494"/>
              <a:gd name="connsiteX123" fmla="*/ 1885296 w 5346250"/>
              <a:gd name="connsiteY123" fmla="*/ 5376484 h 11964494"/>
              <a:gd name="connsiteX124" fmla="*/ 1901394 w 5346250"/>
              <a:gd name="connsiteY124" fmla="*/ 5331798 h 11964494"/>
              <a:gd name="connsiteX125" fmla="*/ 1922150 w 5346250"/>
              <a:gd name="connsiteY125" fmla="*/ 5278146 h 11964494"/>
              <a:gd name="connsiteX126" fmla="*/ 1933279 w 5346250"/>
              <a:gd name="connsiteY126" fmla="*/ 5251702 h 11964494"/>
              <a:gd name="connsiteX127" fmla="*/ 1933580 w 5346250"/>
              <a:gd name="connsiteY127" fmla="*/ 5250941 h 11964494"/>
              <a:gd name="connsiteX128" fmla="*/ 1934184 w 5346250"/>
              <a:gd name="connsiteY128" fmla="*/ 5249576 h 11964494"/>
              <a:gd name="connsiteX129" fmla="*/ 1935088 w 5346250"/>
              <a:gd name="connsiteY129" fmla="*/ 5247753 h 11964494"/>
              <a:gd name="connsiteX130" fmla="*/ 1936289 w 5346250"/>
              <a:gd name="connsiteY130" fmla="*/ 5244864 h 11964494"/>
              <a:gd name="connsiteX131" fmla="*/ 1939901 w 5346250"/>
              <a:gd name="connsiteY131" fmla="*/ 5236503 h 11964494"/>
              <a:gd name="connsiteX132" fmla="*/ 1955844 w 5346250"/>
              <a:gd name="connsiteY132" fmla="*/ 5200483 h 11964494"/>
              <a:gd name="connsiteX133" fmla="*/ 2044892 w 5346250"/>
              <a:gd name="connsiteY133" fmla="*/ 5020837 h 11964494"/>
              <a:gd name="connsiteX134" fmla="*/ 2094678 w 5346250"/>
              <a:gd name="connsiteY134" fmla="*/ 4924322 h 11964494"/>
              <a:gd name="connsiteX135" fmla="*/ 2113636 w 5346250"/>
              <a:gd name="connsiteY135" fmla="*/ 4886327 h 11964494"/>
              <a:gd name="connsiteX136" fmla="*/ 2115138 w 5346250"/>
              <a:gd name="connsiteY136" fmla="*/ 4883286 h 11964494"/>
              <a:gd name="connsiteX137" fmla="*/ 2116640 w 5346250"/>
              <a:gd name="connsiteY137" fmla="*/ 4880250 h 11964494"/>
              <a:gd name="connsiteX138" fmla="*/ 2132136 w 5346250"/>
              <a:gd name="connsiteY138" fmla="*/ 4848785 h 11964494"/>
              <a:gd name="connsiteX139" fmla="*/ 2181470 w 5346250"/>
              <a:gd name="connsiteY139" fmla="*/ 4749539 h 11964494"/>
              <a:gd name="connsiteX140" fmla="*/ 2215164 w 5346250"/>
              <a:gd name="connsiteY140" fmla="*/ 4679323 h 11964494"/>
              <a:gd name="connsiteX141" fmla="*/ 2223138 w 5346250"/>
              <a:gd name="connsiteY141" fmla="*/ 4662453 h 11964494"/>
              <a:gd name="connsiteX142" fmla="*/ 2232463 w 5346250"/>
              <a:gd name="connsiteY142" fmla="*/ 4642694 h 11964494"/>
              <a:gd name="connsiteX143" fmla="*/ 2264504 w 5346250"/>
              <a:gd name="connsiteY143" fmla="*/ 4575669 h 11964494"/>
              <a:gd name="connsiteX144" fmla="*/ 2273528 w 5346250"/>
              <a:gd name="connsiteY144" fmla="*/ 4556972 h 11964494"/>
              <a:gd name="connsiteX145" fmla="*/ 2305569 w 5346250"/>
              <a:gd name="connsiteY145" fmla="*/ 4493142 h 11964494"/>
              <a:gd name="connsiteX146" fmla="*/ 2395219 w 5346250"/>
              <a:gd name="connsiteY146" fmla="*/ 4327776 h 11964494"/>
              <a:gd name="connsiteX147" fmla="*/ 2451322 w 5346250"/>
              <a:gd name="connsiteY147" fmla="*/ 4227166 h 11964494"/>
              <a:gd name="connsiteX148" fmla="*/ 2472384 w 5346250"/>
              <a:gd name="connsiteY148" fmla="*/ 4190687 h 11964494"/>
              <a:gd name="connsiteX149" fmla="*/ 2473284 w 5346250"/>
              <a:gd name="connsiteY149" fmla="*/ 4189317 h 11964494"/>
              <a:gd name="connsiteX150" fmla="*/ 2475389 w 5346250"/>
              <a:gd name="connsiteY150" fmla="*/ 4185673 h 11964494"/>
              <a:gd name="connsiteX151" fmla="*/ 2496602 w 5346250"/>
              <a:gd name="connsiteY151" fmla="*/ 4149348 h 11964494"/>
              <a:gd name="connsiteX152" fmla="*/ 2498707 w 5346250"/>
              <a:gd name="connsiteY152" fmla="*/ 4145698 h 11964494"/>
              <a:gd name="connsiteX153" fmla="*/ 2544887 w 5346250"/>
              <a:gd name="connsiteY153" fmla="*/ 4063780 h 11964494"/>
              <a:gd name="connsiteX154" fmla="*/ 2559322 w 5346250"/>
              <a:gd name="connsiteY154" fmla="*/ 4037182 h 11964494"/>
              <a:gd name="connsiteX155" fmla="*/ 2564140 w 5346250"/>
              <a:gd name="connsiteY155" fmla="*/ 4028363 h 11964494"/>
              <a:gd name="connsiteX156" fmla="*/ 2585349 w 5346250"/>
              <a:gd name="connsiteY156" fmla="*/ 3989608 h 11964494"/>
              <a:gd name="connsiteX157" fmla="*/ 2680712 w 5346250"/>
              <a:gd name="connsiteY157" fmla="*/ 3829568 h 11964494"/>
              <a:gd name="connsiteX158" fmla="*/ 2790521 w 5346250"/>
              <a:gd name="connsiteY158" fmla="*/ 3669376 h 11964494"/>
              <a:gd name="connsiteX159" fmla="*/ 2887235 w 5346250"/>
              <a:gd name="connsiteY159" fmla="*/ 3518148 h 11964494"/>
              <a:gd name="connsiteX160" fmla="*/ 2987568 w 5346250"/>
              <a:gd name="connsiteY160" fmla="*/ 3347467 h 11964494"/>
              <a:gd name="connsiteX161" fmla="*/ 3042169 w 5346250"/>
              <a:gd name="connsiteY161" fmla="*/ 3252781 h 11964494"/>
              <a:gd name="connsiteX162" fmla="*/ 3052398 w 5346250"/>
              <a:gd name="connsiteY162" fmla="*/ 3234697 h 11964494"/>
              <a:gd name="connsiteX163" fmla="*/ 3054353 w 5346250"/>
              <a:gd name="connsiteY163" fmla="*/ 3231353 h 11964494"/>
              <a:gd name="connsiteX164" fmla="*/ 3085941 w 5346250"/>
              <a:gd name="connsiteY164" fmla="*/ 3173750 h 11964494"/>
              <a:gd name="connsiteX165" fmla="*/ 3130317 w 5346250"/>
              <a:gd name="connsiteY165" fmla="*/ 3079362 h 11964494"/>
              <a:gd name="connsiteX166" fmla="*/ 3163257 w 5346250"/>
              <a:gd name="connsiteY166" fmla="*/ 2996531 h 11964494"/>
              <a:gd name="connsiteX167" fmla="*/ 3197102 w 5346250"/>
              <a:gd name="connsiteY167" fmla="*/ 2892269 h 11964494"/>
              <a:gd name="connsiteX168" fmla="*/ 3201614 w 5346250"/>
              <a:gd name="connsiteY168" fmla="*/ 2877375 h 11964494"/>
              <a:gd name="connsiteX169" fmla="*/ 3227032 w 5346250"/>
              <a:gd name="connsiteY169" fmla="*/ 2790288 h 11964494"/>
              <a:gd name="connsiteX170" fmla="*/ 3228992 w 5346250"/>
              <a:gd name="connsiteY170" fmla="*/ 2782991 h 11964494"/>
              <a:gd name="connsiteX171" fmla="*/ 3255913 w 5346250"/>
              <a:gd name="connsiteY171" fmla="*/ 2674170 h 11964494"/>
              <a:gd name="connsiteX172" fmla="*/ 3280733 w 5346250"/>
              <a:gd name="connsiteY172" fmla="*/ 2550906 h 11964494"/>
              <a:gd name="connsiteX173" fmla="*/ 3293068 w 5346250"/>
              <a:gd name="connsiteY173" fmla="*/ 2470964 h 11964494"/>
              <a:gd name="connsiteX174" fmla="*/ 3293370 w 5346250"/>
              <a:gd name="connsiteY174" fmla="*/ 2468836 h 11964494"/>
              <a:gd name="connsiteX175" fmla="*/ 3293671 w 5346250"/>
              <a:gd name="connsiteY175" fmla="*/ 2466557 h 11964494"/>
              <a:gd name="connsiteX176" fmla="*/ 3297128 w 5346250"/>
              <a:gd name="connsiteY176" fmla="*/ 2441326 h 11964494"/>
              <a:gd name="connsiteX177" fmla="*/ 3313824 w 5346250"/>
              <a:gd name="connsiteY177" fmla="*/ 2325513 h 11964494"/>
              <a:gd name="connsiteX178" fmla="*/ 3329621 w 5346250"/>
              <a:gd name="connsiteY178" fmla="*/ 2220794 h 11964494"/>
              <a:gd name="connsiteX179" fmla="*/ 3332631 w 5346250"/>
              <a:gd name="connsiteY179" fmla="*/ 2201037 h 11964494"/>
              <a:gd name="connsiteX180" fmla="*/ 3333228 w 5346250"/>
              <a:gd name="connsiteY180" fmla="*/ 2197086 h 11964494"/>
              <a:gd name="connsiteX181" fmla="*/ 3334283 w 5346250"/>
              <a:gd name="connsiteY181" fmla="*/ 2190396 h 11964494"/>
              <a:gd name="connsiteX182" fmla="*/ 3349327 w 5346250"/>
              <a:gd name="connsiteY182" fmla="*/ 2090997 h 11964494"/>
              <a:gd name="connsiteX183" fmla="*/ 3357898 w 5346250"/>
              <a:gd name="connsiteY183" fmla="*/ 2013485 h 11964494"/>
              <a:gd name="connsiteX184" fmla="*/ 3359104 w 5346250"/>
              <a:gd name="connsiteY184" fmla="*/ 2002393 h 11964494"/>
              <a:gd name="connsiteX185" fmla="*/ 3359401 w 5346250"/>
              <a:gd name="connsiteY185" fmla="*/ 2000565 h 11964494"/>
              <a:gd name="connsiteX186" fmla="*/ 3359401 w 5346250"/>
              <a:gd name="connsiteY186" fmla="*/ 1999656 h 11964494"/>
              <a:gd name="connsiteX187" fmla="*/ 3379257 w 5346250"/>
              <a:gd name="connsiteY187" fmla="*/ 1828518 h 11964494"/>
              <a:gd name="connsiteX188" fmla="*/ 3379709 w 5346250"/>
              <a:gd name="connsiteY188" fmla="*/ 1825025 h 11964494"/>
              <a:gd name="connsiteX189" fmla="*/ 3380614 w 5346250"/>
              <a:gd name="connsiteY189" fmla="*/ 1818639 h 11964494"/>
              <a:gd name="connsiteX190" fmla="*/ 3397461 w 5346250"/>
              <a:gd name="connsiteY190" fmla="*/ 1689907 h 11964494"/>
              <a:gd name="connsiteX191" fmla="*/ 3401219 w 5346250"/>
              <a:gd name="connsiteY191" fmla="*/ 1660726 h 11964494"/>
              <a:gd name="connsiteX192" fmla="*/ 3401972 w 5346250"/>
              <a:gd name="connsiteY192" fmla="*/ 1655406 h 11964494"/>
              <a:gd name="connsiteX193" fmla="*/ 3415358 w 5346250"/>
              <a:gd name="connsiteY193" fmla="*/ 1558286 h 11964494"/>
              <a:gd name="connsiteX194" fmla="*/ 3433260 w 5346250"/>
              <a:gd name="connsiteY194" fmla="*/ 1457218 h 11964494"/>
              <a:gd name="connsiteX195" fmla="*/ 3436269 w 5346250"/>
              <a:gd name="connsiteY195" fmla="*/ 1443536 h 11964494"/>
              <a:gd name="connsiteX196" fmla="*/ 3453714 w 5346250"/>
              <a:gd name="connsiteY196" fmla="*/ 1363440 h 11964494"/>
              <a:gd name="connsiteX197" fmla="*/ 3502601 w 5346250"/>
              <a:gd name="connsiteY197" fmla="*/ 1173457 h 11964494"/>
              <a:gd name="connsiteX198" fmla="*/ 3533587 w 5346250"/>
              <a:gd name="connsiteY198" fmla="*/ 1072542 h 11964494"/>
              <a:gd name="connsiteX199" fmla="*/ 3566979 w 5346250"/>
              <a:gd name="connsiteY199" fmla="*/ 982109 h 11964494"/>
              <a:gd name="connsiteX200" fmla="*/ 3602331 w 5346250"/>
              <a:gd name="connsiteY200" fmla="*/ 898363 h 11964494"/>
              <a:gd name="connsiteX201" fmla="*/ 3603984 w 5346250"/>
              <a:gd name="connsiteY201" fmla="*/ 895175 h 11964494"/>
              <a:gd name="connsiteX202" fmla="*/ 3640688 w 5346250"/>
              <a:gd name="connsiteY202" fmla="*/ 820241 h 11964494"/>
              <a:gd name="connsiteX203" fmla="*/ 3689123 w 5346250"/>
              <a:gd name="connsiteY203" fmla="*/ 727377 h 11964494"/>
              <a:gd name="connsiteX204" fmla="*/ 3721913 w 5346250"/>
              <a:gd name="connsiteY204" fmla="*/ 671299 h 11964494"/>
              <a:gd name="connsiteX205" fmla="*/ 3722817 w 5346250"/>
              <a:gd name="connsiteY205" fmla="*/ 669775 h 11964494"/>
              <a:gd name="connsiteX206" fmla="*/ 3723867 w 5346250"/>
              <a:gd name="connsiteY206" fmla="*/ 668105 h 11964494"/>
              <a:gd name="connsiteX207" fmla="*/ 3731087 w 5346250"/>
              <a:gd name="connsiteY207" fmla="*/ 656404 h 11964494"/>
              <a:gd name="connsiteX208" fmla="*/ 3832168 w 5346250"/>
              <a:gd name="connsiteY208" fmla="*/ 501221 h 11964494"/>
              <a:gd name="connsiteX209" fmla="*/ 3933099 w 5346250"/>
              <a:gd name="connsiteY209" fmla="*/ 368236 h 11964494"/>
              <a:gd name="connsiteX210" fmla="*/ 3934456 w 5346250"/>
              <a:gd name="connsiteY210" fmla="*/ 366566 h 11964494"/>
              <a:gd name="connsiteX211" fmla="*/ 4052535 w 5346250"/>
              <a:gd name="connsiteY211" fmla="*/ 223391 h 11964494"/>
              <a:gd name="connsiteX212" fmla="*/ 4115259 w 5346250"/>
              <a:gd name="connsiteY212" fmla="*/ 151352 h 11964494"/>
              <a:gd name="connsiteX213" fmla="*/ 4171814 w 5346250"/>
              <a:gd name="connsiteY213" fmla="*/ 92684 h 11964494"/>
              <a:gd name="connsiteX214" fmla="*/ 4173769 w 5346250"/>
              <a:gd name="connsiteY214" fmla="*/ 90709 h 11964494"/>
              <a:gd name="connsiteX215" fmla="*/ 4195429 w 5346250"/>
              <a:gd name="connsiteY215" fmla="*/ 69128 h 11964494"/>
              <a:gd name="connsiteX216" fmla="*/ 4198891 w 5346250"/>
              <a:gd name="connsiteY216" fmla="*/ 65782 h 11964494"/>
              <a:gd name="connsiteX217" fmla="*/ 4199645 w 5346250"/>
              <a:gd name="connsiteY217" fmla="*/ 65026 h 11964494"/>
              <a:gd name="connsiteX218" fmla="*/ 4233188 w 5346250"/>
              <a:gd name="connsiteY218" fmla="*/ 31585 h 11964494"/>
              <a:gd name="connsiteX219" fmla="*/ 4263350 w 5346250"/>
              <a:gd name="connsiteY219" fmla="*/ 0 h 1196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346250" h="11964494">
                <a:moveTo>
                  <a:pt x="5346250" y="403027"/>
                </a:moveTo>
                <a:lnTo>
                  <a:pt x="1183189" y="11964494"/>
                </a:lnTo>
                <a:lnTo>
                  <a:pt x="15425" y="11529882"/>
                </a:lnTo>
                <a:lnTo>
                  <a:pt x="13676" y="11519424"/>
                </a:lnTo>
                <a:cubicBezTo>
                  <a:pt x="11061" y="11503952"/>
                  <a:pt x="9345" y="11488476"/>
                  <a:pt x="7798" y="11474053"/>
                </a:cubicBezTo>
                <a:lnTo>
                  <a:pt x="6588" y="11462518"/>
                </a:lnTo>
                <a:lnTo>
                  <a:pt x="4345" y="11441117"/>
                </a:lnTo>
                <a:cubicBezTo>
                  <a:pt x="4167" y="11439145"/>
                  <a:pt x="3837" y="11437023"/>
                  <a:pt x="3499" y="11434291"/>
                </a:cubicBezTo>
                <a:cubicBezTo>
                  <a:pt x="3002" y="11430646"/>
                  <a:pt x="2501" y="11427008"/>
                  <a:pt x="2452" y="11423359"/>
                </a:cubicBezTo>
                <a:lnTo>
                  <a:pt x="1494" y="11397076"/>
                </a:lnTo>
                <a:lnTo>
                  <a:pt x="539" y="11370948"/>
                </a:lnTo>
                <a:cubicBezTo>
                  <a:pt x="-119" y="11355756"/>
                  <a:pt x="-18" y="11340857"/>
                  <a:pt x="46" y="11323222"/>
                </a:cubicBezTo>
                <a:cubicBezTo>
                  <a:pt x="286" y="11318660"/>
                  <a:pt x="226" y="11314254"/>
                  <a:pt x="165" y="11309695"/>
                </a:cubicBezTo>
                <a:cubicBezTo>
                  <a:pt x="176" y="11299357"/>
                  <a:pt x="192" y="11289325"/>
                  <a:pt x="507" y="11279141"/>
                </a:cubicBezTo>
                <a:cubicBezTo>
                  <a:pt x="1582" y="11247510"/>
                  <a:pt x="3034" y="11210249"/>
                  <a:pt x="5259" y="11174346"/>
                </a:cubicBezTo>
                <a:cubicBezTo>
                  <a:pt x="6742" y="11150611"/>
                  <a:pt x="8676" y="11126720"/>
                  <a:pt x="10607" y="11102223"/>
                </a:cubicBezTo>
                <a:cubicBezTo>
                  <a:pt x="11381" y="11092941"/>
                  <a:pt x="12163" y="11083811"/>
                  <a:pt x="12786" y="11074532"/>
                </a:cubicBezTo>
                <a:cubicBezTo>
                  <a:pt x="15729" y="11036030"/>
                  <a:pt x="18770" y="11004830"/>
                  <a:pt x="22147" y="10976513"/>
                </a:cubicBezTo>
                <a:cubicBezTo>
                  <a:pt x="26464" y="10939670"/>
                  <a:pt x="30966" y="10905407"/>
                  <a:pt x="35630" y="10871905"/>
                </a:cubicBezTo>
                <a:cubicBezTo>
                  <a:pt x="38773" y="10848602"/>
                  <a:pt x="42519" y="10824992"/>
                  <a:pt x="46269" y="10801986"/>
                </a:cubicBezTo>
                <a:lnTo>
                  <a:pt x="46251" y="10800621"/>
                </a:lnTo>
                <a:lnTo>
                  <a:pt x="46528" y="10798794"/>
                </a:lnTo>
                <a:lnTo>
                  <a:pt x="49566" y="10778534"/>
                </a:lnTo>
                <a:lnTo>
                  <a:pt x="50809" y="10770461"/>
                </a:lnTo>
                <a:cubicBezTo>
                  <a:pt x="50809" y="10770461"/>
                  <a:pt x="51374" y="10767715"/>
                  <a:pt x="51374" y="10767715"/>
                </a:cubicBezTo>
                <a:lnTo>
                  <a:pt x="51362" y="10766807"/>
                </a:lnTo>
                <a:cubicBezTo>
                  <a:pt x="55509" y="10739692"/>
                  <a:pt x="59945" y="10711661"/>
                  <a:pt x="64841" y="10684238"/>
                </a:cubicBezTo>
                <a:cubicBezTo>
                  <a:pt x="65964" y="10678444"/>
                  <a:pt x="66939" y="10672502"/>
                  <a:pt x="67909" y="10666562"/>
                </a:cubicBezTo>
                <a:cubicBezTo>
                  <a:pt x="70139" y="10653457"/>
                  <a:pt x="72104" y="10642641"/>
                  <a:pt x="74365" y="10631816"/>
                </a:cubicBezTo>
                <a:lnTo>
                  <a:pt x="81146" y="10599650"/>
                </a:lnTo>
                <a:lnTo>
                  <a:pt x="86243" y="10575869"/>
                </a:lnTo>
                <a:cubicBezTo>
                  <a:pt x="117932" y="10427081"/>
                  <a:pt x="148989" y="10309155"/>
                  <a:pt x="183837" y="10204862"/>
                </a:cubicBezTo>
                <a:lnTo>
                  <a:pt x="188891" y="10189590"/>
                </a:lnTo>
                <a:lnTo>
                  <a:pt x="189325" y="10188219"/>
                </a:lnTo>
                <a:cubicBezTo>
                  <a:pt x="194241" y="10173406"/>
                  <a:pt x="199301" y="10158136"/>
                  <a:pt x="204820" y="10143315"/>
                </a:cubicBezTo>
                <a:cubicBezTo>
                  <a:pt x="211495" y="10125286"/>
                  <a:pt x="218174" y="10107414"/>
                  <a:pt x="224850" y="10089384"/>
                </a:cubicBezTo>
                <a:cubicBezTo>
                  <a:pt x="228191" y="10080371"/>
                  <a:pt x="231980" y="10071500"/>
                  <a:pt x="235621" y="10062788"/>
                </a:cubicBezTo>
                <a:lnTo>
                  <a:pt x="235912" y="10062022"/>
                </a:lnTo>
                <a:lnTo>
                  <a:pt x="236497" y="10060649"/>
                </a:lnTo>
                <a:lnTo>
                  <a:pt x="237377" y="10058814"/>
                </a:lnTo>
                <a:lnTo>
                  <a:pt x="238538" y="10055909"/>
                </a:lnTo>
                <a:cubicBezTo>
                  <a:pt x="239707" y="10053155"/>
                  <a:pt x="240869" y="10050251"/>
                  <a:pt x="242038" y="10047499"/>
                </a:cubicBezTo>
                <a:cubicBezTo>
                  <a:pt x="246983" y="10035270"/>
                  <a:pt x="252088" y="10023344"/>
                  <a:pt x="257493" y="10011262"/>
                </a:cubicBezTo>
                <a:cubicBezTo>
                  <a:pt x="283479" y="9952537"/>
                  <a:pt x="311867" y="9893473"/>
                  <a:pt x="344110" y="9830408"/>
                </a:cubicBezTo>
                <a:cubicBezTo>
                  <a:pt x="360669" y="9797800"/>
                  <a:pt x="377218" y="9764438"/>
                  <a:pt x="392590" y="9733215"/>
                </a:cubicBezTo>
                <a:cubicBezTo>
                  <a:pt x="398891" y="9720516"/>
                  <a:pt x="405036" y="9707814"/>
                  <a:pt x="411034" y="9694962"/>
                </a:cubicBezTo>
                <a:lnTo>
                  <a:pt x="412495" y="9691902"/>
                </a:lnTo>
                <a:lnTo>
                  <a:pt x="413956" y="9688845"/>
                </a:lnTo>
                <a:cubicBezTo>
                  <a:pt x="418929" y="9678288"/>
                  <a:pt x="423902" y="9667729"/>
                  <a:pt x="429025" y="9657169"/>
                </a:cubicBezTo>
                <a:cubicBezTo>
                  <a:pt x="444972" y="9623815"/>
                  <a:pt x="461071" y="9590612"/>
                  <a:pt x="477017" y="9557253"/>
                </a:cubicBezTo>
                <a:cubicBezTo>
                  <a:pt x="488577" y="9533231"/>
                  <a:pt x="499832" y="9508603"/>
                  <a:pt x="509761" y="9486579"/>
                </a:cubicBezTo>
                <a:lnTo>
                  <a:pt x="517506" y="9469601"/>
                </a:lnTo>
                <a:lnTo>
                  <a:pt x="526564" y="9449715"/>
                </a:lnTo>
                <a:cubicBezTo>
                  <a:pt x="536646" y="9427536"/>
                  <a:pt x="547166" y="9404595"/>
                  <a:pt x="557698" y="9382257"/>
                </a:cubicBezTo>
                <a:lnTo>
                  <a:pt x="566469" y="9363437"/>
                </a:lnTo>
                <a:cubicBezTo>
                  <a:pt x="576413" y="9342174"/>
                  <a:pt x="586793" y="9320142"/>
                  <a:pt x="597646" y="9299172"/>
                </a:cubicBezTo>
                <a:cubicBezTo>
                  <a:pt x="624621" y="9247119"/>
                  <a:pt x="653952" y="9190931"/>
                  <a:pt x="685058" y="9132587"/>
                </a:cubicBezTo>
                <a:cubicBezTo>
                  <a:pt x="703834" y="9097067"/>
                  <a:pt x="721890" y="9063983"/>
                  <a:pt x="739799" y="9031212"/>
                </a:cubicBezTo>
                <a:cubicBezTo>
                  <a:pt x="746550" y="9018807"/>
                  <a:pt x="753462" y="9006704"/>
                  <a:pt x="760367" y="8994449"/>
                </a:cubicBezTo>
                <a:lnTo>
                  <a:pt x="761248" y="8993065"/>
                </a:lnTo>
                <a:lnTo>
                  <a:pt x="763304" y="8989393"/>
                </a:lnTo>
                <a:cubicBezTo>
                  <a:pt x="770210" y="8977290"/>
                  <a:pt x="777266" y="8965032"/>
                  <a:pt x="784025" y="8952779"/>
                </a:cubicBezTo>
                <a:lnTo>
                  <a:pt x="786081" y="8949100"/>
                </a:lnTo>
                <a:cubicBezTo>
                  <a:pt x="800031" y="8923832"/>
                  <a:pt x="815892" y="8895338"/>
                  <a:pt x="831151" y="8866554"/>
                </a:cubicBezTo>
                <a:lnTo>
                  <a:pt x="845226" y="8839760"/>
                </a:lnTo>
                <a:lnTo>
                  <a:pt x="849925" y="8830875"/>
                </a:lnTo>
                <a:cubicBezTo>
                  <a:pt x="856820" y="8817865"/>
                  <a:pt x="863712" y="8804696"/>
                  <a:pt x="870609" y="8791831"/>
                </a:cubicBezTo>
                <a:cubicBezTo>
                  <a:pt x="897315" y="8742219"/>
                  <a:pt x="928735" y="8684785"/>
                  <a:pt x="963805" y="8630494"/>
                </a:cubicBezTo>
                <a:cubicBezTo>
                  <a:pt x="1000939" y="8573136"/>
                  <a:pt x="1037516" y="8518825"/>
                  <a:pt x="1071443" y="8468804"/>
                </a:cubicBezTo>
                <a:cubicBezTo>
                  <a:pt x="1098413" y="8427545"/>
                  <a:pt x="1133631" y="8373100"/>
                  <a:pt x="1166110" y="8316259"/>
                </a:cubicBezTo>
                <a:cubicBezTo>
                  <a:pt x="1199325" y="8258195"/>
                  <a:pt x="1231810" y="8201508"/>
                  <a:pt x="1264131" y="8144213"/>
                </a:cubicBezTo>
                <a:cubicBezTo>
                  <a:pt x="1281467" y="8113729"/>
                  <a:pt x="1299836" y="8081098"/>
                  <a:pt x="1317449" y="8048783"/>
                </a:cubicBezTo>
                <a:cubicBezTo>
                  <a:pt x="1320680" y="8042808"/>
                  <a:pt x="1324055" y="8036684"/>
                  <a:pt x="1327434" y="8030561"/>
                </a:cubicBezTo>
                <a:lnTo>
                  <a:pt x="1329344" y="8027188"/>
                </a:lnTo>
                <a:cubicBezTo>
                  <a:pt x="1339184" y="8009418"/>
                  <a:pt x="1350341" y="7989047"/>
                  <a:pt x="1360152" y="7969157"/>
                </a:cubicBezTo>
                <a:cubicBezTo>
                  <a:pt x="1373921" y="7941607"/>
                  <a:pt x="1389722" y="7908708"/>
                  <a:pt x="1403251" y="7874168"/>
                </a:cubicBezTo>
                <a:cubicBezTo>
                  <a:pt x="1414890" y="7844823"/>
                  <a:pt x="1425201" y="7817624"/>
                  <a:pt x="1435071" y="7790889"/>
                </a:cubicBezTo>
                <a:cubicBezTo>
                  <a:pt x="1448936" y="7748141"/>
                  <a:pt x="1458883" y="7715931"/>
                  <a:pt x="1467506" y="7686171"/>
                </a:cubicBezTo>
                <a:lnTo>
                  <a:pt x="1471817" y="7671215"/>
                </a:lnTo>
                <a:cubicBezTo>
                  <a:pt x="1480159" y="7642983"/>
                  <a:pt x="1488792" y="7613527"/>
                  <a:pt x="1496058" y="7583787"/>
                </a:cubicBezTo>
                <a:lnTo>
                  <a:pt x="1497919" y="7576465"/>
                </a:lnTo>
                <a:cubicBezTo>
                  <a:pt x="1506340" y="7542910"/>
                  <a:pt x="1515757" y="7504930"/>
                  <a:pt x="1523370" y="7467283"/>
                </a:cubicBezTo>
                <a:cubicBezTo>
                  <a:pt x="1530851" y="7430701"/>
                  <a:pt x="1538430" y="7390161"/>
                  <a:pt x="1546526" y="7343689"/>
                </a:cubicBezTo>
                <a:cubicBezTo>
                  <a:pt x="1551133" y="7317179"/>
                  <a:pt x="1554524" y="7289923"/>
                  <a:pt x="1557781" y="7263583"/>
                </a:cubicBezTo>
                <a:lnTo>
                  <a:pt x="1558054" y="7261452"/>
                </a:lnTo>
                <a:lnTo>
                  <a:pt x="1558325" y="7259169"/>
                </a:lnTo>
                <a:cubicBezTo>
                  <a:pt x="1559262" y="7250794"/>
                  <a:pt x="1560353" y="7242269"/>
                  <a:pt x="1561441" y="7233892"/>
                </a:cubicBezTo>
                <a:cubicBezTo>
                  <a:pt x="1566208" y="7196894"/>
                  <a:pt x="1571242" y="7157305"/>
                  <a:pt x="1576574" y="7117862"/>
                </a:cubicBezTo>
                <a:cubicBezTo>
                  <a:pt x="1581217" y="7082835"/>
                  <a:pt x="1586161" y="7047810"/>
                  <a:pt x="1590957" y="7012934"/>
                </a:cubicBezTo>
                <a:lnTo>
                  <a:pt x="1593700" y="6993136"/>
                </a:lnTo>
                <a:lnTo>
                  <a:pt x="1594244" y="6989179"/>
                </a:lnTo>
                <a:lnTo>
                  <a:pt x="1595209" y="6982473"/>
                </a:lnTo>
                <a:cubicBezTo>
                  <a:pt x="1599877" y="6949276"/>
                  <a:pt x="1604394" y="6916080"/>
                  <a:pt x="1608910" y="6882877"/>
                </a:cubicBezTo>
                <a:cubicBezTo>
                  <a:pt x="1611566" y="6857004"/>
                  <a:pt x="1613926" y="6831128"/>
                  <a:pt x="1616436" y="6805255"/>
                </a:cubicBezTo>
                <a:lnTo>
                  <a:pt x="1617492" y="6794147"/>
                </a:lnTo>
                <a:cubicBezTo>
                  <a:pt x="1617492" y="6794147"/>
                  <a:pt x="1617764" y="6792315"/>
                  <a:pt x="1617764" y="6792315"/>
                </a:cubicBezTo>
                <a:lnTo>
                  <a:pt x="1617751" y="6791407"/>
                </a:lnTo>
                <a:cubicBezTo>
                  <a:pt x="1623162" y="6735092"/>
                  <a:pt x="1628694" y="6676952"/>
                  <a:pt x="1635298" y="6620011"/>
                </a:cubicBezTo>
                <a:lnTo>
                  <a:pt x="1635703" y="6616513"/>
                </a:lnTo>
                <a:lnTo>
                  <a:pt x="1636521" y="6610114"/>
                </a:lnTo>
                <a:cubicBezTo>
                  <a:pt x="1641505" y="6567184"/>
                  <a:pt x="1646642" y="6524093"/>
                  <a:pt x="1651630" y="6481163"/>
                </a:cubicBezTo>
                <a:lnTo>
                  <a:pt x="1654995" y="6451932"/>
                </a:lnTo>
                <a:lnTo>
                  <a:pt x="1655677" y="6446602"/>
                </a:lnTo>
                <a:cubicBezTo>
                  <a:pt x="1659456" y="6414630"/>
                  <a:pt x="1663222" y="6381595"/>
                  <a:pt x="1667751" y="6349308"/>
                </a:cubicBezTo>
                <a:cubicBezTo>
                  <a:pt x="1671999" y="6318547"/>
                  <a:pt x="1677232" y="6282605"/>
                  <a:pt x="1684288" y="6248002"/>
                </a:cubicBezTo>
                <a:lnTo>
                  <a:pt x="1687113" y="6234281"/>
                </a:lnTo>
                <a:lnTo>
                  <a:pt x="1703476" y="6153951"/>
                </a:lnTo>
                <a:lnTo>
                  <a:pt x="1716143" y="6101819"/>
                </a:lnTo>
                <a:lnTo>
                  <a:pt x="1722394" y="6057990"/>
                </a:lnTo>
                <a:cubicBezTo>
                  <a:pt x="1725851" y="6034733"/>
                  <a:pt x="1729916" y="6011176"/>
                  <a:pt x="1733975" y="5988224"/>
                </a:cubicBezTo>
                <a:lnTo>
                  <a:pt x="1733975" y="5986859"/>
                </a:lnTo>
                <a:lnTo>
                  <a:pt x="1734277" y="5985037"/>
                </a:lnTo>
                <a:lnTo>
                  <a:pt x="1737588" y="5964820"/>
                </a:lnTo>
                <a:lnTo>
                  <a:pt x="1738939" y="5956764"/>
                </a:lnTo>
                <a:cubicBezTo>
                  <a:pt x="1738939" y="5956764"/>
                  <a:pt x="1739542" y="5954027"/>
                  <a:pt x="1739542" y="5954027"/>
                </a:cubicBezTo>
                <a:lnTo>
                  <a:pt x="1739542" y="5953118"/>
                </a:lnTo>
                <a:cubicBezTo>
                  <a:pt x="1744054" y="5926065"/>
                  <a:pt x="1748868" y="5898096"/>
                  <a:pt x="1754133" y="5870744"/>
                </a:cubicBezTo>
                <a:cubicBezTo>
                  <a:pt x="1755334" y="5864966"/>
                  <a:pt x="1756389" y="5859037"/>
                  <a:pt x="1757439" y="5853112"/>
                </a:cubicBezTo>
                <a:cubicBezTo>
                  <a:pt x="1759846" y="5840039"/>
                  <a:pt x="1761956" y="5829251"/>
                  <a:pt x="1764363" y="5818457"/>
                </a:cubicBezTo>
                <a:lnTo>
                  <a:pt x="1771578" y="5786388"/>
                </a:lnTo>
                <a:lnTo>
                  <a:pt x="1776994" y="5762679"/>
                </a:lnTo>
                <a:cubicBezTo>
                  <a:pt x="1810688" y="5614341"/>
                  <a:pt x="1843332" y="5496854"/>
                  <a:pt x="1879583" y="5393050"/>
                </a:cubicBezTo>
                <a:lnTo>
                  <a:pt x="1884844" y="5377850"/>
                </a:lnTo>
                <a:lnTo>
                  <a:pt x="1885296" y="5376484"/>
                </a:lnTo>
                <a:cubicBezTo>
                  <a:pt x="1890411" y="5361741"/>
                  <a:pt x="1895676" y="5346541"/>
                  <a:pt x="1901394" y="5331798"/>
                </a:cubicBezTo>
                <a:cubicBezTo>
                  <a:pt x="1908313" y="5313862"/>
                  <a:pt x="1915231" y="5296083"/>
                  <a:pt x="1922150" y="5278146"/>
                </a:cubicBezTo>
                <a:cubicBezTo>
                  <a:pt x="1925612" y="5269182"/>
                  <a:pt x="1929521" y="5260363"/>
                  <a:pt x="1933279" y="5251702"/>
                </a:cubicBezTo>
                <a:lnTo>
                  <a:pt x="1933580" y="5250941"/>
                </a:lnTo>
                <a:lnTo>
                  <a:pt x="1934184" y="5249576"/>
                </a:lnTo>
                <a:lnTo>
                  <a:pt x="1935088" y="5247753"/>
                </a:lnTo>
                <a:lnTo>
                  <a:pt x="1936289" y="5244864"/>
                </a:lnTo>
                <a:cubicBezTo>
                  <a:pt x="1937495" y="5242128"/>
                  <a:pt x="1938695" y="5239239"/>
                  <a:pt x="1939901" y="5236503"/>
                </a:cubicBezTo>
                <a:cubicBezTo>
                  <a:pt x="1945011" y="5224343"/>
                  <a:pt x="1950277" y="5212489"/>
                  <a:pt x="1955844" y="5200483"/>
                </a:cubicBezTo>
                <a:cubicBezTo>
                  <a:pt x="1982619" y="5142120"/>
                  <a:pt x="2011801" y="5083453"/>
                  <a:pt x="2044892" y="5020837"/>
                </a:cubicBezTo>
                <a:cubicBezTo>
                  <a:pt x="2061889" y="4988463"/>
                  <a:pt x="2078887" y="4955330"/>
                  <a:pt x="2094678" y="4924322"/>
                </a:cubicBezTo>
                <a:cubicBezTo>
                  <a:pt x="2101150" y="4911712"/>
                  <a:pt x="2107466" y="4899096"/>
                  <a:pt x="2113636" y="4886327"/>
                </a:cubicBezTo>
                <a:lnTo>
                  <a:pt x="2115138" y="4883286"/>
                </a:lnTo>
                <a:lnTo>
                  <a:pt x="2116640" y="4880250"/>
                </a:lnTo>
                <a:cubicBezTo>
                  <a:pt x="2121755" y="4869763"/>
                  <a:pt x="2126870" y="4859273"/>
                  <a:pt x="2132136" y="4848785"/>
                </a:cubicBezTo>
                <a:cubicBezTo>
                  <a:pt x="2148530" y="4815654"/>
                  <a:pt x="2165076" y="4782674"/>
                  <a:pt x="2181470" y="4749539"/>
                </a:cubicBezTo>
                <a:cubicBezTo>
                  <a:pt x="2193353" y="4725679"/>
                  <a:pt x="2204939" y="4701208"/>
                  <a:pt x="2215164" y="4679323"/>
                </a:cubicBezTo>
                <a:lnTo>
                  <a:pt x="2223138" y="4662453"/>
                </a:lnTo>
                <a:lnTo>
                  <a:pt x="2232463" y="4642694"/>
                </a:lnTo>
                <a:cubicBezTo>
                  <a:pt x="2242844" y="4620654"/>
                  <a:pt x="2253671" y="4597861"/>
                  <a:pt x="2264504" y="4575669"/>
                </a:cubicBezTo>
                <a:lnTo>
                  <a:pt x="2273528" y="4556972"/>
                </a:lnTo>
                <a:cubicBezTo>
                  <a:pt x="2283757" y="4535847"/>
                  <a:pt x="2294434" y="4513962"/>
                  <a:pt x="2305569" y="4493142"/>
                </a:cubicBezTo>
                <a:cubicBezTo>
                  <a:pt x="2333243" y="4441467"/>
                  <a:pt x="2363329" y="4385688"/>
                  <a:pt x="2395219" y="4327776"/>
                </a:cubicBezTo>
                <a:cubicBezTo>
                  <a:pt x="2414473" y="4292518"/>
                  <a:pt x="2432973" y="4259687"/>
                  <a:pt x="2451322" y="4227166"/>
                </a:cubicBezTo>
                <a:cubicBezTo>
                  <a:pt x="2458241" y="4214852"/>
                  <a:pt x="2465315" y="4202848"/>
                  <a:pt x="2472384" y="4190687"/>
                </a:cubicBezTo>
                <a:lnTo>
                  <a:pt x="2473284" y="4189317"/>
                </a:lnTo>
                <a:lnTo>
                  <a:pt x="2475389" y="4185673"/>
                </a:lnTo>
                <a:cubicBezTo>
                  <a:pt x="2482458" y="4173667"/>
                  <a:pt x="2489678" y="4161507"/>
                  <a:pt x="2496602" y="4149348"/>
                </a:cubicBezTo>
                <a:lnTo>
                  <a:pt x="2498707" y="4145698"/>
                </a:lnTo>
                <a:cubicBezTo>
                  <a:pt x="2512997" y="4120624"/>
                  <a:pt x="2529241" y="4092352"/>
                  <a:pt x="2544887" y="4063780"/>
                </a:cubicBezTo>
                <a:lnTo>
                  <a:pt x="2559322" y="4037182"/>
                </a:lnTo>
                <a:lnTo>
                  <a:pt x="2564140" y="4028363"/>
                </a:lnTo>
                <a:cubicBezTo>
                  <a:pt x="2571210" y="4015448"/>
                  <a:pt x="2578279" y="4002376"/>
                  <a:pt x="2585349" y="3989608"/>
                </a:cubicBezTo>
                <a:cubicBezTo>
                  <a:pt x="2612721" y="3940368"/>
                  <a:pt x="2644913" y="3883372"/>
                  <a:pt x="2680712" y="3829568"/>
                </a:cubicBezTo>
                <a:cubicBezTo>
                  <a:pt x="2718616" y="3772728"/>
                  <a:pt x="2755922" y="3718924"/>
                  <a:pt x="2790521" y="3669376"/>
                </a:cubicBezTo>
                <a:cubicBezTo>
                  <a:pt x="2818044" y="3628492"/>
                  <a:pt x="2853994" y="3574536"/>
                  <a:pt x="2887235" y="3518148"/>
                </a:cubicBezTo>
                <a:cubicBezTo>
                  <a:pt x="2921231" y="3460548"/>
                  <a:pt x="2954478" y="3404313"/>
                  <a:pt x="2987568" y="3347467"/>
                </a:cubicBezTo>
                <a:cubicBezTo>
                  <a:pt x="3005314" y="3317225"/>
                  <a:pt x="3024121" y="3284850"/>
                  <a:pt x="3042169" y="3252781"/>
                </a:cubicBezTo>
                <a:cubicBezTo>
                  <a:pt x="3045480" y="3246850"/>
                  <a:pt x="3048936" y="3240774"/>
                  <a:pt x="3052398" y="3234697"/>
                </a:cubicBezTo>
                <a:lnTo>
                  <a:pt x="3054353" y="3231353"/>
                </a:lnTo>
                <a:cubicBezTo>
                  <a:pt x="3064432" y="3213720"/>
                  <a:pt x="3075862" y="3193503"/>
                  <a:pt x="3085941" y="3173750"/>
                </a:cubicBezTo>
                <a:cubicBezTo>
                  <a:pt x="3100080" y="3146392"/>
                  <a:pt x="3116324" y="3113713"/>
                  <a:pt x="3130317" y="3079362"/>
                </a:cubicBezTo>
                <a:cubicBezTo>
                  <a:pt x="3142351" y="3050182"/>
                  <a:pt x="3153027" y="3023129"/>
                  <a:pt x="3163257" y="2996531"/>
                </a:cubicBezTo>
                <a:cubicBezTo>
                  <a:pt x="3177697" y="2953977"/>
                  <a:pt x="3188078" y="2921907"/>
                  <a:pt x="3197102" y="2892269"/>
                </a:cubicBezTo>
                <a:lnTo>
                  <a:pt x="3201614" y="2877375"/>
                </a:lnTo>
                <a:cubicBezTo>
                  <a:pt x="3210336" y="2849260"/>
                  <a:pt x="3219365" y="2819925"/>
                  <a:pt x="3227032" y="2790288"/>
                </a:cubicBezTo>
                <a:lnTo>
                  <a:pt x="3228992" y="2782991"/>
                </a:lnTo>
                <a:cubicBezTo>
                  <a:pt x="3237865" y="2749556"/>
                  <a:pt x="3247793" y="2711709"/>
                  <a:pt x="3255913" y="2674170"/>
                </a:cubicBezTo>
                <a:cubicBezTo>
                  <a:pt x="3263886" y="2637694"/>
                  <a:pt x="3272011" y="2597263"/>
                  <a:pt x="3280733" y="2550906"/>
                </a:cubicBezTo>
                <a:cubicBezTo>
                  <a:pt x="3285697" y="2524462"/>
                  <a:pt x="3289455" y="2497255"/>
                  <a:pt x="3293068" y="2470964"/>
                </a:cubicBezTo>
                <a:lnTo>
                  <a:pt x="3293370" y="2468836"/>
                </a:lnTo>
                <a:lnTo>
                  <a:pt x="3293671" y="2466557"/>
                </a:lnTo>
                <a:cubicBezTo>
                  <a:pt x="3294721" y="2458194"/>
                  <a:pt x="3295927" y="2449686"/>
                  <a:pt x="3297128" y="2441326"/>
                </a:cubicBezTo>
                <a:cubicBezTo>
                  <a:pt x="3302393" y="2404397"/>
                  <a:pt x="3307961" y="2364879"/>
                  <a:pt x="3313824" y="2325513"/>
                </a:cubicBezTo>
                <a:cubicBezTo>
                  <a:pt x="3318939" y="2290555"/>
                  <a:pt x="3324355" y="2255602"/>
                  <a:pt x="3329621" y="2220794"/>
                </a:cubicBezTo>
                <a:lnTo>
                  <a:pt x="3332631" y="2201037"/>
                </a:lnTo>
                <a:lnTo>
                  <a:pt x="3333228" y="2197086"/>
                </a:lnTo>
                <a:lnTo>
                  <a:pt x="3334283" y="2190396"/>
                </a:lnTo>
                <a:cubicBezTo>
                  <a:pt x="3339398" y="2157265"/>
                  <a:pt x="3344362" y="2124134"/>
                  <a:pt x="3349327" y="2090997"/>
                </a:cubicBezTo>
                <a:cubicBezTo>
                  <a:pt x="3352331" y="2065162"/>
                  <a:pt x="3355039" y="2039320"/>
                  <a:pt x="3357898" y="2013485"/>
                </a:cubicBezTo>
                <a:lnTo>
                  <a:pt x="3359104" y="2002393"/>
                </a:lnTo>
                <a:cubicBezTo>
                  <a:pt x="3359104" y="2002393"/>
                  <a:pt x="3359401" y="2000565"/>
                  <a:pt x="3359401" y="2000565"/>
                </a:cubicBezTo>
                <a:lnTo>
                  <a:pt x="3359401" y="1999656"/>
                </a:lnTo>
                <a:cubicBezTo>
                  <a:pt x="3365571" y="1943420"/>
                  <a:pt x="3371886" y="1885363"/>
                  <a:pt x="3379257" y="1828518"/>
                </a:cubicBezTo>
                <a:lnTo>
                  <a:pt x="3379709" y="1825025"/>
                </a:lnTo>
                <a:lnTo>
                  <a:pt x="3380614" y="1818639"/>
                </a:lnTo>
                <a:cubicBezTo>
                  <a:pt x="3386176" y="1775781"/>
                  <a:pt x="3391894" y="1732765"/>
                  <a:pt x="3397461" y="1689907"/>
                </a:cubicBezTo>
                <a:lnTo>
                  <a:pt x="3401219" y="1660726"/>
                </a:lnTo>
                <a:lnTo>
                  <a:pt x="3401972" y="1655406"/>
                </a:lnTo>
                <a:cubicBezTo>
                  <a:pt x="3406183" y="1623487"/>
                  <a:pt x="3410393" y="1590508"/>
                  <a:pt x="3415358" y="1558286"/>
                </a:cubicBezTo>
                <a:cubicBezTo>
                  <a:pt x="3420020" y="1527588"/>
                  <a:pt x="3425738" y="1491720"/>
                  <a:pt x="3433260" y="1457218"/>
                </a:cubicBezTo>
                <a:lnTo>
                  <a:pt x="3436269" y="1443536"/>
                </a:lnTo>
                <a:lnTo>
                  <a:pt x="3453714" y="1363440"/>
                </a:lnTo>
                <a:cubicBezTo>
                  <a:pt x="3468606" y="1296265"/>
                  <a:pt x="3486659" y="1230150"/>
                  <a:pt x="3502601" y="1173457"/>
                </a:cubicBezTo>
                <a:cubicBezTo>
                  <a:pt x="3514183" y="1132422"/>
                  <a:pt x="3523659" y="1101266"/>
                  <a:pt x="3533587" y="1072542"/>
                </a:cubicBezTo>
                <a:cubicBezTo>
                  <a:pt x="3542762" y="1045488"/>
                  <a:pt x="3553444" y="1016764"/>
                  <a:pt x="3566979" y="982109"/>
                </a:cubicBezTo>
                <a:cubicBezTo>
                  <a:pt x="3578862" y="951862"/>
                  <a:pt x="3589695" y="924808"/>
                  <a:pt x="3602331" y="898363"/>
                </a:cubicBezTo>
                <a:lnTo>
                  <a:pt x="3603984" y="895175"/>
                </a:lnTo>
                <a:cubicBezTo>
                  <a:pt x="3615867" y="870705"/>
                  <a:pt x="3628051" y="845473"/>
                  <a:pt x="3640688" y="820241"/>
                </a:cubicBezTo>
                <a:cubicBezTo>
                  <a:pt x="3659188" y="783307"/>
                  <a:pt x="3674683" y="753827"/>
                  <a:pt x="3689123" y="727377"/>
                </a:cubicBezTo>
                <a:cubicBezTo>
                  <a:pt x="3699499" y="708379"/>
                  <a:pt x="3710929" y="689534"/>
                  <a:pt x="3721913" y="671299"/>
                </a:cubicBezTo>
                <a:lnTo>
                  <a:pt x="3722817" y="669775"/>
                </a:lnTo>
                <a:lnTo>
                  <a:pt x="3723867" y="668105"/>
                </a:lnTo>
                <a:lnTo>
                  <a:pt x="3731087" y="656404"/>
                </a:lnTo>
                <a:cubicBezTo>
                  <a:pt x="3758918" y="610200"/>
                  <a:pt x="3790054" y="562321"/>
                  <a:pt x="3832168" y="501221"/>
                </a:cubicBezTo>
                <a:cubicBezTo>
                  <a:pt x="3863908" y="455018"/>
                  <a:pt x="3898953" y="411094"/>
                  <a:pt x="3933099" y="368236"/>
                </a:cubicBezTo>
                <a:lnTo>
                  <a:pt x="3934456" y="366566"/>
                </a:lnTo>
                <a:cubicBezTo>
                  <a:pt x="3974164" y="316712"/>
                  <a:pt x="4014625" y="268229"/>
                  <a:pt x="4052535" y="223391"/>
                </a:cubicBezTo>
                <a:cubicBezTo>
                  <a:pt x="4071788" y="200292"/>
                  <a:pt x="4092845" y="175670"/>
                  <a:pt x="4115259" y="151352"/>
                </a:cubicBezTo>
                <a:cubicBezTo>
                  <a:pt x="4134513" y="130380"/>
                  <a:pt x="4155269" y="109402"/>
                  <a:pt x="4171814" y="92684"/>
                </a:cubicBezTo>
                <a:lnTo>
                  <a:pt x="4173769" y="90709"/>
                </a:lnTo>
                <a:cubicBezTo>
                  <a:pt x="4180989" y="83414"/>
                  <a:pt x="4188209" y="76271"/>
                  <a:pt x="4195429" y="69128"/>
                </a:cubicBezTo>
                <a:lnTo>
                  <a:pt x="4198891" y="65782"/>
                </a:lnTo>
                <a:lnTo>
                  <a:pt x="4199645" y="65026"/>
                </a:lnTo>
                <a:cubicBezTo>
                  <a:pt x="4211075" y="53928"/>
                  <a:pt x="4222204" y="42988"/>
                  <a:pt x="4233188" y="31585"/>
                </a:cubicBezTo>
                <a:lnTo>
                  <a:pt x="4263350" y="0"/>
                </a:lnTo>
                <a:close/>
              </a:path>
            </a:pathLst>
          </a:custGeom>
          <a:solidFill>
            <a:schemeClr val="accent3"/>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sp>
        <p:nvSpPr>
          <p:cNvPr id="14" name="Text Placeholder 2">
            <a:extLst>
              <a:ext uri="{FF2B5EF4-FFF2-40B4-BE49-F238E27FC236}">
                <a16:creationId xmlns:a16="http://schemas.microsoft.com/office/drawing/2014/main" id="{6F0F44F0-4452-4EE3-074E-776D68B9B898}"/>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5" name="Content Placeholder 3">
            <a:extLst>
              <a:ext uri="{FF2B5EF4-FFF2-40B4-BE49-F238E27FC236}">
                <a16:creationId xmlns:a16="http://schemas.microsoft.com/office/drawing/2014/main" id="{DEF439E0-12FC-D55B-0A3E-C60088A357C8}"/>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6" name="Text Placeholder 4">
            <a:extLst>
              <a:ext uri="{FF2B5EF4-FFF2-40B4-BE49-F238E27FC236}">
                <a16:creationId xmlns:a16="http://schemas.microsoft.com/office/drawing/2014/main" id="{1C51ACF1-D9F0-6F0D-46EF-4EC814AEF206}"/>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7" name="Content Placeholder 5">
            <a:extLst>
              <a:ext uri="{FF2B5EF4-FFF2-40B4-BE49-F238E27FC236}">
                <a16:creationId xmlns:a16="http://schemas.microsoft.com/office/drawing/2014/main" id="{9D17F3BC-00E8-C9F6-473A-E81C18CD9B30}"/>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17499837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jusgrön våg - Två delar ">
    <p:spTree>
      <p:nvGrpSpPr>
        <p:cNvPr id="1" name=""/>
        <p:cNvGrpSpPr/>
        <p:nvPr/>
      </p:nvGrpSpPr>
      <p:grpSpPr>
        <a:xfrm>
          <a:off x="0" y="0"/>
          <a:ext cx="0" cy="0"/>
          <a:chOff x="0" y="0"/>
          <a:chExt cx="0" cy="0"/>
        </a:xfrm>
      </p:grpSpPr>
      <p:sp>
        <p:nvSpPr>
          <p:cNvPr id="29" name="Frihandsfigur 28">
            <a:extLst>
              <a:ext uri="{FF2B5EF4-FFF2-40B4-BE49-F238E27FC236}">
                <a16:creationId xmlns:a16="http://schemas.microsoft.com/office/drawing/2014/main" id="{B8177653-CAFE-60D3-DC22-86FA170B71DE}"/>
              </a:ext>
            </a:extLst>
          </p:cNvPr>
          <p:cNvSpPr/>
          <p:nvPr userDrawn="1"/>
        </p:nvSpPr>
        <p:spPr>
          <a:xfrm rot="6574784">
            <a:off x="3416143" y="-5313342"/>
            <a:ext cx="5369457" cy="11978584"/>
          </a:xfrm>
          <a:custGeom>
            <a:avLst/>
            <a:gdLst>
              <a:gd name="connsiteX0" fmla="*/ 0 w 5369457"/>
              <a:gd name="connsiteY0" fmla="*/ 479253 h 11978584"/>
              <a:gd name="connsiteX1" fmla="*/ 1347408 w 5369457"/>
              <a:gd name="connsiteY1" fmla="*/ 0 h 11978584"/>
              <a:gd name="connsiteX2" fmla="*/ 1347861 w 5369457"/>
              <a:gd name="connsiteY2" fmla="*/ 935 h 11978584"/>
              <a:gd name="connsiteX3" fmla="*/ 1379648 w 5369457"/>
              <a:gd name="connsiteY3" fmla="*/ 66756 h 11978584"/>
              <a:gd name="connsiteX4" fmla="*/ 1404071 w 5369457"/>
              <a:gd name="connsiteY4" fmla="*/ 118367 h 11978584"/>
              <a:gd name="connsiteX5" fmla="*/ 1501469 w 5369457"/>
              <a:gd name="connsiteY5" fmla="*/ 337789 h 11978584"/>
              <a:gd name="connsiteX6" fmla="*/ 1538772 w 5369457"/>
              <a:gd name="connsiteY6" fmla="*/ 440706 h 11978584"/>
              <a:gd name="connsiteX7" fmla="*/ 1560132 w 5369457"/>
              <a:gd name="connsiteY7" fmla="*/ 509285 h 11978584"/>
              <a:gd name="connsiteX8" fmla="*/ 1591919 w 5369457"/>
              <a:gd name="connsiteY8" fmla="*/ 643065 h 11978584"/>
              <a:gd name="connsiteX9" fmla="*/ 1593450 w 5369457"/>
              <a:gd name="connsiteY9" fmla="*/ 650525 h 11978584"/>
              <a:gd name="connsiteX10" fmla="*/ 1627485 w 5369457"/>
              <a:gd name="connsiteY10" fmla="*/ 823244 h 11978584"/>
              <a:gd name="connsiteX11" fmla="*/ 1646698 w 5369457"/>
              <a:gd name="connsiteY11" fmla="*/ 922073 h 11978584"/>
              <a:gd name="connsiteX12" fmla="*/ 1703318 w 5369457"/>
              <a:gd name="connsiteY12" fmla="*/ 1203943 h 11978584"/>
              <a:gd name="connsiteX13" fmla="*/ 1726515 w 5369457"/>
              <a:gd name="connsiteY13" fmla="*/ 1310130 h 11978584"/>
              <a:gd name="connsiteX14" fmla="*/ 1734897 w 5369457"/>
              <a:gd name="connsiteY14" fmla="*/ 1347842 h 11978584"/>
              <a:gd name="connsiteX15" fmla="*/ 1742256 w 5369457"/>
              <a:gd name="connsiteY15" fmla="*/ 1381260 h 11978584"/>
              <a:gd name="connsiteX16" fmla="*/ 1768315 w 5369457"/>
              <a:gd name="connsiteY16" fmla="*/ 1493685 h 11978584"/>
              <a:gd name="connsiteX17" fmla="*/ 1845990 w 5369457"/>
              <a:gd name="connsiteY17" fmla="*/ 1748776 h 11978584"/>
              <a:gd name="connsiteX18" fmla="*/ 1959536 w 5369457"/>
              <a:gd name="connsiteY18" fmla="*/ 1999884 h 11978584"/>
              <a:gd name="connsiteX19" fmla="*/ 2028010 w 5369457"/>
              <a:gd name="connsiteY19" fmla="*/ 2119460 h 11978584"/>
              <a:gd name="connsiteX20" fmla="*/ 2088002 w 5369457"/>
              <a:gd name="connsiteY20" fmla="*/ 2213587 h 11978584"/>
              <a:gd name="connsiteX21" fmla="*/ 2103943 w 5369457"/>
              <a:gd name="connsiteY21" fmla="*/ 2238420 h 11978584"/>
              <a:gd name="connsiteX22" fmla="*/ 2178345 w 5369457"/>
              <a:gd name="connsiteY22" fmla="*/ 2357383 h 11978584"/>
              <a:gd name="connsiteX23" fmla="*/ 2182535 w 5369457"/>
              <a:gd name="connsiteY23" fmla="*/ 2364228 h 11978584"/>
              <a:gd name="connsiteX24" fmla="*/ 2233841 w 5369457"/>
              <a:gd name="connsiteY24" fmla="*/ 2455393 h 11978584"/>
              <a:gd name="connsiteX25" fmla="*/ 2247639 w 5369457"/>
              <a:gd name="connsiteY25" fmla="*/ 2480842 h 11978584"/>
              <a:gd name="connsiteX26" fmla="*/ 2317951 w 5369457"/>
              <a:gd name="connsiteY26" fmla="*/ 2616258 h 11978584"/>
              <a:gd name="connsiteX27" fmla="*/ 2379785 w 5369457"/>
              <a:gd name="connsiteY27" fmla="*/ 2763122 h 11978584"/>
              <a:gd name="connsiteX28" fmla="*/ 2411829 w 5369457"/>
              <a:gd name="connsiteY28" fmla="*/ 2860199 h 11978584"/>
              <a:gd name="connsiteX29" fmla="*/ 2423564 w 5369457"/>
              <a:gd name="connsiteY29" fmla="*/ 2885327 h 11978584"/>
              <a:gd name="connsiteX30" fmla="*/ 2470423 w 5369457"/>
              <a:gd name="connsiteY30" fmla="*/ 2996532 h 11978584"/>
              <a:gd name="connsiteX31" fmla="*/ 2507725 w 5369457"/>
              <a:gd name="connsiteY31" fmla="*/ 3099450 h 11978584"/>
              <a:gd name="connsiteX32" fmla="*/ 2529085 w 5369457"/>
              <a:gd name="connsiteY32" fmla="*/ 3168029 h 11978584"/>
              <a:gd name="connsiteX33" fmla="*/ 2560872 w 5369457"/>
              <a:gd name="connsiteY33" fmla="*/ 3301809 h 11978584"/>
              <a:gd name="connsiteX34" fmla="*/ 2562403 w 5369457"/>
              <a:gd name="connsiteY34" fmla="*/ 3309270 h 11978584"/>
              <a:gd name="connsiteX35" fmla="*/ 2596438 w 5369457"/>
              <a:gd name="connsiteY35" fmla="*/ 3481987 h 11978584"/>
              <a:gd name="connsiteX36" fmla="*/ 2615651 w 5369457"/>
              <a:gd name="connsiteY36" fmla="*/ 3580817 h 11978584"/>
              <a:gd name="connsiteX37" fmla="*/ 2672271 w 5369457"/>
              <a:gd name="connsiteY37" fmla="*/ 3862686 h 11978584"/>
              <a:gd name="connsiteX38" fmla="*/ 2695468 w 5369457"/>
              <a:gd name="connsiteY38" fmla="*/ 3968874 h 11978584"/>
              <a:gd name="connsiteX39" fmla="*/ 2703850 w 5369457"/>
              <a:gd name="connsiteY39" fmla="*/ 4006584 h 11978584"/>
              <a:gd name="connsiteX40" fmla="*/ 2711209 w 5369457"/>
              <a:gd name="connsiteY40" fmla="*/ 4040004 h 11978584"/>
              <a:gd name="connsiteX41" fmla="*/ 2737268 w 5369457"/>
              <a:gd name="connsiteY41" fmla="*/ 4152428 h 11978584"/>
              <a:gd name="connsiteX42" fmla="*/ 2814942 w 5369457"/>
              <a:gd name="connsiteY42" fmla="*/ 4407519 h 11978584"/>
              <a:gd name="connsiteX43" fmla="*/ 2928488 w 5369457"/>
              <a:gd name="connsiteY43" fmla="*/ 4658628 h 11978584"/>
              <a:gd name="connsiteX44" fmla="*/ 2996962 w 5369457"/>
              <a:gd name="connsiteY44" fmla="*/ 4778203 h 11978584"/>
              <a:gd name="connsiteX45" fmla="*/ 3056955 w 5369457"/>
              <a:gd name="connsiteY45" fmla="*/ 4872331 h 11978584"/>
              <a:gd name="connsiteX46" fmla="*/ 3072896 w 5369457"/>
              <a:gd name="connsiteY46" fmla="*/ 4897163 h 11978584"/>
              <a:gd name="connsiteX47" fmla="*/ 3147299 w 5369457"/>
              <a:gd name="connsiteY47" fmla="*/ 5016127 h 11978584"/>
              <a:gd name="connsiteX48" fmla="*/ 3151488 w 5369457"/>
              <a:gd name="connsiteY48" fmla="*/ 5022973 h 11978584"/>
              <a:gd name="connsiteX49" fmla="*/ 3202793 w 5369457"/>
              <a:gd name="connsiteY49" fmla="*/ 5114137 h 11978584"/>
              <a:gd name="connsiteX50" fmla="*/ 3216593 w 5369457"/>
              <a:gd name="connsiteY50" fmla="*/ 5139585 h 11978584"/>
              <a:gd name="connsiteX51" fmla="*/ 3286904 w 5369457"/>
              <a:gd name="connsiteY51" fmla="*/ 5275001 h 11978584"/>
              <a:gd name="connsiteX52" fmla="*/ 3348738 w 5369457"/>
              <a:gd name="connsiteY52" fmla="*/ 5421865 h 11978584"/>
              <a:gd name="connsiteX53" fmla="*/ 3390231 w 5369457"/>
              <a:gd name="connsiteY53" fmla="*/ 5547570 h 11978584"/>
              <a:gd name="connsiteX54" fmla="*/ 3398613 w 5369457"/>
              <a:gd name="connsiteY54" fmla="*/ 5576801 h 11978584"/>
              <a:gd name="connsiteX55" fmla="*/ 3413839 w 5369457"/>
              <a:gd name="connsiteY55" fmla="*/ 5632500 h 11978584"/>
              <a:gd name="connsiteX56" fmla="*/ 3424467 w 5369457"/>
              <a:gd name="connsiteY56" fmla="*/ 5678287 h 11978584"/>
              <a:gd name="connsiteX57" fmla="*/ 3431826 w 5369457"/>
              <a:gd name="connsiteY57" fmla="*/ 5709966 h 11978584"/>
              <a:gd name="connsiteX58" fmla="*/ 3463404 w 5369457"/>
              <a:gd name="connsiteY58" fmla="*/ 5851415 h 11978584"/>
              <a:gd name="connsiteX59" fmla="*/ 3523091 w 5369457"/>
              <a:gd name="connsiteY59" fmla="*/ 6141358 h 11978584"/>
              <a:gd name="connsiteX60" fmla="*/ 3545782 w 5369457"/>
              <a:gd name="connsiteY60" fmla="*/ 6278306 h 11978584"/>
              <a:gd name="connsiteX61" fmla="*/ 3548643 w 5369457"/>
              <a:gd name="connsiteY61" fmla="*/ 6298949 h 11978584"/>
              <a:gd name="connsiteX62" fmla="*/ 3572557 w 5369457"/>
              <a:gd name="connsiteY62" fmla="*/ 6489555 h 11978584"/>
              <a:gd name="connsiteX63" fmla="*/ 3575308 w 5369457"/>
              <a:gd name="connsiteY63" fmla="*/ 6542466 h 11978584"/>
              <a:gd name="connsiteX64" fmla="*/ 3592823 w 5369457"/>
              <a:gd name="connsiteY64" fmla="*/ 6622643 h 11978584"/>
              <a:gd name="connsiteX65" fmla="*/ 3601203 w 5369457"/>
              <a:gd name="connsiteY65" fmla="*/ 6660355 h 11978584"/>
              <a:gd name="connsiteX66" fmla="*/ 3608563 w 5369457"/>
              <a:gd name="connsiteY66" fmla="*/ 6693772 h 11978584"/>
              <a:gd name="connsiteX67" fmla="*/ 3634623 w 5369457"/>
              <a:gd name="connsiteY67" fmla="*/ 6806198 h 11978584"/>
              <a:gd name="connsiteX68" fmla="*/ 3712297 w 5369457"/>
              <a:gd name="connsiteY68" fmla="*/ 7061289 h 11978584"/>
              <a:gd name="connsiteX69" fmla="*/ 3825843 w 5369457"/>
              <a:gd name="connsiteY69" fmla="*/ 7312398 h 11978584"/>
              <a:gd name="connsiteX70" fmla="*/ 3894316 w 5369457"/>
              <a:gd name="connsiteY70" fmla="*/ 7431973 h 11978584"/>
              <a:gd name="connsiteX71" fmla="*/ 3954309 w 5369457"/>
              <a:gd name="connsiteY71" fmla="*/ 7526099 h 11978584"/>
              <a:gd name="connsiteX72" fmla="*/ 3970251 w 5369457"/>
              <a:gd name="connsiteY72" fmla="*/ 7550933 h 11978584"/>
              <a:gd name="connsiteX73" fmla="*/ 4044653 w 5369457"/>
              <a:gd name="connsiteY73" fmla="*/ 7669897 h 11978584"/>
              <a:gd name="connsiteX74" fmla="*/ 4048842 w 5369457"/>
              <a:gd name="connsiteY74" fmla="*/ 7676742 h 11978584"/>
              <a:gd name="connsiteX75" fmla="*/ 4100148 w 5369457"/>
              <a:gd name="connsiteY75" fmla="*/ 7767907 h 11978584"/>
              <a:gd name="connsiteX76" fmla="*/ 4113947 w 5369457"/>
              <a:gd name="connsiteY76" fmla="*/ 7793354 h 11978584"/>
              <a:gd name="connsiteX77" fmla="*/ 4184258 w 5369457"/>
              <a:gd name="connsiteY77" fmla="*/ 7928772 h 11978584"/>
              <a:gd name="connsiteX78" fmla="*/ 4246092 w 5369457"/>
              <a:gd name="connsiteY78" fmla="*/ 8075636 h 11978584"/>
              <a:gd name="connsiteX79" fmla="*/ 4287587 w 5369457"/>
              <a:gd name="connsiteY79" fmla="*/ 8201340 h 11978584"/>
              <a:gd name="connsiteX80" fmla="*/ 4295967 w 5369457"/>
              <a:gd name="connsiteY80" fmla="*/ 8230571 h 11978584"/>
              <a:gd name="connsiteX81" fmla="*/ 4311193 w 5369457"/>
              <a:gd name="connsiteY81" fmla="*/ 8286271 h 11978584"/>
              <a:gd name="connsiteX82" fmla="*/ 4321350 w 5369457"/>
              <a:gd name="connsiteY82" fmla="*/ 8330032 h 11978584"/>
              <a:gd name="connsiteX83" fmla="*/ 4335387 w 5369457"/>
              <a:gd name="connsiteY83" fmla="*/ 8368758 h 11978584"/>
              <a:gd name="connsiteX84" fmla="*/ 4356747 w 5369457"/>
              <a:gd name="connsiteY84" fmla="*/ 8437337 h 11978584"/>
              <a:gd name="connsiteX85" fmla="*/ 4388534 w 5369457"/>
              <a:gd name="connsiteY85" fmla="*/ 8571117 h 11978584"/>
              <a:gd name="connsiteX86" fmla="*/ 4390065 w 5369457"/>
              <a:gd name="connsiteY86" fmla="*/ 8578577 h 11978584"/>
              <a:gd name="connsiteX87" fmla="*/ 4424099 w 5369457"/>
              <a:gd name="connsiteY87" fmla="*/ 8751294 h 11978584"/>
              <a:gd name="connsiteX88" fmla="*/ 4443313 w 5369457"/>
              <a:gd name="connsiteY88" fmla="*/ 8850125 h 11978584"/>
              <a:gd name="connsiteX89" fmla="*/ 4499933 w 5369457"/>
              <a:gd name="connsiteY89" fmla="*/ 9131995 h 11978584"/>
              <a:gd name="connsiteX90" fmla="*/ 4523131 w 5369457"/>
              <a:gd name="connsiteY90" fmla="*/ 9238181 h 11978584"/>
              <a:gd name="connsiteX91" fmla="*/ 4531511 w 5369457"/>
              <a:gd name="connsiteY91" fmla="*/ 9275893 h 11978584"/>
              <a:gd name="connsiteX92" fmla="*/ 4538871 w 5369457"/>
              <a:gd name="connsiteY92" fmla="*/ 9309311 h 11978584"/>
              <a:gd name="connsiteX93" fmla="*/ 4564930 w 5369457"/>
              <a:gd name="connsiteY93" fmla="*/ 9421735 h 11978584"/>
              <a:gd name="connsiteX94" fmla="*/ 4642605 w 5369457"/>
              <a:gd name="connsiteY94" fmla="*/ 9676828 h 11978584"/>
              <a:gd name="connsiteX95" fmla="*/ 4756150 w 5369457"/>
              <a:gd name="connsiteY95" fmla="*/ 9927935 h 11978584"/>
              <a:gd name="connsiteX96" fmla="*/ 4824624 w 5369457"/>
              <a:gd name="connsiteY96" fmla="*/ 10047510 h 11978584"/>
              <a:gd name="connsiteX97" fmla="*/ 4884617 w 5369457"/>
              <a:gd name="connsiteY97" fmla="*/ 10141638 h 11978584"/>
              <a:gd name="connsiteX98" fmla="*/ 4900558 w 5369457"/>
              <a:gd name="connsiteY98" fmla="*/ 10166470 h 11978584"/>
              <a:gd name="connsiteX99" fmla="*/ 4974960 w 5369457"/>
              <a:gd name="connsiteY99" fmla="*/ 10285435 h 11978584"/>
              <a:gd name="connsiteX100" fmla="*/ 4979150 w 5369457"/>
              <a:gd name="connsiteY100" fmla="*/ 10292280 h 11978584"/>
              <a:gd name="connsiteX101" fmla="*/ 5030456 w 5369457"/>
              <a:gd name="connsiteY101" fmla="*/ 10383445 h 11978584"/>
              <a:gd name="connsiteX102" fmla="*/ 5044254 w 5369457"/>
              <a:gd name="connsiteY102" fmla="*/ 10408892 h 11978584"/>
              <a:gd name="connsiteX103" fmla="*/ 5114565 w 5369457"/>
              <a:gd name="connsiteY103" fmla="*/ 10544309 h 11978584"/>
              <a:gd name="connsiteX104" fmla="*/ 5176399 w 5369457"/>
              <a:gd name="connsiteY104" fmla="*/ 10691173 h 11978584"/>
              <a:gd name="connsiteX105" fmla="*/ 5217894 w 5369457"/>
              <a:gd name="connsiteY105" fmla="*/ 10816878 h 11978584"/>
              <a:gd name="connsiteX106" fmla="*/ 5226274 w 5369457"/>
              <a:gd name="connsiteY106" fmla="*/ 10846108 h 11978584"/>
              <a:gd name="connsiteX107" fmla="*/ 5241501 w 5369457"/>
              <a:gd name="connsiteY107" fmla="*/ 10901808 h 11978584"/>
              <a:gd name="connsiteX108" fmla="*/ 5252128 w 5369457"/>
              <a:gd name="connsiteY108" fmla="*/ 10947596 h 11978584"/>
              <a:gd name="connsiteX109" fmla="*/ 5259489 w 5369457"/>
              <a:gd name="connsiteY109" fmla="*/ 10979274 h 11978584"/>
              <a:gd name="connsiteX110" fmla="*/ 5291066 w 5369457"/>
              <a:gd name="connsiteY110" fmla="*/ 11120723 h 11978584"/>
              <a:gd name="connsiteX111" fmla="*/ 5350754 w 5369457"/>
              <a:gd name="connsiteY111" fmla="*/ 11410665 h 11978584"/>
              <a:gd name="connsiteX112" fmla="*/ 5369457 w 5369457"/>
              <a:gd name="connsiteY112" fmla="*/ 11523552 h 11978584"/>
              <a:gd name="connsiteX113" fmla="*/ 4090145 w 5369457"/>
              <a:gd name="connsiteY113" fmla="*/ 11978584 h 119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69457" h="11978584">
                <a:moveTo>
                  <a:pt x="0" y="479253"/>
                </a:moveTo>
                <a:lnTo>
                  <a:pt x="1347408" y="0"/>
                </a:lnTo>
                <a:lnTo>
                  <a:pt x="1347861" y="935"/>
                </a:lnTo>
                <a:cubicBezTo>
                  <a:pt x="1358489" y="22810"/>
                  <a:pt x="1369222" y="44679"/>
                  <a:pt x="1379648" y="66756"/>
                </a:cubicBezTo>
                <a:cubicBezTo>
                  <a:pt x="1387720" y="83922"/>
                  <a:pt x="1395895" y="101195"/>
                  <a:pt x="1404071" y="118367"/>
                </a:cubicBezTo>
                <a:cubicBezTo>
                  <a:pt x="1437800" y="189393"/>
                  <a:pt x="1472650" y="262774"/>
                  <a:pt x="1501469" y="337789"/>
                </a:cubicBezTo>
                <a:cubicBezTo>
                  <a:pt x="1516084" y="375810"/>
                  <a:pt x="1528043" y="407899"/>
                  <a:pt x="1538772" y="440706"/>
                </a:cubicBezTo>
                <a:cubicBezTo>
                  <a:pt x="1546337" y="463497"/>
                  <a:pt x="1553286" y="486289"/>
                  <a:pt x="1560132" y="509285"/>
                </a:cubicBezTo>
                <a:cubicBezTo>
                  <a:pt x="1573421" y="553026"/>
                  <a:pt x="1582822" y="598814"/>
                  <a:pt x="1591919" y="643065"/>
                </a:cubicBezTo>
                <a:lnTo>
                  <a:pt x="1593450" y="650525"/>
                </a:lnTo>
                <a:cubicBezTo>
                  <a:pt x="1605305" y="707962"/>
                  <a:pt x="1616547" y="766523"/>
                  <a:pt x="1627485" y="823244"/>
                </a:cubicBezTo>
                <a:cubicBezTo>
                  <a:pt x="1633820" y="856152"/>
                  <a:pt x="1640259" y="889166"/>
                  <a:pt x="1646698" y="922073"/>
                </a:cubicBezTo>
                <a:cubicBezTo>
                  <a:pt x="1667953" y="1030200"/>
                  <a:pt x="1685941" y="1119729"/>
                  <a:pt x="1703318" y="1203943"/>
                </a:cubicBezTo>
                <a:cubicBezTo>
                  <a:pt x="1710674" y="1239405"/>
                  <a:pt x="1718544" y="1274768"/>
                  <a:pt x="1726515" y="1310130"/>
                </a:cubicBezTo>
                <a:lnTo>
                  <a:pt x="1734897" y="1347842"/>
                </a:lnTo>
                <a:lnTo>
                  <a:pt x="1742256" y="1381260"/>
                </a:lnTo>
                <a:cubicBezTo>
                  <a:pt x="1750327" y="1418257"/>
                  <a:pt x="1758708" y="1456584"/>
                  <a:pt x="1768315" y="1493685"/>
                </a:cubicBezTo>
                <a:cubicBezTo>
                  <a:pt x="1792232" y="1586072"/>
                  <a:pt x="1817680" y="1669570"/>
                  <a:pt x="1845990" y="1748776"/>
                </a:cubicBezTo>
                <a:cubicBezTo>
                  <a:pt x="1877978" y="1827571"/>
                  <a:pt x="1915180" y="1909741"/>
                  <a:pt x="1959536" y="1999884"/>
                </a:cubicBezTo>
                <a:cubicBezTo>
                  <a:pt x="1980486" y="2042399"/>
                  <a:pt x="2005829" y="2083895"/>
                  <a:pt x="2028010" y="2119460"/>
                </a:cubicBezTo>
                <a:cubicBezTo>
                  <a:pt x="2047633" y="2151037"/>
                  <a:pt x="2067867" y="2182309"/>
                  <a:pt x="2088002" y="2213587"/>
                </a:cubicBezTo>
                <a:lnTo>
                  <a:pt x="2103943" y="2238420"/>
                </a:lnTo>
                <a:cubicBezTo>
                  <a:pt x="2129186" y="2277767"/>
                  <a:pt x="2154228" y="2318240"/>
                  <a:pt x="2178345" y="2357383"/>
                </a:cubicBezTo>
                <a:lnTo>
                  <a:pt x="2182535" y="2364228"/>
                </a:lnTo>
                <a:cubicBezTo>
                  <a:pt x="2200727" y="2393765"/>
                  <a:pt x="2217590" y="2425142"/>
                  <a:pt x="2233841" y="2455393"/>
                </a:cubicBezTo>
                <a:lnTo>
                  <a:pt x="2247639" y="2480842"/>
                </a:lnTo>
                <a:cubicBezTo>
                  <a:pt x="2271552" y="2524888"/>
                  <a:pt x="2294548" y="2569960"/>
                  <a:pt x="2317951" y="2616258"/>
                </a:cubicBezTo>
                <a:cubicBezTo>
                  <a:pt x="2341868" y="2663471"/>
                  <a:pt x="2360876" y="2712631"/>
                  <a:pt x="2379785" y="2763122"/>
                </a:cubicBezTo>
                <a:lnTo>
                  <a:pt x="2411829" y="2860199"/>
                </a:lnTo>
                <a:lnTo>
                  <a:pt x="2423564" y="2885327"/>
                </a:lnTo>
                <a:cubicBezTo>
                  <a:pt x="2440095" y="2921927"/>
                  <a:pt x="2456012" y="2959026"/>
                  <a:pt x="2470423" y="2996532"/>
                </a:cubicBezTo>
                <a:cubicBezTo>
                  <a:pt x="2485038" y="3034554"/>
                  <a:pt x="2496996" y="3066643"/>
                  <a:pt x="2507725" y="3099450"/>
                </a:cubicBezTo>
                <a:cubicBezTo>
                  <a:pt x="2515289" y="3122242"/>
                  <a:pt x="2522239" y="3145033"/>
                  <a:pt x="2529085" y="3168029"/>
                </a:cubicBezTo>
                <a:cubicBezTo>
                  <a:pt x="2542373" y="3211770"/>
                  <a:pt x="2551775" y="3257557"/>
                  <a:pt x="2560872" y="3301809"/>
                </a:cubicBezTo>
                <a:lnTo>
                  <a:pt x="2562403" y="3309270"/>
                </a:lnTo>
                <a:cubicBezTo>
                  <a:pt x="2574258" y="3366705"/>
                  <a:pt x="2585500" y="3425267"/>
                  <a:pt x="2596438" y="3481987"/>
                </a:cubicBezTo>
                <a:cubicBezTo>
                  <a:pt x="2602773" y="3514896"/>
                  <a:pt x="2609212" y="3547909"/>
                  <a:pt x="2615651" y="3580817"/>
                </a:cubicBezTo>
                <a:cubicBezTo>
                  <a:pt x="2636907" y="3688944"/>
                  <a:pt x="2654894" y="3778472"/>
                  <a:pt x="2672271" y="3862686"/>
                </a:cubicBezTo>
                <a:cubicBezTo>
                  <a:pt x="2679627" y="3898148"/>
                  <a:pt x="2687497" y="3933513"/>
                  <a:pt x="2695468" y="3968874"/>
                </a:cubicBezTo>
                <a:lnTo>
                  <a:pt x="2703850" y="4006584"/>
                </a:lnTo>
                <a:lnTo>
                  <a:pt x="2711209" y="4040004"/>
                </a:lnTo>
                <a:cubicBezTo>
                  <a:pt x="2719280" y="4077001"/>
                  <a:pt x="2727661" y="4115327"/>
                  <a:pt x="2737268" y="4152428"/>
                </a:cubicBezTo>
                <a:cubicBezTo>
                  <a:pt x="2761184" y="4244814"/>
                  <a:pt x="2786632" y="4328314"/>
                  <a:pt x="2814942" y="4407519"/>
                </a:cubicBezTo>
                <a:cubicBezTo>
                  <a:pt x="2846931" y="4486316"/>
                  <a:pt x="2884132" y="4568485"/>
                  <a:pt x="2928488" y="4658628"/>
                </a:cubicBezTo>
                <a:cubicBezTo>
                  <a:pt x="2949438" y="4701144"/>
                  <a:pt x="2974782" y="4742638"/>
                  <a:pt x="2996962" y="4778203"/>
                </a:cubicBezTo>
                <a:cubicBezTo>
                  <a:pt x="3016585" y="4809780"/>
                  <a:pt x="3036820" y="4841054"/>
                  <a:pt x="3056955" y="4872331"/>
                </a:cubicBezTo>
                <a:lnTo>
                  <a:pt x="3072896" y="4897163"/>
                </a:lnTo>
                <a:cubicBezTo>
                  <a:pt x="3098139" y="4936511"/>
                  <a:pt x="3123182" y="4976985"/>
                  <a:pt x="3147299" y="5016127"/>
                </a:cubicBezTo>
                <a:lnTo>
                  <a:pt x="3151488" y="5022973"/>
                </a:lnTo>
                <a:cubicBezTo>
                  <a:pt x="3169680" y="5052508"/>
                  <a:pt x="3186543" y="5083885"/>
                  <a:pt x="3202793" y="5114137"/>
                </a:cubicBezTo>
                <a:lnTo>
                  <a:pt x="3216593" y="5139585"/>
                </a:lnTo>
                <a:cubicBezTo>
                  <a:pt x="3240505" y="5183631"/>
                  <a:pt x="3263502" y="5228703"/>
                  <a:pt x="3286904" y="5275001"/>
                </a:cubicBezTo>
                <a:cubicBezTo>
                  <a:pt x="3310820" y="5322216"/>
                  <a:pt x="3329829" y="5371376"/>
                  <a:pt x="3348738" y="5421865"/>
                </a:cubicBezTo>
                <a:cubicBezTo>
                  <a:pt x="3365804" y="5467443"/>
                  <a:pt x="3379399" y="5508531"/>
                  <a:pt x="3390231" y="5547570"/>
                </a:cubicBezTo>
                <a:cubicBezTo>
                  <a:pt x="3392888" y="5557278"/>
                  <a:pt x="3395750" y="5567090"/>
                  <a:pt x="3398613" y="5576801"/>
                </a:cubicBezTo>
                <a:cubicBezTo>
                  <a:pt x="3403926" y="5594993"/>
                  <a:pt x="3409445" y="5613797"/>
                  <a:pt x="3413839" y="5632500"/>
                </a:cubicBezTo>
                <a:cubicBezTo>
                  <a:pt x="3417316" y="5647831"/>
                  <a:pt x="3420888" y="5663055"/>
                  <a:pt x="3424467" y="5678287"/>
                </a:cubicBezTo>
                <a:lnTo>
                  <a:pt x="3431826" y="5709966"/>
                </a:lnTo>
                <a:cubicBezTo>
                  <a:pt x="3443069" y="5758410"/>
                  <a:pt x="3453697" y="5806548"/>
                  <a:pt x="3463404" y="5851415"/>
                </a:cubicBezTo>
                <a:cubicBezTo>
                  <a:pt x="3484049" y="5947379"/>
                  <a:pt x="3504083" y="6044982"/>
                  <a:pt x="3523091" y="6141358"/>
                </a:cubicBezTo>
                <a:cubicBezTo>
                  <a:pt x="3531881" y="6186324"/>
                  <a:pt x="3539547" y="6232417"/>
                  <a:pt x="3545782" y="6278306"/>
                </a:cubicBezTo>
                <a:lnTo>
                  <a:pt x="3548643" y="6298949"/>
                </a:lnTo>
                <a:cubicBezTo>
                  <a:pt x="3557125" y="6361393"/>
                  <a:pt x="3565812" y="6425784"/>
                  <a:pt x="3572557" y="6489555"/>
                </a:cubicBezTo>
                <a:lnTo>
                  <a:pt x="3575308" y="6542466"/>
                </a:lnTo>
                <a:lnTo>
                  <a:pt x="3592823" y="6622643"/>
                </a:lnTo>
                <a:lnTo>
                  <a:pt x="3601203" y="6660355"/>
                </a:lnTo>
                <a:lnTo>
                  <a:pt x="3608563" y="6693772"/>
                </a:lnTo>
                <a:cubicBezTo>
                  <a:pt x="3616634" y="6730771"/>
                  <a:pt x="3625016" y="6769097"/>
                  <a:pt x="3634623" y="6806198"/>
                </a:cubicBezTo>
                <a:cubicBezTo>
                  <a:pt x="3658539" y="6898584"/>
                  <a:pt x="3683987" y="6982084"/>
                  <a:pt x="3712297" y="7061289"/>
                </a:cubicBezTo>
                <a:cubicBezTo>
                  <a:pt x="3744285" y="7140086"/>
                  <a:pt x="3781487" y="7222255"/>
                  <a:pt x="3825843" y="7312398"/>
                </a:cubicBezTo>
                <a:cubicBezTo>
                  <a:pt x="3846793" y="7354914"/>
                  <a:pt x="3872136" y="7396408"/>
                  <a:pt x="3894316" y="7431973"/>
                </a:cubicBezTo>
                <a:cubicBezTo>
                  <a:pt x="3913941" y="7463551"/>
                  <a:pt x="3934175" y="7494824"/>
                  <a:pt x="3954309" y="7526099"/>
                </a:cubicBezTo>
                <a:lnTo>
                  <a:pt x="3970251" y="7550933"/>
                </a:lnTo>
                <a:cubicBezTo>
                  <a:pt x="3995494" y="7590281"/>
                  <a:pt x="4020535" y="7630755"/>
                  <a:pt x="4044653" y="7669897"/>
                </a:cubicBezTo>
                <a:lnTo>
                  <a:pt x="4048842" y="7676742"/>
                </a:lnTo>
                <a:cubicBezTo>
                  <a:pt x="4067035" y="7706279"/>
                  <a:pt x="4083896" y="7737655"/>
                  <a:pt x="4100148" y="7767907"/>
                </a:cubicBezTo>
                <a:lnTo>
                  <a:pt x="4113947" y="7793354"/>
                </a:lnTo>
                <a:cubicBezTo>
                  <a:pt x="4137860" y="7837402"/>
                  <a:pt x="4160856" y="7882474"/>
                  <a:pt x="4184258" y="7928772"/>
                </a:cubicBezTo>
                <a:cubicBezTo>
                  <a:pt x="4208175" y="7975986"/>
                  <a:pt x="4227183" y="8025146"/>
                  <a:pt x="4246092" y="8075636"/>
                </a:cubicBezTo>
                <a:cubicBezTo>
                  <a:pt x="4263159" y="8121214"/>
                  <a:pt x="4276753" y="8162302"/>
                  <a:pt x="4287587" y="8201340"/>
                </a:cubicBezTo>
                <a:cubicBezTo>
                  <a:pt x="4290243" y="8211048"/>
                  <a:pt x="4293105" y="8220860"/>
                  <a:pt x="4295967" y="8230571"/>
                </a:cubicBezTo>
                <a:cubicBezTo>
                  <a:pt x="4301281" y="8248764"/>
                  <a:pt x="4306799" y="8267567"/>
                  <a:pt x="4311193" y="8286271"/>
                </a:cubicBezTo>
                <a:lnTo>
                  <a:pt x="4321350" y="8330032"/>
                </a:lnTo>
                <a:lnTo>
                  <a:pt x="4335387" y="8368758"/>
                </a:lnTo>
                <a:cubicBezTo>
                  <a:pt x="4342952" y="8391549"/>
                  <a:pt x="4349902" y="8414340"/>
                  <a:pt x="4356747" y="8437337"/>
                </a:cubicBezTo>
                <a:cubicBezTo>
                  <a:pt x="4370036" y="8481078"/>
                  <a:pt x="4379438" y="8526865"/>
                  <a:pt x="4388534" y="8571117"/>
                </a:cubicBezTo>
                <a:lnTo>
                  <a:pt x="4390065" y="8578577"/>
                </a:lnTo>
                <a:cubicBezTo>
                  <a:pt x="4401919" y="8636012"/>
                  <a:pt x="4413162" y="8694574"/>
                  <a:pt x="4424099" y="8751294"/>
                </a:cubicBezTo>
                <a:cubicBezTo>
                  <a:pt x="4430433" y="8784203"/>
                  <a:pt x="4436873" y="8817217"/>
                  <a:pt x="4443313" y="8850125"/>
                </a:cubicBezTo>
                <a:cubicBezTo>
                  <a:pt x="4464568" y="8958251"/>
                  <a:pt x="4482556" y="9047781"/>
                  <a:pt x="4499933" y="9131995"/>
                </a:cubicBezTo>
                <a:cubicBezTo>
                  <a:pt x="4507289" y="9167455"/>
                  <a:pt x="4515160" y="9202820"/>
                  <a:pt x="4523131" y="9238181"/>
                </a:cubicBezTo>
                <a:lnTo>
                  <a:pt x="4531511" y="9275893"/>
                </a:lnTo>
                <a:lnTo>
                  <a:pt x="4538871" y="9309311"/>
                </a:lnTo>
                <a:cubicBezTo>
                  <a:pt x="4546941" y="9346308"/>
                  <a:pt x="4555323" y="9384634"/>
                  <a:pt x="4564930" y="9421735"/>
                </a:cubicBezTo>
                <a:cubicBezTo>
                  <a:pt x="4588847" y="9514122"/>
                  <a:pt x="4614294" y="9597621"/>
                  <a:pt x="4642605" y="9676828"/>
                </a:cubicBezTo>
                <a:cubicBezTo>
                  <a:pt x="4674593" y="9755624"/>
                  <a:pt x="4711794" y="9837792"/>
                  <a:pt x="4756150" y="9927935"/>
                </a:cubicBezTo>
                <a:cubicBezTo>
                  <a:pt x="4777100" y="9970451"/>
                  <a:pt x="4802444" y="10011945"/>
                  <a:pt x="4824624" y="10047510"/>
                </a:cubicBezTo>
                <a:cubicBezTo>
                  <a:pt x="4844248" y="10079089"/>
                  <a:pt x="4864482" y="10110361"/>
                  <a:pt x="4884617" y="10141638"/>
                </a:cubicBezTo>
                <a:lnTo>
                  <a:pt x="4900558" y="10166470"/>
                </a:lnTo>
                <a:cubicBezTo>
                  <a:pt x="4925802" y="10205819"/>
                  <a:pt x="4950843" y="10246292"/>
                  <a:pt x="4974960" y="10285435"/>
                </a:cubicBezTo>
                <a:lnTo>
                  <a:pt x="4979150" y="10292280"/>
                </a:lnTo>
                <a:cubicBezTo>
                  <a:pt x="4997343" y="10321817"/>
                  <a:pt x="5014204" y="10353194"/>
                  <a:pt x="5030456" y="10383445"/>
                </a:cubicBezTo>
                <a:lnTo>
                  <a:pt x="5044254" y="10408892"/>
                </a:lnTo>
                <a:cubicBezTo>
                  <a:pt x="5068167" y="10452940"/>
                  <a:pt x="5091163" y="10498012"/>
                  <a:pt x="5114565" y="10544309"/>
                </a:cubicBezTo>
                <a:cubicBezTo>
                  <a:pt x="5138482" y="10591523"/>
                  <a:pt x="5157491" y="10640683"/>
                  <a:pt x="5176399" y="10691173"/>
                </a:cubicBezTo>
                <a:cubicBezTo>
                  <a:pt x="5193467" y="10736752"/>
                  <a:pt x="5207061" y="10777840"/>
                  <a:pt x="5217894" y="10816878"/>
                </a:cubicBezTo>
                <a:cubicBezTo>
                  <a:pt x="5220550" y="10826585"/>
                  <a:pt x="5223412" y="10836397"/>
                  <a:pt x="5226274" y="10846108"/>
                </a:cubicBezTo>
                <a:cubicBezTo>
                  <a:pt x="5231589" y="10864301"/>
                  <a:pt x="5237106" y="10883105"/>
                  <a:pt x="5241501" y="10901808"/>
                </a:cubicBezTo>
                <a:cubicBezTo>
                  <a:pt x="5244978" y="10917139"/>
                  <a:pt x="5248551" y="10932365"/>
                  <a:pt x="5252128" y="10947596"/>
                </a:cubicBezTo>
                <a:lnTo>
                  <a:pt x="5259489" y="10979274"/>
                </a:lnTo>
                <a:cubicBezTo>
                  <a:pt x="5270731" y="11027718"/>
                  <a:pt x="5281359" y="11075857"/>
                  <a:pt x="5291066" y="11120723"/>
                </a:cubicBezTo>
                <a:cubicBezTo>
                  <a:pt x="5311710" y="11216687"/>
                  <a:pt x="5331744" y="11314291"/>
                  <a:pt x="5350754" y="11410665"/>
                </a:cubicBezTo>
                <a:lnTo>
                  <a:pt x="5369457" y="11523552"/>
                </a:lnTo>
                <a:lnTo>
                  <a:pt x="4090145" y="11978584"/>
                </a:lnTo>
                <a:close/>
              </a:path>
            </a:pathLst>
          </a:custGeom>
          <a:solidFill>
            <a:schemeClr val="accent2"/>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sp>
        <p:nvSpPr>
          <p:cNvPr id="3" name="Text Placeholder 2">
            <a:extLst>
              <a:ext uri="{FF2B5EF4-FFF2-40B4-BE49-F238E27FC236}">
                <a16:creationId xmlns:a16="http://schemas.microsoft.com/office/drawing/2014/main" id="{F07EE038-39E0-66BE-6F93-EC338109FA75}"/>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AD415246-9202-0285-51A3-094BCE424CFE}"/>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4">
            <a:extLst>
              <a:ext uri="{FF2B5EF4-FFF2-40B4-BE49-F238E27FC236}">
                <a16:creationId xmlns:a16="http://schemas.microsoft.com/office/drawing/2014/main" id="{6E350813-965A-B7D7-645C-0940256E23A4}"/>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1" name="Content Placeholder 5">
            <a:extLst>
              <a:ext uri="{FF2B5EF4-FFF2-40B4-BE49-F238E27FC236}">
                <a16:creationId xmlns:a16="http://schemas.microsoft.com/office/drawing/2014/main" id="{400664DF-5EEC-BD07-5EC3-70CEE41299F8}"/>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270553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Avsnittrubrik - Form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E667E943-B0E2-64A1-5AE5-DFA222E40D9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659" b="80599"/>
          <a:stretch/>
        </p:blipFill>
        <p:spPr>
          <a:xfrm>
            <a:off x="-5411" y="4436975"/>
            <a:ext cx="5673807" cy="1256581"/>
          </a:xfrm>
          <a:prstGeom prst="rect">
            <a:avLst/>
          </a:prstGeom>
        </p:spPr>
      </p:pic>
      <p:pic>
        <p:nvPicPr>
          <p:cNvPr id="4" name="Bild 3">
            <a:extLst>
              <a:ext uri="{FF2B5EF4-FFF2-40B4-BE49-F238E27FC236}">
                <a16:creationId xmlns:a16="http://schemas.microsoft.com/office/drawing/2014/main" id="{83D7E1EE-6E70-1445-A3C4-6022BEC95B8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008" r="26581"/>
          <a:stretch/>
        </p:blipFill>
        <p:spPr>
          <a:xfrm>
            <a:off x="6373368" y="-11955"/>
            <a:ext cx="5818632" cy="2222808"/>
          </a:xfrm>
          <a:prstGeom prst="rect">
            <a:avLst/>
          </a:prstGeom>
        </p:spPr>
      </p:pic>
      <p:pic>
        <p:nvPicPr>
          <p:cNvPr id="5" name="Bild 4">
            <a:extLst>
              <a:ext uri="{FF2B5EF4-FFF2-40B4-BE49-F238E27FC236}">
                <a16:creationId xmlns:a16="http://schemas.microsoft.com/office/drawing/2014/main" id="{6B87B084-9821-29F7-B6D4-2A65890FB63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33296" b="25113"/>
          <a:stretch/>
        </p:blipFill>
        <p:spPr>
          <a:xfrm>
            <a:off x="9587256" y="2328823"/>
            <a:ext cx="2604744" cy="3352779"/>
          </a:xfrm>
          <a:prstGeom prst="rect">
            <a:avLst/>
          </a:prstGeom>
        </p:spPr>
      </p:pic>
      <p:sp>
        <p:nvSpPr>
          <p:cNvPr id="7" name="Title 1">
            <a:extLst>
              <a:ext uri="{FF2B5EF4-FFF2-40B4-BE49-F238E27FC236}">
                <a16:creationId xmlns:a16="http://schemas.microsoft.com/office/drawing/2014/main" id="{D7F315CB-AE57-D0C0-0B87-22E10C0BF328}"/>
              </a:ext>
            </a:extLst>
          </p:cNvPr>
          <p:cNvSpPr>
            <a:spLocks noGrp="1"/>
          </p:cNvSpPr>
          <p:nvPr>
            <p:ph type="ctrTitle"/>
          </p:nvPr>
        </p:nvSpPr>
        <p:spPr>
          <a:xfrm>
            <a:off x="1483932" y="2140277"/>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2628598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Avsnittrubrik - Form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583BEF22-5F2E-249F-432A-3E4EF9D5FAF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008" r="26581"/>
          <a:stretch/>
        </p:blipFill>
        <p:spPr>
          <a:xfrm>
            <a:off x="6373368" y="-11955"/>
            <a:ext cx="5818632" cy="2222808"/>
          </a:xfrm>
          <a:prstGeom prst="rect">
            <a:avLst/>
          </a:prstGeom>
        </p:spPr>
      </p:pic>
      <p:pic>
        <p:nvPicPr>
          <p:cNvPr id="14" name="Bild 13">
            <a:extLst>
              <a:ext uri="{FF2B5EF4-FFF2-40B4-BE49-F238E27FC236}">
                <a16:creationId xmlns:a16="http://schemas.microsoft.com/office/drawing/2014/main" id="{2171B26A-3A7B-8B48-C018-32B5DE73808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 r="33296" b="25113"/>
          <a:stretch/>
        </p:blipFill>
        <p:spPr>
          <a:xfrm>
            <a:off x="9587256" y="2328823"/>
            <a:ext cx="2604744" cy="3352779"/>
          </a:xfrm>
          <a:prstGeom prst="rect">
            <a:avLst/>
          </a:prstGeom>
        </p:spPr>
      </p:pic>
      <p:pic>
        <p:nvPicPr>
          <p:cNvPr id="3" name="Bild 2">
            <a:extLst>
              <a:ext uri="{FF2B5EF4-FFF2-40B4-BE49-F238E27FC236}">
                <a16:creationId xmlns:a16="http://schemas.microsoft.com/office/drawing/2014/main" id="{E667E943-B0E2-64A1-5AE5-DFA222E40D9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659" b="80599"/>
          <a:stretch/>
        </p:blipFill>
        <p:spPr>
          <a:xfrm>
            <a:off x="-5411" y="4436975"/>
            <a:ext cx="5673807" cy="1256581"/>
          </a:xfrm>
          <a:prstGeom prst="rect">
            <a:avLst/>
          </a:prstGeom>
        </p:spPr>
      </p:pic>
      <p:sp>
        <p:nvSpPr>
          <p:cNvPr id="6" name="Rektangel 5">
            <a:extLst>
              <a:ext uri="{FF2B5EF4-FFF2-40B4-BE49-F238E27FC236}">
                <a16:creationId xmlns:a16="http://schemas.microsoft.com/office/drawing/2014/main" id="{EC8775A7-BFA8-B5DA-CDA4-ADE5ABC37954}"/>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Title 1">
            <a:extLst>
              <a:ext uri="{FF2B5EF4-FFF2-40B4-BE49-F238E27FC236}">
                <a16:creationId xmlns:a16="http://schemas.microsoft.com/office/drawing/2014/main" id="{365EEC4A-B7B9-1B75-4893-AA79521D5FC5}"/>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8" name="Platshållare för text 11">
            <a:extLst>
              <a:ext uri="{FF2B5EF4-FFF2-40B4-BE49-F238E27FC236}">
                <a16:creationId xmlns:a16="http://schemas.microsoft.com/office/drawing/2014/main" id="{C1FC788B-2B03-3CAD-A627-952BF3BA89E8}"/>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dirty="0"/>
              <a:t>Klicka här för att ändra format på bakgrundstexten</a:t>
            </a:r>
          </a:p>
        </p:txBody>
      </p:sp>
    </p:spTree>
    <p:extLst>
      <p:ext uri="{BB962C8B-B14F-4D97-AF65-F5344CB8AC3E}">
        <p14:creationId xmlns:p14="http://schemas.microsoft.com/office/powerpoint/2010/main" val="6737546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vsnittsrubrik - Form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48198746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Form 02 - Vit text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2" name="Rektangel 1">
            <a:extLst>
              <a:ext uri="{FF2B5EF4-FFF2-40B4-BE49-F238E27FC236}">
                <a16:creationId xmlns:a16="http://schemas.microsoft.com/office/drawing/2014/main" id="{9AAD3D20-7F68-509A-0A94-F242771B8068}"/>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Title 1">
            <a:extLst>
              <a:ext uri="{FF2B5EF4-FFF2-40B4-BE49-F238E27FC236}">
                <a16:creationId xmlns:a16="http://schemas.microsoft.com/office/drawing/2014/main" id="{874CB884-8AEB-E1AA-C2F9-1E77509FADAC}"/>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4" name="Platshållare för text 11">
            <a:extLst>
              <a:ext uri="{FF2B5EF4-FFF2-40B4-BE49-F238E27FC236}">
                <a16:creationId xmlns:a16="http://schemas.microsoft.com/office/drawing/2014/main" id="{12F4255A-B86E-E41B-B65B-2856244F40D6}"/>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dirty="0"/>
              <a:t>Klicka här för att ändra format på bakgrundstexten</a:t>
            </a:r>
          </a:p>
        </p:txBody>
      </p:sp>
    </p:spTree>
    <p:extLst>
      <p:ext uri="{BB962C8B-B14F-4D97-AF65-F5344CB8AC3E}">
        <p14:creationId xmlns:p14="http://schemas.microsoft.com/office/powerpoint/2010/main" val="222014501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vsnittsrubrik - Form 3">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pic>
        <p:nvPicPr>
          <p:cNvPr id="2" name="Bild 1">
            <a:extLst>
              <a:ext uri="{FF2B5EF4-FFF2-40B4-BE49-F238E27FC236}">
                <a16:creationId xmlns:a16="http://schemas.microsoft.com/office/drawing/2014/main" id="{2405DC2A-E1A9-7CE7-44C8-19649659D56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3751" r="30404"/>
          <a:stretch/>
        </p:blipFill>
        <p:spPr>
          <a:xfrm>
            <a:off x="7248938" y="1"/>
            <a:ext cx="4943061" cy="1441594"/>
          </a:xfrm>
          <a:prstGeom prst="rect">
            <a:avLst/>
          </a:prstGeom>
        </p:spPr>
      </p:pic>
      <p:pic>
        <p:nvPicPr>
          <p:cNvPr id="3" name="Bild 2">
            <a:extLst>
              <a:ext uri="{FF2B5EF4-FFF2-40B4-BE49-F238E27FC236}">
                <a16:creationId xmlns:a16="http://schemas.microsoft.com/office/drawing/2014/main" id="{486B3188-4234-3E94-65BE-6808DEA9BD0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982" b="69617"/>
          <a:stretch/>
        </p:blipFill>
        <p:spPr>
          <a:xfrm>
            <a:off x="0" y="3580464"/>
            <a:ext cx="6356960" cy="2101138"/>
          </a:xfrm>
          <a:prstGeom prst="rect">
            <a:avLst/>
          </a:prstGeom>
        </p:spPr>
      </p:pic>
      <p:pic>
        <p:nvPicPr>
          <p:cNvPr id="4" name="Bild 3">
            <a:extLst>
              <a:ext uri="{FF2B5EF4-FFF2-40B4-BE49-F238E27FC236}">
                <a16:creationId xmlns:a16="http://schemas.microsoft.com/office/drawing/2014/main" id="{F03EC0E5-B90B-EC7A-DDD7-97621DE1BF0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3073"/>
          <a:stretch/>
        </p:blipFill>
        <p:spPr>
          <a:xfrm>
            <a:off x="5142077" y="4135991"/>
            <a:ext cx="5883553" cy="1548285"/>
          </a:xfrm>
          <a:prstGeom prst="rect">
            <a:avLst/>
          </a:prstGeom>
        </p:spPr>
      </p:pic>
    </p:spTree>
    <p:extLst>
      <p:ext uri="{BB962C8B-B14F-4D97-AF65-F5344CB8AC3E}">
        <p14:creationId xmlns:p14="http://schemas.microsoft.com/office/powerpoint/2010/main" val="66968127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_Avsnittsrubrik - Form 3">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2" name="Bild 1">
            <a:extLst>
              <a:ext uri="{FF2B5EF4-FFF2-40B4-BE49-F238E27FC236}">
                <a16:creationId xmlns:a16="http://schemas.microsoft.com/office/drawing/2014/main" id="{2405DC2A-E1A9-7CE7-44C8-19649659D56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3751" r="30404"/>
          <a:stretch/>
        </p:blipFill>
        <p:spPr>
          <a:xfrm>
            <a:off x="7248938" y="1"/>
            <a:ext cx="4943061" cy="1441594"/>
          </a:xfrm>
          <a:prstGeom prst="rect">
            <a:avLst/>
          </a:prstGeom>
        </p:spPr>
      </p:pic>
      <p:pic>
        <p:nvPicPr>
          <p:cNvPr id="3" name="Bild 2">
            <a:extLst>
              <a:ext uri="{FF2B5EF4-FFF2-40B4-BE49-F238E27FC236}">
                <a16:creationId xmlns:a16="http://schemas.microsoft.com/office/drawing/2014/main" id="{486B3188-4234-3E94-65BE-6808DEA9BD0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982" b="69617"/>
          <a:stretch/>
        </p:blipFill>
        <p:spPr>
          <a:xfrm>
            <a:off x="0" y="3580464"/>
            <a:ext cx="6356960" cy="2101138"/>
          </a:xfrm>
          <a:prstGeom prst="rect">
            <a:avLst/>
          </a:prstGeom>
        </p:spPr>
      </p:pic>
      <p:pic>
        <p:nvPicPr>
          <p:cNvPr id="10" name="Bild 9">
            <a:extLst>
              <a:ext uri="{FF2B5EF4-FFF2-40B4-BE49-F238E27FC236}">
                <a16:creationId xmlns:a16="http://schemas.microsoft.com/office/drawing/2014/main" id="{C347DF9A-A806-C782-F22C-A7840BB8088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3073"/>
          <a:stretch/>
        </p:blipFill>
        <p:spPr>
          <a:xfrm>
            <a:off x="5142077" y="4135991"/>
            <a:ext cx="5883553" cy="1548285"/>
          </a:xfrm>
          <a:prstGeom prst="rect">
            <a:avLst/>
          </a:prstGeom>
        </p:spPr>
      </p:pic>
      <p:sp>
        <p:nvSpPr>
          <p:cNvPr id="5" name="Rektangel 4">
            <a:extLst>
              <a:ext uri="{FF2B5EF4-FFF2-40B4-BE49-F238E27FC236}">
                <a16:creationId xmlns:a16="http://schemas.microsoft.com/office/drawing/2014/main" id="{7BF6F0BE-0629-C55B-CDC1-9F1BA456F8FF}"/>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Title 1">
            <a:extLst>
              <a:ext uri="{FF2B5EF4-FFF2-40B4-BE49-F238E27FC236}">
                <a16:creationId xmlns:a16="http://schemas.microsoft.com/office/drawing/2014/main" id="{7D90E142-F82A-7409-9B9A-11C07ABFAEEC}"/>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7" name="Platshållare för text 11">
            <a:extLst>
              <a:ext uri="{FF2B5EF4-FFF2-40B4-BE49-F238E27FC236}">
                <a16:creationId xmlns:a16="http://schemas.microsoft.com/office/drawing/2014/main" id="{E16A3ADC-6A1C-9F88-5253-0F87F3B780DB}"/>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dirty="0"/>
              <a:t>Klicka här för att ändra format på bakgrundstexten</a:t>
            </a:r>
          </a:p>
        </p:txBody>
      </p:sp>
    </p:spTree>
    <p:extLst>
      <p:ext uri="{BB962C8B-B14F-4D97-AF65-F5344CB8AC3E}">
        <p14:creationId xmlns:p14="http://schemas.microsoft.com/office/powerpoint/2010/main" val="391545668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tx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074006699"/>
      </p:ext>
    </p:extLst>
  </p:cSld>
  <p:clrMapOvr>
    <a:overrideClrMapping bg1="lt1" tx1="dk1" bg2="lt2" tx2="dk2" accent1="accent1" accent2="accent2" accent3="accent3" accent4="accent4" accent5="accent5" accent6="accent6" hlink="hlink" folHlink="folHlink"/>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6"/>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711300646"/>
      </p:ext>
    </p:extLst>
  </p:cSld>
  <p:clrMapOvr>
    <a:overrideClrMapping bg1="lt1" tx1="dk1" bg2="lt2" tx2="dk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2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5"/>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3590805597"/>
      </p:ext>
    </p:extLst>
  </p:cSld>
  <p:clrMapOvr>
    <a:overrideClrMapping bg1="lt1" tx1="dk1" bg2="lt2" tx2="dk2" accent1="accent1" accent2="accent2" accent3="accent3" accent4="accent4" accent5="accent5" accent6="accent6" hlink="hlink" folHlink="folHlink"/>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4"/>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28638069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1"/>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748730806"/>
      </p:ext>
    </p:extLst>
  </p:cSld>
  <p:clrMapOvr>
    <a:overrideClrMapping bg1="lt1" tx1="dk1" bg2="lt2" tx2="dk2" accent1="accent1" accent2="accent2" accent3="accent3" accent4="accent4" accent5="accent5" accent6="accent6" hlink="hlink" folHlink="folHlink"/>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5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673422183"/>
      </p:ext>
    </p:extLst>
  </p:cSld>
  <p:clrMapOvr>
    <a:overrideClrMapping bg1="lt1" tx1="dk1" bg2="lt2" tx2="dk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6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3"/>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459582335"/>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userDrawn="1"/>
        </p:nvSpPr>
        <p:spPr>
          <a:xfrm>
            <a:off x="-25124" y="-25404"/>
            <a:ext cx="6807374" cy="6883406"/>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accent2"/>
          </a:solidFill>
          <a:ln w="0" cap="flat">
            <a:noFill/>
            <a:prstDash val="solid"/>
            <a:miter/>
          </a:ln>
        </p:spPr>
        <p:txBody>
          <a:bodyPr rtlCol="0" anchor="ctr"/>
          <a:lstStyle/>
          <a:p>
            <a:endParaRPr lang="sv-SE" dirty="0"/>
          </a:p>
        </p:txBody>
      </p:sp>
      <p:sp>
        <p:nvSpPr>
          <p:cNvPr id="24" name="Platshållare för bild 23">
            <a:extLst>
              <a:ext uri="{FF2B5EF4-FFF2-40B4-BE49-F238E27FC236}">
                <a16:creationId xmlns:a16="http://schemas.microsoft.com/office/drawing/2014/main" id="{81B87062-41FC-D678-7DCE-D9CBB143FD88}"/>
              </a:ext>
            </a:extLst>
          </p:cNvPr>
          <p:cNvSpPr>
            <a:spLocks noGrp="1"/>
          </p:cNvSpPr>
          <p:nvPr>
            <p:ph type="pic" sz="quarter" idx="11"/>
          </p:nvPr>
        </p:nvSpPr>
        <p:spPr>
          <a:xfrm>
            <a:off x="5384626" y="0"/>
            <a:ext cx="6807374" cy="6858001"/>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r>
              <a:rPr lang="sv-SE" dirty="0"/>
              <a:t>Klicka här för att ändra mall för rubrikformat</a:t>
            </a:r>
            <a:endParaRPr lang="en-US" dirty="0"/>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ysClr val="windowText" lastClr="000000"/>
                </a:solidFill>
              </a:defRPr>
            </a:lvl1pPr>
          </a:lstStyle>
          <a:p>
            <a:pPr lvl="0"/>
            <a:r>
              <a:rPr lang="sv-SE"/>
              <a:t>Klicka här för att ändra format på bakgrundstexten</a:t>
            </a:r>
          </a:p>
        </p:txBody>
      </p:sp>
    </p:spTree>
    <p:extLst>
      <p:ext uri="{BB962C8B-B14F-4D97-AF65-F5344CB8AC3E}">
        <p14:creationId xmlns:p14="http://schemas.microsoft.com/office/powerpoint/2010/main" val="2961257015"/>
      </p:ext>
    </p:extLst>
  </p:cSld>
  <p:clrMapOvr>
    <a:overrideClrMapping bg1="lt1" tx1="dk1" bg2="lt2" tx2="dk2" accent1="accent1" accent2="accent2" accent3="accent3" accent4="accent4" accent5="accent5" accent6="accent6" hlink="hlink" folHlink="folHlink"/>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_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userDrawn="1"/>
        </p:nvSpPr>
        <p:spPr>
          <a:xfrm>
            <a:off x="0" y="-1"/>
            <a:ext cx="6782250" cy="6858000"/>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tx2"/>
          </a:solidFill>
          <a:ln w="0" cap="flat">
            <a:noFill/>
            <a:prstDash val="solid"/>
            <a:miter/>
          </a:ln>
        </p:spPr>
        <p:txBody>
          <a:bodyPr rtlCol="0" anchor="ctr"/>
          <a:lstStyle/>
          <a:p>
            <a:endParaRPr lang="sv-SE" dirty="0"/>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chemeClr val="bg1"/>
                </a:solidFill>
              </a:defRPr>
            </a:lvl1pPr>
          </a:lstStyle>
          <a:p>
            <a:pPr lvl="0"/>
            <a:r>
              <a:rPr lang="sv-SE"/>
              <a:t>Klicka här för att ändra format på bakgrundstexten</a:t>
            </a:r>
          </a:p>
        </p:txBody>
      </p:sp>
      <p:sp>
        <p:nvSpPr>
          <p:cNvPr id="5" name="Platshållare för bild 23">
            <a:extLst>
              <a:ext uri="{FF2B5EF4-FFF2-40B4-BE49-F238E27FC236}">
                <a16:creationId xmlns:a16="http://schemas.microsoft.com/office/drawing/2014/main" id="{3F753824-683D-8232-30F9-84B5AD9F61F7}"/>
              </a:ext>
            </a:extLst>
          </p:cNvPr>
          <p:cNvSpPr>
            <a:spLocks noGrp="1"/>
          </p:cNvSpPr>
          <p:nvPr>
            <p:ph type="pic" sz="quarter" idx="11"/>
          </p:nvPr>
        </p:nvSpPr>
        <p:spPr>
          <a:xfrm>
            <a:off x="5384626" y="-1"/>
            <a:ext cx="6807374" cy="6858003"/>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Tree>
    <p:extLst>
      <p:ext uri="{BB962C8B-B14F-4D97-AF65-F5344CB8AC3E}">
        <p14:creationId xmlns:p14="http://schemas.microsoft.com/office/powerpoint/2010/main" val="3490370573"/>
      </p:ext>
    </p:extLst>
  </p:cSld>
  <p:clrMapOvr>
    <a:overrideClrMapping bg1="lt1" tx1="dk1" bg2="lt2" tx2="dk2" accent1="accent1" accent2="accent2" accent3="accent3" accent4="accent4" accent5="accent5" accent6="accent6" hlink="hlink" folHlink="folHlink"/>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xt med bild 03">
    <p:bg>
      <p:bgRef idx="1001">
        <a:schemeClr val="bg1"/>
      </p:bgRef>
    </p:bg>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03B145AB-8F85-41A7-7725-5625BE7D5E22}"/>
              </a:ext>
            </a:extLst>
          </p:cNvPr>
          <p:cNvSpPr>
            <a:spLocks noGrp="1"/>
          </p:cNvSpPr>
          <p:nvPr>
            <p:ph type="pic" sz="quarter" idx="11"/>
          </p:nvPr>
        </p:nvSpPr>
        <p:spPr>
          <a:xfrm>
            <a:off x="-1" y="-1"/>
            <a:ext cx="6250329" cy="6858000"/>
          </a:xfrm>
          <a:custGeom>
            <a:avLst/>
            <a:gdLst>
              <a:gd name="connsiteX0" fmla="*/ 0 w 6217920"/>
              <a:gd name="connsiteY0" fmla="*/ 0 h 6858000"/>
              <a:gd name="connsiteX1" fmla="*/ 5339880 w 6217920"/>
              <a:gd name="connsiteY1" fmla="*/ 0 h 6858000"/>
              <a:gd name="connsiteX2" fmla="*/ 5323233 w 6217920"/>
              <a:gd name="connsiteY2" fmla="*/ 81231 h 6858000"/>
              <a:gd name="connsiteX3" fmla="*/ 5306324 w 6217920"/>
              <a:gd name="connsiteY3" fmla="*/ 197948 h 6858000"/>
              <a:gd name="connsiteX4" fmla="*/ 5301481 w 6217920"/>
              <a:gd name="connsiteY4" fmla="*/ 241884 h 6858000"/>
              <a:gd name="connsiteX5" fmla="*/ 5293123 w 6217920"/>
              <a:gd name="connsiteY5" fmla="*/ 317654 h 6858000"/>
              <a:gd name="connsiteX6" fmla="*/ 5289067 w 6217920"/>
              <a:gd name="connsiteY6" fmla="*/ 391183 h 6858000"/>
              <a:gd name="connsiteX7" fmla="*/ 5287977 w 6217920"/>
              <a:gd name="connsiteY7" fmla="*/ 424469 h 6858000"/>
              <a:gd name="connsiteX8" fmla="*/ 5290097 w 6217920"/>
              <a:gd name="connsiteY8" fmla="*/ 610683 h 6858000"/>
              <a:gd name="connsiteX9" fmla="*/ 5307776 w 6217920"/>
              <a:gd name="connsiteY9" fmla="*/ 824070 h 6858000"/>
              <a:gd name="connsiteX10" fmla="*/ 5316981 w 6217920"/>
              <a:gd name="connsiteY10" fmla="*/ 892637 h 6858000"/>
              <a:gd name="connsiteX11" fmla="*/ 5322006 w 6217920"/>
              <a:gd name="connsiteY11" fmla="*/ 926588 h 6858000"/>
              <a:gd name="connsiteX12" fmla="*/ 5342229 w 6217920"/>
              <a:gd name="connsiteY12" fmla="*/ 1053676 h 6858000"/>
              <a:gd name="connsiteX13" fmla="*/ 5376137 w 6217920"/>
              <a:gd name="connsiteY13" fmla="*/ 1233717 h 6858000"/>
              <a:gd name="connsiteX14" fmla="*/ 5411438 w 6217920"/>
              <a:gd name="connsiteY14" fmla="*/ 1422292 h 6858000"/>
              <a:gd name="connsiteX15" fmla="*/ 5433539 w 6217920"/>
              <a:gd name="connsiteY15" fmla="*/ 1625028 h 6858000"/>
              <a:gd name="connsiteX16" fmla="*/ 5437959 w 6217920"/>
              <a:gd name="connsiteY16" fmla="*/ 1750301 h 6858000"/>
              <a:gd name="connsiteX17" fmla="*/ 5433599 w 6217920"/>
              <a:gd name="connsiteY17" fmla="*/ 1916120 h 6858000"/>
              <a:gd name="connsiteX18" fmla="*/ 5350041 w 6217920"/>
              <a:gd name="connsiteY18" fmla="*/ 2336541 h 6858000"/>
              <a:gd name="connsiteX19" fmla="*/ 5285797 w 6217920"/>
              <a:gd name="connsiteY19" fmla="*/ 2554770 h 6858000"/>
              <a:gd name="connsiteX20" fmla="*/ 5230454 w 6217920"/>
              <a:gd name="connsiteY20" fmla="*/ 2741407 h 6858000"/>
              <a:gd name="connsiteX21" fmla="*/ 5211443 w 6217920"/>
              <a:gd name="connsiteY21" fmla="*/ 2808220 h 6858000"/>
              <a:gd name="connsiteX22" fmla="*/ 5114018 w 6217920"/>
              <a:gd name="connsiteY22" fmla="*/ 3161222 h 6858000"/>
              <a:gd name="connsiteX23" fmla="*/ 5045960 w 6217920"/>
              <a:gd name="connsiteY23" fmla="*/ 3613475 h 6858000"/>
              <a:gd name="connsiteX24" fmla="*/ 5043658 w 6217920"/>
              <a:gd name="connsiteY24" fmla="*/ 3682768 h 6858000"/>
              <a:gd name="connsiteX25" fmla="*/ 5043234 w 6217920"/>
              <a:gd name="connsiteY25" fmla="*/ 3713753 h 6858000"/>
              <a:gd name="connsiteX26" fmla="*/ 5044324 w 6217920"/>
              <a:gd name="connsiteY26" fmla="*/ 3798721 h 6858000"/>
              <a:gd name="connsiteX27" fmla="*/ 5044930 w 6217920"/>
              <a:gd name="connsiteY27" fmla="*/ 3819478 h 6858000"/>
              <a:gd name="connsiteX28" fmla="*/ 5054617 w 6217920"/>
              <a:gd name="connsiteY28" fmla="*/ 4007145 h 6858000"/>
              <a:gd name="connsiteX29" fmla="*/ 5093430 w 6217920"/>
              <a:gd name="connsiteY29" fmla="*/ 4426839 h 6858000"/>
              <a:gd name="connsiteX30" fmla="*/ 5155433 w 6217920"/>
              <a:gd name="connsiteY30" fmla="*/ 4866745 h 6858000"/>
              <a:gd name="connsiteX31" fmla="*/ 5191038 w 6217920"/>
              <a:gd name="connsiteY31" fmla="*/ 5096291 h 6858000"/>
              <a:gd name="connsiteX32" fmla="*/ 5194186 w 6217920"/>
              <a:gd name="connsiteY32" fmla="*/ 5116746 h 6858000"/>
              <a:gd name="connsiteX33" fmla="*/ 5221615 w 6217920"/>
              <a:gd name="connsiteY33" fmla="*/ 5277906 h 6858000"/>
              <a:gd name="connsiteX34" fmla="*/ 5271750 w 6217920"/>
              <a:gd name="connsiteY34" fmla="*/ 5503397 h 6858000"/>
              <a:gd name="connsiteX35" fmla="*/ 5321765 w 6217920"/>
              <a:gd name="connsiteY35" fmla="*/ 5670124 h 6858000"/>
              <a:gd name="connsiteX36" fmla="*/ 5328850 w 6217920"/>
              <a:gd name="connsiteY36" fmla="*/ 5691609 h 6858000"/>
              <a:gd name="connsiteX37" fmla="*/ 5394243 w 6217920"/>
              <a:gd name="connsiteY37" fmla="*/ 5865537 h 6858000"/>
              <a:gd name="connsiteX38" fmla="*/ 5500023 w 6217920"/>
              <a:gd name="connsiteY38" fmla="*/ 6083826 h 6858000"/>
              <a:gd name="connsiteX39" fmla="*/ 5578314 w 6217920"/>
              <a:gd name="connsiteY39" fmla="*/ 6226770 h 6858000"/>
              <a:gd name="connsiteX40" fmla="*/ 5599203 w 6217920"/>
              <a:gd name="connsiteY40" fmla="*/ 6264171 h 6858000"/>
              <a:gd name="connsiteX41" fmla="*/ 5639711 w 6217920"/>
              <a:gd name="connsiteY41" fmla="*/ 6334795 h 6858000"/>
              <a:gd name="connsiteX42" fmla="*/ 5657997 w 6217920"/>
              <a:gd name="connsiteY42" fmla="*/ 6366386 h 6858000"/>
              <a:gd name="connsiteX43" fmla="*/ 5694932 w 6217920"/>
              <a:gd name="connsiteY43" fmla="*/ 6427873 h 6858000"/>
              <a:gd name="connsiteX44" fmla="*/ 5728113 w 6217920"/>
              <a:gd name="connsiteY44" fmla="*/ 6478042 h 6858000"/>
              <a:gd name="connsiteX45" fmla="*/ 5761296 w 6217920"/>
              <a:gd name="connsiteY45" fmla="*/ 6528211 h 6858000"/>
              <a:gd name="connsiteX46" fmla="*/ 5761598 w 6217920"/>
              <a:gd name="connsiteY46" fmla="*/ 6527789 h 6858000"/>
              <a:gd name="connsiteX47" fmla="*/ 5766080 w 6217920"/>
              <a:gd name="connsiteY47" fmla="*/ 6534384 h 6858000"/>
              <a:gd name="connsiteX48" fmla="*/ 5803923 w 6217920"/>
              <a:gd name="connsiteY48" fmla="*/ 6586612 h 6858000"/>
              <a:gd name="connsiteX49" fmla="*/ 5819363 w 6217920"/>
              <a:gd name="connsiteY49" fmla="*/ 6607308 h 6858000"/>
              <a:gd name="connsiteX50" fmla="*/ 5935678 w 6217920"/>
              <a:gd name="connsiteY50" fmla="*/ 6757152 h 6858000"/>
              <a:gd name="connsiteX51" fmla="*/ 6020898 w 6217920"/>
              <a:gd name="connsiteY51" fmla="*/ 6857998 h 6858000"/>
              <a:gd name="connsiteX52" fmla="*/ 6217920 w 6217920"/>
              <a:gd name="connsiteY52" fmla="*/ 6857998 h 6858000"/>
              <a:gd name="connsiteX53" fmla="*/ 6217920 w 6217920"/>
              <a:gd name="connsiteY53" fmla="*/ 6858000 h 6858000"/>
              <a:gd name="connsiteX54" fmla="*/ 0 w 6217920"/>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17920" h="6858000">
                <a:moveTo>
                  <a:pt x="0" y="0"/>
                </a:moveTo>
                <a:lnTo>
                  <a:pt x="5339880" y="0"/>
                </a:lnTo>
                <a:lnTo>
                  <a:pt x="5323233" y="81231"/>
                </a:lnTo>
                <a:cubicBezTo>
                  <a:pt x="5316133" y="121559"/>
                  <a:pt x="5310532" y="160276"/>
                  <a:pt x="5306324" y="197948"/>
                </a:cubicBezTo>
                <a:lnTo>
                  <a:pt x="5301481" y="241884"/>
                </a:lnTo>
                <a:lnTo>
                  <a:pt x="5293123" y="317654"/>
                </a:lnTo>
                <a:cubicBezTo>
                  <a:pt x="5290400" y="342164"/>
                  <a:pt x="5289734" y="367097"/>
                  <a:pt x="5289067" y="391183"/>
                </a:cubicBezTo>
                <a:cubicBezTo>
                  <a:pt x="5288764" y="402318"/>
                  <a:pt x="5288461" y="413394"/>
                  <a:pt x="5287977" y="424469"/>
                </a:cubicBezTo>
                <a:cubicBezTo>
                  <a:pt x="5285313" y="485228"/>
                  <a:pt x="5286040" y="547865"/>
                  <a:pt x="5290097" y="610683"/>
                </a:cubicBezTo>
                <a:cubicBezTo>
                  <a:pt x="5294154" y="672412"/>
                  <a:pt x="5299603" y="738255"/>
                  <a:pt x="5307776" y="824070"/>
                </a:cubicBezTo>
                <a:cubicBezTo>
                  <a:pt x="5309957" y="847006"/>
                  <a:pt x="5313530" y="870185"/>
                  <a:pt x="5316981" y="892637"/>
                </a:cubicBezTo>
                <a:cubicBezTo>
                  <a:pt x="5318736" y="903953"/>
                  <a:pt x="5320432" y="915271"/>
                  <a:pt x="5322006" y="926588"/>
                </a:cubicBezTo>
                <a:cubicBezTo>
                  <a:pt x="5328062" y="969798"/>
                  <a:pt x="5335266" y="1013068"/>
                  <a:pt x="5342229" y="1053676"/>
                </a:cubicBezTo>
                <a:cubicBezTo>
                  <a:pt x="5352463" y="1113952"/>
                  <a:pt x="5364512" y="1174833"/>
                  <a:pt x="5376137" y="1233717"/>
                </a:cubicBezTo>
                <a:cubicBezTo>
                  <a:pt x="5388308" y="1295385"/>
                  <a:pt x="5400843" y="1359111"/>
                  <a:pt x="5411438" y="1422292"/>
                </a:cubicBezTo>
                <a:cubicBezTo>
                  <a:pt x="5419734" y="1481721"/>
                  <a:pt x="5428877" y="1552286"/>
                  <a:pt x="5433539" y="1625028"/>
                </a:cubicBezTo>
                <a:cubicBezTo>
                  <a:pt x="5436022" y="1663518"/>
                  <a:pt x="5437474" y="1704488"/>
                  <a:pt x="5437959" y="1750301"/>
                </a:cubicBezTo>
                <a:cubicBezTo>
                  <a:pt x="5438564" y="1799563"/>
                  <a:pt x="5438564" y="1857781"/>
                  <a:pt x="5433599" y="1916120"/>
                </a:cubicBezTo>
                <a:cubicBezTo>
                  <a:pt x="5409017" y="2087508"/>
                  <a:pt x="5383283" y="2217199"/>
                  <a:pt x="5350041" y="2336541"/>
                </a:cubicBezTo>
                <a:cubicBezTo>
                  <a:pt x="5329758" y="2409526"/>
                  <a:pt x="5307413" y="2483358"/>
                  <a:pt x="5285797" y="2554770"/>
                </a:cubicBezTo>
                <a:cubicBezTo>
                  <a:pt x="5267330" y="2615832"/>
                  <a:pt x="5248197" y="2679013"/>
                  <a:pt x="5230454" y="2741407"/>
                </a:cubicBezTo>
                <a:lnTo>
                  <a:pt x="5211443" y="2808220"/>
                </a:lnTo>
                <a:cubicBezTo>
                  <a:pt x="5178503" y="2923809"/>
                  <a:pt x="5144475" y="3043273"/>
                  <a:pt x="5114018" y="3161222"/>
                </a:cubicBezTo>
                <a:cubicBezTo>
                  <a:pt x="5074539" y="3313607"/>
                  <a:pt x="5058010" y="3468654"/>
                  <a:pt x="5045960" y="3613475"/>
                </a:cubicBezTo>
                <a:cubicBezTo>
                  <a:pt x="5044021" y="3636592"/>
                  <a:pt x="5043841" y="3660073"/>
                  <a:pt x="5043658" y="3682768"/>
                </a:cubicBezTo>
                <a:cubicBezTo>
                  <a:pt x="5043598" y="3693116"/>
                  <a:pt x="5043476" y="3703405"/>
                  <a:pt x="5043234" y="3713753"/>
                </a:cubicBezTo>
                <a:cubicBezTo>
                  <a:pt x="5042569" y="3742136"/>
                  <a:pt x="5043476" y="3770943"/>
                  <a:pt x="5044324" y="3798721"/>
                </a:cubicBezTo>
                <a:lnTo>
                  <a:pt x="5044930" y="3819478"/>
                </a:lnTo>
                <a:cubicBezTo>
                  <a:pt x="5046445" y="3878242"/>
                  <a:pt x="5049593" y="3939607"/>
                  <a:pt x="5054617" y="4007145"/>
                </a:cubicBezTo>
                <a:cubicBezTo>
                  <a:pt x="5066546" y="4164554"/>
                  <a:pt x="5079263" y="4301808"/>
                  <a:pt x="5093430" y="4426839"/>
                </a:cubicBezTo>
                <a:cubicBezTo>
                  <a:pt x="5110445" y="4577529"/>
                  <a:pt x="5134363" y="4731185"/>
                  <a:pt x="5155433" y="4866745"/>
                </a:cubicBezTo>
                <a:cubicBezTo>
                  <a:pt x="5167485" y="4944391"/>
                  <a:pt x="5179351" y="5020280"/>
                  <a:pt x="5191038" y="5096291"/>
                </a:cubicBezTo>
                <a:lnTo>
                  <a:pt x="5194186" y="5116746"/>
                </a:lnTo>
                <a:cubicBezTo>
                  <a:pt x="5202360" y="5169821"/>
                  <a:pt x="5210776" y="5224711"/>
                  <a:pt x="5221615" y="5277906"/>
                </a:cubicBezTo>
                <a:cubicBezTo>
                  <a:pt x="5236510" y="5351194"/>
                  <a:pt x="5253403" y="5427084"/>
                  <a:pt x="5271750" y="5503397"/>
                </a:cubicBezTo>
                <a:cubicBezTo>
                  <a:pt x="5285434" y="5559861"/>
                  <a:pt x="5303901" y="5615900"/>
                  <a:pt x="5321765" y="5670124"/>
                </a:cubicBezTo>
                <a:lnTo>
                  <a:pt x="5328850" y="5691609"/>
                </a:lnTo>
                <a:cubicBezTo>
                  <a:pt x="5349253" y="5754002"/>
                  <a:pt x="5371234" y="5812524"/>
                  <a:pt x="5394243" y="5865537"/>
                </a:cubicBezTo>
                <a:cubicBezTo>
                  <a:pt x="5422518" y="5930716"/>
                  <a:pt x="5456123" y="6000070"/>
                  <a:pt x="5500023" y="6083826"/>
                </a:cubicBezTo>
                <a:cubicBezTo>
                  <a:pt x="5525272" y="6131939"/>
                  <a:pt x="5552216" y="6180171"/>
                  <a:pt x="5578314" y="6226770"/>
                </a:cubicBezTo>
                <a:lnTo>
                  <a:pt x="5599203" y="6264171"/>
                </a:lnTo>
                <a:cubicBezTo>
                  <a:pt x="5612464" y="6287894"/>
                  <a:pt x="5625966" y="6311436"/>
                  <a:pt x="5639711" y="6334795"/>
                </a:cubicBezTo>
                <a:cubicBezTo>
                  <a:pt x="5645948" y="6345205"/>
                  <a:pt x="5651942" y="6355795"/>
                  <a:pt x="5657997" y="6366386"/>
                </a:cubicBezTo>
                <a:cubicBezTo>
                  <a:pt x="5669684" y="6386841"/>
                  <a:pt x="5681793" y="6408022"/>
                  <a:pt x="5694932" y="6427873"/>
                </a:cubicBezTo>
                <a:lnTo>
                  <a:pt x="5728113" y="6478042"/>
                </a:lnTo>
                <a:lnTo>
                  <a:pt x="5761296" y="6528211"/>
                </a:lnTo>
                <a:lnTo>
                  <a:pt x="5761598" y="6527789"/>
                </a:lnTo>
                <a:lnTo>
                  <a:pt x="5766080" y="6534384"/>
                </a:lnTo>
                <a:cubicBezTo>
                  <a:pt x="5778188" y="6552237"/>
                  <a:pt x="5791025" y="6569425"/>
                  <a:pt x="5803923" y="6586612"/>
                </a:cubicBezTo>
                <a:lnTo>
                  <a:pt x="5819363" y="6607308"/>
                </a:lnTo>
                <a:cubicBezTo>
                  <a:pt x="5850484" y="6649067"/>
                  <a:pt x="5891841" y="6703896"/>
                  <a:pt x="5935678" y="6757152"/>
                </a:cubicBezTo>
                <a:lnTo>
                  <a:pt x="6020898" y="6857998"/>
                </a:lnTo>
                <a:lnTo>
                  <a:pt x="6217920" y="6857998"/>
                </a:lnTo>
                <a:lnTo>
                  <a:pt x="6217920" y="6858000"/>
                </a:lnTo>
                <a:lnTo>
                  <a:pt x="0" y="685800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E07ABA19-2246-057C-0F1D-2921D4D4277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10" name="Frihandsfigur 9">
            <a:extLst>
              <a:ext uri="{FF2B5EF4-FFF2-40B4-BE49-F238E27FC236}">
                <a16:creationId xmlns:a16="http://schemas.microsoft.com/office/drawing/2014/main" id="{D30D39C6-17DE-251F-023E-38F9A099D59D}"/>
              </a:ext>
            </a:extLst>
          </p:cNvPr>
          <p:cNvSpPr/>
          <p:nvPr userDrawn="1"/>
        </p:nvSpPr>
        <p:spPr>
          <a:xfrm>
            <a:off x="5043004" y="-2394956"/>
            <a:ext cx="7217165" cy="11647911"/>
          </a:xfrm>
          <a:custGeom>
            <a:avLst/>
            <a:gdLst>
              <a:gd name="connsiteX0" fmla="*/ 4008920 w 7217165"/>
              <a:gd name="connsiteY0" fmla="*/ 11630397 h 11647911"/>
              <a:gd name="connsiteX1" fmla="*/ 4701171 w 7217165"/>
              <a:gd name="connsiteY1" fmla="*/ 11630397 h 11647911"/>
              <a:gd name="connsiteX2" fmla="*/ 4638467 w 7217165"/>
              <a:gd name="connsiteY2" fmla="*/ 11636201 h 11647911"/>
              <a:gd name="connsiteX3" fmla="*/ 4436049 w 7217165"/>
              <a:gd name="connsiteY3" fmla="*/ 11647518 h 11647911"/>
              <a:gd name="connsiteX4" fmla="*/ 4198066 w 7217165"/>
              <a:gd name="connsiteY4" fmla="*/ 11645725 h 11647911"/>
              <a:gd name="connsiteX5" fmla="*/ 296876 w 7217165"/>
              <a:gd name="connsiteY5" fmla="*/ 2394957 h 11647911"/>
              <a:gd name="connsiteX6" fmla="*/ 7217165 w 7217165"/>
              <a:gd name="connsiteY6" fmla="*/ 2394957 h 11647911"/>
              <a:gd name="connsiteX7" fmla="*/ 7217165 w 7217165"/>
              <a:gd name="connsiteY7" fmla="*/ 9252957 h 11647911"/>
              <a:gd name="connsiteX8" fmla="*/ 977895 w 7217165"/>
              <a:gd name="connsiteY8" fmla="*/ 9252957 h 11647911"/>
              <a:gd name="connsiteX9" fmla="*/ 892674 w 7217165"/>
              <a:gd name="connsiteY9" fmla="*/ 9152111 h 11647911"/>
              <a:gd name="connsiteX10" fmla="*/ 776358 w 7217165"/>
              <a:gd name="connsiteY10" fmla="*/ 9002267 h 11647911"/>
              <a:gd name="connsiteX11" fmla="*/ 760919 w 7217165"/>
              <a:gd name="connsiteY11" fmla="*/ 8981571 h 11647911"/>
              <a:gd name="connsiteX12" fmla="*/ 723075 w 7217165"/>
              <a:gd name="connsiteY12" fmla="*/ 8929343 h 11647911"/>
              <a:gd name="connsiteX13" fmla="*/ 718593 w 7217165"/>
              <a:gd name="connsiteY13" fmla="*/ 8922748 h 11647911"/>
              <a:gd name="connsiteX14" fmla="*/ 718291 w 7217165"/>
              <a:gd name="connsiteY14" fmla="*/ 8923170 h 11647911"/>
              <a:gd name="connsiteX15" fmla="*/ 685109 w 7217165"/>
              <a:gd name="connsiteY15" fmla="*/ 8873001 h 11647911"/>
              <a:gd name="connsiteX16" fmla="*/ 651928 w 7217165"/>
              <a:gd name="connsiteY16" fmla="*/ 8822832 h 11647911"/>
              <a:gd name="connsiteX17" fmla="*/ 614992 w 7217165"/>
              <a:gd name="connsiteY17" fmla="*/ 8761345 h 11647911"/>
              <a:gd name="connsiteX18" fmla="*/ 596706 w 7217165"/>
              <a:gd name="connsiteY18" fmla="*/ 8729754 h 11647911"/>
              <a:gd name="connsiteX19" fmla="*/ 556199 w 7217165"/>
              <a:gd name="connsiteY19" fmla="*/ 8659130 h 11647911"/>
              <a:gd name="connsiteX20" fmla="*/ 535309 w 7217165"/>
              <a:gd name="connsiteY20" fmla="*/ 8621729 h 11647911"/>
              <a:gd name="connsiteX21" fmla="*/ 457019 w 7217165"/>
              <a:gd name="connsiteY21" fmla="*/ 8478785 h 11647911"/>
              <a:gd name="connsiteX22" fmla="*/ 351238 w 7217165"/>
              <a:gd name="connsiteY22" fmla="*/ 8260496 h 11647911"/>
              <a:gd name="connsiteX23" fmla="*/ 285845 w 7217165"/>
              <a:gd name="connsiteY23" fmla="*/ 8086568 h 11647911"/>
              <a:gd name="connsiteX24" fmla="*/ 278760 w 7217165"/>
              <a:gd name="connsiteY24" fmla="*/ 8065083 h 11647911"/>
              <a:gd name="connsiteX25" fmla="*/ 228745 w 7217165"/>
              <a:gd name="connsiteY25" fmla="*/ 7898356 h 11647911"/>
              <a:gd name="connsiteX26" fmla="*/ 178610 w 7217165"/>
              <a:gd name="connsiteY26" fmla="*/ 7672865 h 11647911"/>
              <a:gd name="connsiteX27" fmla="*/ 151181 w 7217165"/>
              <a:gd name="connsiteY27" fmla="*/ 7511705 h 11647911"/>
              <a:gd name="connsiteX28" fmla="*/ 148033 w 7217165"/>
              <a:gd name="connsiteY28" fmla="*/ 7491250 h 11647911"/>
              <a:gd name="connsiteX29" fmla="*/ 112429 w 7217165"/>
              <a:gd name="connsiteY29" fmla="*/ 7261704 h 11647911"/>
              <a:gd name="connsiteX30" fmla="*/ 50426 w 7217165"/>
              <a:gd name="connsiteY30" fmla="*/ 6821798 h 11647911"/>
              <a:gd name="connsiteX31" fmla="*/ 11614 w 7217165"/>
              <a:gd name="connsiteY31" fmla="*/ 6402104 h 11647911"/>
              <a:gd name="connsiteX32" fmla="*/ 1925 w 7217165"/>
              <a:gd name="connsiteY32" fmla="*/ 6214437 h 11647911"/>
              <a:gd name="connsiteX33" fmla="*/ 1321 w 7217165"/>
              <a:gd name="connsiteY33" fmla="*/ 6193680 h 11647911"/>
              <a:gd name="connsiteX34" fmla="*/ 231 w 7217165"/>
              <a:gd name="connsiteY34" fmla="*/ 6108712 h 11647911"/>
              <a:gd name="connsiteX35" fmla="*/ 654 w 7217165"/>
              <a:gd name="connsiteY35" fmla="*/ 6077727 h 11647911"/>
              <a:gd name="connsiteX36" fmla="*/ 2955 w 7217165"/>
              <a:gd name="connsiteY36" fmla="*/ 6008434 h 11647911"/>
              <a:gd name="connsiteX37" fmla="*/ 71014 w 7217165"/>
              <a:gd name="connsiteY37" fmla="*/ 5556181 h 11647911"/>
              <a:gd name="connsiteX38" fmla="*/ 168439 w 7217165"/>
              <a:gd name="connsiteY38" fmla="*/ 5203179 h 11647911"/>
              <a:gd name="connsiteX39" fmla="*/ 187450 w 7217165"/>
              <a:gd name="connsiteY39" fmla="*/ 5136366 h 11647911"/>
              <a:gd name="connsiteX40" fmla="*/ 242793 w 7217165"/>
              <a:gd name="connsiteY40" fmla="*/ 4949729 h 11647911"/>
              <a:gd name="connsiteX41" fmla="*/ 307037 w 7217165"/>
              <a:gd name="connsiteY41" fmla="*/ 4731500 h 11647911"/>
              <a:gd name="connsiteX42" fmla="*/ 390595 w 7217165"/>
              <a:gd name="connsiteY42" fmla="*/ 4311079 h 11647911"/>
              <a:gd name="connsiteX43" fmla="*/ 394955 w 7217165"/>
              <a:gd name="connsiteY43" fmla="*/ 4145260 h 11647911"/>
              <a:gd name="connsiteX44" fmla="*/ 390536 w 7217165"/>
              <a:gd name="connsiteY44" fmla="*/ 4019987 h 11647911"/>
              <a:gd name="connsiteX45" fmla="*/ 368434 w 7217165"/>
              <a:gd name="connsiteY45" fmla="*/ 3817251 h 11647911"/>
              <a:gd name="connsiteX46" fmla="*/ 333133 w 7217165"/>
              <a:gd name="connsiteY46" fmla="*/ 3628676 h 11647911"/>
              <a:gd name="connsiteX47" fmla="*/ 299225 w 7217165"/>
              <a:gd name="connsiteY47" fmla="*/ 3448635 h 11647911"/>
              <a:gd name="connsiteX48" fmla="*/ 279001 w 7217165"/>
              <a:gd name="connsiteY48" fmla="*/ 3321547 h 11647911"/>
              <a:gd name="connsiteX49" fmla="*/ 273977 w 7217165"/>
              <a:gd name="connsiteY49" fmla="*/ 3287596 h 11647911"/>
              <a:gd name="connsiteX50" fmla="*/ 264772 w 7217165"/>
              <a:gd name="connsiteY50" fmla="*/ 3219029 h 11647911"/>
              <a:gd name="connsiteX51" fmla="*/ 247092 w 7217165"/>
              <a:gd name="connsiteY51" fmla="*/ 3005642 h 11647911"/>
              <a:gd name="connsiteX52" fmla="*/ 244973 w 7217165"/>
              <a:gd name="connsiteY52" fmla="*/ 2819428 h 11647911"/>
              <a:gd name="connsiteX53" fmla="*/ 246063 w 7217165"/>
              <a:gd name="connsiteY53" fmla="*/ 2786142 h 11647911"/>
              <a:gd name="connsiteX54" fmla="*/ 250119 w 7217165"/>
              <a:gd name="connsiteY54" fmla="*/ 2712613 h 11647911"/>
              <a:gd name="connsiteX55" fmla="*/ 258476 w 7217165"/>
              <a:gd name="connsiteY55" fmla="*/ 2636843 h 11647911"/>
              <a:gd name="connsiteX56" fmla="*/ 263320 w 7217165"/>
              <a:gd name="connsiteY56" fmla="*/ 2592907 h 11647911"/>
              <a:gd name="connsiteX57" fmla="*/ 280228 w 7217165"/>
              <a:gd name="connsiteY57" fmla="*/ 2476190 h 11647911"/>
              <a:gd name="connsiteX58" fmla="*/ 4084376 w 7217165"/>
              <a:gd name="connsiteY58" fmla="*/ 1458 h 11647911"/>
              <a:gd name="connsiteX59" fmla="*/ 4296664 w 7217165"/>
              <a:gd name="connsiteY59" fmla="*/ 13803 h 11647911"/>
              <a:gd name="connsiteX60" fmla="*/ 4332794 w 7217165"/>
              <a:gd name="connsiteY60" fmla="*/ 17518 h 11647911"/>
              <a:gd name="connsiteX61" fmla="*/ 3622268 w 7217165"/>
              <a:gd name="connsiteY61" fmla="*/ 17518 h 11647911"/>
              <a:gd name="connsiteX62" fmla="*/ 3730008 w 7217165"/>
              <a:gd name="connsiteY62" fmla="*/ 8228 h 11647911"/>
              <a:gd name="connsiteX63" fmla="*/ 3829764 w 7217165"/>
              <a:gd name="connsiteY63" fmla="*/ 3515 h 11647911"/>
              <a:gd name="connsiteX64" fmla="*/ 3873905 w 7217165"/>
              <a:gd name="connsiteY64" fmla="*/ 2365 h 11647911"/>
              <a:gd name="connsiteX65" fmla="*/ 4084376 w 7217165"/>
              <a:gd name="connsiteY65" fmla="*/ 1458 h 1164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17165" h="11647911">
                <a:moveTo>
                  <a:pt x="4008920" y="11630397"/>
                </a:moveTo>
                <a:lnTo>
                  <a:pt x="4701171" y="11630397"/>
                </a:lnTo>
                <a:lnTo>
                  <a:pt x="4638467" y="11636201"/>
                </a:lnTo>
                <a:cubicBezTo>
                  <a:pt x="4573558" y="11641769"/>
                  <a:pt x="4504169" y="11647034"/>
                  <a:pt x="4436049" y="11647518"/>
                </a:cubicBezTo>
                <a:cubicBezTo>
                  <a:pt x="4353217" y="11648153"/>
                  <a:pt x="4274503" y="11648305"/>
                  <a:pt x="4198066" y="11645725"/>
                </a:cubicBezTo>
                <a:close/>
                <a:moveTo>
                  <a:pt x="296876" y="2394957"/>
                </a:moveTo>
                <a:lnTo>
                  <a:pt x="7217165" y="2394957"/>
                </a:lnTo>
                <a:lnTo>
                  <a:pt x="7217165" y="9252957"/>
                </a:lnTo>
                <a:lnTo>
                  <a:pt x="977895" y="9252957"/>
                </a:lnTo>
                <a:lnTo>
                  <a:pt x="892674" y="9152111"/>
                </a:lnTo>
                <a:cubicBezTo>
                  <a:pt x="848836" y="9098855"/>
                  <a:pt x="807481" y="9044026"/>
                  <a:pt x="776358" y="9002267"/>
                </a:cubicBezTo>
                <a:lnTo>
                  <a:pt x="760919" y="8981571"/>
                </a:lnTo>
                <a:cubicBezTo>
                  <a:pt x="748021" y="8964384"/>
                  <a:pt x="735184" y="8947196"/>
                  <a:pt x="723075" y="8929343"/>
                </a:cubicBezTo>
                <a:lnTo>
                  <a:pt x="718593" y="8922748"/>
                </a:lnTo>
                <a:lnTo>
                  <a:pt x="718291" y="8923170"/>
                </a:lnTo>
                <a:lnTo>
                  <a:pt x="685109" y="8873001"/>
                </a:lnTo>
                <a:lnTo>
                  <a:pt x="651928" y="8822832"/>
                </a:lnTo>
                <a:cubicBezTo>
                  <a:pt x="638788" y="8802981"/>
                  <a:pt x="626679" y="8781800"/>
                  <a:pt x="614992" y="8761345"/>
                </a:cubicBezTo>
                <a:cubicBezTo>
                  <a:pt x="608938" y="8750754"/>
                  <a:pt x="602943" y="8740164"/>
                  <a:pt x="596706" y="8729754"/>
                </a:cubicBezTo>
                <a:cubicBezTo>
                  <a:pt x="582963" y="8706395"/>
                  <a:pt x="569459" y="8682853"/>
                  <a:pt x="556199" y="8659130"/>
                </a:cubicBezTo>
                <a:lnTo>
                  <a:pt x="535309" y="8621729"/>
                </a:lnTo>
                <a:cubicBezTo>
                  <a:pt x="509213" y="8575130"/>
                  <a:pt x="482269" y="8526898"/>
                  <a:pt x="457019" y="8478785"/>
                </a:cubicBezTo>
                <a:cubicBezTo>
                  <a:pt x="413119" y="8395029"/>
                  <a:pt x="379514" y="8325675"/>
                  <a:pt x="351238" y="8260496"/>
                </a:cubicBezTo>
                <a:cubicBezTo>
                  <a:pt x="328229" y="8207483"/>
                  <a:pt x="306249" y="8148961"/>
                  <a:pt x="285845" y="8086568"/>
                </a:cubicBezTo>
                <a:lnTo>
                  <a:pt x="278760" y="8065083"/>
                </a:lnTo>
                <a:cubicBezTo>
                  <a:pt x="260898" y="8010859"/>
                  <a:pt x="242430" y="7954820"/>
                  <a:pt x="228745" y="7898356"/>
                </a:cubicBezTo>
                <a:cubicBezTo>
                  <a:pt x="210399" y="7822043"/>
                  <a:pt x="193505" y="7746153"/>
                  <a:pt x="178610" y="7672865"/>
                </a:cubicBezTo>
                <a:cubicBezTo>
                  <a:pt x="167771" y="7619670"/>
                  <a:pt x="159355" y="7564780"/>
                  <a:pt x="151181" y="7511705"/>
                </a:cubicBezTo>
                <a:lnTo>
                  <a:pt x="148033" y="7491250"/>
                </a:lnTo>
                <a:cubicBezTo>
                  <a:pt x="136346" y="7415239"/>
                  <a:pt x="124480" y="7339350"/>
                  <a:pt x="112429" y="7261704"/>
                </a:cubicBezTo>
                <a:cubicBezTo>
                  <a:pt x="91358" y="7126144"/>
                  <a:pt x="67440" y="6972488"/>
                  <a:pt x="50426" y="6821798"/>
                </a:cubicBezTo>
                <a:cubicBezTo>
                  <a:pt x="36258" y="6696767"/>
                  <a:pt x="23542" y="6559513"/>
                  <a:pt x="11614" y="6402104"/>
                </a:cubicBezTo>
                <a:cubicBezTo>
                  <a:pt x="6588" y="6334566"/>
                  <a:pt x="3440" y="6273201"/>
                  <a:pt x="1925" y="6214437"/>
                </a:cubicBezTo>
                <a:lnTo>
                  <a:pt x="1321" y="6193680"/>
                </a:lnTo>
                <a:cubicBezTo>
                  <a:pt x="472" y="6165902"/>
                  <a:pt x="-436" y="6137095"/>
                  <a:pt x="231" y="6108712"/>
                </a:cubicBezTo>
                <a:cubicBezTo>
                  <a:pt x="472" y="6098364"/>
                  <a:pt x="595" y="6088075"/>
                  <a:pt x="654" y="6077727"/>
                </a:cubicBezTo>
                <a:cubicBezTo>
                  <a:pt x="837" y="6055032"/>
                  <a:pt x="1017" y="6031551"/>
                  <a:pt x="2955" y="6008434"/>
                </a:cubicBezTo>
                <a:cubicBezTo>
                  <a:pt x="15005" y="5863613"/>
                  <a:pt x="31535" y="5708566"/>
                  <a:pt x="71014" y="5556181"/>
                </a:cubicBezTo>
                <a:cubicBezTo>
                  <a:pt x="101471" y="5438232"/>
                  <a:pt x="135499" y="5318768"/>
                  <a:pt x="168439" y="5203179"/>
                </a:cubicBezTo>
                <a:lnTo>
                  <a:pt x="187450" y="5136366"/>
                </a:lnTo>
                <a:cubicBezTo>
                  <a:pt x="205192" y="5073972"/>
                  <a:pt x="224325" y="5010791"/>
                  <a:pt x="242793" y="4949729"/>
                </a:cubicBezTo>
                <a:cubicBezTo>
                  <a:pt x="264409" y="4878317"/>
                  <a:pt x="286753" y="4804485"/>
                  <a:pt x="307037" y="4731500"/>
                </a:cubicBezTo>
                <a:cubicBezTo>
                  <a:pt x="340278" y="4612158"/>
                  <a:pt x="366012" y="4482467"/>
                  <a:pt x="390595" y="4311079"/>
                </a:cubicBezTo>
                <a:cubicBezTo>
                  <a:pt x="395560" y="4252740"/>
                  <a:pt x="395560" y="4194522"/>
                  <a:pt x="394955" y="4145260"/>
                </a:cubicBezTo>
                <a:cubicBezTo>
                  <a:pt x="394470" y="4099447"/>
                  <a:pt x="393018" y="4058477"/>
                  <a:pt x="390536" y="4019987"/>
                </a:cubicBezTo>
                <a:cubicBezTo>
                  <a:pt x="385872" y="3947245"/>
                  <a:pt x="376730" y="3876680"/>
                  <a:pt x="368434" y="3817251"/>
                </a:cubicBezTo>
                <a:cubicBezTo>
                  <a:pt x="357839" y="3754070"/>
                  <a:pt x="345304" y="3690344"/>
                  <a:pt x="333133" y="3628676"/>
                </a:cubicBezTo>
                <a:cubicBezTo>
                  <a:pt x="321509" y="3569792"/>
                  <a:pt x="309458" y="3508911"/>
                  <a:pt x="299225" y="3448635"/>
                </a:cubicBezTo>
                <a:cubicBezTo>
                  <a:pt x="292262" y="3408027"/>
                  <a:pt x="285057" y="3364757"/>
                  <a:pt x="279001" y="3321547"/>
                </a:cubicBezTo>
                <a:cubicBezTo>
                  <a:pt x="277427" y="3310230"/>
                  <a:pt x="275733" y="3298912"/>
                  <a:pt x="273977" y="3287596"/>
                </a:cubicBezTo>
                <a:cubicBezTo>
                  <a:pt x="270525" y="3265144"/>
                  <a:pt x="266952" y="3241965"/>
                  <a:pt x="264772" y="3219029"/>
                </a:cubicBezTo>
                <a:cubicBezTo>
                  <a:pt x="256600" y="3133214"/>
                  <a:pt x="251149" y="3067371"/>
                  <a:pt x="247092" y="3005642"/>
                </a:cubicBezTo>
                <a:cubicBezTo>
                  <a:pt x="243036" y="2942824"/>
                  <a:pt x="242310" y="2880187"/>
                  <a:pt x="244973" y="2819428"/>
                </a:cubicBezTo>
                <a:cubicBezTo>
                  <a:pt x="245458" y="2808353"/>
                  <a:pt x="245760" y="2797277"/>
                  <a:pt x="246063" y="2786142"/>
                </a:cubicBezTo>
                <a:cubicBezTo>
                  <a:pt x="246729" y="2762056"/>
                  <a:pt x="247395" y="2737123"/>
                  <a:pt x="250119" y="2712613"/>
                </a:cubicBezTo>
                <a:lnTo>
                  <a:pt x="258476" y="2636843"/>
                </a:lnTo>
                <a:lnTo>
                  <a:pt x="263320" y="2592907"/>
                </a:lnTo>
                <a:cubicBezTo>
                  <a:pt x="267528" y="2555235"/>
                  <a:pt x="273129" y="2516518"/>
                  <a:pt x="280228" y="2476190"/>
                </a:cubicBezTo>
                <a:close/>
                <a:moveTo>
                  <a:pt x="4084376" y="1458"/>
                </a:moveTo>
                <a:cubicBezTo>
                  <a:pt x="4154493" y="4423"/>
                  <a:pt x="4225941" y="8599"/>
                  <a:pt x="4296664" y="13803"/>
                </a:cubicBezTo>
                <a:lnTo>
                  <a:pt x="4332794" y="17518"/>
                </a:lnTo>
                <a:lnTo>
                  <a:pt x="3622268" y="17518"/>
                </a:lnTo>
                <a:lnTo>
                  <a:pt x="3730008" y="8228"/>
                </a:lnTo>
                <a:cubicBezTo>
                  <a:pt x="3765414" y="5815"/>
                  <a:pt x="3798248" y="4272"/>
                  <a:pt x="3829764" y="3515"/>
                </a:cubicBezTo>
                <a:lnTo>
                  <a:pt x="3873905" y="2365"/>
                </a:lnTo>
                <a:cubicBezTo>
                  <a:pt x="3943173" y="490"/>
                  <a:pt x="4014804" y="-1386"/>
                  <a:pt x="4084376" y="1458"/>
                </a:cubicBezTo>
                <a:close/>
              </a:path>
            </a:pathLst>
          </a:custGeom>
          <a:solidFill>
            <a:schemeClr val="accent3"/>
          </a:solidFill>
          <a:ln w="0" cap="flat">
            <a:noFill/>
            <a:prstDash val="solid"/>
            <a:miter/>
          </a:ln>
        </p:spPr>
        <p:txBody>
          <a:bodyPr wrap="square" rtlCol="0" anchor="ctr">
            <a:noAutofit/>
          </a:bodyPr>
          <a:lstStyle/>
          <a:p>
            <a:endParaRPr lang="sv-SE"/>
          </a:p>
        </p:txBody>
      </p:sp>
      <p:sp>
        <p:nvSpPr>
          <p:cNvPr id="6" name="Frihandsfigur 5">
            <a:extLst>
              <a:ext uri="{FF2B5EF4-FFF2-40B4-BE49-F238E27FC236}">
                <a16:creationId xmlns:a16="http://schemas.microsoft.com/office/drawing/2014/main" id="{0C11510E-AD4E-7A49-0351-EB5E0ED79D1B}"/>
              </a:ext>
            </a:extLst>
          </p:cNvPr>
          <p:cNvSpPr/>
          <p:nvPr/>
        </p:nvSpPr>
        <p:spPr>
          <a:xfrm>
            <a:off x="4706620" y="1386124"/>
            <a:ext cx="12001" cy="3227"/>
          </a:xfrm>
          <a:custGeom>
            <a:avLst/>
            <a:gdLst>
              <a:gd name="connsiteX0" fmla="*/ 12002 w 12001"/>
              <a:gd name="connsiteY0" fmla="*/ 3228 h 3227"/>
              <a:gd name="connsiteX1" fmla="*/ 0 w 12001"/>
              <a:gd name="connsiteY1" fmla="*/ 0 h 3227"/>
              <a:gd name="connsiteX2" fmla="*/ 10763 w 12001"/>
              <a:gd name="connsiteY2" fmla="*/ 2563 h 3227"/>
              <a:gd name="connsiteX3" fmla="*/ 12002 w 12001"/>
              <a:gd name="connsiteY3" fmla="*/ 3228 h 3227"/>
            </a:gdLst>
            <a:ahLst/>
            <a:cxnLst>
              <a:cxn ang="0">
                <a:pos x="connsiteX0" y="connsiteY0"/>
              </a:cxn>
              <a:cxn ang="0">
                <a:pos x="connsiteX1" y="connsiteY1"/>
              </a:cxn>
              <a:cxn ang="0">
                <a:pos x="connsiteX2" y="connsiteY2"/>
              </a:cxn>
              <a:cxn ang="0">
                <a:pos x="connsiteX3" y="connsiteY3"/>
              </a:cxn>
            </a:cxnLst>
            <a:rect l="l" t="t" r="r" b="b"/>
            <a:pathLst>
              <a:path w="12001" h="3227">
                <a:moveTo>
                  <a:pt x="12002" y="3228"/>
                </a:moveTo>
                <a:cubicBezTo>
                  <a:pt x="8001" y="2183"/>
                  <a:pt x="4000" y="1044"/>
                  <a:pt x="0" y="0"/>
                </a:cubicBezTo>
                <a:cubicBezTo>
                  <a:pt x="3619" y="0"/>
                  <a:pt x="7239" y="1044"/>
                  <a:pt x="10763" y="2563"/>
                </a:cubicBezTo>
                <a:cubicBezTo>
                  <a:pt x="11144" y="2753"/>
                  <a:pt x="11621" y="3038"/>
                  <a:pt x="12002" y="3228"/>
                </a:cubicBezTo>
                <a:close/>
              </a:path>
            </a:pathLst>
          </a:custGeom>
          <a:solidFill>
            <a:schemeClr val="accent5"/>
          </a:solidFill>
          <a:ln w="0" cap="flat">
            <a:noFill/>
            <a:prstDash val="solid"/>
            <a:miter/>
          </a:ln>
        </p:spPr>
        <p:txBody>
          <a:bodyPr rtlCol="0" anchor="ctr"/>
          <a:lstStyle/>
          <a:p>
            <a:endParaRPr lang="sv-SE">
              <a:solidFill>
                <a:schemeClr val="accent1">
                  <a:lumMod val="40000"/>
                  <a:lumOff val="60000"/>
                </a:schemeClr>
              </a:solidFill>
            </a:endParaRPr>
          </a:p>
        </p:txBody>
      </p:sp>
      <p:sp>
        <p:nvSpPr>
          <p:cNvPr id="8" name="Title 1">
            <a:extLst>
              <a:ext uri="{FF2B5EF4-FFF2-40B4-BE49-F238E27FC236}">
                <a16:creationId xmlns:a16="http://schemas.microsoft.com/office/drawing/2014/main" id="{2E39E828-50AE-8EDC-3F73-6BD71BF1E415}"/>
              </a:ext>
            </a:extLst>
          </p:cNvPr>
          <p:cNvSpPr>
            <a:spLocks noGrp="1"/>
          </p:cNvSpPr>
          <p:nvPr>
            <p:ph type="ctrTitle"/>
          </p:nvPr>
        </p:nvSpPr>
        <p:spPr>
          <a:xfrm>
            <a:off x="6542302" y="1148316"/>
            <a:ext cx="4833147"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9" name="Platshållare för text 11">
            <a:extLst>
              <a:ext uri="{FF2B5EF4-FFF2-40B4-BE49-F238E27FC236}">
                <a16:creationId xmlns:a16="http://schemas.microsoft.com/office/drawing/2014/main" id="{9CF76B6F-C462-6276-1D2F-D5774555644E}"/>
              </a:ext>
            </a:extLst>
          </p:cNvPr>
          <p:cNvSpPr>
            <a:spLocks noGrp="1"/>
          </p:cNvSpPr>
          <p:nvPr>
            <p:ph type="body" sz="quarter" idx="12"/>
          </p:nvPr>
        </p:nvSpPr>
        <p:spPr>
          <a:xfrm>
            <a:off x="6542302" y="2727572"/>
            <a:ext cx="4858270" cy="3147977"/>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480253747"/>
      </p:ext>
    </p:extLst>
  </p:cSld>
  <p:clrMapOvr>
    <a:overrideClrMapping bg1="lt1" tx1="dk1" bg2="lt2" tx2="dk2" accent1="accent1" accent2="accent2" accent3="accent3" accent4="accent4" accent5="accent5" accent6="accent6" hlink="hlink" folHlink="folHlink"/>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Avslut/Kontakt Aprikos">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9DDDF2E-32AF-E791-EE35-B54AB54F91B4}"/>
              </a:ext>
            </a:extLst>
          </p:cNvPr>
          <p:cNvSpPr/>
          <p:nvPr userDrawn="1"/>
        </p:nvSpPr>
        <p:spPr>
          <a:xfrm>
            <a:off x="9791700" y="5994400"/>
            <a:ext cx="2400300" cy="7493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ECA50722-D442-2FA6-851C-4B1A130EEB75}"/>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8" name="Bild 7">
            <a:extLst>
              <a:ext uri="{FF2B5EF4-FFF2-40B4-BE49-F238E27FC236}">
                <a16:creationId xmlns:a16="http://schemas.microsoft.com/office/drawing/2014/main" id="{0FD7B4F3-2E54-5228-D942-1477B153CB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152" b="73073"/>
          <a:stretch/>
        </p:blipFill>
        <p:spPr>
          <a:xfrm flipH="1">
            <a:off x="407987" y="4598577"/>
            <a:ext cx="5813685" cy="1846628"/>
          </a:xfrm>
          <a:prstGeom prst="rect">
            <a:avLst/>
          </a:prstGeom>
        </p:spPr>
      </p:pic>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4"/>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dirty="0"/>
              <a:t>Enhet, Göteborgs Stad</a:t>
            </a:r>
            <a:br>
              <a:rPr lang="sv-SE" dirty="0"/>
            </a:br>
            <a:r>
              <a:rPr lang="sv-SE" dirty="0"/>
              <a:t>Förnamn Efternamn</a:t>
            </a:r>
            <a:br>
              <a:rPr lang="sv-SE" dirty="0"/>
            </a:br>
            <a:r>
              <a:rPr lang="sv-SE" dirty="0"/>
              <a:t>namn@namn.se</a:t>
            </a:r>
          </a:p>
        </p:txBody>
      </p:sp>
      <p:pic>
        <p:nvPicPr>
          <p:cNvPr id="3" name="Bild 2">
            <a:extLst>
              <a:ext uri="{FF2B5EF4-FFF2-40B4-BE49-F238E27FC236}">
                <a16:creationId xmlns:a16="http://schemas.microsoft.com/office/drawing/2014/main" id="{24AC4971-C701-5547-DF0C-6946167D3CB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33296" b="25113"/>
          <a:stretch/>
        </p:blipFill>
        <p:spPr>
          <a:xfrm>
            <a:off x="9174507" y="1408176"/>
            <a:ext cx="2604744" cy="5046173"/>
          </a:xfrm>
          <a:prstGeom prst="rect">
            <a:avLst/>
          </a:prstGeom>
        </p:spPr>
      </p:pic>
    </p:spTree>
    <p:extLst>
      <p:ext uri="{BB962C8B-B14F-4D97-AF65-F5344CB8AC3E}">
        <p14:creationId xmlns:p14="http://schemas.microsoft.com/office/powerpoint/2010/main" val="201653565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vslut/kontakt - ljusgrö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2B11328-FD9E-C574-5675-3C486B0C2868}"/>
              </a:ext>
            </a:extLst>
          </p:cNvPr>
          <p:cNvSpPr/>
          <p:nvPr userDrawn="1"/>
        </p:nvSpPr>
        <p:spPr>
          <a:xfrm>
            <a:off x="9791700" y="5994400"/>
            <a:ext cx="2400300" cy="7493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97977704-4DF4-69D3-82BC-8B181A82B79D}"/>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8062"/>
            <a:ext cx="11371264" cy="5304749"/>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pic>
        <p:nvPicPr>
          <p:cNvPr id="2" name="Bild 1">
            <a:extLst>
              <a:ext uri="{FF2B5EF4-FFF2-40B4-BE49-F238E27FC236}">
                <a16:creationId xmlns:a16="http://schemas.microsoft.com/office/drawing/2014/main" id="{45D0D916-BC76-C515-726D-AB4481BE644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644" t="-1" r="-1" b="42338"/>
          <a:stretch/>
        </p:blipFill>
        <p:spPr>
          <a:xfrm flipH="1">
            <a:off x="5683250" y="1696820"/>
            <a:ext cx="6096000" cy="4756179"/>
          </a:xfrm>
          <a:prstGeom prst="rect">
            <a:avLst/>
          </a:prstGeom>
        </p:spPr>
      </p:pic>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dirty="0"/>
              <a:t>Enhet, Göteborgs Stad</a:t>
            </a:r>
            <a:br>
              <a:rPr lang="sv-SE" dirty="0"/>
            </a:br>
            <a:r>
              <a:rPr lang="sv-SE" dirty="0"/>
              <a:t>Förnamn Efternamn</a:t>
            </a:r>
            <a:br>
              <a:rPr lang="sv-SE" dirty="0"/>
            </a:br>
            <a:r>
              <a:rPr lang="sv-SE" dirty="0"/>
              <a:t>namn@namn.se</a:t>
            </a:r>
          </a:p>
        </p:txBody>
      </p:sp>
    </p:spTree>
    <p:extLst>
      <p:ext uri="{BB962C8B-B14F-4D97-AF65-F5344CB8AC3E}">
        <p14:creationId xmlns:p14="http://schemas.microsoft.com/office/powerpoint/2010/main" val="98415193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2747627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9547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400392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cSld name="2_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p:nvSpPr>
        <p:spPr>
          <a:xfrm>
            <a:off x="-25124" y="-1"/>
            <a:ext cx="6807374" cy="5681603"/>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accent2"/>
          </a:solidFill>
          <a:ln w="0" cap="flat">
            <a:noFill/>
            <a:prstDash val="solid"/>
            <a:miter/>
          </a:ln>
        </p:spPr>
        <p:txBody>
          <a:bodyPr rtlCol="0" anchor="ctr"/>
          <a:lstStyle/>
          <a:p>
            <a:endParaRPr lang="sv-SE"/>
          </a:p>
        </p:txBody>
      </p:sp>
      <p:sp>
        <p:nvSpPr>
          <p:cNvPr id="24" name="Platshållare för bild 23">
            <a:extLst>
              <a:ext uri="{FF2B5EF4-FFF2-40B4-BE49-F238E27FC236}">
                <a16:creationId xmlns:a16="http://schemas.microsoft.com/office/drawing/2014/main" id="{81B87062-41FC-D678-7DCE-D9CBB143FD88}"/>
              </a:ext>
            </a:extLst>
          </p:cNvPr>
          <p:cNvSpPr>
            <a:spLocks noGrp="1"/>
          </p:cNvSpPr>
          <p:nvPr>
            <p:ph type="pic" sz="quarter" idx="11"/>
          </p:nvPr>
        </p:nvSpPr>
        <p:spPr>
          <a:xfrm>
            <a:off x="5384626" y="1"/>
            <a:ext cx="6807374" cy="5681601"/>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r>
              <a:rPr lang="sv-SE"/>
              <a:t>Klicka på ikonen för att lägga till en bild</a:t>
            </a:r>
          </a:p>
        </p:txBody>
      </p:sp>
      <p:sp>
        <p:nvSpPr>
          <p:cNvPr id="2" name="Title 1">
            <a:extLst>
              <a:ext uri="{FF2B5EF4-FFF2-40B4-BE49-F238E27FC236}">
                <a16:creationId xmlns:a16="http://schemas.microsoft.com/office/drawing/2014/main" id="{F106DF36-6046-F126-7149-05E481638DBA}"/>
              </a:ext>
            </a:extLst>
          </p:cNvPr>
          <p:cNvSpPr>
            <a:spLocks noGrp="1"/>
          </p:cNvSpPr>
          <p:nvPr>
            <p:ph type="ctrTitle" hasCustomPrompt="1"/>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r>
              <a:rPr lang="sv-SE"/>
              <a:t>Klicka här för att lägga till mellanrubrik</a:t>
            </a:r>
            <a:endParaRPr lang="en-US"/>
          </a:p>
        </p:txBody>
      </p:sp>
      <p:sp>
        <p:nvSpPr>
          <p:cNvPr id="6" name="Platshållare för text 11">
            <a:extLst>
              <a:ext uri="{FF2B5EF4-FFF2-40B4-BE49-F238E27FC236}">
                <a16:creationId xmlns:a16="http://schemas.microsoft.com/office/drawing/2014/main" id="{5D538B02-9A6D-C5BF-34FB-CDF816B1D815}"/>
              </a:ext>
            </a:extLst>
          </p:cNvPr>
          <p:cNvSpPr>
            <a:spLocks noGrp="1"/>
          </p:cNvSpPr>
          <p:nvPr>
            <p:ph type="body" sz="quarter" idx="13"/>
          </p:nvPr>
        </p:nvSpPr>
        <p:spPr>
          <a:xfrm>
            <a:off x="551480" y="2807133"/>
            <a:ext cx="4858270" cy="2255756"/>
          </a:xfrm>
        </p:spPr>
        <p:txBody>
          <a:bodyPr/>
          <a:lstStyle>
            <a:lvl1pPr marL="0" indent="0">
              <a:buNone/>
              <a:defRPr>
                <a:solidFill>
                  <a:schemeClr val="tx1"/>
                </a:solidFill>
              </a:defRPr>
            </a:lvl1pPr>
          </a:lstStyle>
          <a:p>
            <a:pPr lvl="0"/>
            <a:r>
              <a:rPr lang="sv-SE"/>
              <a:t>Klicka här för att ändra format på bakgrundstexten</a:t>
            </a:r>
          </a:p>
        </p:txBody>
      </p:sp>
    </p:spTree>
    <p:extLst>
      <p:ext uri="{BB962C8B-B14F-4D97-AF65-F5344CB8AC3E}">
        <p14:creationId xmlns:p14="http://schemas.microsoft.com/office/powerpoint/2010/main" val="101732844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6083419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1"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89020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Rubrikbild - Mörk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E867F-7ABF-04F4-B52E-0062357B8B37}"/>
              </a:ext>
            </a:extLst>
          </p:cNvPr>
          <p:cNvSpPr/>
          <p:nvPr userDrawn="1"/>
        </p:nvSpPr>
        <p:spPr>
          <a:xfrm>
            <a:off x="407987"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Platshållare för text 4">
            <a:extLst>
              <a:ext uri="{FF2B5EF4-FFF2-40B4-BE49-F238E27FC236}">
                <a16:creationId xmlns:a16="http://schemas.microsoft.com/office/drawing/2014/main" id="{721D6372-CD6C-4320-E3AE-C245F2E19909}"/>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2AFFF7B1-E73C-5495-00BE-579095939AD6}"/>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2" name="Title 1">
            <a:extLst>
              <a:ext uri="{FF2B5EF4-FFF2-40B4-BE49-F238E27FC236}">
                <a16:creationId xmlns:a16="http://schemas.microsoft.com/office/drawing/2014/main" id="{C235FB32-144F-CBFA-ABC6-DC1A0B32DA2F}"/>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dirty="0"/>
              <a:t>Klicka här för att ändra mall för rubrikformat</a:t>
            </a:r>
            <a:endParaRPr lang="en-US" dirty="0"/>
          </a:p>
        </p:txBody>
      </p:sp>
      <p:sp>
        <p:nvSpPr>
          <p:cNvPr id="4" name="Platshållare för text 4">
            <a:extLst>
              <a:ext uri="{FF2B5EF4-FFF2-40B4-BE49-F238E27FC236}">
                <a16:creationId xmlns:a16="http://schemas.microsoft.com/office/drawing/2014/main" id="{897EB0F2-BC50-0C74-D01E-5712B3537B3B}"/>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Datum</a:t>
            </a:r>
          </a:p>
        </p:txBody>
      </p:sp>
    </p:spTree>
    <p:extLst>
      <p:ext uri="{BB962C8B-B14F-4D97-AF65-F5344CB8AC3E}">
        <p14:creationId xmlns:p14="http://schemas.microsoft.com/office/powerpoint/2010/main" val="7045410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Rubrikbild - Apriko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B5AFCD2-7A42-3229-A4D2-B3901518F80F}"/>
              </a:ext>
            </a:extLst>
          </p:cNvPr>
          <p:cNvSpPr>
            <a:spLocks noGrp="1" noRot="1" noMove="1" noResize="1" noEditPoints="1" noAdjustHandles="1" noChangeArrowheads="1" noChangeShapeType="1"/>
          </p:cNvSpPr>
          <p:nvPr userDrawn="1"/>
        </p:nvSpPr>
        <p:spPr>
          <a:xfrm>
            <a:off x="407987"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Platshållare för text 4">
            <a:extLst>
              <a:ext uri="{FF2B5EF4-FFF2-40B4-BE49-F238E27FC236}">
                <a16:creationId xmlns:a16="http://schemas.microsoft.com/office/drawing/2014/main" id="{421DCEF6-6698-94D6-31D5-AC1769471833}"/>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dirty="0"/>
              <a:t>Eventuell underrubrik</a:t>
            </a:r>
          </a:p>
        </p:txBody>
      </p:sp>
      <p:sp>
        <p:nvSpPr>
          <p:cNvPr id="9" name="Platshållare för text 4">
            <a:extLst>
              <a:ext uri="{FF2B5EF4-FFF2-40B4-BE49-F238E27FC236}">
                <a16:creationId xmlns:a16="http://schemas.microsoft.com/office/drawing/2014/main" id="{E1F5BB1A-4529-C204-E86D-9F2648C811E0}"/>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itle 1">
            <a:extLst>
              <a:ext uri="{FF2B5EF4-FFF2-40B4-BE49-F238E27FC236}">
                <a16:creationId xmlns:a16="http://schemas.microsoft.com/office/drawing/2014/main" id="{94AFA16A-3E04-AEA4-CD20-2E6B8E7750E6}"/>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dirty="0"/>
              <a:t>Klicka här för att ändra mall för rubrikformat</a:t>
            </a:r>
            <a:endParaRPr lang="en-US" dirty="0"/>
          </a:p>
        </p:txBody>
      </p:sp>
      <p:sp>
        <p:nvSpPr>
          <p:cNvPr id="12" name="Platshållare för text 4">
            <a:extLst>
              <a:ext uri="{FF2B5EF4-FFF2-40B4-BE49-F238E27FC236}">
                <a16:creationId xmlns:a16="http://schemas.microsoft.com/office/drawing/2014/main" id="{D317A6E9-FF4C-E9BB-97F3-1E82956CAD38}"/>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Tree>
    <p:extLst>
      <p:ext uri="{BB962C8B-B14F-4D97-AF65-F5344CB8AC3E}">
        <p14:creationId xmlns:p14="http://schemas.microsoft.com/office/powerpoint/2010/main" val="153294874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Rubrik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Platshållare för text 4">
            <a:extLst>
              <a:ext uri="{FF2B5EF4-FFF2-40B4-BE49-F238E27FC236}">
                <a16:creationId xmlns:a16="http://schemas.microsoft.com/office/drawing/2014/main" id="{60203A0A-12F6-B281-008C-0CB0ED0B9C57}"/>
              </a:ext>
            </a:extLst>
          </p:cNvPr>
          <p:cNvSpPr>
            <a:spLocks noGrp="1"/>
          </p:cNvSpPr>
          <p:nvPr>
            <p:ph type="body" sz="quarter" idx="11" hasCustomPrompt="1"/>
          </p:nvPr>
        </p:nvSpPr>
        <p:spPr>
          <a:xfrm>
            <a:off x="1731696" y="3313546"/>
            <a:ext cx="8728608"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dirty="0"/>
              <a:t>Eventuell underrubrik</a:t>
            </a:r>
          </a:p>
        </p:txBody>
      </p:sp>
      <p:sp>
        <p:nvSpPr>
          <p:cNvPr id="10" name="Platshållare för text 4">
            <a:extLst>
              <a:ext uri="{FF2B5EF4-FFF2-40B4-BE49-F238E27FC236}">
                <a16:creationId xmlns:a16="http://schemas.microsoft.com/office/drawing/2014/main" id="{6A5EF27A-F441-6AD3-5E39-9C43EE1A4CDA}"/>
              </a:ext>
            </a:extLst>
          </p:cNvPr>
          <p:cNvSpPr>
            <a:spLocks noGrp="1"/>
          </p:cNvSpPr>
          <p:nvPr>
            <p:ph type="body" sz="quarter" idx="12" hasCustomPrompt="1"/>
          </p:nvPr>
        </p:nvSpPr>
        <p:spPr>
          <a:xfrm>
            <a:off x="1731696" y="3856182"/>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itle 1">
            <a:extLst>
              <a:ext uri="{FF2B5EF4-FFF2-40B4-BE49-F238E27FC236}">
                <a16:creationId xmlns:a16="http://schemas.microsoft.com/office/drawing/2014/main" id="{5C18D90D-7604-DC1F-CED7-CD265CF3AC2C}"/>
              </a:ext>
            </a:extLst>
          </p:cNvPr>
          <p:cNvSpPr>
            <a:spLocks noGrp="1"/>
          </p:cNvSpPr>
          <p:nvPr>
            <p:ph type="ctrTitle"/>
          </p:nvPr>
        </p:nvSpPr>
        <p:spPr>
          <a:xfrm>
            <a:off x="1731696" y="1774098"/>
            <a:ext cx="8728608"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dirty="0"/>
              <a:t>Klicka här för att ändra mall för rubrikformat</a:t>
            </a:r>
            <a:endParaRPr lang="en-US" dirty="0"/>
          </a:p>
        </p:txBody>
      </p:sp>
      <p:sp>
        <p:nvSpPr>
          <p:cNvPr id="12" name="Platshållare för text 4">
            <a:extLst>
              <a:ext uri="{FF2B5EF4-FFF2-40B4-BE49-F238E27FC236}">
                <a16:creationId xmlns:a16="http://schemas.microsoft.com/office/drawing/2014/main" id="{0041E0DA-B7E3-9D0A-D154-9688A1AEC8E8}"/>
              </a:ext>
            </a:extLst>
          </p:cNvPr>
          <p:cNvSpPr>
            <a:spLocks noGrp="1"/>
          </p:cNvSpPr>
          <p:nvPr>
            <p:ph type="body" sz="quarter" idx="13" hasCustomPrompt="1"/>
          </p:nvPr>
        </p:nvSpPr>
        <p:spPr>
          <a:xfrm>
            <a:off x="1731696" y="4204566"/>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Tree>
    <p:extLst>
      <p:ext uri="{BB962C8B-B14F-4D97-AF65-F5344CB8AC3E}">
        <p14:creationId xmlns:p14="http://schemas.microsoft.com/office/powerpoint/2010/main" val="98116027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Rubrik med bild - Mörk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bg1"/>
                </a:solidFill>
                <a:latin typeface="+mn-lt"/>
              </a:defRPr>
            </a:lvl1pPr>
          </a:lstStyle>
          <a:p>
            <a:pPr lvl="0"/>
            <a:endParaRPr lang="sv-SE" dirty="0"/>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bg1"/>
                </a:solidFill>
              </a:defRPr>
            </a:lvl1pPr>
          </a:lstStyle>
          <a:p>
            <a:r>
              <a:rPr lang="sv-SE" dirty="0"/>
              <a:t>Klicka här</a:t>
            </a:r>
            <a:endParaRPr lang="en-US" dirty="0"/>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bg1"/>
                </a:solidFill>
                <a:latin typeface="+mn-lt"/>
              </a:defRPr>
            </a:lvl1pPr>
          </a:lstStyle>
          <a:p>
            <a:pPr lvl="0"/>
            <a:r>
              <a:rPr lang="sv-SE" dirty="0"/>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bg1"/>
                </a:solidFill>
                <a:latin typeface="+mj-lt"/>
              </a:defRPr>
            </a:lvl1pPr>
          </a:lstStyle>
          <a:p>
            <a:pPr lvl="0"/>
            <a:r>
              <a:rPr lang="sv-SE" dirty="0"/>
              <a:t>Eventuell underrubrik</a:t>
            </a:r>
          </a:p>
        </p:txBody>
      </p:sp>
      <p:sp>
        <p:nvSpPr>
          <p:cNvPr id="2" name="Platshållare för bild 3">
            <a:extLst>
              <a:ext uri="{FF2B5EF4-FFF2-40B4-BE49-F238E27FC236}">
                <a16:creationId xmlns:a16="http://schemas.microsoft.com/office/drawing/2014/main" id="{AFED7E8F-A531-46F4-8DDA-487F70B080CA}"/>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413666330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Rubrik med 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endParaRPr lang="sv-SE" dirty="0"/>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tx1"/>
                </a:solidFill>
              </a:defRPr>
            </a:lvl1pPr>
          </a:lstStyle>
          <a:p>
            <a:r>
              <a:rPr lang="sv-SE" dirty="0"/>
              <a:t>Klicka här</a:t>
            </a:r>
            <a:endParaRPr lang="en-US" dirty="0"/>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tx1"/>
                </a:solidFill>
                <a:latin typeface="+mj-lt"/>
              </a:defRPr>
            </a:lvl1pPr>
          </a:lstStyle>
          <a:p>
            <a:pPr lvl="0"/>
            <a:r>
              <a:rPr lang="sv-SE" dirty="0"/>
              <a:t>Eventuell underrubrik</a:t>
            </a:r>
          </a:p>
        </p:txBody>
      </p:sp>
      <p:sp>
        <p:nvSpPr>
          <p:cNvPr id="2" name="Platshållare för bild 3">
            <a:extLst>
              <a:ext uri="{FF2B5EF4-FFF2-40B4-BE49-F238E27FC236}">
                <a16:creationId xmlns:a16="http://schemas.microsoft.com/office/drawing/2014/main" id="{5B8E82BF-0F90-0EB1-C7E7-05A52433B561}"/>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13034300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Rubrik med bild - Ljusgrön">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407986" y="367346"/>
            <a:ext cx="11371264" cy="5301951"/>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Platshållare för text 4">
            <a:extLst>
              <a:ext uri="{FF2B5EF4-FFF2-40B4-BE49-F238E27FC236}">
                <a16:creationId xmlns:a16="http://schemas.microsoft.com/office/drawing/2014/main" id="{6CB33E12-B340-20D8-5E05-0F0E069B4F96}"/>
              </a:ext>
            </a:extLst>
          </p:cNvPr>
          <p:cNvSpPr>
            <a:spLocks noGrp="1"/>
          </p:cNvSpPr>
          <p:nvPr>
            <p:ph type="body" sz="quarter" idx="12"/>
          </p:nvPr>
        </p:nvSpPr>
        <p:spPr>
          <a:xfrm>
            <a:off x="1149789" y="3976442"/>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endParaRPr lang="sv-SE" dirty="0"/>
          </a:p>
        </p:txBody>
      </p:sp>
      <p:sp>
        <p:nvSpPr>
          <p:cNvPr id="7" name="Title 1">
            <a:extLst>
              <a:ext uri="{FF2B5EF4-FFF2-40B4-BE49-F238E27FC236}">
                <a16:creationId xmlns:a16="http://schemas.microsoft.com/office/drawing/2014/main" id="{73DD2969-D402-B463-24EC-F21CC632E4F0}"/>
              </a:ext>
            </a:extLst>
          </p:cNvPr>
          <p:cNvSpPr>
            <a:spLocks noGrp="1"/>
          </p:cNvSpPr>
          <p:nvPr>
            <p:ph type="ctrTitle"/>
          </p:nvPr>
        </p:nvSpPr>
        <p:spPr>
          <a:xfrm>
            <a:off x="1149789" y="1774098"/>
            <a:ext cx="4204409" cy="1349829"/>
          </a:xfrm>
          <a:prstGeom prst="rect">
            <a:avLst/>
          </a:prstGeom>
        </p:spPr>
        <p:txBody>
          <a:bodyPr anchor="ctr" anchorCtr="0">
            <a:normAutofit/>
          </a:bodyPr>
          <a:lstStyle>
            <a:lvl1pPr algn="l">
              <a:lnSpc>
                <a:spcPct val="90000"/>
              </a:lnSpc>
              <a:defRPr sz="4800" kern="0" spc="0" baseline="0">
                <a:solidFill>
                  <a:schemeClr val="tx1"/>
                </a:solidFill>
              </a:defRPr>
            </a:lvl1pPr>
          </a:lstStyle>
          <a:p>
            <a:r>
              <a:rPr lang="sv-SE" dirty="0"/>
              <a:t>Klicka här</a:t>
            </a:r>
            <a:endParaRPr lang="en-US" dirty="0"/>
          </a:p>
        </p:txBody>
      </p:sp>
      <p:sp>
        <p:nvSpPr>
          <p:cNvPr id="8" name="Platshållare för text 4">
            <a:extLst>
              <a:ext uri="{FF2B5EF4-FFF2-40B4-BE49-F238E27FC236}">
                <a16:creationId xmlns:a16="http://schemas.microsoft.com/office/drawing/2014/main" id="{8348FF0E-40A3-6772-E262-DE72469013FE}"/>
              </a:ext>
            </a:extLst>
          </p:cNvPr>
          <p:cNvSpPr>
            <a:spLocks noGrp="1"/>
          </p:cNvSpPr>
          <p:nvPr>
            <p:ph type="body" sz="quarter" idx="13" hasCustomPrompt="1"/>
          </p:nvPr>
        </p:nvSpPr>
        <p:spPr>
          <a:xfrm>
            <a:off x="1149789" y="4380446"/>
            <a:ext cx="4204409" cy="251417"/>
          </a:xfrm>
        </p:spPr>
        <p:txBody>
          <a:bodyPr>
            <a:norm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
        <p:nvSpPr>
          <p:cNvPr id="19" name="Platshållare för text 4">
            <a:extLst>
              <a:ext uri="{FF2B5EF4-FFF2-40B4-BE49-F238E27FC236}">
                <a16:creationId xmlns:a16="http://schemas.microsoft.com/office/drawing/2014/main" id="{3EC956C7-FE26-4235-602B-0F0A04157A6F}"/>
              </a:ext>
            </a:extLst>
          </p:cNvPr>
          <p:cNvSpPr>
            <a:spLocks noGrp="1"/>
          </p:cNvSpPr>
          <p:nvPr>
            <p:ph type="body" sz="quarter" idx="11" hasCustomPrompt="1"/>
          </p:nvPr>
        </p:nvSpPr>
        <p:spPr>
          <a:xfrm>
            <a:off x="1149789" y="3429000"/>
            <a:ext cx="4204409" cy="394854"/>
          </a:xfrm>
        </p:spPr>
        <p:txBody>
          <a:bodyPr>
            <a:noAutofit/>
          </a:bodyPr>
          <a:lstStyle>
            <a:lvl1pPr marL="0" indent="0">
              <a:lnSpc>
                <a:spcPct val="100000"/>
              </a:lnSpc>
              <a:spcBef>
                <a:spcPts val="0"/>
              </a:spcBef>
              <a:buNone/>
              <a:defRPr sz="2400" kern="0" baseline="0">
                <a:solidFill>
                  <a:schemeClr val="tx1"/>
                </a:solidFill>
                <a:latin typeface="+mj-lt"/>
              </a:defRPr>
            </a:lvl1pPr>
          </a:lstStyle>
          <a:p>
            <a:pPr lvl="0"/>
            <a:r>
              <a:rPr lang="sv-SE" dirty="0"/>
              <a:t>Eventuell underrubrik</a:t>
            </a:r>
          </a:p>
        </p:txBody>
      </p:sp>
      <p:sp>
        <p:nvSpPr>
          <p:cNvPr id="2" name="Platshållare för bild 3">
            <a:extLst>
              <a:ext uri="{FF2B5EF4-FFF2-40B4-BE49-F238E27FC236}">
                <a16:creationId xmlns:a16="http://schemas.microsoft.com/office/drawing/2014/main" id="{5B8E82BF-0F90-0EB1-C7E7-05A52433B561}"/>
              </a:ext>
            </a:extLst>
          </p:cNvPr>
          <p:cNvSpPr>
            <a:spLocks noGrp="1"/>
          </p:cNvSpPr>
          <p:nvPr>
            <p:ph type="pic" sz="quarter" idx="14"/>
          </p:nvPr>
        </p:nvSpPr>
        <p:spPr>
          <a:xfrm>
            <a:off x="6093618" y="503712"/>
            <a:ext cx="5533898" cy="5029217"/>
          </a:xfrm>
        </p:spPr>
        <p:txBody>
          <a:bodyPr/>
          <a:lstStyle/>
          <a:p>
            <a:endParaRPr lang="sv-SE"/>
          </a:p>
        </p:txBody>
      </p:sp>
    </p:spTree>
    <p:extLst>
      <p:ext uri="{BB962C8B-B14F-4D97-AF65-F5344CB8AC3E}">
        <p14:creationId xmlns:p14="http://schemas.microsoft.com/office/powerpoint/2010/main" val="3360019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Rubrikbild - pratbubblor">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8255A4D-CD6F-B9D9-49F0-EB59FF07E109}"/>
              </a:ext>
            </a:extLst>
          </p:cNvPr>
          <p:cNvSpPr/>
          <p:nvPr userDrawn="1"/>
        </p:nvSpPr>
        <p:spPr>
          <a:xfrm>
            <a:off x="407987" y="1145111"/>
            <a:ext cx="11371264" cy="5307952"/>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6" name="Bild 2">
            <a:extLst>
              <a:ext uri="{FF2B5EF4-FFF2-40B4-BE49-F238E27FC236}">
                <a16:creationId xmlns:a16="http://schemas.microsoft.com/office/drawing/2014/main" id="{25D809C0-4DEF-38D1-C532-2314B5EDB3D0}"/>
              </a:ext>
            </a:extLst>
          </p:cNvPr>
          <p:cNvSpPr/>
          <p:nvPr/>
        </p:nvSpPr>
        <p:spPr>
          <a:xfrm>
            <a:off x="4297150" y="1144856"/>
            <a:ext cx="7482101" cy="5308207"/>
          </a:xfrm>
          <a:custGeom>
            <a:avLst/>
            <a:gdLst>
              <a:gd name="connsiteX0" fmla="*/ 0 w 7482101"/>
              <a:gd name="connsiteY0" fmla="*/ 5308208 h 5308207"/>
              <a:gd name="connsiteX1" fmla="*/ 90175 w 7482101"/>
              <a:gd name="connsiteY1" fmla="*/ 5087636 h 5308207"/>
              <a:gd name="connsiteX2" fmla="*/ 324554 w 7482101"/>
              <a:gd name="connsiteY2" fmla="*/ 4865286 h 5308207"/>
              <a:gd name="connsiteX3" fmla="*/ 569789 w 7482101"/>
              <a:gd name="connsiteY3" fmla="*/ 4739825 h 5308207"/>
              <a:gd name="connsiteX4" fmla="*/ 811448 w 7482101"/>
              <a:gd name="connsiteY4" fmla="*/ 4621476 h 5308207"/>
              <a:gd name="connsiteX5" fmla="*/ 1269476 w 7482101"/>
              <a:gd name="connsiteY5" fmla="*/ 4549729 h 5308207"/>
              <a:gd name="connsiteX6" fmla="*/ 1666195 w 7482101"/>
              <a:gd name="connsiteY6" fmla="*/ 4521031 h 5308207"/>
              <a:gd name="connsiteX7" fmla="*/ 2142232 w 7482101"/>
              <a:gd name="connsiteY7" fmla="*/ 4531825 h 5308207"/>
              <a:gd name="connsiteX8" fmla="*/ 2282859 w 7482101"/>
              <a:gd name="connsiteY8" fmla="*/ 4546174 h 5308207"/>
              <a:gd name="connsiteX9" fmla="*/ 2445200 w 7482101"/>
              <a:gd name="connsiteY9" fmla="*/ 4531825 h 5308207"/>
              <a:gd name="connsiteX10" fmla="*/ 2856352 w 7482101"/>
              <a:gd name="connsiteY10" fmla="*/ 4506682 h 5308207"/>
              <a:gd name="connsiteX11" fmla="*/ 3429717 w 7482101"/>
              <a:gd name="connsiteY11" fmla="*/ 4477983 h 5308207"/>
              <a:gd name="connsiteX12" fmla="*/ 3999506 w 7482101"/>
              <a:gd name="connsiteY12" fmla="*/ 4373983 h 5308207"/>
              <a:gd name="connsiteX13" fmla="*/ 5323010 w 7482101"/>
              <a:gd name="connsiteY13" fmla="*/ 3850552 h 5308207"/>
              <a:gd name="connsiteX14" fmla="*/ 5990254 w 7482101"/>
              <a:gd name="connsiteY14" fmla="*/ 3337789 h 5308207"/>
              <a:gd name="connsiteX15" fmla="*/ 6203047 w 7482101"/>
              <a:gd name="connsiteY15" fmla="*/ 2964962 h 5308207"/>
              <a:gd name="connsiteX16" fmla="*/ 6383397 w 7482101"/>
              <a:gd name="connsiteY16" fmla="*/ 2617152 h 5308207"/>
              <a:gd name="connsiteX17" fmla="*/ 6531305 w 7482101"/>
              <a:gd name="connsiteY17" fmla="*/ 2237087 h 5308207"/>
              <a:gd name="connsiteX18" fmla="*/ 6599766 w 7482101"/>
              <a:gd name="connsiteY18" fmla="*/ 1724323 h 5308207"/>
              <a:gd name="connsiteX19" fmla="*/ 6646642 w 7482101"/>
              <a:gd name="connsiteY19" fmla="*/ 1272512 h 5308207"/>
              <a:gd name="connsiteX20" fmla="*/ 6668228 w 7482101"/>
              <a:gd name="connsiteY20" fmla="*/ 702479 h 5308207"/>
              <a:gd name="connsiteX21" fmla="*/ 6664651 w 7482101"/>
              <a:gd name="connsiteY21" fmla="*/ 250667 h 5308207"/>
              <a:gd name="connsiteX22" fmla="*/ 6639361 w 7482101"/>
              <a:gd name="connsiteY22" fmla="*/ 0 h 5308207"/>
              <a:gd name="connsiteX23" fmla="*/ 7482102 w 7482101"/>
              <a:gd name="connsiteY23" fmla="*/ 0 h 5308207"/>
              <a:gd name="connsiteX24" fmla="*/ 7482102 w 7482101"/>
              <a:gd name="connsiteY24" fmla="*/ 5307954 h 5308207"/>
              <a:gd name="connsiteX25" fmla="*/ 0 w 7482101"/>
              <a:gd name="connsiteY25" fmla="*/ 5307954 h 530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82101" h="5308207">
                <a:moveTo>
                  <a:pt x="0" y="5308208"/>
                </a:moveTo>
                <a:cubicBezTo>
                  <a:pt x="11112" y="5255510"/>
                  <a:pt x="34742" y="5173478"/>
                  <a:pt x="90175" y="5087636"/>
                </a:cubicBezTo>
                <a:cubicBezTo>
                  <a:pt x="164384" y="4972715"/>
                  <a:pt x="257369" y="4909858"/>
                  <a:pt x="324554" y="4865286"/>
                </a:cubicBezTo>
                <a:cubicBezTo>
                  <a:pt x="363255" y="4839635"/>
                  <a:pt x="379221" y="4832905"/>
                  <a:pt x="569789" y="4739825"/>
                </a:cubicBezTo>
                <a:cubicBezTo>
                  <a:pt x="810170" y="4622365"/>
                  <a:pt x="797270" y="4626936"/>
                  <a:pt x="811448" y="4621476"/>
                </a:cubicBezTo>
                <a:cubicBezTo>
                  <a:pt x="862155" y="4601793"/>
                  <a:pt x="929084" y="4580714"/>
                  <a:pt x="1269476" y="4549729"/>
                </a:cubicBezTo>
                <a:cubicBezTo>
                  <a:pt x="1453402" y="4532968"/>
                  <a:pt x="1545365" y="4524713"/>
                  <a:pt x="1666195" y="4521031"/>
                </a:cubicBezTo>
                <a:cubicBezTo>
                  <a:pt x="1900190" y="4514047"/>
                  <a:pt x="2022935" y="4510364"/>
                  <a:pt x="2142232" y="4531825"/>
                </a:cubicBezTo>
                <a:cubicBezTo>
                  <a:pt x="2161647" y="4535253"/>
                  <a:pt x="2212865" y="4545285"/>
                  <a:pt x="2282859" y="4546174"/>
                </a:cubicBezTo>
                <a:cubicBezTo>
                  <a:pt x="2364221" y="4547317"/>
                  <a:pt x="2424764" y="4535507"/>
                  <a:pt x="2445200" y="4531825"/>
                </a:cubicBezTo>
                <a:cubicBezTo>
                  <a:pt x="2508297" y="4520269"/>
                  <a:pt x="2537929" y="4521158"/>
                  <a:pt x="2856352" y="4506682"/>
                </a:cubicBezTo>
                <a:cubicBezTo>
                  <a:pt x="3204024" y="4490936"/>
                  <a:pt x="3377988" y="4482936"/>
                  <a:pt x="3429717" y="4477983"/>
                </a:cubicBezTo>
                <a:cubicBezTo>
                  <a:pt x="3664479" y="4455507"/>
                  <a:pt x="3836654" y="4413983"/>
                  <a:pt x="3999506" y="4373983"/>
                </a:cubicBezTo>
                <a:cubicBezTo>
                  <a:pt x="4264283" y="4309094"/>
                  <a:pt x="4757436" y="4165347"/>
                  <a:pt x="5323010" y="3850552"/>
                </a:cubicBezTo>
                <a:cubicBezTo>
                  <a:pt x="5834555" y="3565853"/>
                  <a:pt x="5955129" y="3391630"/>
                  <a:pt x="5990254" y="3337789"/>
                </a:cubicBezTo>
                <a:cubicBezTo>
                  <a:pt x="6039812" y="3261725"/>
                  <a:pt x="6119386" y="3116836"/>
                  <a:pt x="6203047" y="2964962"/>
                </a:cubicBezTo>
                <a:cubicBezTo>
                  <a:pt x="6325920" y="2741597"/>
                  <a:pt x="6369347" y="2647882"/>
                  <a:pt x="6383397" y="2617152"/>
                </a:cubicBezTo>
                <a:cubicBezTo>
                  <a:pt x="6444323" y="2484072"/>
                  <a:pt x="6492731" y="2378040"/>
                  <a:pt x="6531305" y="2237087"/>
                </a:cubicBezTo>
                <a:cubicBezTo>
                  <a:pt x="6556339" y="2145404"/>
                  <a:pt x="6560298" y="2100325"/>
                  <a:pt x="6599766" y="1724323"/>
                </a:cubicBezTo>
                <a:cubicBezTo>
                  <a:pt x="6643704" y="1305909"/>
                  <a:pt x="6643065" y="1319877"/>
                  <a:pt x="6646642" y="1272512"/>
                </a:cubicBezTo>
                <a:cubicBezTo>
                  <a:pt x="6659159" y="1105147"/>
                  <a:pt x="6662224" y="970924"/>
                  <a:pt x="6668228" y="702479"/>
                </a:cubicBezTo>
                <a:cubicBezTo>
                  <a:pt x="6673848" y="455367"/>
                  <a:pt x="6671676" y="356192"/>
                  <a:pt x="6664651" y="250667"/>
                </a:cubicBezTo>
                <a:cubicBezTo>
                  <a:pt x="6657754" y="146794"/>
                  <a:pt x="6647536" y="60572"/>
                  <a:pt x="6639361" y="0"/>
                </a:cubicBezTo>
                <a:lnTo>
                  <a:pt x="7482102" y="0"/>
                </a:lnTo>
                <a:lnTo>
                  <a:pt x="7482102" y="5307954"/>
                </a:lnTo>
                <a:lnTo>
                  <a:pt x="0" y="5307954"/>
                </a:lnTo>
                <a:close/>
              </a:path>
            </a:pathLst>
          </a:custGeom>
          <a:solidFill>
            <a:srgbClr val="C1E0CE"/>
          </a:solidFill>
          <a:ln w="0" cap="flat">
            <a:noFill/>
            <a:prstDash val="solid"/>
            <a:miter/>
          </a:ln>
        </p:spPr>
        <p:txBody>
          <a:bodyPr rtlCol="0" anchor="ctr"/>
          <a:lstStyle/>
          <a:p>
            <a:endParaRPr lang="sv-SE"/>
          </a:p>
        </p:txBody>
      </p:sp>
      <p:grpSp>
        <p:nvGrpSpPr>
          <p:cNvPr id="5" name="Bild 46">
            <a:extLst>
              <a:ext uri="{FF2B5EF4-FFF2-40B4-BE49-F238E27FC236}">
                <a16:creationId xmlns:a16="http://schemas.microsoft.com/office/drawing/2014/main" id="{B158DE45-1179-45D7-F1A0-FC5A851F1325}"/>
              </a:ext>
            </a:extLst>
          </p:cNvPr>
          <p:cNvGrpSpPr/>
          <p:nvPr userDrawn="1"/>
        </p:nvGrpSpPr>
        <p:grpSpPr>
          <a:xfrm>
            <a:off x="7492095" y="3956345"/>
            <a:ext cx="3546428" cy="2178760"/>
            <a:chOff x="6347627" y="388765"/>
            <a:chExt cx="2101004" cy="1290759"/>
          </a:xfrm>
        </p:grpSpPr>
        <p:sp>
          <p:nvSpPr>
            <p:cNvPr id="6" name="Frihandsfigur 5">
              <a:extLst>
                <a:ext uri="{FF2B5EF4-FFF2-40B4-BE49-F238E27FC236}">
                  <a16:creationId xmlns:a16="http://schemas.microsoft.com/office/drawing/2014/main" id="{ADEC2A52-569F-930C-95A8-8E4E0563833C}"/>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chemeClr val="accent1"/>
            </a:solidFill>
            <a:ln w="0" cap="flat">
              <a:noFill/>
              <a:prstDash val="solid"/>
              <a:miter/>
            </a:ln>
          </p:spPr>
          <p:txBody>
            <a:bodyPr rtlCol="0" anchor="ctr"/>
            <a:lstStyle/>
            <a:p>
              <a:endParaRPr lang="sv-SE" dirty="0"/>
            </a:p>
          </p:txBody>
        </p:sp>
        <p:sp>
          <p:nvSpPr>
            <p:cNvPr id="14" name="Frihandsfigur 13">
              <a:extLst>
                <a:ext uri="{FF2B5EF4-FFF2-40B4-BE49-F238E27FC236}">
                  <a16:creationId xmlns:a16="http://schemas.microsoft.com/office/drawing/2014/main" id="{5F04CEBF-C8B6-50C3-7F0B-40BFA167C6CB}"/>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chemeClr val="accent5"/>
            </a:solidFill>
            <a:ln w="0" cap="flat">
              <a:noFill/>
              <a:prstDash val="solid"/>
              <a:miter/>
            </a:ln>
          </p:spPr>
          <p:txBody>
            <a:bodyPr rtlCol="0" anchor="ctr"/>
            <a:lstStyle/>
            <a:p>
              <a:endParaRPr lang="sv-SE"/>
            </a:p>
          </p:txBody>
        </p:sp>
      </p:gr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b="0" dirty="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5190"/>
            <a:ext cx="1481456" cy="499915"/>
          </a:xfrm>
          <a:prstGeom prst="rect">
            <a:avLst/>
          </a:prstGeom>
        </p:spPr>
      </p:pic>
      <p:sp>
        <p:nvSpPr>
          <p:cNvPr id="9" name="Platshållare för text 4">
            <a:extLst>
              <a:ext uri="{FF2B5EF4-FFF2-40B4-BE49-F238E27FC236}">
                <a16:creationId xmlns:a16="http://schemas.microsoft.com/office/drawing/2014/main" id="{1B38E81D-86F8-F9D2-D971-C809474BBEA8}"/>
              </a:ext>
            </a:extLst>
          </p:cNvPr>
          <p:cNvSpPr>
            <a:spLocks noGrp="1"/>
          </p:cNvSpPr>
          <p:nvPr>
            <p:ph type="body" sz="quarter" idx="11" hasCustomPrompt="1"/>
          </p:nvPr>
        </p:nvSpPr>
        <p:spPr>
          <a:xfrm>
            <a:off x="1731696" y="3906213"/>
            <a:ext cx="5629682" cy="394854"/>
          </a:xfrm>
        </p:spPr>
        <p:txBody>
          <a:bodyPr>
            <a:noAutofit/>
          </a:bodyPr>
          <a:lstStyle>
            <a:lvl1pPr marL="0" indent="0">
              <a:lnSpc>
                <a:spcPct val="100000"/>
              </a:lnSpc>
              <a:spcBef>
                <a:spcPts val="0"/>
              </a:spcBef>
              <a:buNone/>
              <a:defRPr sz="3000" kern="0" baseline="0">
                <a:solidFill>
                  <a:schemeClr val="bg1"/>
                </a:solidFill>
                <a:latin typeface="+mj-lt"/>
              </a:defRPr>
            </a:lvl1pPr>
          </a:lstStyle>
          <a:p>
            <a:pPr lvl="0"/>
            <a:r>
              <a:rPr lang="sv-SE" dirty="0"/>
              <a:t>Eventuell underrubrik</a:t>
            </a:r>
          </a:p>
        </p:txBody>
      </p:sp>
      <p:sp>
        <p:nvSpPr>
          <p:cNvPr id="10" name="Platshållare för text 4">
            <a:extLst>
              <a:ext uri="{FF2B5EF4-FFF2-40B4-BE49-F238E27FC236}">
                <a16:creationId xmlns:a16="http://schemas.microsoft.com/office/drawing/2014/main" id="{9956A3CD-E574-42DB-991B-244932883AD4}"/>
              </a:ext>
            </a:extLst>
          </p:cNvPr>
          <p:cNvSpPr>
            <a:spLocks noGrp="1"/>
          </p:cNvSpPr>
          <p:nvPr>
            <p:ph type="body" sz="quarter" idx="12" hasCustomPrompt="1"/>
          </p:nvPr>
        </p:nvSpPr>
        <p:spPr>
          <a:xfrm>
            <a:off x="1731696" y="4448849"/>
            <a:ext cx="562968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itle 1">
            <a:extLst>
              <a:ext uri="{FF2B5EF4-FFF2-40B4-BE49-F238E27FC236}">
                <a16:creationId xmlns:a16="http://schemas.microsoft.com/office/drawing/2014/main" id="{323DFA53-1524-0F9D-EB0E-6E09784D2432}"/>
              </a:ext>
            </a:extLst>
          </p:cNvPr>
          <p:cNvSpPr>
            <a:spLocks noGrp="1"/>
          </p:cNvSpPr>
          <p:nvPr>
            <p:ph type="ctrTitle"/>
          </p:nvPr>
        </p:nvSpPr>
        <p:spPr>
          <a:xfrm>
            <a:off x="1731696" y="2366765"/>
            <a:ext cx="8728608" cy="1349829"/>
          </a:xfrm>
          <a:prstGeom prst="rect">
            <a:avLst/>
          </a:prstGeom>
        </p:spPr>
        <p:txBody>
          <a:bodyPr anchor="ctr" anchorCtr="0">
            <a:noAutofit/>
          </a:bodyPr>
          <a:lstStyle>
            <a:lvl1pPr algn="l">
              <a:lnSpc>
                <a:spcPct val="90000"/>
              </a:lnSpc>
              <a:defRPr sz="4800" kern="0" spc="0" baseline="0">
                <a:solidFill>
                  <a:schemeClr val="bg1"/>
                </a:solidFill>
              </a:defRPr>
            </a:lvl1pPr>
          </a:lstStyle>
          <a:p>
            <a:r>
              <a:rPr lang="sv-SE" dirty="0"/>
              <a:t>Klicka här för att ändra mall för rubrikformat</a:t>
            </a:r>
            <a:endParaRPr lang="en-US" dirty="0"/>
          </a:p>
        </p:txBody>
      </p:sp>
      <p:sp>
        <p:nvSpPr>
          <p:cNvPr id="13" name="Platshållare för text 4">
            <a:extLst>
              <a:ext uri="{FF2B5EF4-FFF2-40B4-BE49-F238E27FC236}">
                <a16:creationId xmlns:a16="http://schemas.microsoft.com/office/drawing/2014/main" id="{31222856-446D-B7F8-8455-4681353990AD}"/>
              </a:ext>
            </a:extLst>
          </p:cNvPr>
          <p:cNvSpPr>
            <a:spLocks noGrp="1"/>
          </p:cNvSpPr>
          <p:nvPr>
            <p:ph type="body" sz="quarter" idx="13" hasCustomPrompt="1"/>
          </p:nvPr>
        </p:nvSpPr>
        <p:spPr>
          <a:xfrm>
            <a:off x="1731696" y="4797233"/>
            <a:ext cx="562968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Datum</a:t>
            </a:r>
          </a:p>
        </p:txBody>
      </p:sp>
    </p:spTree>
    <p:extLst>
      <p:ext uri="{BB962C8B-B14F-4D97-AF65-F5344CB8AC3E}">
        <p14:creationId xmlns:p14="http://schemas.microsoft.com/office/powerpoint/2010/main" val="109224997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Rubrikbild - smiley">
    <p:spTree>
      <p:nvGrpSpPr>
        <p:cNvPr id="1" name=""/>
        <p:cNvGrpSpPr/>
        <p:nvPr/>
      </p:nvGrpSpPr>
      <p:grpSpPr>
        <a:xfrm>
          <a:off x="0" y="0"/>
          <a:ext cx="0" cy="0"/>
          <a:chOff x="0" y="0"/>
          <a:chExt cx="0" cy="0"/>
        </a:xfrm>
      </p:grpSpPr>
      <p:sp>
        <p:nvSpPr>
          <p:cNvPr id="3" name="Google Shape;183;p67">
            <a:extLst>
              <a:ext uri="{FF2B5EF4-FFF2-40B4-BE49-F238E27FC236}">
                <a16:creationId xmlns:a16="http://schemas.microsoft.com/office/drawing/2014/main" id="{CFD27452-4DC9-88ED-85E3-271F19120A0F}"/>
              </a:ext>
            </a:extLst>
          </p:cNvPr>
          <p:cNvSpPr/>
          <p:nvPr userDrawn="1"/>
        </p:nvSpPr>
        <p:spPr>
          <a:xfrm>
            <a:off x="407987" y="1144856"/>
            <a:ext cx="11383884" cy="5307954"/>
          </a:xfrm>
          <a:prstGeom prst="rect">
            <a:avLst/>
          </a:prstGeom>
          <a:solidFill>
            <a:srgbClr val="FBCF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Bild 14">
            <a:extLst>
              <a:ext uri="{FF2B5EF4-FFF2-40B4-BE49-F238E27FC236}">
                <a16:creationId xmlns:a16="http://schemas.microsoft.com/office/drawing/2014/main" id="{FF1048DF-6350-33E7-F95C-73609E1EFF6F}"/>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3464" b="73073"/>
          <a:stretch/>
        </p:blipFill>
        <p:spPr>
          <a:xfrm rot="5400000" flipV="1">
            <a:off x="6829495" y="1550923"/>
            <a:ext cx="5370713" cy="4558584"/>
          </a:xfrm>
          <a:prstGeom prst="rect">
            <a:avLst/>
          </a:prstGeom>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0" dirty="0">
                <a:latin typeface="+mj-lt"/>
              </a:rPr>
              <a:t>Grundskoleförvaltningen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4"/>
          <a:stretch>
            <a:fillRect/>
          </a:stretch>
        </p:blipFill>
        <p:spPr>
          <a:xfrm>
            <a:off x="10297795" y="401983"/>
            <a:ext cx="1481456" cy="499915"/>
          </a:xfrm>
          <a:prstGeom prst="rect">
            <a:avLst/>
          </a:prstGeom>
        </p:spPr>
      </p:pic>
      <p:pic>
        <p:nvPicPr>
          <p:cNvPr id="13" name="Bild 12">
            <a:extLst>
              <a:ext uri="{FF2B5EF4-FFF2-40B4-BE49-F238E27FC236}">
                <a16:creationId xmlns:a16="http://schemas.microsoft.com/office/drawing/2014/main" id="{9ACAB325-90FA-6495-4013-F88305E3BFE9}"/>
              </a:ext>
            </a:extLst>
          </p:cNvPr>
          <p:cNvPicPr>
            <a:picLocks noChangeAspect="1"/>
          </p:cNvPicPr>
          <p:nvPr userDrawn="1"/>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r="33296" b="25113"/>
          <a:stretch/>
        </p:blipFill>
        <p:spPr>
          <a:xfrm rot="5400000">
            <a:off x="1622028" y="2660265"/>
            <a:ext cx="2576229" cy="5008861"/>
          </a:xfrm>
          <a:prstGeom prst="rect">
            <a:avLst/>
          </a:prstGeom>
        </p:spPr>
      </p:pic>
      <p:grpSp>
        <p:nvGrpSpPr>
          <p:cNvPr id="4" name="Bild 38">
            <a:extLst>
              <a:ext uri="{FF2B5EF4-FFF2-40B4-BE49-F238E27FC236}">
                <a16:creationId xmlns:a16="http://schemas.microsoft.com/office/drawing/2014/main" id="{ABA98C1B-E79C-76FB-59BF-E2546A362092}"/>
              </a:ext>
            </a:extLst>
          </p:cNvPr>
          <p:cNvGrpSpPr/>
          <p:nvPr userDrawn="1"/>
        </p:nvGrpSpPr>
        <p:grpSpPr>
          <a:xfrm rot="455438">
            <a:off x="8905249" y="2914578"/>
            <a:ext cx="2592841" cy="2658977"/>
            <a:chOff x="2440798" y="1207417"/>
            <a:chExt cx="1068639" cy="1095897"/>
          </a:xfrm>
          <a:solidFill>
            <a:schemeClr val="accent2"/>
          </a:solidFill>
        </p:grpSpPr>
        <p:sp>
          <p:nvSpPr>
            <p:cNvPr id="5" name="Frihandsfigur 71">
              <a:extLst>
                <a:ext uri="{FF2B5EF4-FFF2-40B4-BE49-F238E27FC236}">
                  <a16:creationId xmlns:a16="http://schemas.microsoft.com/office/drawing/2014/main" id="{0A2A1A4B-BA7C-3471-E8E9-594932F64946}"/>
                </a:ext>
              </a:extLst>
            </p:cNvPr>
            <p:cNvSpPr/>
            <p:nvPr/>
          </p:nvSpPr>
          <p:spPr>
            <a:xfrm>
              <a:off x="2440798" y="1480446"/>
              <a:ext cx="1068639" cy="822868"/>
            </a:xfrm>
            <a:custGeom>
              <a:avLst/>
              <a:gdLst>
                <a:gd name="connsiteX0" fmla="*/ 1068386 w 1068639"/>
                <a:gd name="connsiteY0" fmla="*/ 113363 h 822868"/>
                <a:gd name="connsiteX1" fmla="*/ 1007179 w 1068639"/>
                <a:gd name="connsiteY1" fmla="*/ 459054 h 822868"/>
                <a:gd name="connsiteX2" fmla="*/ 923270 w 1068639"/>
                <a:gd name="connsiteY2" fmla="*/ 592859 h 822868"/>
                <a:gd name="connsiteX3" fmla="*/ 661100 w 1068639"/>
                <a:gd name="connsiteY3" fmla="*/ 794583 h 822868"/>
                <a:gd name="connsiteX4" fmla="*/ 307084 w 1068639"/>
                <a:gd name="connsiteY4" fmla="*/ 777971 h 822868"/>
                <a:gd name="connsiteX5" fmla="*/ 256251 w 1068639"/>
                <a:gd name="connsiteY5" fmla="*/ 743416 h 822868"/>
                <a:gd name="connsiteX6" fmla="*/ 65038 w 1068639"/>
                <a:gd name="connsiteY6" fmla="*/ 487371 h 822868"/>
                <a:gd name="connsiteX7" fmla="*/ 25834 w 1068639"/>
                <a:gd name="connsiteY7" fmla="*/ 328754 h 822868"/>
                <a:gd name="connsiteX8" fmla="*/ 1741 w 1068639"/>
                <a:gd name="connsiteY8" fmla="*/ 221374 h 822868"/>
                <a:gd name="connsiteX9" fmla="*/ 3203 w 1068639"/>
                <a:gd name="connsiteY9" fmla="*/ 128152 h 822868"/>
                <a:gd name="connsiteX10" fmla="*/ 15041 w 1068639"/>
                <a:gd name="connsiteY10" fmla="*/ 101307 h 822868"/>
                <a:gd name="connsiteX11" fmla="*/ 44008 w 1068639"/>
                <a:gd name="connsiteY11" fmla="*/ 91494 h 822868"/>
                <a:gd name="connsiteX12" fmla="*/ 61278 w 1068639"/>
                <a:gd name="connsiteY12" fmla="*/ 111961 h 822868"/>
                <a:gd name="connsiteX13" fmla="*/ 67336 w 1068639"/>
                <a:gd name="connsiteY13" fmla="*/ 186889 h 822868"/>
                <a:gd name="connsiteX14" fmla="*/ 151662 w 1068639"/>
                <a:gd name="connsiteY14" fmla="*/ 517791 h 822868"/>
                <a:gd name="connsiteX15" fmla="*/ 239957 w 1068639"/>
                <a:gd name="connsiteY15" fmla="*/ 627905 h 822868"/>
                <a:gd name="connsiteX16" fmla="*/ 392454 w 1068639"/>
                <a:gd name="connsiteY16" fmla="*/ 687483 h 822868"/>
                <a:gd name="connsiteX17" fmla="*/ 621200 w 1068639"/>
                <a:gd name="connsiteY17" fmla="*/ 673395 h 822868"/>
                <a:gd name="connsiteX18" fmla="*/ 745148 w 1068639"/>
                <a:gd name="connsiteY18" fmla="*/ 610873 h 822868"/>
                <a:gd name="connsiteX19" fmla="*/ 804684 w 1068639"/>
                <a:gd name="connsiteY19" fmla="*/ 549963 h 822868"/>
                <a:gd name="connsiteX20" fmla="*/ 876825 w 1068639"/>
                <a:gd name="connsiteY20" fmla="*/ 448190 h 822868"/>
                <a:gd name="connsiteX21" fmla="*/ 957321 w 1068639"/>
                <a:gd name="connsiteY21" fmla="*/ 279690 h 822868"/>
                <a:gd name="connsiteX22" fmla="*/ 1001886 w 1068639"/>
                <a:gd name="connsiteY22" fmla="*/ 60724 h 822868"/>
                <a:gd name="connsiteX23" fmla="*/ 1008362 w 1068639"/>
                <a:gd name="connsiteY23" fmla="*/ 19510 h 822868"/>
                <a:gd name="connsiteX24" fmla="*/ 1050003 w 1068639"/>
                <a:gd name="connsiteY24" fmla="*/ 7524 h 822868"/>
                <a:gd name="connsiteX25" fmla="*/ 1068526 w 1068639"/>
                <a:gd name="connsiteY25" fmla="*/ 48037 h 822868"/>
                <a:gd name="connsiteX26" fmla="*/ 1068177 w 1068639"/>
                <a:gd name="connsiteY26" fmla="*/ 113433 h 8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8639" h="822868">
                  <a:moveTo>
                    <a:pt x="1068386" y="113363"/>
                  </a:moveTo>
                  <a:cubicBezTo>
                    <a:pt x="1069222" y="232378"/>
                    <a:pt x="1043875" y="346768"/>
                    <a:pt x="1007179" y="459054"/>
                  </a:cubicBezTo>
                  <a:cubicBezTo>
                    <a:pt x="990327" y="510712"/>
                    <a:pt x="955371" y="550945"/>
                    <a:pt x="923270" y="592859"/>
                  </a:cubicBezTo>
                  <a:cubicBezTo>
                    <a:pt x="853776" y="683488"/>
                    <a:pt x="769520" y="756173"/>
                    <a:pt x="661100" y="794583"/>
                  </a:cubicBezTo>
                  <a:cubicBezTo>
                    <a:pt x="541679" y="836918"/>
                    <a:pt x="422606" y="832012"/>
                    <a:pt x="307084" y="777971"/>
                  </a:cubicBezTo>
                  <a:cubicBezTo>
                    <a:pt x="288770" y="769420"/>
                    <a:pt x="272545" y="755822"/>
                    <a:pt x="256251" y="743416"/>
                  </a:cubicBezTo>
                  <a:cubicBezTo>
                    <a:pt x="168235" y="676479"/>
                    <a:pt x="101943" y="592018"/>
                    <a:pt x="65038" y="487371"/>
                  </a:cubicBezTo>
                  <a:cubicBezTo>
                    <a:pt x="47003" y="436275"/>
                    <a:pt x="38507" y="381814"/>
                    <a:pt x="25834" y="328754"/>
                  </a:cubicBezTo>
                  <a:cubicBezTo>
                    <a:pt x="17339" y="293078"/>
                    <a:pt x="6197" y="257611"/>
                    <a:pt x="1741" y="221374"/>
                  </a:cubicBezTo>
                  <a:cubicBezTo>
                    <a:pt x="-2019" y="190814"/>
                    <a:pt x="1184" y="159203"/>
                    <a:pt x="3203" y="128152"/>
                  </a:cubicBezTo>
                  <a:cubicBezTo>
                    <a:pt x="3830" y="118760"/>
                    <a:pt x="8356" y="107265"/>
                    <a:pt x="15041" y="101307"/>
                  </a:cubicBezTo>
                  <a:cubicBezTo>
                    <a:pt x="22352" y="94859"/>
                    <a:pt x="34817" y="90092"/>
                    <a:pt x="44008" y="91494"/>
                  </a:cubicBezTo>
                  <a:cubicBezTo>
                    <a:pt x="50902" y="92616"/>
                    <a:pt x="60094" y="104040"/>
                    <a:pt x="61278" y="111961"/>
                  </a:cubicBezTo>
                  <a:cubicBezTo>
                    <a:pt x="64968" y="136703"/>
                    <a:pt x="63575" y="162146"/>
                    <a:pt x="67336" y="186889"/>
                  </a:cubicBezTo>
                  <a:cubicBezTo>
                    <a:pt x="84744" y="299876"/>
                    <a:pt x="105634" y="412093"/>
                    <a:pt x="151662" y="517791"/>
                  </a:cubicBezTo>
                  <a:cubicBezTo>
                    <a:pt x="171159" y="562580"/>
                    <a:pt x="207299" y="593700"/>
                    <a:pt x="239957" y="627905"/>
                  </a:cubicBezTo>
                  <a:cubicBezTo>
                    <a:pt x="281876" y="671783"/>
                    <a:pt x="335285" y="684960"/>
                    <a:pt x="392454" y="687483"/>
                  </a:cubicBezTo>
                  <a:cubicBezTo>
                    <a:pt x="469121" y="690847"/>
                    <a:pt x="545787" y="686362"/>
                    <a:pt x="621200" y="673395"/>
                  </a:cubicBezTo>
                  <a:cubicBezTo>
                    <a:pt x="667576" y="665404"/>
                    <a:pt x="711863" y="648372"/>
                    <a:pt x="745148" y="610873"/>
                  </a:cubicBezTo>
                  <a:cubicBezTo>
                    <a:pt x="763949" y="589635"/>
                    <a:pt x="784630" y="570080"/>
                    <a:pt x="804684" y="549963"/>
                  </a:cubicBezTo>
                  <a:cubicBezTo>
                    <a:pt x="834488" y="520174"/>
                    <a:pt x="858441" y="486250"/>
                    <a:pt x="876825" y="448190"/>
                  </a:cubicBezTo>
                  <a:cubicBezTo>
                    <a:pt x="903912" y="392117"/>
                    <a:pt x="935665" y="337796"/>
                    <a:pt x="957321" y="279690"/>
                  </a:cubicBezTo>
                  <a:cubicBezTo>
                    <a:pt x="983364" y="209739"/>
                    <a:pt x="992556" y="134881"/>
                    <a:pt x="1001886" y="60724"/>
                  </a:cubicBezTo>
                  <a:cubicBezTo>
                    <a:pt x="1003627" y="46916"/>
                    <a:pt x="1004881" y="32898"/>
                    <a:pt x="1008362" y="19510"/>
                  </a:cubicBezTo>
                  <a:cubicBezTo>
                    <a:pt x="1013585" y="-746"/>
                    <a:pt x="1034127" y="-6073"/>
                    <a:pt x="1050003" y="7524"/>
                  </a:cubicBezTo>
                  <a:cubicBezTo>
                    <a:pt x="1062537" y="18248"/>
                    <a:pt x="1069640" y="30444"/>
                    <a:pt x="1068526" y="48037"/>
                  </a:cubicBezTo>
                  <a:cubicBezTo>
                    <a:pt x="1067133" y="69766"/>
                    <a:pt x="1068177" y="91634"/>
                    <a:pt x="1068177" y="113433"/>
                  </a:cubicBezTo>
                  <a:close/>
                </a:path>
              </a:pathLst>
            </a:custGeom>
            <a:grpFill/>
            <a:ln w="0" cap="flat">
              <a:noFill/>
              <a:prstDash val="solid"/>
              <a:miter/>
            </a:ln>
          </p:spPr>
          <p:txBody>
            <a:bodyPr rtlCol="0" anchor="ctr"/>
            <a:lstStyle/>
            <a:p>
              <a:endParaRPr lang="sv-SE"/>
            </a:p>
          </p:txBody>
        </p:sp>
        <p:sp>
          <p:nvSpPr>
            <p:cNvPr id="6" name="Frihandsfigur 72">
              <a:extLst>
                <a:ext uri="{FF2B5EF4-FFF2-40B4-BE49-F238E27FC236}">
                  <a16:creationId xmlns:a16="http://schemas.microsoft.com/office/drawing/2014/main" id="{6B271250-7547-B4EB-5050-CC39CA391EE2}"/>
                </a:ext>
              </a:extLst>
            </p:cNvPr>
            <p:cNvSpPr/>
            <p:nvPr/>
          </p:nvSpPr>
          <p:spPr>
            <a:xfrm>
              <a:off x="2658570" y="1207417"/>
              <a:ext cx="237007" cy="405750"/>
            </a:xfrm>
            <a:custGeom>
              <a:avLst/>
              <a:gdLst>
                <a:gd name="connsiteX0" fmla="*/ 236726 w 237007"/>
                <a:gd name="connsiteY0" fmla="*/ 156351 h 405750"/>
                <a:gd name="connsiteX1" fmla="*/ 166048 w 237007"/>
                <a:gd name="connsiteY1" fmla="*/ 361159 h 405750"/>
                <a:gd name="connsiteX2" fmla="*/ 89382 w 237007"/>
                <a:gd name="connsiteY2" fmla="*/ 405737 h 405750"/>
                <a:gd name="connsiteX3" fmla="*/ 10905 w 237007"/>
                <a:gd name="connsiteY3" fmla="*/ 351837 h 405750"/>
                <a:gd name="connsiteX4" fmla="*/ 2340 w 237007"/>
                <a:gd name="connsiteY4" fmla="*/ 246138 h 405750"/>
                <a:gd name="connsiteX5" fmla="*/ 51292 w 237007"/>
                <a:gd name="connsiteY5" fmla="*/ 73433 h 405750"/>
                <a:gd name="connsiteX6" fmla="*/ 78588 w 237007"/>
                <a:gd name="connsiteY6" fmla="*/ 22336 h 405750"/>
                <a:gd name="connsiteX7" fmla="*/ 96415 w 237007"/>
                <a:gd name="connsiteY7" fmla="*/ 8247 h 405750"/>
                <a:gd name="connsiteX8" fmla="*/ 198915 w 237007"/>
                <a:gd name="connsiteY8" fmla="*/ 37406 h 405750"/>
                <a:gd name="connsiteX9" fmla="*/ 236796 w 237007"/>
                <a:gd name="connsiteY9" fmla="*/ 156351 h 4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07" h="405750">
                  <a:moveTo>
                    <a:pt x="236726" y="156351"/>
                  </a:moveTo>
                  <a:cubicBezTo>
                    <a:pt x="233384" y="231629"/>
                    <a:pt x="213538" y="301581"/>
                    <a:pt x="166048" y="361159"/>
                  </a:cubicBezTo>
                  <a:cubicBezTo>
                    <a:pt x="146829" y="385270"/>
                    <a:pt x="123014" y="405176"/>
                    <a:pt x="89382" y="405737"/>
                  </a:cubicBezTo>
                  <a:cubicBezTo>
                    <a:pt x="54843" y="406368"/>
                    <a:pt x="24065" y="384219"/>
                    <a:pt x="10905" y="351837"/>
                  </a:cubicBezTo>
                  <a:cubicBezTo>
                    <a:pt x="-3092" y="317281"/>
                    <a:pt x="-724" y="281605"/>
                    <a:pt x="2340" y="246138"/>
                  </a:cubicBezTo>
                  <a:cubicBezTo>
                    <a:pt x="7562" y="185579"/>
                    <a:pt x="24553" y="127964"/>
                    <a:pt x="51292" y="73433"/>
                  </a:cubicBezTo>
                  <a:cubicBezTo>
                    <a:pt x="59787" y="56120"/>
                    <a:pt x="68491" y="38737"/>
                    <a:pt x="78588" y="22336"/>
                  </a:cubicBezTo>
                  <a:cubicBezTo>
                    <a:pt x="82349" y="16238"/>
                    <a:pt x="89660" y="11402"/>
                    <a:pt x="96415" y="8247"/>
                  </a:cubicBezTo>
                  <a:cubicBezTo>
                    <a:pt x="134295" y="-9346"/>
                    <a:pt x="172942" y="1589"/>
                    <a:pt x="198915" y="37406"/>
                  </a:cubicBezTo>
                  <a:cubicBezTo>
                    <a:pt x="224540" y="72662"/>
                    <a:pt x="238954" y="111843"/>
                    <a:pt x="236796" y="156351"/>
                  </a:cubicBezTo>
                  <a:close/>
                </a:path>
              </a:pathLst>
            </a:custGeom>
            <a:grpFill/>
            <a:ln w="0" cap="flat">
              <a:noFill/>
              <a:prstDash val="solid"/>
              <a:miter/>
            </a:ln>
          </p:spPr>
          <p:txBody>
            <a:bodyPr rtlCol="0" anchor="ctr"/>
            <a:lstStyle/>
            <a:p>
              <a:endParaRPr lang="sv-SE" dirty="0"/>
            </a:p>
          </p:txBody>
        </p:sp>
        <p:sp>
          <p:nvSpPr>
            <p:cNvPr id="14" name="Frihandsfigur 73">
              <a:extLst>
                <a:ext uri="{FF2B5EF4-FFF2-40B4-BE49-F238E27FC236}">
                  <a16:creationId xmlns:a16="http://schemas.microsoft.com/office/drawing/2014/main" id="{BF5A6877-0E58-D5C6-23AE-A62DF3BACB24}"/>
                </a:ext>
              </a:extLst>
            </p:cNvPr>
            <p:cNvSpPr/>
            <p:nvPr/>
          </p:nvSpPr>
          <p:spPr>
            <a:xfrm>
              <a:off x="3007737" y="1208745"/>
              <a:ext cx="213584" cy="435236"/>
            </a:xfrm>
            <a:custGeom>
              <a:avLst/>
              <a:gdLst>
                <a:gd name="connsiteX0" fmla="*/ 213513 w 213584"/>
                <a:gd name="connsiteY0" fmla="*/ 181307 h 435236"/>
                <a:gd name="connsiteX1" fmla="*/ 159895 w 213584"/>
                <a:gd name="connsiteY1" fmla="*/ 376583 h 435236"/>
                <a:gd name="connsiteX2" fmla="*/ 97016 w 213584"/>
                <a:gd name="connsiteY2" fmla="*/ 432656 h 435236"/>
                <a:gd name="connsiteX3" fmla="*/ 1688 w 213584"/>
                <a:gd name="connsiteY3" fmla="*/ 365578 h 435236"/>
                <a:gd name="connsiteX4" fmla="*/ 20280 w 213584"/>
                <a:gd name="connsiteY4" fmla="*/ 180046 h 435236"/>
                <a:gd name="connsiteX5" fmla="*/ 68118 w 213584"/>
                <a:gd name="connsiteY5" fmla="*/ 41825 h 435236"/>
                <a:gd name="connsiteX6" fmla="*/ 100985 w 213584"/>
                <a:gd name="connsiteY6" fmla="*/ 5237 h 435236"/>
                <a:gd name="connsiteX7" fmla="*/ 124034 w 213584"/>
                <a:gd name="connsiteY7" fmla="*/ 1312 h 435236"/>
                <a:gd name="connsiteX8" fmla="*/ 166650 w 213584"/>
                <a:gd name="connsiteY8" fmla="*/ 30891 h 435236"/>
                <a:gd name="connsiteX9" fmla="*/ 213583 w 213584"/>
                <a:gd name="connsiteY9" fmla="*/ 181377 h 4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584" h="435236">
                  <a:moveTo>
                    <a:pt x="213513" y="181307"/>
                  </a:moveTo>
                  <a:cubicBezTo>
                    <a:pt x="211563" y="250137"/>
                    <a:pt x="195339" y="316094"/>
                    <a:pt x="159895" y="376583"/>
                  </a:cubicBezTo>
                  <a:cubicBezTo>
                    <a:pt x="145063" y="401886"/>
                    <a:pt x="128003" y="425086"/>
                    <a:pt x="97016" y="432656"/>
                  </a:cubicBezTo>
                  <a:cubicBezTo>
                    <a:pt x="49108" y="444431"/>
                    <a:pt x="6771" y="414853"/>
                    <a:pt x="1688" y="365578"/>
                  </a:cubicBezTo>
                  <a:cubicBezTo>
                    <a:pt x="-4788" y="302426"/>
                    <a:pt x="8651" y="241306"/>
                    <a:pt x="20280" y="180046"/>
                  </a:cubicBezTo>
                  <a:cubicBezTo>
                    <a:pt x="29402" y="131683"/>
                    <a:pt x="42145" y="84160"/>
                    <a:pt x="68118" y="41825"/>
                  </a:cubicBezTo>
                  <a:cubicBezTo>
                    <a:pt x="76614" y="28017"/>
                    <a:pt x="88660" y="15891"/>
                    <a:pt x="100985" y="5237"/>
                  </a:cubicBezTo>
                  <a:cubicBezTo>
                    <a:pt x="106277" y="681"/>
                    <a:pt x="118254" y="-1632"/>
                    <a:pt x="124034" y="1312"/>
                  </a:cubicBezTo>
                  <a:cubicBezTo>
                    <a:pt x="139423" y="9162"/>
                    <a:pt x="157945" y="17293"/>
                    <a:pt x="166650" y="30891"/>
                  </a:cubicBezTo>
                  <a:cubicBezTo>
                    <a:pt x="195408" y="75960"/>
                    <a:pt x="213791" y="125444"/>
                    <a:pt x="213583" y="181377"/>
                  </a:cubicBezTo>
                  <a:close/>
                </a:path>
              </a:pathLst>
            </a:custGeom>
            <a:grpFill/>
            <a:ln w="0" cap="flat">
              <a:noFill/>
              <a:prstDash val="solid"/>
              <a:miter/>
            </a:ln>
          </p:spPr>
          <p:txBody>
            <a:bodyPr rtlCol="0" anchor="ctr"/>
            <a:lstStyle/>
            <a:p>
              <a:endParaRPr lang="sv-SE"/>
            </a:p>
          </p:txBody>
        </p:sp>
      </p:grpSp>
      <p:sp>
        <p:nvSpPr>
          <p:cNvPr id="7" name="Platshållare för text 4">
            <a:extLst>
              <a:ext uri="{FF2B5EF4-FFF2-40B4-BE49-F238E27FC236}">
                <a16:creationId xmlns:a16="http://schemas.microsoft.com/office/drawing/2014/main" id="{4ACDF7BB-6CBF-FE05-5101-86CEF91E7B30}"/>
              </a:ext>
            </a:extLst>
          </p:cNvPr>
          <p:cNvSpPr>
            <a:spLocks noGrp="1"/>
          </p:cNvSpPr>
          <p:nvPr>
            <p:ph type="body" sz="quarter" idx="11" hasCustomPrompt="1"/>
          </p:nvPr>
        </p:nvSpPr>
        <p:spPr>
          <a:xfrm>
            <a:off x="1731696" y="3906213"/>
            <a:ext cx="6488760" cy="394854"/>
          </a:xfrm>
        </p:spPr>
        <p:txBody>
          <a:bodyPr>
            <a:noAutofit/>
          </a:bodyPr>
          <a:lstStyle>
            <a:lvl1pPr marL="0" indent="0">
              <a:lnSpc>
                <a:spcPct val="100000"/>
              </a:lnSpc>
              <a:spcBef>
                <a:spcPts val="0"/>
              </a:spcBef>
              <a:buNone/>
              <a:defRPr sz="3000" kern="0" baseline="0">
                <a:solidFill>
                  <a:schemeClr val="tx1"/>
                </a:solidFill>
                <a:latin typeface="+mj-lt"/>
              </a:defRPr>
            </a:lvl1pPr>
          </a:lstStyle>
          <a:p>
            <a:pPr lvl="0"/>
            <a:r>
              <a:rPr lang="sv-SE" dirty="0"/>
              <a:t>Eventuell underrubrik</a:t>
            </a:r>
          </a:p>
        </p:txBody>
      </p:sp>
      <p:sp>
        <p:nvSpPr>
          <p:cNvPr id="9" name="Platshållare för text 4">
            <a:extLst>
              <a:ext uri="{FF2B5EF4-FFF2-40B4-BE49-F238E27FC236}">
                <a16:creationId xmlns:a16="http://schemas.microsoft.com/office/drawing/2014/main" id="{382D0BA8-468F-97A9-AE42-3F499EE820F5}"/>
              </a:ext>
            </a:extLst>
          </p:cNvPr>
          <p:cNvSpPr>
            <a:spLocks noGrp="1"/>
          </p:cNvSpPr>
          <p:nvPr>
            <p:ph type="body" sz="quarter" idx="12" hasCustomPrompt="1"/>
          </p:nvPr>
        </p:nvSpPr>
        <p:spPr>
          <a:xfrm>
            <a:off x="1731696" y="4448849"/>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7" name="Title 1">
            <a:extLst>
              <a:ext uri="{FF2B5EF4-FFF2-40B4-BE49-F238E27FC236}">
                <a16:creationId xmlns:a16="http://schemas.microsoft.com/office/drawing/2014/main" id="{7EEFF72F-D59F-A01A-5839-437A1BD1B1BC}"/>
              </a:ext>
            </a:extLst>
          </p:cNvPr>
          <p:cNvSpPr>
            <a:spLocks noGrp="1"/>
          </p:cNvSpPr>
          <p:nvPr>
            <p:ph type="ctrTitle"/>
          </p:nvPr>
        </p:nvSpPr>
        <p:spPr>
          <a:xfrm>
            <a:off x="1731696" y="2366765"/>
            <a:ext cx="6488760" cy="1349829"/>
          </a:xfrm>
          <a:prstGeom prst="rect">
            <a:avLst/>
          </a:prstGeom>
        </p:spPr>
        <p:txBody>
          <a:bodyPr anchor="ctr" anchorCtr="0">
            <a:noAutofit/>
          </a:bodyPr>
          <a:lstStyle>
            <a:lvl1pPr algn="l">
              <a:lnSpc>
                <a:spcPct val="90000"/>
              </a:lnSpc>
              <a:defRPr sz="4800" kern="0" spc="0" baseline="0">
                <a:solidFill>
                  <a:schemeClr val="tx1"/>
                </a:solidFill>
              </a:defRPr>
            </a:lvl1pPr>
          </a:lstStyle>
          <a:p>
            <a:r>
              <a:rPr lang="sv-SE" dirty="0"/>
              <a:t>Klicka här för att ändra mall för rubrikformat</a:t>
            </a:r>
            <a:endParaRPr lang="en-US" dirty="0"/>
          </a:p>
        </p:txBody>
      </p:sp>
      <p:sp>
        <p:nvSpPr>
          <p:cNvPr id="18" name="Platshållare för text 4">
            <a:extLst>
              <a:ext uri="{FF2B5EF4-FFF2-40B4-BE49-F238E27FC236}">
                <a16:creationId xmlns:a16="http://schemas.microsoft.com/office/drawing/2014/main" id="{CD7A2E90-8371-2469-7584-40A689031CC1}"/>
              </a:ext>
            </a:extLst>
          </p:cNvPr>
          <p:cNvSpPr>
            <a:spLocks noGrp="1"/>
          </p:cNvSpPr>
          <p:nvPr>
            <p:ph type="body" sz="quarter" idx="13" hasCustomPrompt="1"/>
          </p:nvPr>
        </p:nvSpPr>
        <p:spPr>
          <a:xfrm>
            <a:off x="1731696" y="4797233"/>
            <a:ext cx="6488760"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Datum</a:t>
            </a:r>
          </a:p>
        </p:txBody>
      </p:sp>
    </p:spTree>
    <p:extLst>
      <p:ext uri="{BB962C8B-B14F-4D97-AF65-F5344CB8AC3E}">
        <p14:creationId xmlns:p14="http://schemas.microsoft.com/office/powerpoint/2010/main" val="292577128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B18BD-195C-6025-6218-6C2F29BDC50D}"/>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5F86781E-1731-ED1C-1235-E7FA5456C53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pic>
        <p:nvPicPr>
          <p:cNvPr id="5" name="Bild 4">
            <a:extLst>
              <a:ext uri="{FF2B5EF4-FFF2-40B4-BE49-F238E27FC236}">
                <a16:creationId xmlns:a16="http://schemas.microsoft.com/office/drawing/2014/main" id="{E13AC740-2A05-5286-9FA0-04409E38195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324" b="5069"/>
          <a:stretch/>
        </p:blipFill>
        <p:spPr>
          <a:xfrm>
            <a:off x="0" y="260350"/>
            <a:ext cx="12192000" cy="6597650"/>
          </a:xfrm>
          <a:prstGeom prst="rect">
            <a:avLst/>
          </a:prstGeom>
        </p:spPr>
      </p:pic>
      <p:sp>
        <p:nvSpPr>
          <p:cNvPr id="6" name="Content Placeholder 2">
            <a:extLst>
              <a:ext uri="{FF2B5EF4-FFF2-40B4-BE49-F238E27FC236}">
                <a16:creationId xmlns:a16="http://schemas.microsoft.com/office/drawing/2014/main" id="{6FEC592A-3330-470F-19BA-01B813D45C3C}"/>
              </a:ext>
            </a:extLst>
          </p:cNvPr>
          <p:cNvSpPr>
            <a:spLocks noGrp="1"/>
          </p:cNvSpPr>
          <p:nvPr>
            <p:ph idx="11"/>
          </p:nvPr>
        </p:nvSpPr>
        <p:spPr>
          <a:xfrm>
            <a:off x="1056000" y="1738313"/>
            <a:ext cx="5473589" cy="30250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grpSp>
        <p:nvGrpSpPr>
          <p:cNvPr id="4" name="Bild 46">
            <a:extLst>
              <a:ext uri="{FF2B5EF4-FFF2-40B4-BE49-F238E27FC236}">
                <a16:creationId xmlns:a16="http://schemas.microsoft.com/office/drawing/2014/main" id="{53D241C6-2EEF-D774-C97B-5DA2E0E4516B}"/>
              </a:ext>
            </a:extLst>
          </p:cNvPr>
          <p:cNvGrpSpPr/>
          <p:nvPr userDrawn="1"/>
        </p:nvGrpSpPr>
        <p:grpSpPr>
          <a:xfrm>
            <a:off x="6804827" y="3664975"/>
            <a:ext cx="3922122" cy="2409569"/>
            <a:chOff x="6347627" y="388765"/>
            <a:chExt cx="2101004" cy="1290759"/>
          </a:xfrm>
        </p:grpSpPr>
        <p:sp>
          <p:nvSpPr>
            <p:cNvPr id="7" name="Frihandsfigur 6">
              <a:extLst>
                <a:ext uri="{FF2B5EF4-FFF2-40B4-BE49-F238E27FC236}">
                  <a16:creationId xmlns:a16="http://schemas.microsoft.com/office/drawing/2014/main" id="{8CEF692E-D5E2-EDD6-267B-B4A6C4FBCB84}"/>
                </a:ext>
              </a:extLst>
            </p:cNvPr>
            <p:cNvSpPr/>
            <p:nvPr/>
          </p:nvSpPr>
          <p:spPr>
            <a:xfrm>
              <a:off x="6347627" y="388765"/>
              <a:ext cx="1061282" cy="908541"/>
            </a:xfrm>
            <a:custGeom>
              <a:avLst/>
              <a:gdLst>
                <a:gd name="connsiteX0" fmla="*/ 667603 w 1061282"/>
                <a:gd name="connsiteY0" fmla="*/ 0 h 908541"/>
                <a:gd name="connsiteX1" fmla="*/ 734829 w 1061282"/>
                <a:gd name="connsiteY1" fmla="*/ 7611 h 908541"/>
                <a:gd name="connsiteX2" fmla="*/ 837970 w 1061282"/>
                <a:gd name="connsiteY2" fmla="*/ 16040 h 908541"/>
                <a:gd name="connsiteX3" fmla="*/ 1020746 w 1061282"/>
                <a:gd name="connsiteY3" fmla="*/ 160400 h 908541"/>
                <a:gd name="connsiteX4" fmla="*/ 1058469 w 1061282"/>
                <a:gd name="connsiteY4" fmla="*/ 302633 h 908541"/>
                <a:gd name="connsiteX5" fmla="*/ 1044662 w 1061282"/>
                <a:gd name="connsiteY5" fmla="*/ 472281 h 908541"/>
                <a:gd name="connsiteX6" fmla="*/ 1017541 w 1061282"/>
                <a:gd name="connsiteY6" fmla="*/ 658296 h 908541"/>
                <a:gd name="connsiteX7" fmla="*/ 1005625 w 1061282"/>
                <a:gd name="connsiteY7" fmla="*/ 848812 h 908541"/>
                <a:gd name="connsiteX8" fmla="*/ 998639 w 1061282"/>
                <a:gd name="connsiteY8" fmla="*/ 886867 h 908541"/>
                <a:gd name="connsiteX9" fmla="*/ 949657 w 1061282"/>
                <a:gd name="connsiteY9" fmla="*/ 896605 h 908541"/>
                <a:gd name="connsiteX10" fmla="*/ 858434 w 1061282"/>
                <a:gd name="connsiteY10" fmla="*/ 802984 h 908541"/>
                <a:gd name="connsiteX11" fmla="*/ 796796 w 1061282"/>
                <a:gd name="connsiteY11" fmla="*/ 748890 h 908541"/>
                <a:gd name="connsiteX12" fmla="*/ 780852 w 1061282"/>
                <a:gd name="connsiteY12" fmla="*/ 746271 h 908541"/>
                <a:gd name="connsiteX13" fmla="*/ 598240 w 1061282"/>
                <a:gd name="connsiteY13" fmla="*/ 794391 h 908541"/>
                <a:gd name="connsiteX14" fmla="*/ 302461 w 1061282"/>
                <a:gd name="connsiteY14" fmla="*/ 822297 h 908541"/>
                <a:gd name="connsiteX15" fmla="*/ 96180 w 1061282"/>
                <a:gd name="connsiteY15" fmla="*/ 747253 h 908541"/>
                <a:gd name="connsiteX16" fmla="*/ 5449 w 1061282"/>
                <a:gd name="connsiteY16" fmla="*/ 570403 h 908541"/>
                <a:gd name="connsiteX17" fmla="*/ 25 w 1061282"/>
                <a:gd name="connsiteY17" fmla="*/ 483083 h 908541"/>
                <a:gd name="connsiteX18" fmla="*/ 67827 w 1061282"/>
                <a:gd name="connsiteY18" fmla="*/ 279228 h 908541"/>
                <a:gd name="connsiteX19" fmla="*/ 326870 w 1061282"/>
                <a:gd name="connsiteY19" fmla="*/ 88138 h 908541"/>
                <a:gd name="connsiteX20" fmla="*/ 541616 w 1061282"/>
                <a:gd name="connsiteY20" fmla="*/ 9657 h 908541"/>
                <a:gd name="connsiteX21" fmla="*/ 596761 w 1061282"/>
                <a:gd name="connsiteY21" fmla="*/ 82 h 908541"/>
                <a:gd name="connsiteX22" fmla="*/ 667603 w 1061282"/>
                <a:gd name="connsiteY22" fmla="*/ 82 h 9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1282" h="908541">
                  <a:moveTo>
                    <a:pt x="667603" y="0"/>
                  </a:moveTo>
                  <a:cubicBezTo>
                    <a:pt x="689546" y="6383"/>
                    <a:pt x="712311" y="6629"/>
                    <a:pt x="734829" y="7611"/>
                  </a:cubicBezTo>
                  <a:cubicBezTo>
                    <a:pt x="769346" y="9084"/>
                    <a:pt x="804685" y="4501"/>
                    <a:pt x="837970" y="16040"/>
                  </a:cubicBezTo>
                  <a:cubicBezTo>
                    <a:pt x="915716" y="42801"/>
                    <a:pt x="982367" y="85847"/>
                    <a:pt x="1020746" y="160400"/>
                  </a:cubicBezTo>
                  <a:cubicBezTo>
                    <a:pt x="1043265" y="204265"/>
                    <a:pt x="1053373" y="252712"/>
                    <a:pt x="1058469" y="302633"/>
                  </a:cubicBezTo>
                  <a:cubicBezTo>
                    <a:pt x="1064386" y="360573"/>
                    <a:pt x="1061510" y="417532"/>
                    <a:pt x="1044662" y="472281"/>
                  </a:cubicBezTo>
                  <a:cubicBezTo>
                    <a:pt x="1025842" y="533413"/>
                    <a:pt x="1022719" y="595691"/>
                    <a:pt x="1017541" y="658296"/>
                  </a:cubicBezTo>
                  <a:cubicBezTo>
                    <a:pt x="1012364" y="721720"/>
                    <a:pt x="1006939" y="785061"/>
                    <a:pt x="1005625" y="848812"/>
                  </a:cubicBezTo>
                  <a:cubicBezTo>
                    <a:pt x="1005378" y="861579"/>
                    <a:pt x="1002912" y="874836"/>
                    <a:pt x="998639" y="886867"/>
                  </a:cubicBezTo>
                  <a:cubicBezTo>
                    <a:pt x="990010" y="911172"/>
                    <a:pt x="966505" y="915919"/>
                    <a:pt x="949657" y="896605"/>
                  </a:cubicBezTo>
                  <a:cubicBezTo>
                    <a:pt x="920893" y="863789"/>
                    <a:pt x="885472" y="837519"/>
                    <a:pt x="858434" y="802984"/>
                  </a:cubicBezTo>
                  <a:cubicBezTo>
                    <a:pt x="841504" y="781297"/>
                    <a:pt x="817424" y="766812"/>
                    <a:pt x="796796" y="748890"/>
                  </a:cubicBezTo>
                  <a:cubicBezTo>
                    <a:pt x="791783" y="744552"/>
                    <a:pt x="787016" y="742834"/>
                    <a:pt x="780852" y="746271"/>
                  </a:cubicBezTo>
                  <a:cubicBezTo>
                    <a:pt x="724063" y="777532"/>
                    <a:pt x="660289" y="783343"/>
                    <a:pt x="598240" y="794391"/>
                  </a:cubicBezTo>
                  <a:cubicBezTo>
                    <a:pt x="500524" y="811822"/>
                    <a:pt x="402150" y="823279"/>
                    <a:pt x="302461" y="822297"/>
                  </a:cubicBezTo>
                  <a:cubicBezTo>
                    <a:pt x="224140" y="821561"/>
                    <a:pt x="152640" y="802247"/>
                    <a:pt x="96180" y="747253"/>
                  </a:cubicBezTo>
                  <a:cubicBezTo>
                    <a:pt x="46870" y="699215"/>
                    <a:pt x="11942" y="642174"/>
                    <a:pt x="5449" y="570403"/>
                  </a:cubicBezTo>
                  <a:cubicBezTo>
                    <a:pt x="2655" y="541269"/>
                    <a:pt x="-304" y="511644"/>
                    <a:pt x="25" y="483083"/>
                  </a:cubicBezTo>
                  <a:cubicBezTo>
                    <a:pt x="929" y="409021"/>
                    <a:pt x="16626" y="340442"/>
                    <a:pt x="67827" y="279228"/>
                  </a:cubicBezTo>
                  <a:cubicBezTo>
                    <a:pt x="139409" y="193708"/>
                    <a:pt x="227345" y="133149"/>
                    <a:pt x="326870" y="88138"/>
                  </a:cubicBezTo>
                  <a:cubicBezTo>
                    <a:pt x="396233" y="56795"/>
                    <a:pt x="464938" y="22096"/>
                    <a:pt x="541616" y="9657"/>
                  </a:cubicBezTo>
                  <a:cubicBezTo>
                    <a:pt x="560025" y="6711"/>
                    <a:pt x="579091" y="7529"/>
                    <a:pt x="596761" y="82"/>
                  </a:cubicBezTo>
                  <a:lnTo>
                    <a:pt x="667603" y="82"/>
                  </a:lnTo>
                  <a:close/>
                </a:path>
              </a:pathLst>
            </a:custGeom>
            <a:solidFill>
              <a:srgbClr val="FACEB9"/>
            </a:solidFill>
            <a:ln w="0"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BCF81CCB-8E26-8A25-D306-0AE7CB1E23EC}"/>
                </a:ext>
              </a:extLst>
            </p:cNvPr>
            <p:cNvSpPr/>
            <p:nvPr/>
          </p:nvSpPr>
          <p:spPr>
            <a:xfrm>
              <a:off x="7486349" y="764553"/>
              <a:ext cx="962282" cy="914970"/>
            </a:xfrm>
            <a:custGeom>
              <a:avLst/>
              <a:gdLst>
                <a:gd name="connsiteX0" fmla="*/ 424437 w 962282"/>
                <a:gd name="connsiteY0" fmla="*/ 497 h 914970"/>
                <a:gd name="connsiteX1" fmla="*/ 624965 w 962282"/>
                <a:gd name="connsiteY1" fmla="*/ 33641 h 914970"/>
                <a:gd name="connsiteX2" fmla="*/ 744049 w 962282"/>
                <a:gd name="connsiteY2" fmla="*/ 66376 h 914970"/>
                <a:gd name="connsiteX3" fmla="*/ 942687 w 962282"/>
                <a:gd name="connsiteY3" fmla="*/ 279479 h 914970"/>
                <a:gd name="connsiteX4" fmla="*/ 962247 w 962282"/>
                <a:gd name="connsiteY4" fmla="*/ 428259 h 914970"/>
                <a:gd name="connsiteX5" fmla="*/ 809467 w 962282"/>
                <a:gd name="connsiteY5" fmla="*/ 698648 h 914970"/>
                <a:gd name="connsiteX6" fmla="*/ 553629 w 962282"/>
                <a:gd name="connsiteY6" fmla="*/ 778111 h 914970"/>
                <a:gd name="connsiteX7" fmla="*/ 483280 w 962282"/>
                <a:gd name="connsiteY7" fmla="*/ 785313 h 914970"/>
                <a:gd name="connsiteX8" fmla="*/ 362717 w 962282"/>
                <a:gd name="connsiteY8" fmla="*/ 773201 h 914970"/>
                <a:gd name="connsiteX9" fmla="*/ 291464 w 962282"/>
                <a:gd name="connsiteY9" fmla="*/ 759289 h 914970"/>
                <a:gd name="connsiteX10" fmla="*/ 271164 w 962282"/>
                <a:gd name="connsiteY10" fmla="*/ 763463 h 914970"/>
                <a:gd name="connsiteX11" fmla="*/ 222511 w 962282"/>
                <a:gd name="connsiteY11" fmla="*/ 792842 h 914970"/>
                <a:gd name="connsiteX12" fmla="*/ 57076 w 962282"/>
                <a:gd name="connsiteY12" fmla="*/ 904549 h 914970"/>
                <a:gd name="connsiteX13" fmla="*/ 23134 w 962282"/>
                <a:gd name="connsiteY13" fmla="*/ 911587 h 914970"/>
                <a:gd name="connsiteX14" fmla="*/ 10395 w 962282"/>
                <a:gd name="connsiteY14" fmla="*/ 877380 h 914970"/>
                <a:gd name="connsiteX15" fmla="*/ 50172 w 962282"/>
                <a:gd name="connsiteY15" fmla="*/ 611082 h 914970"/>
                <a:gd name="connsiteX16" fmla="*/ 41872 w 962282"/>
                <a:gd name="connsiteY16" fmla="*/ 568609 h 914970"/>
                <a:gd name="connsiteX17" fmla="*/ 2834 w 962282"/>
                <a:gd name="connsiteY17" fmla="*/ 341921 h 914970"/>
                <a:gd name="connsiteX18" fmla="*/ 16641 w 962282"/>
                <a:gd name="connsiteY18" fmla="*/ 259184 h 914970"/>
                <a:gd name="connsiteX19" fmla="*/ 108687 w 962282"/>
                <a:gd name="connsiteY19" fmla="*/ 115396 h 914970"/>
                <a:gd name="connsiteX20" fmla="*/ 320639 w 962282"/>
                <a:gd name="connsiteY20" fmla="*/ 5898 h 914970"/>
                <a:gd name="connsiteX21" fmla="*/ 424355 w 962282"/>
                <a:gd name="connsiteY21" fmla="*/ 415 h 9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2282" h="914970">
                  <a:moveTo>
                    <a:pt x="424437" y="497"/>
                  </a:moveTo>
                  <a:cubicBezTo>
                    <a:pt x="493060" y="1152"/>
                    <a:pt x="559711" y="12036"/>
                    <a:pt x="624965" y="33641"/>
                  </a:cubicBezTo>
                  <a:cubicBezTo>
                    <a:pt x="664002" y="46571"/>
                    <a:pt x="704436" y="55246"/>
                    <a:pt x="744049" y="66376"/>
                  </a:cubicBezTo>
                  <a:cubicBezTo>
                    <a:pt x="853682" y="97310"/>
                    <a:pt x="916799" y="172355"/>
                    <a:pt x="942687" y="279479"/>
                  </a:cubicBezTo>
                  <a:cubicBezTo>
                    <a:pt x="954439" y="328008"/>
                    <a:pt x="962904" y="377683"/>
                    <a:pt x="962247" y="428259"/>
                  </a:cubicBezTo>
                  <a:cubicBezTo>
                    <a:pt x="960685" y="546104"/>
                    <a:pt x="905951" y="633915"/>
                    <a:pt x="809467" y="698648"/>
                  </a:cubicBezTo>
                  <a:cubicBezTo>
                    <a:pt x="732132" y="750532"/>
                    <a:pt x="644031" y="767964"/>
                    <a:pt x="553629" y="778111"/>
                  </a:cubicBezTo>
                  <a:cubicBezTo>
                    <a:pt x="530207" y="780730"/>
                    <a:pt x="506620" y="781958"/>
                    <a:pt x="483280" y="785313"/>
                  </a:cubicBezTo>
                  <a:cubicBezTo>
                    <a:pt x="441942" y="791205"/>
                    <a:pt x="402576" y="779666"/>
                    <a:pt x="362717" y="773201"/>
                  </a:cubicBezTo>
                  <a:cubicBezTo>
                    <a:pt x="338801" y="769355"/>
                    <a:pt x="315132" y="764526"/>
                    <a:pt x="291464" y="759289"/>
                  </a:cubicBezTo>
                  <a:cubicBezTo>
                    <a:pt x="283492" y="757570"/>
                    <a:pt x="277410" y="759698"/>
                    <a:pt x="271164" y="763463"/>
                  </a:cubicBezTo>
                  <a:cubicBezTo>
                    <a:pt x="254892" y="773201"/>
                    <a:pt x="238208" y="782367"/>
                    <a:pt x="222511" y="792842"/>
                  </a:cubicBezTo>
                  <a:cubicBezTo>
                    <a:pt x="167202" y="829832"/>
                    <a:pt x="112221" y="867232"/>
                    <a:pt x="57076" y="904549"/>
                  </a:cubicBezTo>
                  <a:cubicBezTo>
                    <a:pt x="46638" y="911587"/>
                    <a:pt x="36612" y="919689"/>
                    <a:pt x="23134" y="911587"/>
                  </a:cubicBezTo>
                  <a:cubicBezTo>
                    <a:pt x="9820" y="903567"/>
                    <a:pt x="9738" y="891292"/>
                    <a:pt x="10395" y="877380"/>
                  </a:cubicBezTo>
                  <a:cubicBezTo>
                    <a:pt x="14587" y="787277"/>
                    <a:pt x="35708" y="699630"/>
                    <a:pt x="50172" y="611082"/>
                  </a:cubicBezTo>
                  <a:cubicBezTo>
                    <a:pt x="52720" y="595615"/>
                    <a:pt x="50337" y="582603"/>
                    <a:pt x="41872" y="568609"/>
                  </a:cubicBezTo>
                  <a:cubicBezTo>
                    <a:pt x="-453" y="498311"/>
                    <a:pt x="-4233" y="420730"/>
                    <a:pt x="2834" y="341921"/>
                  </a:cubicBezTo>
                  <a:cubicBezTo>
                    <a:pt x="5300" y="314096"/>
                    <a:pt x="8916" y="286190"/>
                    <a:pt x="16641" y="259184"/>
                  </a:cubicBezTo>
                  <a:cubicBezTo>
                    <a:pt x="32831" y="202143"/>
                    <a:pt x="61349" y="153941"/>
                    <a:pt x="108687" y="115396"/>
                  </a:cubicBezTo>
                  <a:cubicBezTo>
                    <a:pt x="171968" y="63757"/>
                    <a:pt x="239688" y="23002"/>
                    <a:pt x="320639" y="5898"/>
                  </a:cubicBezTo>
                  <a:cubicBezTo>
                    <a:pt x="355074" y="-1385"/>
                    <a:pt x="389673" y="-76"/>
                    <a:pt x="424355" y="415"/>
                  </a:cubicBezTo>
                  <a:close/>
                </a:path>
              </a:pathLst>
            </a:custGeom>
            <a:solidFill>
              <a:srgbClr val="008767"/>
            </a:solidFill>
            <a:ln w="0" cap="flat">
              <a:noFill/>
              <a:prstDash val="solid"/>
              <a:miter/>
            </a:ln>
          </p:spPr>
          <p:txBody>
            <a:bodyPr rtlCol="0" anchor="ctr"/>
            <a:lstStyle/>
            <a:p>
              <a:endParaRPr lang="sv-SE"/>
            </a:p>
          </p:txBody>
        </p:sp>
      </p:grpSp>
    </p:spTree>
    <p:extLst>
      <p:ext uri="{BB962C8B-B14F-4D97-AF65-F5344CB8AC3E}">
        <p14:creationId xmlns:p14="http://schemas.microsoft.com/office/powerpoint/2010/main" val="327080232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Blå våg - rubrik och innehåll">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895A51E4-ED73-F02F-3A27-912C10C7FC89}"/>
              </a:ext>
            </a:extLst>
          </p:cNvPr>
          <p:cNvSpPr/>
          <p:nvPr userDrawn="1"/>
        </p:nvSpPr>
        <p:spPr>
          <a:xfrm rot="424022" flipV="1">
            <a:off x="-82695" y="-745833"/>
            <a:ext cx="12251682" cy="3582297"/>
          </a:xfrm>
          <a:custGeom>
            <a:avLst/>
            <a:gdLst>
              <a:gd name="connsiteX0" fmla="*/ 4841435 w 12251682"/>
              <a:gd name="connsiteY0" fmla="*/ 18693 h 3582297"/>
              <a:gd name="connsiteX1" fmla="*/ 4936054 w 12251682"/>
              <a:gd name="connsiteY1" fmla="*/ 0 h 3582297"/>
              <a:gd name="connsiteX2" fmla="*/ 4918587 w 12251682"/>
              <a:gd name="connsiteY2" fmla="*/ 3248 h 3582297"/>
              <a:gd name="connsiteX3" fmla="*/ 4918064 w 12251682"/>
              <a:gd name="connsiteY3" fmla="*/ 3248 h 3582297"/>
              <a:gd name="connsiteX4" fmla="*/ 4841435 w 12251682"/>
              <a:gd name="connsiteY4" fmla="*/ 18693 h 3582297"/>
              <a:gd name="connsiteX5" fmla="*/ 0 w 12251682"/>
              <a:gd name="connsiteY5" fmla="*/ 2085030 h 3582297"/>
              <a:gd name="connsiteX6" fmla="*/ 12077428 w 12251682"/>
              <a:gd name="connsiteY6" fmla="*/ 3582297 h 3582297"/>
              <a:gd name="connsiteX7" fmla="*/ 12251682 w 12251682"/>
              <a:gd name="connsiteY7" fmla="*/ 2176709 h 3582297"/>
              <a:gd name="connsiteX8" fmla="*/ 12195938 w 12251682"/>
              <a:gd name="connsiteY8" fmla="*/ 2179294 h 3582297"/>
              <a:gd name="connsiteX9" fmla="*/ 11836102 w 12251682"/>
              <a:gd name="connsiteY9" fmla="*/ 2192808 h 3582297"/>
              <a:gd name="connsiteX10" fmla="*/ 11186813 w 12251682"/>
              <a:gd name="connsiteY10" fmla="*/ 2190775 h 3582297"/>
              <a:gd name="connsiteX11" fmla="*/ 10254968 w 12251682"/>
              <a:gd name="connsiteY11" fmla="*/ 2124536 h 3582297"/>
              <a:gd name="connsiteX12" fmla="*/ 9433126 w 12251682"/>
              <a:gd name="connsiteY12" fmla="*/ 2040215 h 3582297"/>
              <a:gd name="connsiteX13" fmla="*/ 9244674 w 12251682"/>
              <a:gd name="connsiteY13" fmla="*/ 2020095 h 3582297"/>
              <a:gd name="connsiteX14" fmla="*/ 8197104 w 12251682"/>
              <a:gd name="connsiteY14" fmla="*/ 1885789 h 3582297"/>
              <a:gd name="connsiteX15" fmla="*/ 7446156 w 12251682"/>
              <a:gd name="connsiteY15" fmla="*/ 1748839 h 3582297"/>
              <a:gd name="connsiteX16" fmla="*/ 7246492 w 12251682"/>
              <a:gd name="connsiteY16" fmla="*/ 1708811 h 3582297"/>
              <a:gd name="connsiteX17" fmla="*/ 6242975 w 12251682"/>
              <a:gd name="connsiteY17" fmla="*/ 1501356 h 3582297"/>
              <a:gd name="connsiteX18" fmla="*/ 5961985 w 12251682"/>
              <a:gd name="connsiteY18" fmla="*/ 1442636 h 3582297"/>
              <a:gd name="connsiteX19" fmla="*/ 5223295 w 12251682"/>
              <a:gd name="connsiteY19" fmla="*/ 1282320 h 3582297"/>
              <a:gd name="connsiteX20" fmla="*/ 4219249 w 12251682"/>
              <a:gd name="connsiteY20" fmla="*/ 1064707 h 3582297"/>
              <a:gd name="connsiteX21" fmla="*/ 3988047 w 12251682"/>
              <a:gd name="connsiteY21" fmla="*/ 1016753 h 3582297"/>
              <a:gd name="connsiteX22" fmla="*/ 3727655 w 12251682"/>
              <a:gd name="connsiteY22" fmla="*/ 962704 h 3582297"/>
              <a:gd name="connsiteX23" fmla="*/ 3284019 w 12251682"/>
              <a:gd name="connsiteY23" fmla="*/ 881635 h 3582297"/>
              <a:gd name="connsiteX24" fmla="*/ 3232410 w 12251682"/>
              <a:gd name="connsiteY24" fmla="*/ 872692 h 3582297"/>
              <a:gd name="connsiteX25" fmla="*/ 3221460 w 12251682"/>
              <a:gd name="connsiteY25" fmla="*/ 870861 h 3582297"/>
              <a:gd name="connsiteX26" fmla="*/ 2268247 w 12251682"/>
              <a:gd name="connsiteY26" fmla="*/ 721316 h 3582297"/>
              <a:gd name="connsiteX27" fmla="*/ 1218588 w 12251682"/>
              <a:gd name="connsiteY27" fmla="*/ 638212 h 3582297"/>
              <a:gd name="connsiteX28" fmla="*/ 652056 w 12251682"/>
              <a:gd name="connsiteY28" fmla="*/ 631103 h 3582297"/>
              <a:gd name="connsiteX29" fmla="*/ 179335 w 12251682"/>
              <a:gd name="connsiteY29" fmla="*/ 638456 h 358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251682" h="3582297">
                <a:moveTo>
                  <a:pt x="4841435" y="18693"/>
                </a:moveTo>
                <a:lnTo>
                  <a:pt x="4936054" y="0"/>
                </a:lnTo>
                <a:cubicBezTo>
                  <a:pt x="4936054" y="0"/>
                  <a:pt x="4918587" y="3248"/>
                  <a:pt x="4918587" y="3248"/>
                </a:cubicBezTo>
                <a:cubicBezTo>
                  <a:pt x="4918064" y="3248"/>
                  <a:pt x="4918064" y="3248"/>
                  <a:pt x="4918064" y="3248"/>
                </a:cubicBezTo>
                <a:cubicBezTo>
                  <a:pt x="4892521" y="8333"/>
                  <a:pt x="4866980" y="13615"/>
                  <a:pt x="4841435" y="18693"/>
                </a:cubicBezTo>
                <a:close/>
                <a:moveTo>
                  <a:pt x="0" y="2085030"/>
                </a:moveTo>
                <a:lnTo>
                  <a:pt x="12077428" y="3582297"/>
                </a:lnTo>
                <a:lnTo>
                  <a:pt x="12251682" y="2176709"/>
                </a:lnTo>
                <a:lnTo>
                  <a:pt x="12195938" y="2179294"/>
                </a:lnTo>
                <a:cubicBezTo>
                  <a:pt x="12081380" y="2184069"/>
                  <a:pt x="11961999" y="2188539"/>
                  <a:pt x="11836102" y="2192808"/>
                </a:cubicBezTo>
                <a:cubicBezTo>
                  <a:pt x="11618719" y="2200120"/>
                  <a:pt x="11399243" y="2195450"/>
                  <a:pt x="11186813" y="2190775"/>
                </a:cubicBezTo>
                <a:cubicBezTo>
                  <a:pt x="10832062" y="2171877"/>
                  <a:pt x="10535694" y="2150949"/>
                  <a:pt x="10254968" y="2124536"/>
                </a:cubicBezTo>
                <a:cubicBezTo>
                  <a:pt x="9980760" y="2098730"/>
                  <a:pt x="9702385" y="2069067"/>
                  <a:pt x="9433126" y="2040215"/>
                </a:cubicBezTo>
                <a:lnTo>
                  <a:pt x="9244674" y="2020095"/>
                </a:lnTo>
                <a:cubicBezTo>
                  <a:pt x="8873761" y="1980882"/>
                  <a:pt x="8507023" y="1930287"/>
                  <a:pt x="8197104" y="1885789"/>
                </a:cubicBezTo>
                <a:cubicBezTo>
                  <a:pt x="7945045" y="1849825"/>
                  <a:pt x="7691429" y="1798622"/>
                  <a:pt x="7446156" y="1748839"/>
                </a:cubicBezTo>
                <a:cubicBezTo>
                  <a:pt x="7379432" y="1735429"/>
                  <a:pt x="7312961" y="1722022"/>
                  <a:pt x="7246492" y="1708811"/>
                </a:cubicBezTo>
                <a:cubicBezTo>
                  <a:pt x="6915201" y="1643183"/>
                  <a:pt x="6582865" y="1573284"/>
                  <a:pt x="6242975" y="1501356"/>
                </a:cubicBezTo>
                <a:cubicBezTo>
                  <a:pt x="6149396" y="1481446"/>
                  <a:pt x="6055562" y="1462143"/>
                  <a:pt x="5961985" y="1442636"/>
                </a:cubicBezTo>
                <a:cubicBezTo>
                  <a:pt x="5719318" y="1392245"/>
                  <a:pt x="5468310" y="1340232"/>
                  <a:pt x="5223295" y="1282320"/>
                </a:cubicBezTo>
                <a:cubicBezTo>
                  <a:pt x="4877142" y="1200436"/>
                  <a:pt x="4523432" y="1126879"/>
                  <a:pt x="4219249" y="1064707"/>
                </a:cubicBezTo>
                <a:cubicBezTo>
                  <a:pt x="4142094" y="1048858"/>
                  <a:pt x="4065204" y="1032806"/>
                  <a:pt x="3988047" y="1016753"/>
                </a:cubicBezTo>
                <a:cubicBezTo>
                  <a:pt x="3901251" y="998670"/>
                  <a:pt x="3814455" y="980381"/>
                  <a:pt x="3727655" y="962704"/>
                </a:cubicBezTo>
                <a:cubicBezTo>
                  <a:pt x="3580648" y="932837"/>
                  <a:pt x="3429988" y="906826"/>
                  <a:pt x="3284019" y="881635"/>
                </a:cubicBezTo>
                <a:lnTo>
                  <a:pt x="3232410" y="872692"/>
                </a:lnTo>
                <a:lnTo>
                  <a:pt x="3221460" y="870861"/>
                </a:lnTo>
                <a:cubicBezTo>
                  <a:pt x="2910237" y="817017"/>
                  <a:pt x="2588073" y="761143"/>
                  <a:pt x="2268247" y="721316"/>
                </a:cubicBezTo>
                <a:cubicBezTo>
                  <a:pt x="1929655" y="679052"/>
                  <a:pt x="1576466" y="651220"/>
                  <a:pt x="1218588" y="638212"/>
                </a:cubicBezTo>
                <a:cubicBezTo>
                  <a:pt x="1030526" y="631407"/>
                  <a:pt x="840901" y="629933"/>
                  <a:pt x="652056" y="631103"/>
                </a:cubicBezTo>
                <a:lnTo>
                  <a:pt x="179335" y="638456"/>
                </a:lnTo>
                <a:close/>
              </a:path>
            </a:pathLst>
          </a:custGeom>
          <a:solidFill>
            <a:schemeClr val="tx2"/>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40147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2830305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Ljusgrön våg - rubrik och innehåll">
    <p:spTree>
      <p:nvGrpSpPr>
        <p:cNvPr id="1" name=""/>
        <p:cNvGrpSpPr/>
        <p:nvPr/>
      </p:nvGrpSpPr>
      <p:grpSpPr>
        <a:xfrm>
          <a:off x="0" y="0"/>
          <a:ext cx="0" cy="0"/>
          <a:chOff x="0" y="0"/>
          <a:chExt cx="0" cy="0"/>
        </a:xfrm>
      </p:grpSpPr>
      <p:sp>
        <p:nvSpPr>
          <p:cNvPr id="67" name="Frihandsfigur 66">
            <a:extLst>
              <a:ext uri="{FF2B5EF4-FFF2-40B4-BE49-F238E27FC236}">
                <a16:creationId xmlns:a16="http://schemas.microsoft.com/office/drawing/2014/main" id="{C2977557-BDAA-A252-7819-F696434A6AD6}"/>
              </a:ext>
            </a:extLst>
          </p:cNvPr>
          <p:cNvSpPr/>
          <p:nvPr userDrawn="1"/>
        </p:nvSpPr>
        <p:spPr>
          <a:xfrm rot="6574784">
            <a:off x="3416143" y="-5313342"/>
            <a:ext cx="5369457" cy="11978584"/>
          </a:xfrm>
          <a:custGeom>
            <a:avLst/>
            <a:gdLst>
              <a:gd name="connsiteX0" fmla="*/ 0 w 5369457"/>
              <a:gd name="connsiteY0" fmla="*/ 479253 h 11978584"/>
              <a:gd name="connsiteX1" fmla="*/ 1347408 w 5369457"/>
              <a:gd name="connsiteY1" fmla="*/ 0 h 11978584"/>
              <a:gd name="connsiteX2" fmla="*/ 1347861 w 5369457"/>
              <a:gd name="connsiteY2" fmla="*/ 935 h 11978584"/>
              <a:gd name="connsiteX3" fmla="*/ 1379648 w 5369457"/>
              <a:gd name="connsiteY3" fmla="*/ 66756 h 11978584"/>
              <a:gd name="connsiteX4" fmla="*/ 1404071 w 5369457"/>
              <a:gd name="connsiteY4" fmla="*/ 118367 h 11978584"/>
              <a:gd name="connsiteX5" fmla="*/ 1501469 w 5369457"/>
              <a:gd name="connsiteY5" fmla="*/ 337789 h 11978584"/>
              <a:gd name="connsiteX6" fmla="*/ 1538772 w 5369457"/>
              <a:gd name="connsiteY6" fmla="*/ 440706 h 11978584"/>
              <a:gd name="connsiteX7" fmla="*/ 1560132 w 5369457"/>
              <a:gd name="connsiteY7" fmla="*/ 509285 h 11978584"/>
              <a:gd name="connsiteX8" fmla="*/ 1591919 w 5369457"/>
              <a:gd name="connsiteY8" fmla="*/ 643065 h 11978584"/>
              <a:gd name="connsiteX9" fmla="*/ 1593450 w 5369457"/>
              <a:gd name="connsiteY9" fmla="*/ 650525 h 11978584"/>
              <a:gd name="connsiteX10" fmla="*/ 1627485 w 5369457"/>
              <a:gd name="connsiteY10" fmla="*/ 823244 h 11978584"/>
              <a:gd name="connsiteX11" fmla="*/ 1646698 w 5369457"/>
              <a:gd name="connsiteY11" fmla="*/ 922073 h 11978584"/>
              <a:gd name="connsiteX12" fmla="*/ 1703318 w 5369457"/>
              <a:gd name="connsiteY12" fmla="*/ 1203943 h 11978584"/>
              <a:gd name="connsiteX13" fmla="*/ 1726515 w 5369457"/>
              <a:gd name="connsiteY13" fmla="*/ 1310130 h 11978584"/>
              <a:gd name="connsiteX14" fmla="*/ 1734897 w 5369457"/>
              <a:gd name="connsiteY14" fmla="*/ 1347842 h 11978584"/>
              <a:gd name="connsiteX15" fmla="*/ 1742256 w 5369457"/>
              <a:gd name="connsiteY15" fmla="*/ 1381260 h 11978584"/>
              <a:gd name="connsiteX16" fmla="*/ 1768315 w 5369457"/>
              <a:gd name="connsiteY16" fmla="*/ 1493685 h 11978584"/>
              <a:gd name="connsiteX17" fmla="*/ 1845990 w 5369457"/>
              <a:gd name="connsiteY17" fmla="*/ 1748776 h 11978584"/>
              <a:gd name="connsiteX18" fmla="*/ 1959536 w 5369457"/>
              <a:gd name="connsiteY18" fmla="*/ 1999884 h 11978584"/>
              <a:gd name="connsiteX19" fmla="*/ 2028010 w 5369457"/>
              <a:gd name="connsiteY19" fmla="*/ 2119460 h 11978584"/>
              <a:gd name="connsiteX20" fmla="*/ 2088002 w 5369457"/>
              <a:gd name="connsiteY20" fmla="*/ 2213587 h 11978584"/>
              <a:gd name="connsiteX21" fmla="*/ 2103943 w 5369457"/>
              <a:gd name="connsiteY21" fmla="*/ 2238420 h 11978584"/>
              <a:gd name="connsiteX22" fmla="*/ 2178345 w 5369457"/>
              <a:gd name="connsiteY22" fmla="*/ 2357383 h 11978584"/>
              <a:gd name="connsiteX23" fmla="*/ 2182535 w 5369457"/>
              <a:gd name="connsiteY23" fmla="*/ 2364228 h 11978584"/>
              <a:gd name="connsiteX24" fmla="*/ 2233841 w 5369457"/>
              <a:gd name="connsiteY24" fmla="*/ 2455393 h 11978584"/>
              <a:gd name="connsiteX25" fmla="*/ 2247639 w 5369457"/>
              <a:gd name="connsiteY25" fmla="*/ 2480842 h 11978584"/>
              <a:gd name="connsiteX26" fmla="*/ 2317951 w 5369457"/>
              <a:gd name="connsiteY26" fmla="*/ 2616258 h 11978584"/>
              <a:gd name="connsiteX27" fmla="*/ 2379785 w 5369457"/>
              <a:gd name="connsiteY27" fmla="*/ 2763122 h 11978584"/>
              <a:gd name="connsiteX28" fmla="*/ 2411829 w 5369457"/>
              <a:gd name="connsiteY28" fmla="*/ 2860199 h 11978584"/>
              <a:gd name="connsiteX29" fmla="*/ 2423564 w 5369457"/>
              <a:gd name="connsiteY29" fmla="*/ 2885327 h 11978584"/>
              <a:gd name="connsiteX30" fmla="*/ 2470423 w 5369457"/>
              <a:gd name="connsiteY30" fmla="*/ 2996532 h 11978584"/>
              <a:gd name="connsiteX31" fmla="*/ 2507725 w 5369457"/>
              <a:gd name="connsiteY31" fmla="*/ 3099450 h 11978584"/>
              <a:gd name="connsiteX32" fmla="*/ 2529085 w 5369457"/>
              <a:gd name="connsiteY32" fmla="*/ 3168029 h 11978584"/>
              <a:gd name="connsiteX33" fmla="*/ 2560872 w 5369457"/>
              <a:gd name="connsiteY33" fmla="*/ 3301809 h 11978584"/>
              <a:gd name="connsiteX34" fmla="*/ 2562403 w 5369457"/>
              <a:gd name="connsiteY34" fmla="*/ 3309270 h 11978584"/>
              <a:gd name="connsiteX35" fmla="*/ 2596438 w 5369457"/>
              <a:gd name="connsiteY35" fmla="*/ 3481987 h 11978584"/>
              <a:gd name="connsiteX36" fmla="*/ 2615651 w 5369457"/>
              <a:gd name="connsiteY36" fmla="*/ 3580817 h 11978584"/>
              <a:gd name="connsiteX37" fmla="*/ 2672271 w 5369457"/>
              <a:gd name="connsiteY37" fmla="*/ 3862686 h 11978584"/>
              <a:gd name="connsiteX38" fmla="*/ 2695468 w 5369457"/>
              <a:gd name="connsiteY38" fmla="*/ 3968874 h 11978584"/>
              <a:gd name="connsiteX39" fmla="*/ 2703850 w 5369457"/>
              <a:gd name="connsiteY39" fmla="*/ 4006584 h 11978584"/>
              <a:gd name="connsiteX40" fmla="*/ 2711209 w 5369457"/>
              <a:gd name="connsiteY40" fmla="*/ 4040004 h 11978584"/>
              <a:gd name="connsiteX41" fmla="*/ 2737268 w 5369457"/>
              <a:gd name="connsiteY41" fmla="*/ 4152428 h 11978584"/>
              <a:gd name="connsiteX42" fmla="*/ 2814942 w 5369457"/>
              <a:gd name="connsiteY42" fmla="*/ 4407519 h 11978584"/>
              <a:gd name="connsiteX43" fmla="*/ 2928488 w 5369457"/>
              <a:gd name="connsiteY43" fmla="*/ 4658628 h 11978584"/>
              <a:gd name="connsiteX44" fmla="*/ 2996962 w 5369457"/>
              <a:gd name="connsiteY44" fmla="*/ 4778203 h 11978584"/>
              <a:gd name="connsiteX45" fmla="*/ 3056955 w 5369457"/>
              <a:gd name="connsiteY45" fmla="*/ 4872331 h 11978584"/>
              <a:gd name="connsiteX46" fmla="*/ 3072896 w 5369457"/>
              <a:gd name="connsiteY46" fmla="*/ 4897163 h 11978584"/>
              <a:gd name="connsiteX47" fmla="*/ 3147299 w 5369457"/>
              <a:gd name="connsiteY47" fmla="*/ 5016127 h 11978584"/>
              <a:gd name="connsiteX48" fmla="*/ 3151488 w 5369457"/>
              <a:gd name="connsiteY48" fmla="*/ 5022973 h 11978584"/>
              <a:gd name="connsiteX49" fmla="*/ 3202793 w 5369457"/>
              <a:gd name="connsiteY49" fmla="*/ 5114137 h 11978584"/>
              <a:gd name="connsiteX50" fmla="*/ 3216593 w 5369457"/>
              <a:gd name="connsiteY50" fmla="*/ 5139585 h 11978584"/>
              <a:gd name="connsiteX51" fmla="*/ 3286904 w 5369457"/>
              <a:gd name="connsiteY51" fmla="*/ 5275001 h 11978584"/>
              <a:gd name="connsiteX52" fmla="*/ 3348738 w 5369457"/>
              <a:gd name="connsiteY52" fmla="*/ 5421865 h 11978584"/>
              <a:gd name="connsiteX53" fmla="*/ 3390231 w 5369457"/>
              <a:gd name="connsiteY53" fmla="*/ 5547570 h 11978584"/>
              <a:gd name="connsiteX54" fmla="*/ 3398613 w 5369457"/>
              <a:gd name="connsiteY54" fmla="*/ 5576801 h 11978584"/>
              <a:gd name="connsiteX55" fmla="*/ 3413839 w 5369457"/>
              <a:gd name="connsiteY55" fmla="*/ 5632500 h 11978584"/>
              <a:gd name="connsiteX56" fmla="*/ 3424467 w 5369457"/>
              <a:gd name="connsiteY56" fmla="*/ 5678287 h 11978584"/>
              <a:gd name="connsiteX57" fmla="*/ 3431826 w 5369457"/>
              <a:gd name="connsiteY57" fmla="*/ 5709966 h 11978584"/>
              <a:gd name="connsiteX58" fmla="*/ 3463404 w 5369457"/>
              <a:gd name="connsiteY58" fmla="*/ 5851415 h 11978584"/>
              <a:gd name="connsiteX59" fmla="*/ 3523091 w 5369457"/>
              <a:gd name="connsiteY59" fmla="*/ 6141358 h 11978584"/>
              <a:gd name="connsiteX60" fmla="*/ 3545782 w 5369457"/>
              <a:gd name="connsiteY60" fmla="*/ 6278306 h 11978584"/>
              <a:gd name="connsiteX61" fmla="*/ 3548643 w 5369457"/>
              <a:gd name="connsiteY61" fmla="*/ 6298949 h 11978584"/>
              <a:gd name="connsiteX62" fmla="*/ 3572557 w 5369457"/>
              <a:gd name="connsiteY62" fmla="*/ 6489555 h 11978584"/>
              <a:gd name="connsiteX63" fmla="*/ 3575308 w 5369457"/>
              <a:gd name="connsiteY63" fmla="*/ 6542466 h 11978584"/>
              <a:gd name="connsiteX64" fmla="*/ 3592823 w 5369457"/>
              <a:gd name="connsiteY64" fmla="*/ 6622643 h 11978584"/>
              <a:gd name="connsiteX65" fmla="*/ 3601203 w 5369457"/>
              <a:gd name="connsiteY65" fmla="*/ 6660355 h 11978584"/>
              <a:gd name="connsiteX66" fmla="*/ 3608563 w 5369457"/>
              <a:gd name="connsiteY66" fmla="*/ 6693772 h 11978584"/>
              <a:gd name="connsiteX67" fmla="*/ 3634623 w 5369457"/>
              <a:gd name="connsiteY67" fmla="*/ 6806198 h 11978584"/>
              <a:gd name="connsiteX68" fmla="*/ 3712297 w 5369457"/>
              <a:gd name="connsiteY68" fmla="*/ 7061289 h 11978584"/>
              <a:gd name="connsiteX69" fmla="*/ 3825843 w 5369457"/>
              <a:gd name="connsiteY69" fmla="*/ 7312398 h 11978584"/>
              <a:gd name="connsiteX70" fmla="*/ 3894316 w 5369457"/>
              <a:gd name="connsiteY70" fmla="*/ 7431973 h 11978584"/>
              <a:gd name="connsiteX71" fmla="*/ 3954309 w 5369457"/>
              <a:gd name="connsiteY71" fmla="*/ 7526099 h 11978584"/>
              <a:gd name="connsiteX72" fmla="*/ 3970251 w 5369457"/>
              <a:gd name="connsiteY72" fmla="*/ 7550933 h 11978584"/>
              <a:gd name="connsiteX73" fmla="*/ 4044653 w 5369457"/>
              <a:gd name="connsiteY73" fmla="*/ 7669897 h 11978584"/>
              <a:gd name="connsiteX74" fmla="*/ 4048842 w 5369457"/>
              <a:gd name="connsiteY74" fmla="*/ 7676742 h 11978584"/>
              <a:gd name="connsiteX75" fmla="*/ 4100148 w 5369457"/>
              <a:gd name="connsiteY75" fmla="*/ 7767907 h 11978584"/>
              <a:gd name="connsiteX76" fmla="*/ 4113947 w 5369457"/>
              <a:gd name="connsiteY76" fmla="*/ 7793354 h 11978584"/>
              <a:gd name="connsiteX77" fmla="*/ 4184258 w 5369457"/>
              <a:gd name="connsiteY77" fmla="*/ 7928772 h 11978584"/>
              <a:gd name="connsiteX78" fmla="*/ 4246092 w 5369457"/>
              <a:gd name="connsiteY78" fmla="*/ 8075636 h 11978584"/>
              <a:gd name="connsiteX79" fmla="*/ 4287587 w 5369457"/>
              <a:gd name="connsiteY79" fmla="*/ 8201340 h 11978584"/>
              <a:gd name="connsiteX80" fmla="*/ 4295967 w 5369457"/>
              <a:gd name="connsiteY80" fmla="*/ 8230571 h 11978584"/>
              <a:gd name="connsiteX81" fmla="*/ 4311193 w 5369457"/>
              <a:gd name="connsiteY81" fmla="*/ 8286271 h 11978584"/>
              <a:gd name="connsiteX82" fmla="*/ 4321350 w 5369457"/>
              <a:gd name="connsiteY82" fmla="*/ 8330032 h 11978584"/>
              <a:gd name="connsiteX83" fmla="*/ 4335387 w 5369457"/>
              <a:gd name="connsiteY83" fmla="*/ 8368758 h 11978584"/>
              <a:gd name="connsiteX84" fmla="*/ 4356747 w 5369457"/>
              <a:gd name="connsiteY84" fmla="*/ 8437337 h 11978584"/>
              <a:gd name="connsiteX85" fmla="*/ 4388534 w 5369457"/>
              <a:gd name="connsiteY85" fmla="*/ 8571117 h 11978584"/>
              <a:gd name="connsiteX86" fmla="*/ 4390065 w 5369457"/>
              <a:gd name="connsiteY86" fmla="*/ 8578577 h 11978584"/>
              <a:gd name="connsiteX87" fmla="*/ 4424099 w 5369457"/>
              <a:gd name="connsiteY87" fmla="*/ 8751294 h 11978584"/>
              <a:gd name="connsiteX88" fmla="*/ 4443313 w 5369457"/>
              <a:gd name="connsiteY88" fmla="*/ 8850125 h 11978584"/>
              <a:gd name="connsiteX89" fmla="*/ 4499933 w 5369457"/>
              <a:gd name="connsiteY89" fmla="*/ 9131995 h 11978584"/>
              <a:gd name="connsiteX90" fmla="*/ 4523131 w 5369457"/>
              <a:gd name="connsiteY90" fmla="*/ 9238181 h 11978584"/>
              <a:gd name="connsiteX91" fmla="*/ 4531511 w 5369457"/>
              <a:gd name="connsiteY91" fmla="*/ 9275893 h 11978584"/>
              <a:gd name="connsiteX92" fmla="*/ 4538871 w 5369457"/>
              <a:gd name="connsiteY92" fmla="*/ 9309311 h 11978584"/>
              <a:gd name="connsiteX93" fmla="*/ 4564930 w 5369457"/>
              <a:gd name="connsiteY93" fmla="*/ 9421735 h 11978584"/>
              <a:gd name="connsiteX94" fmla="*/ 4642605 w 5369457"/>
              <a:gd name="connsiteY94" fmla="*/ 9676828 h 11978584"/>
              <a:gd name="connsiteX95" fmla="*/ 4756150 w 5369457"/>
              <a:gd name="connsiteY95" fmla="*/ 9927935 h 11978584"/>
              <a:gd name="connsiteX96" fmla="*/ 4824624 w 5369457"/>
              <a:gd name="connsiteY96" fmla="*/ 10047510 h 11978584"/>
              <a:gd name="connsiteX97" fmla="*/ 4884617 w 5369457"/>
              <a:gd name="connsiteY97" fmla="*/ 10141638 h 11978584"/>
              <a:gd name="connsiteX98" fmla="*/ 4900558 w 5369457"/>
              <a:gd name="connsiteY98" fmla="*/ 10166470 h 11978584"/>
              <a:gd name="connsiteX99" fmla="*/ 4974960 w 5369457"/>
              <a:gd name="connsiteY99" fmla="*/ 10285435 h 11978584"/>
              <a:gd name="connsiteX100" fmla="*/ 4979150 w 5369457"/>
              <a:gd name="connsiteY100" fmla="*/ 10292280 h 11978584"/>
              <a:gd name="connsiteX101" fmla="*/ 5030456 w 5369457"/>
              <a:gd name="connsiteY101" fmla="*/ 10383445 h 11978584"/>
              <a:gd name="connsiteX102" fmla="*/ 5044254 w 5369457"/>
              <a:gd name="connsiteY102" fmla="*/ 10408892 h 11978584"/>
              <a:gd name="connsiteX103" fmla="*/ 5114565 w 5369457"/>
              <a:gd name="connsiteY103" fmla="*/ 10544309 h 11978584"/>
              <a:gd name="connsiteX104" fmla="*/ 5176399 w 5369457"/>
              <a:gd name="connsiteY104" fmla="*/ 10691173 h 11978584"/>
              <a:gd name="connsiteX105" fmla="*/ 5217894 w 5369457"/>
              <a:gd name="connsiteY105" fmla="*/ 10816878 h 11978584"/>
              <a:gd name="connsiteX106" fmla="*/ 5226274 w 5369457"/>
              <a:gd name="connsiteY106" fmla="*/ 10846108 h 11978584"/>
              <a:gd name="connsiteX107" fmla="*/ 5241501 w 5369457"/>
              <a:gd name="connsiteY107" fmla="*/ 10901808 h 11978584"/>
              <a:gd name="connsiteX108" fmla="*/ 5252128 w 5369457"/>
              <a:gd name="connsiteY108" fmla="*/ 10947596 h 11978584"/>
              <a:gd name="connsiteX109" fmla="*/ 5259489 w 5369457"/>
              <a:gd name="connsiteY109" fmla="*/ 10979274 h 11978584"/>
              <a:gd name="connsiteX110" fmla="*/ 5291066 w 5369457"/>
              <a:gd name="connsiteY110" fmla="*/ 11120723 h 11978584"/>
              <a:gd name="connsiteX111" fmla="*/ 5350754 w 5369457"/>
              <a:gd name="connsiteY111" fmla="*/ 11410665 h 11978584"/>
              <a:gd name="connsiteX112" fmla="*/ 5369457 w 5369457"/>
              <a:gd name="connsiteY112" fmla="*/ 11523552 h 11978584"/>
              <a:gd name="connsiteX113" fmla="*/ 4090145 w 5369457"/>
              <a:gd name="connsiteY113" fmla="*/ 11978584 h 119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69457" h="11978584">
                <a:moveTo>
                  <a:pt x="0" y="479253"/>
                </a:moveTo>
                <a:lnTo>
                  <a:pt x="1347408" y="0"/>
                </a:lnTo>
                <a:lnTo>
                  <a:pt x="1347861" y="935"/>
                </a:lnTo>
                <a:cubicBezTo>
                  <a:pt x="1358489" y="22810"/>
                  <a:pt x="1369222" y="44679"/>
                  <a:pt x="1379648" y="66756"/>
                </a:cubicBezTo>
                <a:cubicBezTo>
                  <a:pt x="1387720" y="83922"/>
                  <a:pt x="1395895" y="101195"/>
                  <a:pt x="1404071" y="118367"/>
                </a:cubicBezTo>
                <a:cubicBezTo>
                  <a:pt x="1437800" y="189393"/>
                  <a:pt x="1472650" y="262774"/>
                  <a:pt x="1501469" y="337789"/>
                </a:cubicBezTo>
                <a:cubicBezTo>
                  <a:pt x="1516084" y="375810"/>
                  <a:pt x="1528043" y="407899"/>
                  <a:pt x="1538772" y="440706"/>
                </a:cubicBezTo>
                <a:cubicBezTo>
                  <a:pt x="1546337" y="463497"/>
                  <a:pt x="1553286" y="486289"/>
                  <a:pt x="1560132" y="509285"/>
                </a:cubicBezTo>
                <a:cubicBezTo>
                  <a:pt x="1573421" y="553026"/>
                  <a:pt x="1582822" y="598814"/>
                  <a:pt x="1591919" y="643065"/>
                </a:cubicBezTo>
                <a:lnTo>
                  <a:pt x="1593450" y="650525"/>
                </a:lnTo>
                <a:cubicBezTo>
                  <a:pt x="1605305" y="707962"/>
                  <a:pt x="1616547" y="766523"/>
                  <a:pt x="1627485" y="823244"/>
                </a:cubicBezTo>
                <a:cubicBezTo>
                  <a:pt x="1633820" y="856152"/>
                  <a:pt x="1640259" y="889166"/>
                  <a:pt x="1646698" y="922073"/>
                </a:cubicBezTo>
                <a:cubicBezTo>
                  <a:pt x="1667953" y="1030200"/>
                  <a:pt x="1685941" y="1119729"/>
                  <a:pt x="1703318" y="1203943"/>
                </a:cubicBezTo>
                <a:cubicBezTo>
                  <a:pt x="1710674" y="1239405"/>
                  <a:pt x="1718544" y="1274768"/>
                  <a:pt x="1726515" y="1310130"/>
                </a:cubicBezTo>
                <a:lnTo>
                  <a:pt x="1734897" y="1347842"/>
                </a:lnTo>
                <a:lnTo>
                  <a:pt x="1742256" y="1381260"/>
                </a:lnTo>
                <a:cubicBezTo>
                  <a:pt x="1750327" y="1418257"/>
                  <a:pt x="1758708" y="1456584"/>
                  <a:pt x="1768315" y="1493685"/>
                </a:cubicBezTo>
                <a:cubicBezTo>
                  <a:pt x="1792232" y="1586072"/>
                  <a:pt x="1817680" y="1669570"/>
                  <a:pt x="1845990" y="1748776"/>
                </a:cubicBezTo>
                <a:cubicBezTo>
                  <a:pt x="1877978" y="1827571"/>
                  <a:pt x="1915180" y="1909741"/>
                  <a:pt x="1959536" y="1999884"/>
                </a:cubicBezTo>
                <a:cubicBezTo>
                  <a:pt x="1980486" y="2042399"/>
                  <a:pt x="2005829" y="2083895"/>
                  <a:pt x="2028010" y="2119460"/>
                </a:cubicBezTo>
                <a:cubicBezTo>
                  <a:pt x="2047633" y="2151037"/>
                  <a:pt x="2067867" y="2182309"/>
                  <a:pt x="2088002" y="2213587"/>
                </a:cubicBezTo>
                <a:lnTo>
                  <a:pt x="2103943" y="2238420"/>
                </a:lnTo>
                <a:cubicBezTo>
                  <a:pt x="2129186" y="2277767"/>
                  <a:pt x="2154228" y="2318240"/>
                  <a:pt x="2178345" y="2357383"/>
                </a:cubicBezTo>
                <a:lnTo>
                  <a:pt x="2182535" y="2364228"/>
                </a:lnTo>
                <a:cubicBezTo>
                  <a:pt x="2200727" y="2393765"/>
                  <a:pt x="2217590" y="2425142"/>
                  <a:pt x="2233841" y="2455393"/>
                </a:cubicBezTo>
                <a:lnTo>
                  <a:pt x="2247639" y="2480842"/>
                </a:lnTo>
                <a:cubicBezTo>
                  <a:pt x="2271552" y="2524888"/>
                  <a:pt x="2294548" y="2569960"/>
                  <a:pt x="2317951" y="2616258"/>
                </a:cubicBezTo>
                <a:cubicBezTo>
                  <a:pt x="2341868" y="2663471"/>
                  <a:pt x="2360876" y="2712631"/>
                  <a:pt x="2379785" y="2763122"/>
                </a:cubicBezTo>
                <a:lnTo>
                  <a:pt x="2411829" y="2860199"/>
                </a:lnTo>
                <a:lnTo>
                  <a:pt x="2423564" y="2885327"/>
                </a:lnTo>
                <a:cubicBezTo>
                  <a:pt x="2440095" y="2921927"/>
                  <a:pt x="2456012" y="2959026"/>
                  <a:pt x="2470423" y="2996532"/>
                </a:cubicBezTo>
                <a:cubicBezTo>
                  <a:pt x="2485038" y="3034554"/>
                  <a:pt x="2496996" y="3066643"/>
                  <a:pt x="2507725" y="3099450"/>
                </a:cubicBezTo>
                <a:cubicBezTo>
                  <a:pt x="2515289" y="3122242"/>
                  <a:pt x="2522239" y="3145033"/>
                  <a:pt x="2529085" y="3168029"/>
                </a:cubicBezTo>
                <a:cubicBezTo>
                  <a:pt x="2542373" y="3211770"/>
                  <a:pt x="2551775" y="3257557"/>
                  <a:pt x="2560872" y="3301809"/>
                </a:cubicBezTo>
                <a:lnTo>
                  <a:pt x="2562403" y="3309270"/>
                </a:lnTo>
                <a:cubicBezTo>
                  <a:pt x="2574258" y="3366705"/>
                  <a:pt x="2585500" y="3425267"/>
                  <a:pt x="2596438" y="3481987"/>
                </a:cubicBezTo>
                <a:cubicBezTo>
                  <a:pt x="2602773" y="3514896"/>
                  <a:pt x="2609212" y="3547909"/>
                  <a:pt x="2615651" y="3580817"/>
                </a:cubicBezTo>
                <a:cubicBezTo>
                  <a:pt x="2636907" y="3688944"/>
                  <a:pt x="2654894" y="3778472"/>
                  <a:pt x="2672271" y="3862686"/>
                </a:cubicBezTo>
                <a:cubicBezTo>
                  <a:pt x="2679627" y="3898148"/>
                  <a:pt x="2687497" y="3933513"/>
                  <a:pt x="2695468" y="3968874"/>
                </a:cubicBezTo>
                <a:lnTo>
                  <a:pt x="2703850" y="4006584"/>
                </a:lnTo>
                <a:lnTo>
                  <a:pt x="2711209" y="4040004"/>
                </a:lnTo>
                <a:cubicBezTo>
                  <a:pt x="2719280" y="4077001"/>
                  <a:pt x="2727661" y="4115327"/>
                  <a:pt x="2737268" y="4152428"/>
                </a:cubicBezTo>
                <a:cubicBezTo>
                  <a:pt x="2761184" y="4244814"/>
                  <a:pt x="2786632" y="4328314"/>
                  <a:pt x="2814942" y="4407519"/>
                </a:cubicBezTo>
                <a:cubicBezTo>
                  <a:pt x="2846931" y="4486316"/>
                  <a:pt x="2884132" y="4568485"/>
                  <a:pt x="2928488" y="4658628"/>
                </a:cubicBezTo>
                <a:cubicBezTo>
                  <a:pt x="2949438" y="4701144"/>
                  <a:pt x="2974782" y="4742638"/>
                  <a:pt x="2996962" y="4778203"/>
                </a:cubicBezTo>
                <a:cubicBezTo>
                  <a:pt x="3016585" y="4809780"/>
                  <a:pt x="3036820" y="4841054"/>
                  <a:pt x="3056955" y="4872331"/>
                </a:cubicBezTo>
                <a:lnTo>
                  <a:pt x="3072896" y="4897163"/>
                </a:lnTo>
                <a:cubicBezTo>
                  <a:pt x="3098139" y="4936511"/>
                  <a:pt x="3123182" y="4976985"/>
                  <a:pt x="3147299" y="5016127"/>
                </a:cubicBezTo>
                <a:lnTo>
                  <a:pt x="3151488" y="5022973"/>
                </a:lnTo>
                <a:cubicBezTo>
                  <a:pt x="3169680" y="5052508"/>
                  <a:pt x="3186543" y="5083885"/>
                  <a:pt x="3202793" y="5114137"/>
                </a:cubicBezTo>
                <a:lnTo>
                  <a:pt x="3216593" y="5139585"/>
                </a:lnTo>
                <a:cubicBezTo>
                  <a:pt x="3240505" y="5183631"/>
                  <a:pt x="3263502" y="5228703"/>
                  <a:pt x="3286904" y="5275001"/>
                </a:cubicBezTo>
                <a:cubicBezTo>
                  <a:pt x="3310820" y="5322216"/>
                  <a:pt x="3329829" y="5371376"/>
                  <a:pt x="3348738" y="5421865"/>
                </a:cubicBezTo>
                <a:cubicBezTo>
                  <a:pt x="3365804" y="5467443"/>
                  <a:pt x="3379399" y="5508531"/>
                  <a:pt x="3390231" y="5547570"/>
                </a:cubicBezTo>
                <a:cubicBezTo>
                  <a:pt x="3392888" y="5557278"/>
                  <a:pt x="3395750" y="5567090"/>
                  <a:pt x="3398613" y="5576801"/>
                </a:cubicBezTo>
                <a:cubicBezTo>
                  <a:pt x="3403926" y="5594993"/>
                  <a:pt x="3409445" y="5613797"/>
                  <a:pt x="3413839" y="5632500"/>
                </a:cubicBezTo>
                <a:cubicBezTo>
                  <a:pt x="3417316" y="5647831"/>
                  <a:pt x="3420888" y="5663055"/>
                  <a:pt x="3424467" y="5678287"/>
                </a:cubicBezTo>
                <a:lnTo>
                  <a:pt x="3431826" y="5709966"/>
                </a:lnTo>
                <a:cubicBezTo>
                  <a:pt x="3443069" y="5758410"/>
                  <a:pt x="3453697" y="5806548"/>
                  <a:pt x="3463404" y="5851415"/>
                </a:cubicBezTo>
                <a:cubicBezTo>
                  <a:pt x="3484049" y="5947379"/>
                  <a:pt x="3504083" y="6044982"/>
                  <a:pt x="3523091" y="6141358"/>
                </a:cubicBezTo>
                <a:cubicBezTo>
                  <a:pt x="3531881" y="6186324"/>
                  <a:pt x="3539547" y="6232417"/>
                  <a:pt x="3545782" y="6278306"/>
                </a:cubicBezTo>
                <a:lnTo>
                  <a:pt x="3548643" y="6298949"/>
                </a:lnTo>
                <a:cubicBezTo>
                  <a:pt x="3557125" y="6361393"/>
                  <a:pt x="3565812" y="6425784"/>
                  <a:pt x="3572557" y="6489555"/>
                </a:cubicBezTo>
                <a:lnTo>
                  <a:pt x="3575308" y="6542466"/>
                </a:lnTo>
                <a:lnTo>
                  <a:pt x="3592823" y="6622643"/>
                </a:lnTo>
                <a:lnTo>
                  <a:pt x="3601203" y="6660355"/>
                </a:lnTo>
                <a:lnTo>
                  <a:pt x="3608563" y="6693772"/>
                </a:lnTo>
                <a:cubicBezTo>
                  <a:pt x="3616634" y="6730771"/>
                  <a:pt x="3625016" y="6769097"/>
                  <a:pt x="3634623" y="6806198"/>
                </a:cubicBezTo>
                <a:cubicBezTo>
                  <a:pt x="3658539" y="6898584"/>
                  <a:pt x="3683987" y="6982084"/>
                  <a:pt x="3712297" y="7061289"/>
                </a:cubicBezTo>
                <a:cubicBezTo>
                  <a:pt x="3744285" y="7140086"/>
                  <a:pt x="3781487" y="7222255"/>
                  <a:pt x="3825843" y="7312398"/>
                </a:cubicBezTo>
                <a:cubicBezTo>
                  <a:pt x="3846793" y="7354914"/>
                  <a:pt x="3872136" y="7396408"/>
                  <a:pt x="3894316" y="7431973"/>
                </a:cubicBezTo>
                <a:cubicBezTo>
                  <a:pt x="3913941" y="7463551"/>
                  <a:pt x="3934175" y="7494824"/>
                  <a:pt x="3954309" y="7526099"/>
                </a:cubicBezTo>
                <a:lnTo>
                  <a:pt x="3970251" y="7550933"/>
                </a:lnTo>
                <a:cubicBezTo>
                  <a:pt x="3995494" y="7590281"/>
                  <a:pt x="4020535" y="7630755"/>
                  <a:pt x="4044653" y="7669897"/>
                </a:cubicBezTo>
                <a:lnTo>
                  <a:pt x="4048842" y="7676742"/>
                </a:lnTo>
                <a:cubicBezTo>
                  <a:pt x="4067035" y="7706279"/>
                  <a:pt x="4083896" y="7737655"/>
                  <a:pt x="4100148" y="7767907"/>
                </a:cubicBezTo>
                <a:lnTo>
                  <a:pt x="4113947" y="7793354"/>
                </a:lnTo>
                <a:cubicBezTo>
                  <a:pt x="4137860" y="7837402"/>
                  <a:pt x="4160856" y="7882474"/>
                  <a:pt x="4184258" y="7928772"/>
                </a:cubicBezTo>
                <a:cubicBezTo>
                  <a:pt x="4208175" y="7975986"/>
                  <a:pt x="4227183" y="8025146"/>
                  <a:pt x="4246092" y="8075636"/>
                </a:cubicBezTo>
                <a:cubicBezTo>
                  <a:pt x="4263159" y="8121214"/>
                  <a:pt x="4276753" y="8162302"/>
                  <a:pt x="4287587" y="8201340"/>
                </a:cubicBezTo>
                <a:cubicBezTo>
                  <a:pt x="4290243" y="8211048"/>
                  <a:pt x="4293105" y="8220860"/>
                  <a:pt x="4295967" y="8230571"/>
                </a:cubicBezTo>
                <a:cubicBezTo>
                  <a:pt x="4301281" y="8248764"/>
                  <a:pt x="4306799" y="8267567"/>
                  <a:pt x="4311193" y="8286271"/>
                </a:cubicBezTo>
                <a:lnTo>
                  <a:pt x="4321350" y="8330032"/>
                </a:lnTo>
                <a:lnTo>
                  <a:pt x="4335387" y="8368758"/>
                </a:lnTo>
                <a:cubicBezTo>
                  <a:pt x="4342952" y="8391549"/>
                  <a:pt x="4349902" y="8414340"/>
                  <a:pt x="4356747" y="8437337"/>
                </a:cubicBezTo>
                <a:cubicBezTo>
                  <a:pt x="4370036" y="8481078"/>
                  <a:pt x="4379438" y="8526865"/>
                  <a:pt x="4388534" y="8571117"/>
                </a:cubicBezTo>
                <a:lnTo>
                  <a:pt x="4390065" y="8578577"/>
                </a:lnTo>
                <a:cubicBezTo>
                  <a:pt x="4401919" y="8636012"/>
                  <a:pt x="4413162" y="8694574"/>
                  <a:pt x="4424099" y="8751294"/>
                </a:cubicBezTo>
                <a:cubicBezTo>
                  <a:pt x="4430433" y="8784203"/>
                  <a:pt x="4436873" y="8817217"/>
                  <a:pt x="4443313" y="8850125"/>
                </a:cubicBezTo>
                <a:cubicBezTo>
                  <a:pt x="4464568" y="8958251"/>
                  <a:pt x="4482556" y="9047781"/>
                  <a:pt x="4499933" y="9131995"/>
                </a:cubicBezTo>
                <a:cubicBezTo>
                  <a:pt x="4507289" y="9167455"/>
                  <a:pt x="4515160" y="9202820"/>
                  <a:pt x="4523131" y="9238181"/>
                </a:cubicBezTo>
                <a:lnTo>
                  <a:pt x="4531511" y="9275893"/>
                </a:lnTo>
                <a:lnTo>
                  <a:pt x="4538871" y="9309311"/>
                </a:lnTo>
                <a:cubicBezTo>
                  <a:pt x="4546941" y="9346308"/>
                  <a:pt x="4555323" y="9384634"/>
                  <a:pt x="4564930" y="9421735"/>
                </a:cubicBezTo>
                <a:cubicBezTo>
                  <a:pt x="4588847" y="9514122"/>
                  <a:pt x="4614294" y="9597621"/>
                  <a:pt x="4642605" y="9676828"/>
                </a:cubicBezTo>
                <a:cubicBezTo>
                  <a:pt x="4674593" y="9755624"/>
                  <a:pt x="4711794" y="9837792"/>
                  <a:pt x="4756150" y="9927935"/>
                </a:cubicBezTo>
                <a:cubicBezTo>
                  <a:pt x="4777100" y="9970451"/>
                  <a:pt x="4802444" y="10011945"/>
                  <a:pt x="4824624" y="10047510"/>
                </a:cubicBezTo>
                <a:cubicBezTo>
                  <a:pt x="4844248" y="10079089"/>
                  <a:pt x="4864482" y="10110361"/>
                  <a:pt x="4884617" y="10141638"/>
                </a:cubicBezTo>
                <a:lnTo>
                  <a:pt x="4900558" y="10166470"/>
                </a:lnTo>
                <a:cubicBezTo>
                  <a:pt x="4925802" y="10205819"/>
                  <a:pt x="4950843" y="10246292"/>
                  <a:pt x="4974960" y="10285435"/>
                </a:cubicBezTo>
                <a:lnTo>
                  <a:pt x="4979150" y="10292280"/>
                </a:lnTo>
                <a:cubicBezTo>
                  <a:pt x="4997343" y="10321817"/>
                  <a:pt x="5014204" y="10353194"/>
                  <a:pt x="5030456" y="10383445"/>
                </a:cubicBezTo>
                <a:lnTo>
                  <a:pt x="5044254" y="10408892"/>
                </a:lnTo>
                <a:cubicBezTo>
                  <a:pt x="5068167" y="10452940"/>
                  <a:pt x="5091163" y="10498012"/>
                  <a:pt x="5114565" y="10544309"/>
                </a:cubicBezTo>
                <a:cubicBezTo>
                  <a:pt x="5138482" y="10591523"/>
                  <a:pt x="5157491" y="10640683"/>
                  <a:pt x="5176399" y="10691173"/>
                </a:cubicBezTo>
                <a:cubicBezTo>
                  <a:pt x="5193467" y="10736752"/>
                  <a:pt x="5207061" y="10777840"/>
                  <a:pt x="5217894" y="10816878"/>
                </a:cubicBezTo>
                <a:cubicBezTo>
                  <a:pt x="5220550" y="10826585"/>
                  <a:pt x="5223412" y="10836397"/>
                  <a:pt x="5226274" y="10846108"/>
                </a:cubicBezTo>
                <a:cubicBezTo>
                  <a:pt x="5231589" y="10864301"/>
                  <a:pt x="5237106" y="10883105"/>
                  <a:pt x="5241501" y="10901808"/>
                </a:cubicBezTo>
                <a:cubicBezTo>
                  <a:pt x="5244978" y="10917139"/>
                  <a:pt x="5248551" y="10932365"/>
                  <a:pt x="5252128" y="10947596"/>
                </a:cubicBezTo>
                <a:lnTo>
                  <a:pt x="5259489" y="10979274"/>
                </a:lnTo>
                <a:cubicBezTo>
                  <a:pt x="5270731" y="11027718"/>
                  <a:pt x="5281359" y="11075857"/>
                  <a:pt x="5291066" y="11120723"/>
                </a:cubicBezTo>
                <a:cubicBezTo>
                  <a:pt x="5311710" y="11216687"/>
                  <a:pt x="5331744" y="11314291"/>
                  <a:pt x="5350754" y="11410665"/>
                </a:cubicBezTo>
                <a:lnTo>
                  <a:pt x="5369457" y="11523552"/>
                </a:lnTo>
                <a:lnTo>
                  <a:pt x="4090145" y="11978584"/>
                </a:lnTo>
                <a:close/>
              </a:path>
            </a:pathLst>
          </a:custGeom>
          <a:solidFill>
            <a:schemeClr val="accent6"/>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916C1647-A0FD-0B44-F7ED-8B70B1854142}"/>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A49C2263-7C50-D9D9-A6E2-EAD9AFC1D246}"/>
              </a:ext>
            </a:extLst>
          </p:cNvPr>
          <p:cNvSpPr>
            <a:spLocks noGrp="1"/>
          </p:cNvSpPr>
          <p:nvPr>
            <p:ph idx="11"/>
          </p:nvPr>
        </p:nvSpPr>
        <p:spPr>
          <a:xfrm>
            <a:off x="1056000" y="1738313"/>
            <a:ext cx="10080000" cy="404733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7512590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Aprikos våg - rubrik och innehåll">
    <p:spTree>
      <p:nvGrpSpPr>
        <p:cNvPr id="1" name=""/>
        <p:cNvGrpSpPr/>
        <p:nvPr/>
      </p:nvGrpSpPr>
      <p:grpSpPr>
        <a:xfrm>
          <a:off x="0" y="0"/>
          <a:ext cx="0" cy="0"/>
          <a:chOff x="0" y="0"/>
          <a:chExt cx="0" cy="0"/>
        </a:xfrm>
      </p:grpSpPr>
      <p:sp>
        <p:nvSpPr>
          <p:cNvPr id="43" name="Frihandsfigur 42">
            <a:extLst>
              <a:ext uri="{FF2B5EF4-FFF2-40B4-BE49-F238E27FC236}">
                <a16:creationId xmlns:a16="http://schemas.microsoft.com/office/drawing/2014/main" id="{49AADBED-298F-AEAE-02F4-129B4EF1C416}"/>
              </a:ext>
            </a:extLst>
          </p:cNvPr>
          <p:cNvSpPr/>
          <p:nvPr userDrawn="1"/>
        </p:nvSpPr>
        <p:spPr>
          <a:xfrm rot="2459467">
            <a:off x="986630" y="-3845684"/>
            <a:ext cx="10500742" cy="9061072"/>
          </a:xfrm>
          <a:custGeom>
            <a:avLst/>
            <a:gdLst>
              <a:gd name="connsiteX0" fmla="*/ 9202659 w 10500742"/>
              <a:gd name="connsiteY0" fmla="*/ 0 h 9061072"/>
              <a:gd name="connsiteX1" fmla="*/ 10500742 w 10500742"/>
              <a:gd name="connsiteY1" fmla="*/ 1493742 h 9061072"/>
              <a:gd name="connsiteX2" fmla="*/ 10068199 w 10500742"/>
              <a:gd name="connsiteY2" fmla="*/ 1704353 h 9061072"/>
              <a:gd name="connsiteX3" fmla="*/ 8626869 w 10500742"/>
              <a:gd name="connsiteY3" fmla="*/ 2526241 h 9061072"/>
              <a:gd name="connsiteX4" fmla="*/ 5838949 w 10500742"/>
              <a:gd name="connsiteY4" fmla="*/ 4750628 h 9061072"/>
              <a:gd name="connsiteX5" fmla="*/ 5581506 w 10500742"/>
              <a:gd name="connsiteY5" fmla="*/ 5034882 h 9061072"/>
              <a:gd name="connsiteX6" fmla="*/ 5328122 w 10500742"/>
              <a:gd name="connsiteY6" fmla="*/ 5285793 h 9061072"/>
              <a:gd name="connsiteX7" fmla="*/ 5220146 w 10500742"/>
              <a:gd name="connsiteY7" fmla="*/ 5398296 h 9061072"/>
              <a:gd name="connsiteX8" fmla="*/ 5112171 w 10500742"/>
              <a:gd name="connsiteY8" fmla="*/ 5510797 h 9061072"/>
              <a:gd name="connsiteX9" fmla="*/ 4772346 w 10500742"/>
              <a:gd name="connsiteY9" fmla="*/ 5872636 h 9061072"/>
              <a:gd name="connsiteX10" fmla="*/ 4457736 w 10500742"/>
              <a:gd name="connsiteY10" fmla="*/ 6207974 h 9061072"/>
              <a:gd name="connsiteX11" fmla="*/ 4087767 w 10500742"/>
              <a:gd name="connsiteY11" fmla="*/ 6588482 h 9061072"/>
              <a:gd name="connsiteX12" fmla="*/ 3834545 w 10500742"/>
              <a:gd name="connsiteY12" fmla="*/ 6832318 h 9061072"/>
              <a:gd name="connsiteX13" fmla="*/ 3732049 w 10500742"/>
              <a:gd name="connsiteY13" fmla="*/ 6929486 h 9061072"/>
              <a:gd name="connsiteX14" fmla="*/ 3570359 w 10500742"/>
              <a:gd name="connsiteY14" fmla="*/ 7081322 h 9061072"/>
              <a:gd name="connsiteX15" fmla="*/ 3403189 w 10500742"/>
              <a:gd name="connsiteY15" fmla="*/ 7238492 h 9061072"/>
              <a:gd name="connsiteX16" fmla="*/ 3050485 w 10500742"/>
              <a:gd name="connsiteY16" fmla="*/ 7566830 h 9061072"/>
              <a:gd name="connsiteX17" fmla="*/ 2680242 w 10500742"/>
              <a:gd name="connsiteY17" fmla="*/ 7869168 h 9061072"/>
              <a:gd name="connsiteX18" fmla="*/ 2604328 w 10500742"/>
              <a:gd name="connsiteY18" fmla="*/ 7928668 h 9061072"/>
              <a:gd name="connsiteX19" fmla="*/ 2202022 w 10500742"/>
              <a:gd name="connsiteY19" fmla="*/ 8232005 h 9061072"/>
              <a:gd name="connsiteX20" fmla="*/ 1302587 w 10500742"/>
              <a:gd name="connsiteY20" fmla="*/ 8836349 h 9061072"/>
              <a:gd name="connsiteX21" fmla="*/ 1082284 w 10500742"/>
              <a:gd name="connsiteY21" fmla="*/ 8969414 h 9061072"/>
              <a:gd name="connsiteX22" fmla="*/ 924482 w 10500742"/>
              <a:gd name="connsiteY22" fmla="*/ 9061072 h 9061072"/>
              <a:gd name="connsiteX23" fmla="*/ 0 w 10500742"/>
              <a:gd name="connsiteY23" fmla="*/ 7997245 h 90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42" h="9061072">
                <a:moveTo>
                  <a:pt x="9202659" y="0"/>
                </a:moveTo>
                <a:lnTo>
                  <a:pt x="10500742" y="1493742"/>
                </a:lnTo>
                <a:lnTo>
                  <a:pt x="10068199" y="1704353"/>
                </a:lnTo>
                <a:cubicBezTo>
                  <a:pt x="9599225" y="1942411"/>
                  <a:pt x="9114545" y="2217537"/>
                  <a:pt x="8626869" y="2526241"/>
                </a:cubicBezTo>
                <a:cubicBezTo>
                  <a:pt x="7488958" y="3246550"/>
                  <a:pt x="6523255" y="4030330"/>
                  <a:pt x="5838949" y="4750628"/>
                </a:cubicBezTo>
                <a:lnTo>
                  <a:pt x="5581506" y="5034882"/>
                </a:lnTo>
                <a:lnTo>
                  <a:pt x="5328122" y="5285793"/>
                </a:lnTo>
                <a:cubicBezTo>
                  <a:pt x="5292220" y="5323295"/>
                  <a:pt x="5256320" y="5360795"/>
                  <a:pt x="5220146" y="5398296"/>
                </a:cubicBezTo>
                <a:cubicBezTo>
                  <a:pt x="5183970" y="5435630"/>
                  <a:pt x="5148070" y="5473130"/>
                  <a:pt x="5112171" y="5510797"/>
                </a:cubicBezTo>
                <a:cubicBezTo>
                  <a:pt x="4997890" y="5630966"/>
                  <a:pt x="4884982" y="5751799"/>
                  <a:pt x="4772346" y="5872636"/>
                </a:cubicBezTo>
                <a:cubicBezTo>
                  <a:pt x="4667932" y="5984640"/>
                  <a:pt x="4563518" y="6096640"/>
                  <a:pt x="4457736" y="6207974"/>
                </a:cubicBezTo>
                <a:cubicBezTo>
                  <a:pt x="4333317" y="6339141"/>
                  <a:pt x="4208896" y="6467146"/>
                  <a:pt x="4087767" y="6588482"/>
                </a:cubicBezTo>
                <a:cubicBezTo>
                  <a:pt x="4005552" y="6670816"/>
                  <a:pt x="3918678" y="6752984"/>
                  <a:pt x="3834545" y="6832318"/>
                </a:cubicBezTo>
                <a:cubicBezTo>
                  <a:pt x="3800288" y="6864652"/>
                  <a:pt x="3766030" y="6896986"/>
                  <a:pt x="3732049" y="6929486"/>
                </a:cubicBezTo>
                <a:cubicBezTo>
                  <a:pt x="3678608" y="6980322"/>
                  <a:pt x="3624620" y="7030819"/>
                  <a:pt x="3570359" y="7081322"/>
                </a:cubicBezTo>
                <a:cubicBezTo>
                  <a:pt x="3514452" y="7133490"/>
                  <a:pt x="3458272" y="7185824"/>
                  <a:pt x="3403189" y="7238492"/>
                </a:cubicBezTo>
                <a:cubicBezTo>
                  <a:pt x="3292471" y="7344160"/>
                  <a:pt x="3174083" y="7456661"/>
                  <a:pt x="3050485" y="7566830"/>
                </a:cubicBezTo>
                <a:cubicBezTo>
                  <a:pt x="2933464" y="7671164"/>
                  <a:pt x="2804660" y="7771834"/>
                  <a:pt x="2680242" y="7869168"/>
                </a:cubicBezTo>
                <a:lnTo>
                  <a:pt x="2604328" y="7928668"/>
                </a:lnTo>
                <a:cubicBezTo>
                  <a:pt x="2471141" y="8033170"/>
                  <a:pt x="2335760" y="8135337"/>
                  <a:pt x="2202022" y="8232005"/>
                </a:cubicBezTo>
                <a:cubicBezTo>
                  <a:pt x="1904128" y="8447009"/>
                  <a:pt x="1601303" y="8650512"/>
                  <a:pt x="1302587" y="8836349"/>
                </a:cubicBezTo>
                <a:cubicBezTo>
                  <a:pt x="1230511" y="8881267"/>
                  <a:pt x="1157614" y="8925059"/>
                  <a:pt x="1082284" y="8969414"/>
                </a:cubicBezTo>
                <a:lnTo>
                  <a:pt x="924482" y="9061072"/>
                </a:lnTo>
                <a:lnTo>
                  <a:pt x="0" y="7997245"/>
                </a:lnTo>
                <a:close/>
              </a:path>
            </a:pathLst>
          </a:custGeom>
          <a:solidFill>
            <a:schemeClr val="accent3"/>
          </a:solidFill>
          <a:ln w="0" cap="flat">
            <a:noFill/>
            <a:prstDash val="solid"/>
            <a:miter/>
          </a:ln>
        </p:spPr>
        <p:txBody>
          <a:bodyPr rtlCol="0" anchor="ctr"/>
          <a:lstStyle/>
          <a:p>
            <a:endParaRPr lang="sv-SE"/>
          </a:p>
        </p:txBody>
      </p:sp>
      <p:sp>
        <p:nvSpPr>
          <p:cNvPr id="2" name="Rubrik 1">
            <a:extLst>
              <a:ext uri="{FF2B5EF4-FFF2-40B4-BE49-F238E27FC236}">
                <a16:creationId xmlns:a16="http://schemas.microsoft.com/office/drawing/2014/main" id="{457B7DF5-E2B5-3355-7DF4-2F70C878E979}"/>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02F2566C-3FA6-AAF2-26FA-BCAA93157FC8}"/>
              </a:ext>
            </a:extLst>
          </p:cNvPr>
          <p:cNvSpPr>
            <a:spLocks noGrp="1"/>
          </p:cNvSpPr>
          <p:nvPr>
            <p:ph idx="11"/>
          </p:nvPr>
        </p:nvSpPr>
        <p:spPr>
          <a:xfrm>
            <a:off x="1056000" y="1738313"/>
            <a:ext cx="10080000" cy="40147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1930308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Mörkblå våg - Två delar ">
    <p:spTree>
      <p:nvGrpSpPr>
        <p:cNvPr id="1" name=""/>
        <p:cNvGrpSpPr/>
        <p:nvPr/>
      </p:nvGrpSpPr>
      <p:grpSpPr>
        <a:xfrm>
          <a:off x="0" y="0"/>
          <a:ext cx="0" cy="0"/>
          <a:chOff x="0" y="0"/>
          <a:chExt cx="0" cy="0"/>
        </a:xfrm>
      </p:grpSpPr>
      <p:sp>
        <p:nvSpPr>
          <p:cNvPr id="51" name="Frihandsfigur 50">
            <a:extLst>
              <a:ext uri="{FF2B5EF4-FFF2-40B4-BE49-F238E27FC236}">
                <a16:creationId xmlns:a16="http://schemas.microsoft.com/office/drawing/2014/main" id="{4875ECFB-287F-7365-9854-AAF37062A6DB}"/>
              </a:ext>
            </a:extLst>
          </p:cNvPr>
          <p:cNvSpPr/>
          <p:nvPr userDrawn="1"/>
        </p:nvSpPr>
        <p:spPr>
          <a:xfrm rot="954174">
            <a:off x="48103" y="-1650754"/>
            <a:ext cx="12094734" cy="4653195"/>
          </a:xfrm>
          <a:custGeom>
            <a:avLst/>
            <a:gdLst>
              <a:gd name="connsiteX0" fmla="*/ 0 w 12094734"/>
              <a:gd name="connsiteY0" fmla="*/ 3346826 h 4653195"/>
              <a:gd name="connsiteX1" fmla="*/ 11746867 w 12094734"/>
              <a:gd name="connsiteY1" fmla="*/ 0 h 4653195"/>
              <a:gd name="connsiteX2" fmla="*/ 12094734 w 12094734"/>
              <a:gd name="connsiteY2" fmla="*/ 1220962 h 4653195"/>
              <a:gd name="connsiteX3" fmla="*/ 11830262 w 12094734"/>
              <a:gd name="connsiteY3" fmla="*/ 1277931 h 4653195"/>
              <a:gd name="connsiteX4" fmla="*/ 11469146 w 12094734"/>
              <a:gd name="connsiteY4" fmla="*/ 1369639 h 4653195"/>
              <a:gd name="connsiteX5" fmla="*/ 11329897 w 12094734"/>
              <a:gd name="connsiteY5" fmla="*/ 1412430 h 4653195"/>
              <a:gd name="connsiteX6" fmla="*/ 11201887 w 12094734"/>
              <a:gd name="connsiteY6" fmla="*/ 1443171 h 4653195"/>
              <a:gd name="connsiteX7" fmla="*/ 10952256 w 12094734"/>
              <a:gd name="connsiteY7" fmla="*/ 1508695 h 4653195"/>
              <a:gd name="connsiteX8" fmla="*/ 10860378 w 12094734"/>
              <a:gd name="connsiteY8" fmla="*/ 1533257 h 4653195"/>
              <a:gd name="connsiteX9" fmla="*/ 10194194 w 12094734"/>
              <a:gd name="connsiteY9" fmla="*/ 1718477 h 4653195"/>
              <a:gd name="connsiteX10" fmla="*/ 8857407 w 12094734"/>
              <a:gd name="connsiteY10" fmla="*/ 2172416 h 4653195"/>
              <a:gd name="connsiteX11" fmla="*/ 7627717 w 12094734"/>
              <a:gd name="connsiteY11" fmla="*/ 2620469 h 4653195"/>
              <a:gd name="connsiteX12" fmla="*/ 7336863 w 12094734"/>
              <a:gd name="connsiteY12" fmla="*/ 2722174 h 4653195"/>
              <a:gd name="connsiteX13" fmla="*/ 6393601 w 12094734"/>
              <a:gd name="connsiteY13" fmla="*/ 3058706 h 4653195"/>
              <a:gd name="connsiteX14" fmla="*/ 6298295 w 12094734"/>
              <a:gd name="connsiteY14" fmla="*/ 3094561 h 4653195"/>
              <a:gd name="connsiteX15" fmla="*/ 5137866 w 12094734"/>
              <a:gd name="connsiteY15" fmla="*/ 3496929 h 4653195"/>
              <a:gd name="connsiteX16" fmla="*/ 4457430 w 12094734"/>
              <a:gd name="connsiteY16" fmla="*/ 3690996 h 4653195"/>
              <a:gd name="connsiteX17" fmla="*/ 4119436 w 12094734"/>
              <a:gd name="connsiteY17" fmla="*/ 3779418 h 4653195"/>
              <a:gd name="connsiteX18" fmla="*/ 3833504 w 12094734"/>
              <a:gd name="connsiteY18" fmla="*/ 3853602 h 4653195"/>
              <a:gd name="connsiteX19" fmla="*/ 3257720 w 12094734"/>
              <a:gd name="connsiteY19" fmla="*/ 4018683 h 4653195"/>
              <a:gd name="connsiteX20" fmla="*/ 2580730 w 12094734"/>
              <a:gd name="connsiteY20" fmla="*/ 4210772 h 4653195"/>
              <a:gd name="connsiteX21" fmla="*/ 1943517 w 12094734"/>
              <a:gd name="connsiteY21" fmla="*/ 4368472 h 4653195"/>
              <a:gd name="connsiteX22" fmla="*/ 1198244 w 12094734"/>
              <a:gd name="connsiteY22" fmla="*/ 4514878 h 4653195"/>
              <a:gd name="connsiteX23" fmla="*/ 759522 w 12094734"/>
              <a:gd name="connsiteY23" fmla="*/ 4588081 h 4653195"/>
              <a:gd name="connsiteX24" fmla="*/ 522233 w 12094734"/>
              <a:gd name="connsiteY24" fmla="*/ 4627378 h 4653195"/>
              <a:gd name="connsiteX25" fmla="*/ 372200 w 12094734"/>
              <a:gd name="connsiteY25" fmla="*/ 4653195 h 465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94734" h="4653195">
                <a:moveTo>
                  <a:pt x="0" y="3346826"/>
                </a:moveTo>
                <a:lnTo>
                  <a:pt x="11746867" y="0"/>
                </a:lnTo>
                <a:lnTo>
                  <a:pt x="12094734" y="1220962"/>
                </a:lnTo>
                <a:lnTo>
                  <a:pt x="11830262" y="1277931"/>
                </a:lnTo>
                <a:cubicBezTo>
                  <a:pt x="11707841" y="1306635"/>
                  <a:pt x="11587425" y="1337227"/>
                  <a:pt x="11469146" y="1369639"/>
                </a:cubicBezTo>
                <a:lnTo>
                  <a:pt x="11329897" y="1412430"/>
                </a:lnTo>
                <a:lnTo>
                  <a:pt x="11201887" y="1443171"/>
                </a:lnTo>
                <a:cubicBezTo>
                  <a:pt x="11117817" y="1464605"/>
                  <a:pt x="11034299" y="1486835"/>
                  <a:pt x="10952256" y="1508695"/>
                </a:cubicBezTo>
                <a:lnTo>
                  <a:pt x="10860378" y="1533257"/>
                </a:lnTo>
                <a:cubicBezTo>
                  <a:pt x="10623573" y="1595651"/>
                  <a:pt x="10409866" y="1653124"/>
                  <a:pt x="10194194" y="1718477"/>
                </a:cubicBezTo>
                <a:cubicBezTo>
                  <a:pt x="9785441" y="1841786"/>
                  <a:pt x="9348196" y="1990156"/>
                  <a:pt x="8857407" y="2172416"/>
                </a:cubicBezTo>
                <a:cubicBezTo>
                  <a:pt x="8455038" y="2321767"/>
                  <a:pt x="8038915" y="2476039"/>
                  <a:pt x="7627717" y="2620469"/>
                </a:cubicBezTo>
                <a:cubicBezTo>
                  <a:pt x="7530929" y="2654859"/>
                  <a:pt x="7434147" y="2688267"/>
                  <a:pt x="7336863" y="2722174"/>
                </a:cubicBezTo>
                <a:cubicBezTo>
                  <a:pt x="7026869" y="2830251"/>
                  <a:pt x="6706550" y="2941783"/>
                  <a:pt x="6393601" y="3058706"/>
                </a:cubicBezTo>
                <a:lnTo>
                  <a:pt x="6298295" y="3094561"/>
                </a:lnTo>
                <a:cubicBezTo>
                  <a:pt x="5920488" y="3236062"/>
                  <a:pt x="5529425" y="3382467"/>
                  <a:pt x="5137866" y="3496929"/>
                </a:cubicBezTo>
                <a:cubicBezTo>
                  <a:pt x="4893209" y="3568170"/>
                  <a:pt x="4670653" y="3631547"/>
                  <a:pt x="4457430" y="3690996"/>
                </a:cubicBezTo>
                <a:cubicBezTo>
                  <a:pt x="4344934" y="3722428"/>
                  <a:pt x="4230469" y="3751414"/>
                  <a:pt x="4119436" y="3779418"/>
                </a:cubicBezTo>
                <a:cubicBezTo>
                  <a:pt x="4024128" y="3803496"/>
                  <a:pt x="3928807" y="3828059"/>
                  <a:pt x="3833504" y="3853602"/>
                </a:cubicBezTo>
                <a:cubicBezTo>
                  <a:pt x="3640916" y="3905685"/>
                  <a:pt x="3445885" y="3963158"/>
                  <a:pt x="3257720" y="4018683"/>
                </a:cubicBezTo>
                <a:cubicBezTo>
                  <a:pt x="3036149" y="4084021"/>
                  <a:pt x="2807208" y="4151322"/>
                  <a:pt x="2580730" y="4210772"/>
                </a:cubicBezTo>
                <a:cubicBezTo>
                  <a:pt x="2376835" y="4263837"/>
                  <a:pt x="2159202" y="4320329"/>
                  <a:pt x="1943517" y="4368472"/>
                </a:cubicBezTo>
                <a:cubicBezTo>
                  <a:pt x="1717038" y="4419074"/>
                  <a:pt x="1473364" y="4467218"/>
                  <a:pt x="1198244" y="4514878"/>
                </a:cubicBezTo>
                <a:cubicBezTo>
                  <a:pt x="1052335" y="4539938"/>
                  <a:pt x="905928" y="4564003"/>
                  <a:pt x="759522" y="4588081"/>
                </a:cubicBezTo>
                <a:cubicBezTo>
                  <a:pt x="680431" y="4601337"/>
                  <a:pt x="601325" y="4614122"/>
                  <a:pt x="522233" y="4627378"/>
                </a:cubicBezTo>
                <a:lnTo>
                  <a:pt x="372200" y="4653195"/>
                </a:lnTo>
                <a:close/>
              </a:path>
            </a:pathLst>
          </a:custGeom>
          <a:solidFill>
            <a:schemeClr val="accent4"/>
          </a:solidFill>
          <a:ln w="0" cap="flat">
            <a:noFill/>
            <a:prstDash val="solid"/>
            <a:miter/>
          </a:ln>
        </p:spPr>
        <p:txBody>
          <a:bodyPr wrap="square" rtlCol="0" anchor="ctr">
            <a:noAutofit/>
          </a:bodyPr>
          <a:lstStyle/>
          <a:p>
            <a:endParaRPr lang="sv-SE" dirty="0"/>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15" name="Text Placeholder 2">
            <a:extLst>
              <a:ext uri="{FF2B5EF4-FFF2-40B4-BE49-F238E27FC236}">
                <a16:creationId xmlns:a16="http://schemas.microsoft.com/office/drawing/2014/main" id="{1EDE575B-D827-23F5-FD47-6B72AD243AAA}"/>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6" name="Content Placeholder 3">
            <a:extLst>
              <a:ext uri="{FF2B5EF4-FFF2-40B4-BE49-F238E27FC236}">
                <a16:creationId xmlns:a16="http://schemas.microsoft.com/office/drawing/2014/main" id="{48F0BE33-C715-44D4-9471-33532DA30AF9}"/>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7" name="Text Placeholder 4">
            <a:extLst>
              <a:ext uri="{FF2B5EF4-FFF2-40B4-BE49-F238E27FC236}">
                <a16:creationId xmlns:a16="http://schemas.microsoft.com/office/drawing/2014/main" id="{85DF9A4D-B690-786A-D277-BB885F546DEB}"/>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8" name="Content Placeholder 5">
            <a:extLst>
              <a:ext uri="{FF2B5EF4-FFF2-40B4-BE49-F238E27FC236}">
                <a16:creationId xmlns:a16="http://schemas.microsoft.com/office/drawing/2014/main" id="{275C4DD2-D490-F3DD-226A-5ECDB48A7368}"/>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34238983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prikos våg - Två delar ">
    <p:spTree>
      <p:nvGrpSpPr>
        <p:cNvPr id="1" name=""/>
        <p:cNvGrpSpPr/>
        <p:nvPr/>
      </p:nvGrpSpPr>
      <p:grpSpPr>
        <a:xfrm>
          <a:off x="0" y="0"/>
          <a:ext cx="0" cy="0"/>
          <a:chOff x="0" y="0"/>
          <a:chExt cx="0" cy="0"/>
        </a:xfrm>
      </p:grpSpPr>
      <p:sp>
        <p:nvSpPr>
          <p:cNvPr id="28" name="Frihandsfigur 27">
            <a:extLst>
              <a:ext uri="{FF2B5EF4-FFF2-40B4-BE49-F238E27FC236}">
                <a16:creationId xmlns:a16="http://schemas.microsoft.com/office/drawing/2014/main" id="{C1D37B02-33E9-508B-3BD5-4682BFBB0250}"/>
              </a:ext>
            </a:extLst>
          </p:cNvPr>
          <p:cNvSpPr/>
          <p:nvPr userDrawn="1"/>
        </p:nvSpPr>
        <p:spPr>
          <a:xfrm rot="15011822">
            <a:off x="3429208" y="-5375274"/>
            <a:ext cx="5346250" cy="11964494"/>
          </a:xfrm>
          <a:custGeom>
            <a:avLst/>
            <a:gdLst>
              <a:gd name="connsiteX0" fmla="*/ 5346250 w 5346250"/>
              <a:gd name="connsiteY0" fmla="*/ 403027 h 11964494"/>
              <a:gd name="connsiteX1" fmla="*/ 1183189 w 5346250"/>
              <a:gd name="connsiteY1" fmla="*/ 11964494 h 11964494"/>
              <a:gd name="connsiteX2" fmla="*/ 15425 w 5346250"/>
              <a:gd name="connsiteY2" fmla="*/ 11529882 h 11964494"/>
              <a:gd name="connsiteX3" fmla="*/ 13676 w 5346250"/>
              <a:gd name="connsiteY3" fmla="*/ 11519424 h 11964494"/>
              <a:gd name="connsiteX4" fmla="*/ 7798 w 5346250"/>
              <a:gd name="connsiteY4" fmla="*/ 11474053 h 11964494"/>
              <a:gd name="connsiteX5" fmla="*/ 6588 w 5346250"/>
              <a:gd name="connsiteY5" fmla="*/ 11462518 h 11964494"/>
              <a:gd name="connsiteX6" fmla="*/ 4345 w 5346250"/>
              <a:gd name="connsiteY6" fmla="*/ 11441117 h 11964494"/>
              <a:gd name="connsiteX7" fmla="*/ 3499 w 5346250"/>
              <a:gd name="connsiteY7" fmla="*/ 11434291 h 11964494"/>
              <a:gd name="connsiteX8" fmla="*/ 2452 w 5346250"/>
              <a:gd name="connsiteY8" fmla="*/ 11423359 h 11964494"/>
              <a:gd name="connsiteX9" fmla="*/ 1494 w 5346250"/>
              <a:gd name="connsiteY9" fmla="*/ 11397076 h 11964494"/>
              <a:gd name="connsiteX10" fmla="*/ 539 w 5346250"/>
              <a:gd name="connsiteY10" fmla="*/ 11370948 h 11964494"/>
              <a:gd name="connsiteX11" fmla="*/ 46 w 5346250"/>
              <a:gd name="connsiteY11" fmla="*/ 11323222 h 11964494"/>
              <a:gd name="connsiteX12" fmla="*/ 165 w 5346250"/>
              <a:gd name="connsiteY12" fmla="*/ 11309695 h 11964494"/>
              <a:gd name="connsiteX13" fmla="*/ 507 w 5346250"/>
              <a:gd name="connsiteY13" fmla="*/ 11279141 h 11964494"/>
              <a:gd name="connsiteX14" fmla="*/ 5259 w 5346250"/>
              <a:gd name="connsiteY14" fmla="*/ 11174346 h 11964494"/>
              <a:gd name="connsiteX15" fmla="*/ 10607 w 5346250"/>
              <a:gd name="connsiteY15" fmla="*/ 11102223 h 11964494"/>
              <a:gd name="connsiteX16" fmla="*/ 12786 w 5346250"/>
              <a:gd name="connsiteY16" fmla="*/ 11074532 h 11964494"/>
              <a:gd name="connsiteX17" fmla="*/ 22147 w 5346250"/>
              <a:gd name="connsiteY17" fmla="*/ 10976513 h 11964494"/>
              <a:gd name="connsiteX18" fmla="*/ 35630 w 5346250"/>
              <a:gd name="connsiteY18" fmla="*/ 10871905 h 11964494"/>
              <a:gd name="connsiteX19" fmla="*/ 46269 w 5346250"/>
              <a:gd name="connsiteY19" fmla="*/ 10801986 h 11964494"/>
              <a:gd name="connsiteX20" fmla="*/ 46251 w 5346250"/>
              <a:gd name="connsiteY20" fmla="*/ 10800621 h 11964494"/>
              <a:gd name="connsiteX21" fmla="*/ 46528 w 5346250"/>
              <a:gd name="connsiteY21" fmla="*/ 10798794 h 11964494"/>
              <a:gd name="connsiteX22" fmla="*/ 49566 w 5346250"/>
              <a:gd name="connsiteY22" fmla="*/ 10778534 h 11964494"/>
              <a:gd name="connsiteX23" fmla="*/ 50809 w 5346250"/>
              <a:gd name="connsiteY23" fmla="*/ 10770461 h 11964494"/>
              <a:gd name="connsiteX24" fmla="*/ 51374 w 5346250"/>
              <a:gd name="connsiteY24" fmla="*/ 10767715 h 11964494"/>
              <a:gd name="connsiteX25" fmla="*/ 51362 w 5346250"/>
              <a:gd name="connsiteY25" fmla="*/ 10766807 h 11964494"/>
              <a:gd name="connsiteX26" fmla="*/ 64841 w 5346250"/>
              <a:gd name="connsiteY26" fmla="*/ 10684238 h 11964494"/>
              <a:gd name="connsiteX27" fmla="*/ 67909 w 5346250"/>
              <a:gd name="connsiteY27" fmla="*/ 10666562 h 11964494"/>
              <a:gd name="connsiteX28" fmla="*/ 74365 w 5346250"/>
              <a:gd name="connsiteY28" fmla="*/ 10631816 h 11964494"/>
              <a:gd name="connsiteX29" fmla="*/ 81146 w 5346250"/>
              <a:gd name="connsiteY29" fmla="*/ 10599650 h 11964494"/>
              <a:gd name="connsiteX30" fmla="*/ 86243 w 5346250"/>
              <a:gd name="connsiteY30" fmla="*/ 10575869 h 11964494"/>
              <a:gd name="connsiteX31" fmla="*/ 183837 w 5346250"/>
              <a:gd name="connsiteY31" fmla="*/ 10204862 h 11964494"/>
              <a:gd name="connsiteX32" fmla="*/ 188891 w 5346250"/>
              <a:gd name="connsiteY32" fmla="*/ 10189590 h 11964494"/>
              <a:gd name="connsiteX33" fmla="*/ 189325 w 5346250"/>
              <a:gd name="connsiteY33" fmla="*/ 10188219 h 11964494"/>
              <a:gd name="connsiteX34" fmla="*/ 204820 w 5346250"/>
              <a:gd name="connsiteY34" fmla="*/ 10143315 h 11964494"/>
              <a:gd name="connsiteX35" fmla="*/ 224850 w 5346250"/>
              <a:gd name="connsiteY35" fmla="*/ 10089384 h 11964494"/>
              <a:gd name="connsiteX36" fmla="*/ 235621 w 5346250"/>
              <a:gd name="connsiteY36" fmla="*/ 10062788 h 11964494"/>
              <a:gd name="connsiteX37" fmla="*/ 235912 w 5346250"/>
              <a:gd name="connsiteY37" fmla="*/ 10062022 h 11964494"/>
              <a:gd name="connsiteX38" fmla="*/ 236497 w 5346250"/>
              <a:gd name="connsiteY38" fmla="*/ 10060649 h 11964494"/>
              <a:gd name="connsiteX39" fmla="*/ 237377 w 5346250"/>
              <a:gd name="connsiteY39" fmla="*/ 10058814 h 11964494"/>
              <a:gd name="connsiteX40" fmla="*/ 238538 w 5346250"/>
              <a:gd name="connsiteY40" fmla="*/ 10055909 h 11964494"/>
              <a:gd name="connsiteX41" fmla="*/ 242038 w 5346250"/>
              <a:gd name="connsiteY41" fmla="*/ 10047499 h 11964494"/>
              <a:gd name="connsiteX42" fmla="*/ 257493 w 5346250"/>
              <a:gd name="connsiteY42" fmla="*/ 10011262 h 11964494"/>
              <a:gd name="connsiteX43" fmla="*/ 344110 w 5346250"/>
              <a:gd name="connsiteY43" fmla="*/ 9830408 h 11964494"/>
              <a:gd name="connsiteX44" fmla="*/ 392590 w 5346250"/>
              <a:gd name="connsiteY44" fmla="*/ 9733215 h 11964494"/>
              <a:gd name="connsiteX45" fmla="*/ 411034 w 5346250"/>
              <a:gd name="connsiteY45" fmla="*/ 9694962 h 11964494"/>
              <a:gd name="connsiteX46" fmla="*/ 412495 w 5346250"/>
              <a:gd name="connsiteY46" fmla="*/ 9691902 h 11964494"/>
              <a:gd name="connsiteX47" fmla="*/ 413956 w 5346250"/>
              <a:gd name="connsiteY47" fmla="*/ 9688845 h 11964494"/>
              <a:gd name="connsiteX48" fmla="*/ 429025 w 5346250"/>
              <a:gd name="connsiteY48" fmla="*/ 9657169 h 11964494"/>
              <a:gd name="connsiteX49" fmla="*/ 477017 w 5346250"/>
              <a:gd name="connsiteY49" fmla="*/ 9557253 h 11964494"/>
              <a:gd name="connsiteX50" fmla="*/ 509761 w 5346250"/>
              <a:gd name="connsiteY50" fmla="*/ 9486579 h 11964494"/>
              <a:gd name="connsiteX51" fmla="*/ 517506 w 5346250"/>
              <a:gd name="connsiteY51" fmla="*/ 9469601 h 11964494"/>
              <a:gd name="connsiteX52" fmla="*/ 526564 w 5346250"/>
              <a:gd name="connsiteY52" fmla="*/ 9449715 h 11964494"/>
              <a:gd name="connsiteX53" fmla="*/ 557698 w 5346250"/>
              <a:gd name="connsiteY53" fmla="*/ 9382257 h 11964494"/>
              <a:gd name="connsiteX54" fmla="*/ 566469 w 5346250"/>
              <a:gd name="connsiteY54" fmla="*/ 9363437 h 11964494"/>
              <a:gd name="connsiteX55" fmla="*/ 597646 w 5346250"/>
              <a:gd name="connsiteY55" fmla="*/ 9299172 h 11964494"/>
              <a:gd name="connsiteX56" fmla="*/ 685058 w 5346250"/>
              <a:gd name="connsiteY56" fmla="*/ 9132587 h 11964494"/>
              <a:gd name="connsiteX57" fmla="*/ 739799 w 5346250"/>
              <a:gd name="connsiteY57" fmla="*/ 9031212 h 11964494"/>
              <a:gd name="connsiteX58" fmla="*/ 760367 w 5346250"/>
              <a:gd name="connsiteY58" fmla="*/ 8994449 h 11964494"/>
              <a:gd name="connsiteX59" fmla="*/ 761248 w 5346250"/>
              <a:gd name="connsiteY59" fmla="*/ 8993065 h 11964494"/>
              <a:gd name="connsiteX60" fmla="*/ 763304 w 5346250"/>
              <a:gd name="connsiteY60" fmla="*/ 8989393 h 11964494"/>
              <a:gd name="connsiteX61" fmla="*/ 784025 w 5346250"/>
              <a:gd name="connsiteY61" fmla="*/ 8952779 h 11964494"/>
              <a:gd name="connsiteX62" fmla="*/ 786081 w 5346250"/>
              <a:gd name="connsiteY62" fmla="*/ 8949100 h 11964494"/>
              <a:gd name="connsiteX63" fmla="*/ 831151 w 5346250"/>
              <a:gd name="connsiteY63" fmla="*/ 8866554 h 11964494"/>
              <a:gd name="connsiteX64" fmla="*/ 845226 w 5346250"/>
              <a:gd name="connsiteY64" fmla="*/ 8839760 h 11964494"/>
              <a:gd name="connsiteX65" fmla="*/ 849925 w 5346250"/>
              <a:gd name="connsiteY65" fmla="*/ 8830875 h 11964494"/>
              <a:gd name="connsiteX66" fmla="*/ 870609 w 5346250"/>
              <a:gd name="connsiteY66" fmla="*/ 8791831 h 11964494"/>
              <a:gd name="connsiteX67" fmla="*/ 963805 w 5346250"/>
              <a:gd name="connsiteY67" fmla="*/ 8630494 h 11964494"/>
              <a:gd name="connsiteX68" fmla="*/ 1071443 w 5346250"/>
              <a:gd name="connsiteY68" fmla="*/ 8468804 h 11964494"/>
              <a:gd name="connsiteX69" fmla="*/ 1166110 w 5346250"/>
              <a:gd name="connsiteY69" fmla="*/ 8316259 h 11964494"/>
              <a:gd name="connsiteX70" fmla="*/ 1264131 w 5346250"/>
              <a:gd name="connsiteY70" fmla="*/ 8144213 h 11964494"/>
              <a:gd name="connsiteX71" fmla="*/ 1317449 w 5346250"/>
              <a:gd name="connsiteY71" fmla="*/ 8048783 h 11964494"/>
              <a:gd name="connsiteX72" fmla="*/ 1327434 w 5346250"/>
              <a:gd name="connsiteY72" fmla="*/ 8030561 h 11964494"/>
              <a:gd name="connsiteX73" fmla="*/ 1329344 w 5346250"/>
              <a:gd name="connsiteY73" fmla="*/ 8027188 h 11964494"/>
              <a:gd name="connsiteX74" fmla="*/ 1360152 w 5346250"/>
              <a:gd name="connsiteY74" fmla="*/ 7969157 h 11964494"/>
              <a:gd name="connsiteX75" fmla="*/ 1403251 w 5346250"/>
              <a:gd name="connsiteY75" fmla="*/ 7874168 h 11964494"/>
              <a:gd name="connsiteX76" fmla="*/ 1435071 w 5346250"/>
              <a:gd name="connsiteY76" fmla="*/ 7790889 h 11964494"/>
              <a:gd name="connsiteX77" fmla="*/ 1467506 w 5346250"/>
              <a:gd name="connsiteY77" fmla="*/ 7686171 h 11964494"/>
              <a:gd name="connsiteX78" fmla="*/ 1471817 w 5346250"/>
              <a:gd name="connsiteY78" fmla="*/ 7671215 h 11964494"/>
              <a:gd name="connsiteX79" fmla="*/ 1496058 w 5346250"/>
              <a:gd name="connsiteY79" fmla="*/ 7583787 h 11964494"/>
              <a:gd name="connsiteX80" fmla="*/ 1497919 w 5346250"/>
              <a:gd name="connsiteY80" fmla="*/ 7576465 h 11964494"/>
              <a:gd name="connsiteX81" fmla="*/ 1523370 w 5346250"/>
              <a:gd name="connsiteY81" fmla="*/ 7467283 h 11964494"/>
              <a:gd name="connsiteX82" fmla="*/ 1546526 w 5346250"/>
              <a:gd name="connsiteY82" fmla="*/ 7343689 h 11964494"/>
              <a:gd name="connsiteX83" fmla="*/ 1557781 w 5346250"/>
              <a:gd name="connsiteY83" fmla="*/ 7263583 h 11964494"/>
              <a:gd name="connsiteX84" fmla="*/ 1558054 w 5346250"/>
              <a:gd name="connsiteY84" fmla="*/ 7261452 h 11964494"/>
              <a:gd name="connsiteX85" fmla="*/ 1558325 w 5346250"/>
              <a:gd name="connsiteY85" fmla="*/ 7259169 h 11964494"/>
              <a:gd name="connsiteX86" fmla="*/ 1561441 w 5346250"/>
              <a:gd name="connsiteY86" fmla="*/ 7233892 h 11964494"/>
              <a:gd name="connsiteX87" fmla="*/ 1576574 w 5346250"/>
              <a:gd name="connsiteY87" fmla="*/ 7117862 h 11964494"/>
              <a:gd name="connsiteX88" fmla="*/ 1590957 w 5346250"/>
              <a:gd name="connsiteY88" fmla="*/ 7012934 h 11964494"/>
              <a:gd name="connsiteX89" fmla="*/ 1593700 w 5346250"/>
              <a:gd name="connsiteY89" fmla="*/ 6993136 h 11964494"/>
              <a:gd name="connsiteX90" fmla="*/ 1594244 w 5346250"/>
              <a:gd name="connsiteY90" fmla="*/ 6989179 h 11964494"/>
              <a:gd name="connsiteX91" fmla="*/ 1595209 w 5346250"/>
              <a:gd name="connsiteY91" fmla="*/ 6982473 h 11964494"/>
              <a:gd name="connsiteX92" fmla="*/ 1608910 w 5346250"/>
              <a:gd name="connsiteY92" fmla="*/ 6882877 h 11964494"/>
              <a:gd name="connsiteX93" fmla="*/ 1616436 w 5346250"/>
              <a:gd name="connsiteY93" fmla="*/ 6805255 h 11964494"/>
              <a:gd name="connsiteX94" fmla="*/ 1617492 w 5346250"/>
              <a:gd name="connsiteY94" fmla="*/ 6794147 h 11964494"/>
              <a:gd name="connsiteX95" fmla="*/ 1617764 w 5346250"/>
              <a:gd name="connsiteY95" fmla="*/ 6792315 h 11964494"/>
              <a:gd name="connsiteX96" fmla="*/ 1617751 w 5346250"/>
              <a:gd name="connsiteY96" fmla="*/ 6791407 h 11964494"/>
              <a:gd name="connsiteX97" fmla="*/ 1635298 w 5346250"/>
              <a:gd name="connsiteY97" fmla="*/ 6620011 h 11964494"/>
              <a:gd name="connsiteX98" fmla="*/ 1635703 w 5346250"/>
              <a:gd name="connsiteY98" fmla="*/ 6616513 h 11964494"/>
              <a:gd name="connsiteX99" fmla="*/ 1636521 w 5346250"/>
              <a:gd name="connsiteY99" fmla="*/ 6610114 h 11964494"/>
              <a:gd name="connsiteX100" fmla="*/ 1651630 w 5346250"/>
              <a:gd name="connsiteY100" fmla="*/ 6481163 h 11964494"/>
              <a:gd name="connsiteX101" fmla="*/ 1654995 w 5346250"/>
              <a:gd name="connsiteY101" fmla="*/ 6451932 h 11964494"/>
              <a:gd name="connsiteX102" fmla="*/ 1655677 w 5346250"/>
              <a:gd name="connsiteY102" fmla="*/ 6446602 h 11964494"/>
              <a:gd name="connsiteX103" fmla="*/ 1667751 w 5346250"/>
              <a:gd name="connsiteY103" fmla="*/ 6349308 h 11964494"/>
              <a:gd name="connsiteX104" fmla="*/ 1684288 w 5346250"/>
              <a:gd name="connsiteY104" fmla="*/ 6248002 h 11964494"/>
              <a:gd name="connsiteX105" fmla="*/ 1687113 w 5346250"/>
              <a:gd name="connsiteY105" fmla="*/ 6234281 h 11964494"/>
              <a:gd name="connsiteX106" fmla="*/ 1703476 w 5346250"/>
              <a:gd name="connsiteY106" fmla="*/ 6153951 h 11964494"/>
              <a:gd name="connsiteX107" fmla="*/ 1716143 w 5346250"/>
              <a:gd name="connsiteY107" fmla="*/ 6101819 h 11964494"/>
              <a:gd name="connsiteX108" fmla="*/ 1722394 w 5346250"/>
              <a:gd name="connsiteY108" fmla="*/ 6057990 h 11964494"/>
              <a:gd name="connsiteX109" fmla="*/ 1733975 w 5346250"/>
              <a:gd name="connsiteY109" fmla="*/ 5988224 h 11964494"/>
              <a:gd name="connsiteX110" fmla="*/ 1733975 w 5346250"/>
              <a:gd name="connsiteY110" fmla="*/ 5986859 h 11964494"/>
              <a:gd name="connsiteX111" fmla="*/ 1734277 w 5346250"/>
              <a:gd name="connsiteY111" fmla="*/ 5985037 h 11964494"/>
              <a:gd name="connsiteX112" fmla="*/ 1737588 w 5346250"/>
              <a:gd name="connsiteY112" fmla="*/ 5964820 h 11964494"/>
              <a:gd name="connsiteX113" fmla="*/ 1738939 w 5346250"/>
              <a:gd name="connsiteY113" fmla="*/ 5956764 h 11964494"/>
              <a:gd name="connsiteX114" fmla="*/ 1739542 w 5346250"/>
              <a:gd name="connsiteY114" fmla="*/ 5954027 h 11964494"/>
              <a:gd name="connsiteX115" fmla="*/ 1739542 w 5346250"/>
              <a:gd name="connsiteY115" fmla="*/ 5953118 h 11964494"/>
              <a:gd name="connsiteX116" fmla="*/ 1754133 w 5346250"/>
              <a:gd name="connsiteY116" fmla="*/ 5870744 h 11964494"/>
              <a:gd name="connsiteX117" fmla="*/ 1757439 w 5346250"/>
              <a:gd name="connsiteY117" fmla="*/ 5853112 h 11964494"/>
              <a:gd name="connsiteX118" fmla="*/ 1764363 w 5346250"/>
              <a:gd name="connsiteY118" fmla="*/ 5818457 h 11964494"/>
              <a:gd name="connsiteX119" fmla="*/ 1771578 w 5346250"/>
              <a:gd name="connsiteY119" fmla="*/ 5786388 h 11964494"/>
              <a:gd name="connsiteX120" fmla="*/ 1776994 w 5346250"/>
              <a:gd name="connsiteY120" fmla="*/ 5762679 h 11964494"/>
              <a:gd name="connsiteX121" fmla="*/ 1879583 w 5346250"/>
              <a:gd name="connsiteY121" fmla="*/ 5393050 h 11964494"/>
              <a:gd name="connsiteX122" fmla="*/ 1884844 w 5346250"/>
              <a:gd name="connsiteY122" fmla="*/ 5377850 h 11964494"/>
              <a:gd name="connsiteX123" fmla="*/ 1885296 w 5346250"/>
              <a:gd name="connsiteY123" fmla="*/ 5376484 h 11964494"/>
              <a:gd name="connsiteX124" fmla="*/ 1901394 w 5346250"/>
              <a:gd name="connsiteY124" fmla="*/ 5331798 h 11964494"/>
              <a:gd name="connsiteX125" fmla="*/ 1922150 w 5346250"/>
              <a:gd name="connsiteY125" fmla="*/ 5278146 h 11964494"/>
              <a:gd name="connsiteX126" fmla="*/ 1933279 w 5346250"/>
              <a:gd name="connsiteY126" fmla="*/ 5251702 h 11964494"/>
              <a:gd name="connsiteX127" fmla="*/ 1933580 w 5346250"/>
              <a:gd name="connsiteY127" fmla="*/ 5250941 h 11964494"/>
              <a:gd name="connsiteX128" fmla="*/ 1934184 w 5346250"/>
              <a:gd name="connsiteY128" fmla="*/ 5249576 h 11964494"/>
              <a:gd name="connsiteX129" fmla="*/ 1935088 w 5346250"/>
              <a:gd name="connsiteY129" fmla="*/ 5247753 h 11964494"/>
              <a:gd name="connsiteX130" fmla="*/ 1936289 w 5346250"/>
              <a:gd name="connsiteY130" fmla="*/ 5244864 h 11964494"/>
              <a:gd name="connsiteX131" fmla="*/ 1939901 w 5346250"/>
              <a:gd name="connsiteY131" fmla="*/ 5236503 h 11964494"/>
              <a:gd name="connsiteX132" fmla="*/ 1955844 w 5346250"/>
              <a:gd name="connsiteY132" fmla="*/ 5200483 h 11964494"/>
              <a:gd name="connsiteX133" fmla="*/ 2044892 w 5346250"/>
              <a:gd name="connsiteY133" fmla="*/ 5020837 h 11964494"/>
              <a:gd name="connsiteX134" fmla="*/ 2094678 w 5346250"/>
              <a:gd name="connsiteY134" fmla="*/ 4924322 h 11964494"/>
              <a:gd name="connsiteX135" fmla="*/ 2113636 w 5346250"/>
              <a:gd name="connsiteY135" fmla="*/ 4886327 h 11964494"/>
              <a:gd name="connsiteX136" fmla="*/ 2115138 w 5346250"/>
              <a:gd name="connsiteY136" fmla="*/ 4883286 h 11964494"/>
              <a:gd name="connsiteX137" fmla="*/ 2116640 w 5346250"/>
              <a:gd name="connsiteY137" fmla="*/ 4880250 h 11964494"/>
              <a:gd name="connsiteX138" fmla="*/ 2132136 w 5346250"/>
              <a:gd name="connsiteY138" fmla="*/ 4848785 h 11964494"/>
              <a:gd name="connsiteX139" fmla="*/ 2181470 w 5346250"/>
              <a:gd name="connsiteY139" fmla="*/ 4749539 h 11964494"/>
              <a:gd name="connsiteX140" fmla="*/ 2215164 w 5346250"/>
              <a:gd name="connsiteY140" fmla="*/ 4679323 h 11964494"/>
              <a:gd name="connsiteX141" fmla="*/ 2223138 w 5346250"/>
              <a:gd name="connsiteY141" fmla="*/ 4662453 h 11964494"/>
              <a:gd name="connsiteX142" fmla="*/ 2232463 w 5346250"/>
              <a:gd name="connsiteY142" fmla="*/ 4642694 h 11964494"/>
              <a:gd name="connsiteX143" fmla="*/ 2264504 w 5346250"/>
              <a:gd name="connsiteY143" fmla="*/ 4575669 h 11964494"/>
              <a:gd name="connsiteX144" fmla="*/ 2273528 w 5346250"/>
              <a:gd name="connsiteY144" fmla="*/ 4556972 h 11964494"/>
              <a:gd name="connsiteX145" fmla="*/ 2305569 w 5346250"/>
              <a:gd name="connsiteY145" fmla="*/ 4493142 h 11964494"/>
              <a:gd name="connsiteX146" fmla="*/ 2395219 w 5346250"/>
              <a:gd name="connsiteY146" fmla="*/ 4327776 h 11964494"/>
              <a:gd name="connsiteX147" fmla="*/ 2451322 w 5346250"/>
              <a:gd name="connsiteY147" fmla="*/ 4227166 h 11964494"/>
              <a:gd name="connsiteX148" fmla="*/ 2472384 w 5346250"/>
              <a:gd name="connsiteY148" fmla="*/ 4190687 h 11964494"/>
              <a:gd name="connsiteX149" fmla="*/ 2473284 w 5346250"/>
              <a:gd name="connsiteY149" fmla="*/ 4189317 h 11964494"/>
              <a:gd name="connsiteX150" fmla="*/ 2475389 w 5346250"/>
              <a:gd name="connsiteY150" fmla="*/ 4185673 h 11964494"/>
              <a:gd name="connsiteX151" fmla="*/ 2496602 w 5346250"/>
              <a:gd name="connsiteY151" fmla="*/ 4149348 h 11964494"/>
              <a:gd name="connsiteX152" fmla="*/ 2498707 w 5346250"/>
              <a:gd name="connsiteY152" fmla="*/ 4145698 h 11964494"/>
              <a:gd name="connsiteX153" fmla="*/ 2544887 w 5346250"/>
              <a:gd name="connsiteY153" fmla="*/ 4063780 h 11964494"/>
              <a:gd name="connsiteX154" fmla="*/ 2559322 w 5346250"/>
              <a:gd name="connsiteY154" fmla="*/ 4037182 h 11964494"/>
              <a:gd name="connsiteX155" fmla="*/ 2564140 w 5346250"/>
              <a:gd name="connsiteY155" fmla="*/ 4028363 h 11964494"/>
              <a:gd name="connsiteX156" fmla="*/ 2585349 w 5346250"/>
              <a:gd name="connsiteY156" fmla="*/ 3989608 h 11964494"/>
              <a:gd name="connsiteX157" fmla="*/ 2680712 w 5346250"/>
              <a:gd name="connsiteY157" fmla="*/ 3829568 h 11964494"/>
              <a:gd name="connsiteX158" fmla="*/ 2790521 w 5346250"/>
              <a:gd name="connsiteY158" fmla="*/ 3669376 h 11964494"/>
              <a:gd name="connsiteX159" fmla="*/ 2887235 w 5346250"/>
              <a:gd name="connsiteY159" fmla="*/ 3518148 h 11964494"/>
              <a:gd name="connsiteX160" fmla="*/ 2987568 w 5346250"/>
              <a:gd name="connsiteY160" fmla="*/ 3347467 h 11964494"/>
              <a:gd name="connsiteX161" fmla="*/ 3042169 w 5346250"/>
              <a:gd name="connsiteY161" fmla="*/ 3252781 h 11964494"/>
              <a:gd name="connsiteX162" fmla="*/ 3052398 w 5346250"/>
              <a:gd name="connsiteY162" fmla="*/ 3234697 h 11964494"/>
              <a:gd name="connsiteX163" fmla="*/ 3054353 w 5346250"/>
              <a:gd name="connsiteY163" fmla="*/ 3231353 h 11964494"/>
              <a:gd name="connsiteX164" fmla="*/ 3085941 w 5346250"/>
              <a:gd name="connsiteY164" fmla="*/ 3173750 h 11964494"/>
              <a:gd name="connsiteX165" fmla="*/ 3130317 w 5346250"/>
              <a:gd name="connsiteY165" fmla="*/ 3079362 h 11964494"/>
              <a:gd name="connsiteX166" fmla="*/ 3163257 w 5346250"/>
              <a:gd name="connsiteY166" fmla="*/ 2996531 h 11964494"/>
              <a:gd name="connsiteX167" fmla="*/ 3197102 w 5346250"/>
              <a:gd name="connsiteY167" fmla="*/ 2892269 h 11964494"/>
              <a:gd name="connsiteX168" fmla="*/ 3201614 w 5346250"/>
              <a:gd name="connsiteY168" fmla="*/ 2877375 h 11964494"/>
              <a:gd name="connsiteX169" fmla="*/ 3227032 w 5346250"/>
              <a:gd name="connsiteY169" fmla="*/ 2790288 h 11964494"/>
              <a:gd name="connsiteX170" fmla="*/ 3228992 w 5346250"/>
              <a:gd name="connsiteY170" fmla="*/ 2782991 h 11964494"/>
              <a:gd name="connsiteX171" fmla="*/ 3255913 w 5346250"/>
              <a:gd name="connsiteY171" fmla="*/ 2674170 h 11964494"/>
              <a:gd name="connsiteX172" fmla="*/ 3280733 w 5346250"/>
              <a:gd name="connsiteY172" fmla="*/ 2550906 h 11964494"/>
              <a:gd name="connsiteX173" fmla="*/ 3293068 w 5346250"/>
              <a:gd name="connsiteY173" fmla="*/ 2470964 h 11964494"/>
              <a:gd name="connsiteX174" fmla="*/ 3293370 w 5346250"/>
              <a:gd name="connsiteY174" fmla="*/ 2468836 h 11964494"/>
              <a:gd name="connsiteX175" fmla="*/ 3293671 w 5346250"/>
              <a:gd name="connsiteY175" fmla="*/ 2466557 h 11964494"/>
              <a:gd name="connsiteX176" fmla="*/ 3297128 w 5346250"/>
              <a:gd name="connsiteY176" fmla="*/ 2441326 h 11964494"/>
              <a:gd name="connsiteX177" fmla="*/ 3313824 w 5346250"/>
              <a:gd name="connsiteY177" fmla="*/ 2325513 h 11964494"/>
              <a:gd name="connsiteX178" fmla="*/ 3329621 w 5346250"/>
              <a:gd name="connsiteY178" fmla="*/ 2220794 h 11964494"/>
              <a:gd name="connsiteX179" fmla="*/ 3332631 w 5346250"/>
              <a:gd name="connsiteY179" fmla="*/ 2201037 h 11964494"/>
              <a:gd name="connsiteX180" fmla="*/ 3333228 w 5346250"/>
              <a:gd name="connsiteY180" fmla="*/ 2197086 h 11964494"/>
              <a:gd name="connsiteX181" fmla="*/ 3334283 w 5346250"/>
              <a:gd name="connsiteY181" fmla="*/ 2190396 h 11964494"/>
              <a:gd name="connsiteX182" fmla="*/ 3349327 w 5346250"/>
              <a:gd name="connsiteY182" fmla="*/ 2090997 h 11964494"/>
              <a:gd name="connsiteX183" fmla="*/ 3357898 w 5346250"/>
              <a:gd name="connsiteY183" fmla="*/ 2013485 h 11964494"/>
              <a:gd name="connsiteX184" fmla="*/ 3359104 w 5346250"/>
              <a:gd name="connsiteY184" fmla="*/ 2002393 h 11964494"/>
              <a:gd name="connsiteX185" fmla="*/ 3359401 w 5346250"/>
              <a:gd name="connsiteY185" fmla="*/ 2000565 h 11964494"/>
              <a:gd name="connsiteX186" fmla="*/ 3359401 w 5346250"/>
              <a:gd name="connsiteY186" fmla="*/ 1999656 h 11964494"/>
              <a:gd name="connsiteX187" fmla="*/ 3379257 w 5346250"/>
              <a:gd name="connsiteY187" fmla="*/ 1828518 h 11964494"/>
              <a:gd name="connsiteX188" fmla="*/ 3379709 w 5346250"/>
              <a:gd name="connsiteY188" fmla="*/ 1825025 h 11964494"/>
              <a:gd name="connsiteX189" fmla="*/ 3380614 w 5346250"/>
              <a:gd name="connsiteY189" fmla="*/ 1818639 h 11964494"/>
              <a:gd name="connsiteX190" fmla="*/ 3397461 w 5346250"/>
              <a:gd name="connsiteY190" fmla="*/ 1689907 h 11964494"/>
              <a:gd name="connsiteX191" fmla="*/ 3401219 w 5346250"/>
              <a:gd name="connsiteY191" fmla="*/ 1660726 h 11964494"/>
              <a:gd name="connsiteX192" fmla="*/ 3401972 w 5346250"/>
              <a:gd name="connsiteY192" fmla="*/ 1655406 h 11964494"/>
              <a:gd name="connsiteX193" fmla="*/ 3415358 w 5346250"/>
              <a:gd name="connsiteY193" fmla="*/ 1558286 h 11964494"/>
              <a:gd name="connsiteX194" fmla="*/ 3433260 w 5346250"/>
              <a:gd name="connsiteY194" fmla="*/ 1457218 h 11964494"/>
              <a:gd name="connsiteX195" fmla="*/ 3436269 w 5346250"/>
              <a:gd name="connsiteY195" fmla="*/ 1443536 h 11964494"/>
              <a:gd name="connsiteX196" fmla="*/ 3453714 w 5346250"/>
              <a:gd name="connsiteY196" fmla="*/ 1363440 h 11964494"/>
              <a:gd name="connsiteX197" fmla="*/ 3502601 w 5346250"/>
              <a:gd name="connsiteY197" fmla="*/ 1173457 h 11964494"/>
              <a:gd name="connsiteX198" fmla="*/ 3533587 w 5346250"/>
              <a:gd name="connsiteY198" fmla="*/ 1072542 h 11964494"/>
              <a:gd name="connsiteX199" fmla="*/ 3566979 w 5346250"/>
              <a:gd name="connsiteY199" fmla="*/ 982109 h 11964494"/>
              <a:gd name="connsiteX200" fmla="*/ 3602331 w 5346250"/>
              <a:gd name="connsiteY200" fmla="*/ 898363 h 11964494"/>
              <a:gd name="connsiteX201" fmla="*/ 3603984 w 5346250"/>
              <a:gd name="connsiteY201" fmla="*/ 895175 h 11964494"/>
              <a:gd name="connsiteX202" fmla="*/ 3640688 w 5346250"/>
              <a:gd name="connsiteY202" fmla="*/ 820241 h 11964494"/>
              <a:gd name="connsiteX203" fmla="*/ 3689123 w 5346250"/>
              <a:gd name="connsiteY203" fmla="*/ 727377 h 11964494"/>
              <a:gd name="connsiteX204" fmla="*/ 3721913 w 5346250"/>
              <a:gd name="connsiteY204" fmla="*/ 671299 h 11964494"/>
              <a:gd name="connsiteX205" fmla="*/ 3722817 w 5346250"/>
              <a:gd name="connsiteY205" fmla="*/ 669775 h 11964494"/>
              <a:gd name="connsiteX206" fmla="*/ 3723867 w 5346250"/>
              <a:gd name="connsiteY206" fmla="*/ 668105 h 11964494"/>
              <a:gd name="connsiteX207" fmla="*/ 3731087 w 5346250"/>
              <a:gd name="connsiteY207" fmla="*/ 656404 h 11964494"/>
              <a:gd name="connsiteX208" fmla="*/ 3832168 w 5346250"/>
              <a:gd name="connsiteY208" fmla="*/ 501221 h 11964494"/>
              <a:gd name="connsiteX209" fmla="*/ 3933099 w 5346250"/>
              <a:gd name="connsiteY209" fmla="*/ 368236 h 11964494"/>
              <a:gd name="connsiteX210" fmla="*/ 3934456 w 5346250"/>
              <a:gd name="connsiteY210" fmla="*/ 366566 h 11964494"/>
              <a:gd name="connsiteX211" fmla="*/ 4052535 w 5346250"/>
              <a:gd name="connsiteY211" fmla="*/ 223391 h 11964494"/>
              <a:gd name="connsiteX212" fmla="*/ 4115259 w 5346250"/>
              <a:gd name="connsiteY212" fmla="*/ 151352 h 11964494"/>
              <a:gd name="connsiteX213" fmla="*/ 4171814 w 5346250"/>
              <a:gd name="connsiteY213" fmla="*/ 92684 h 11964494"/>
              <a:gd name="connsiteX214" fmla="*/ 4173769 w 5346250"/>
              <a:gd name="connsiteY214" fmla="*/ 90709 h 11964494"/>
              <a:gd name="connsiteX215" fmla="*/ 4195429 w 5346250"/>
              <a:gd name="connsiteY215" fmla="*/ 69128 h 11964494"/>
              <a:gd name="connsiteX216" fmla="*/ 4198891 w 5346250"/>
              <a:gd name="connsiteY216" fmla="*/ 65782 h 11964494"/>
              <a:gd name="connsiteX217" fmla="*/ 4199645 w 5346250"/>
              <a:gd name="connsiteY217" fmla="*/ 65026 h 11964494"/>
              <a:gd name="connsiteX218" fmla="*/ 4233188 w 5346250"/>
              <a:gd name="connsiteY218" fmla="*/ 31585 h 11964494"/>
              <a:gd name="connsiteX219" fmla="*/ 4263350 w 5346250"/>
              <a:gd name="connsiteY219" fmla="*/ 0 h 1196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346250" h="11964494">
                <a:moveTo>
                  <a:pt x="5346250" y="403027"/>
                </a:moveTo>
                <a:lnTo>
                  <a:pt x="1183189" y="11964494"/>
                </a:lnTo>
                <a:lnTo>
                  <a:pt x="15425" y="11529882"/>
                </a:lnTo>
                <a:lnTo>
                  <a:pt x="13676" y="11519424"/>
                </a:lnTo>
                <a:cubicBezTo>
                  <a:pt x="11061" y="11503952"/>
                  <a:pt x="9345" y="11488476"/>
                  <a:pt x="7798" y="11474053"/>
                </a:cubicBezTo>
                <a:lnTo>
                  <a:pt x="6588" y="11462518"/>
                </a:lnTo>
                <a:lnTo>
                  <a:pt x="4345" y="11441117"/>
                </a:lnTo>
                <a:cubicBezTo>
                  <a:pt x="4167" y="11439145"/>
                  <a:pt x="3837" y="11437023"/>
                  <a:pt x="3499" y="11434291"/>
                </a:cubicBezTo>
                <a:cubicBezTo>
                  <a:pt x="3002" y="11430646"/>
                  <a:pt x="2501" y="11427008"/>
                  <a:pt x="2452" y="11423359"/>
                </a:cubicBezTo>
                <a:lnTo>
                  <a:pt x="1494" y="11397076"/>
                </a:lnTo>
                <a:lnTo>
                  <a:pt x="539" y="11370948"/>
                </a:lnTo>
                <a:cubicBezTo>
                  <a:pt x="-119" y="11355756"/>
                  <a:pt x="-18" y="11340857"/>
                  <a:pt x="46" y="11323222"/>
                </a:cubicBezTo>
                <a:cubicBezTo>
                  <a:pt x="286" y="11318660"/>
                  <a:pt x="226" y="11314254"/>
                  <a:pt x="165" y="11309695"/>
                </a:cubicBezTo>
                <a:cubicBezTo>
                  <a:pt x="176" y="11299357"/>
                  <a:pt x="192" y="11289325"/>
                  <a:pt x="507" y="11279141"/>
                </a:cubicBezTo>
                <a:cubicBezTo>
                  <a:pt x="1582" y="11247510"/>
                  <a:pt x="3034" y="11210249"/>
                  <a:pt x="5259" y="11174346"/>
                </a:cubicBezTo>
                <a:cubicBezTo>
                  <a:pt x="6742" y="11150611"/>
                  <a:pt x="8676" y="11126720"/>
                  <a:pt x="10607" y="11102223"/>
                </a:cubicBezTo>
                <a:cubicBezTo>
                  <a:pt x="11381" y="11092941"/>
                  <a:pt x="12163" y="11083811"/>
                  <a:pt x="12786" y="11074532"/>
                </a:cubicBezTo>
                <a:cubicBezTo>
                  <a:pt x="15729" y="11036030"/>
                  <a:pt x="18770" y="11004830"/>
                  <a:pt x="22147" y="10976513"/>
                </a:cubicBezTo>
                <a:cubicBezTo>
                  <a:pt x="26464" y="10939670"/>
                  <a:pt x="30966" y="10905407"/>
                  <a:pt x="35630" y="10871905"/>
                </a:cubicBezTo>
                <a:cubicBezTo>
                  <a:pt x="38773" y="10848602"/>
                  <a:pt x="42519" y="10824992"/>
                  <a:pt x="46269" y="10801986"/>
                </a:cubicBezTo>
                <a:lnTo>
                  <a:pt x="46251" y="10800621"/>
                </a:lnTo>
                <a:lnTo>
                  <a:pt x="46528" y="10798794"/>
                </a:lnTo>
                <a:lnTo>
                  <a:pt x="49566" y="10778534"/>
                </a:lnTo>
                <a:lnTo>
                  <a:pt x="50809" y="10770461"/>
                </a:lnTo>
                <a:cubicBezTo>
                  <a:pt x="50809" y="10770461"/>
                  <a:pt x="51374" y="10767715"/>
                  <a:pt x="51374" y="10767715"/>
                </a:cubicBezTo>
                <a:lnTo>
                  <a:pt x="51362" y="10766807"/>
                </a:lnTo>
                <a:cubicBezTo>
                  <a:pt x="55509" y="10739692"/>
                  <a:pt x="59945" y="10711661"/>
                  <a:pt x="64841" y="10684238"/>
                </a:cubicBezTo>
                <a:cubicBezTo>
                  <a:pt x="65964" y="10678444"/>
                  <a:pt x="66939" y="10672502"/>
                  <a:pt x="67909" y="10666562"/>
                </a:cubicBezTo>
                <a:cubicBezTo>
                  <a:pt x="70139" y="10653457"/>
                  <a:pt x="72104" y="10642641"/>
                  <a:pt x="74365" y="10631816"/>
                </a:cubicBezTo>
                <a:lnTo>
                  <a:pt x="81146" y="10599650"/>
                </a:lnTo>
                <a:lnTo>
                  <a:pt x="86243" y="10575869"/>
                </a:lnTo>
                <a:cubicBezTo>
                  <a:pt x="117932" y="10427081"/>
                  <a:pt x="148989" y="10309155"/>
                  <a:pt x="183837" y="10204862"/>
                </a:cubicBezTo>
                <a:lnTo>
                  <a:pt x="188891" y="10189590"/>
                </a:lnTo>
                <a:lnTo>
                  <a:pt x="189325" y="10188219"/>
                </a:lnTo>
                <a:cubicBezTo>
                  <a:pt x="194241" y="10173406"/>
                  <a:pt x="199301" y="10158136"/>
                  <a:pt x="204820" y="10143315"/>
                </a:cubicBezTo>
                <a:cubicBezTo>
                  <a:pt x="211495" y="10125286"/>
                  <a:pt x="218174" y="10107414"/>
                  <a:pt x="224850" y="10089384"/>
                </a:cubicBezTo>
                <a:cubicBezTo>
                  <a:pt x="228191" y="10080371"/>
                  <a:pt x="231980" y="10071500"/>
                  <a:pt x="235621" y="10062788"/>
                </a:cubicBezTo>
                <a:lnTo>
                  <a:pt x="235912" y="10062022"/>
                </a:lnTo>
                <a:lnTo>
                  <a:pt x="236497" y="10060649"/>
                </a:lnTo>
                <a:lnTo>
                  <a:pt x="237377" y="10058814"/>
                </a:lnTo>
                <a:lnTo>
                  <a:pt x="238538" y="10055909"/>
                </a:lnTo>
                <a:cubicBezTo>
                  <a:pt x="239707" y="10053155"/>
                  <a:pt x="240869" y="10050251"/>
                  <a:pt x="242038" y="10047499"/>
                </a:cubicBezTo>
                <a:cubicBezTo>
                  <a:pt x="246983" y="10035270"/>
                  <a:pt x="252088" y="10023344"/>
                  <a:pt x="257493" y="10011262"/>
                </a:cubicBezTo>
                <a:cubicBezTo>
                  <a:pt x="283479" y="9952537"/>
                  <a:pt x="311867" y="9893473"/>
                  <a:pt x="344110" y="9830408"/>
                </a:cubicBezTo>
                <a:cubicBezTo>
                  <a:pt x="360669" y="9797800"/>
                  <a:pt x="377218" y="9764438"/>
                  <a:pt x="392590" y="9733215"/>
                </a:cubicBezTo>
                <a:cubicBezTo>
                  <a:pt x="398891" y="9720516"/>
                  <a:pt x="405036" y="9707814"/>
                  <a:pt x="411034" y="9694962"/>
                </a:cubicBezTo>
                <a:lnTo>
                  <a:pt x="412495" y="9691902"/>
                </a:lnTo>
                <a:lnTo>
                  <a:pt x="413956" y="9688845"/>
                </a:lnTo>
                <a:cubicBezTo>
                  <a:pt x="418929" y="9678288"/>
                  <a:pt x="423902" y="9667729"/>
                  <a:pt x="429025" y="9657169"/>
                </a:cubicBezTo>
                <a:cubicBezTo>
                  <a:pt x="444972" y="9623815"/>
                  <a:pt x="461071" y="9590612"/>
                  <a:pt x="477017" y="9557253"/>
                </a:cubicBezTo>
                <a:cubicBezTo>
                  <a:pt x="488577" y="9533231"/>
                  <a:pt x="499832" y="9508603"/>
                  <a:pt x="509761" y="9486579"/>
                </a:cubicBezTo>
                <a:lnTo>
                  <a:pt x="517506" y="9469601"/>
                </a:lnTo>
                <a:lnTo>
                  <a:pt x="526564" y="9449715"/>
                </a:lnTo>
                <a:cubicBezTo>
                  <a:pt x="536646" y="9427536"/>
                  <a:pt x="547166" y="9404595"/>
                  <a:pt x="557698" y="9382257"/>
                </a:cubicBezTo>
                <a:lnTo>
                  <a:pt x="566469" y="9363437"/>
                </a:lnTo>
                <a:cubicBezTo>
                  <a:pt x="576413" y="9342174"/>
                  <a:pt x="586793" y="9320142"/>
                  <a:pt x="597646" y="9299172"/>
                </a:cubicBezTo>
                <a:cubicBezTo>
                  <a:pt x="624621" y="9247119"/>
                  <a:pt x="653952" y="9190931"/>
                  <a:pt x="685058" y="9132587"/>
                </a:cubicBezTo>
                <a:cubicBezTo>
                  <a:pt x="703834" y="9097067"/>
                  <a:pt x="721890" y="9063983"/>
                  <a:pt x="739799" y="9031212"/>
                </a:cubicBezTo>
                <a:cubicBezTo>
                  <a:pt x="746550" y="9018807"/>
                  <a:pt x="753462" y="9006704"/>
                  <a:pt x="760367" y="8994449"/>
                </a:cubicBezTo>
                <a:lnTo>
                  <a:pt x="761248" y="8993065"/>
                </a:lnTo>
                <a:lnTo>
                  <a:pt x="763304" y="8989393"/>
                </a:lnTo>
                <a:cubicBezTo>
                  <a:pt x="770210" y="8977290"/>
                  <a:pt x="777266" y="8965032"/>
                  <a:pt x="784025" y="8952779"/>
                </a:cubicBezTo>
                <a:lnTo>
                  <a:pt x="786081" y="8949100"/>
                </a:lnTo>
                <a:cubicBezTo>
                  <a:pt x="800031" y="8923832"/>
                  <a:pt x="815892" y="8895338"/>
                  <a:pt x="831151" y="8866554"/>
                </a:cubicBezTo>
                <a:lnTo>
                  <a:pt x="845226" y="8839760"/>
                </a:lnTo>
                <a:lnTo>
                  <a:pt x="849925" y="8830875"/>
                </a:lnTo>
                <a:cubicBezTo>
                  <a:pt x="856820" y="8817865"/>
                  <a:pt x="863712" y="8804696"/>
                  <a:pt x="870609" y="8791831"/>
                </a:cubicBezTo>
                <a:cubicBezTo>
                  <a:pt x="897315" y="8742219"/>
                  <a:pt x="928735" y="8684785"/>
                  <a:pt x="963805" y="8630494"/>
                </a:cubicBezTo>
                <a:cubicBezTo>
                  <a:pt x="1000939" y="8573136"/>
                  <a:pt x="1037516" y="8518825"/>
                  <a:pt x="1071443" y="8468804"/>
                </a:cubicBezTo>
                <a:cubicBezTo>
                  <a:pt x="1098413" y="8427545"/>
                  <a:pt x="1133631" y="8373100"/>
                  <a:pt x="1166110" y="8316259"/>
                </a:cubicBezTo>
                <a:cubicBezTo>
                  <a:pt x="1199325" y="8258195"/>
                  <a:pt x="1231810" y="8201508"/>
                  <a:pt x="1264131" y="8144213"/>
                </a:cubicBezTo>
                <a:cubicBezTo>
                  <a:pt x="1281467" y="8113729"/>
                  <a:pt x="1299836" y="8081098"/>
                  <a:pt x="1317449" y="8048783"/>
                </a:cubicBezTo>
                <a:cubicBezTo>
                  <a:pt x="1320680" y="8042808"/>
                  <a:pt x="1324055" y="8036684"/>
                  <a:pt x="1327434" y="8030561"/>
                </a:cubicBezTo>
                <a:lnTo>
                  <a:pt x="1329344" y="8027188"/>
                </a:lnTo>
                <a:cubicBezTo>
                  <a:pt x="1339184" y="8009418"/>
                  <a:pt x="1350341" y="7989047"/>
                  <a:pt x="1360152" y="7969157"/>
                </a:cubicBezTo>
                <a:cubicBezTo>
                  <a:pt x="1373921" y="7941607"/>
                  <a:pt x="1389722" y="7908708"/>
                  <a:pt x="1403251" y="7874168"/>
                </a:cubicBezTo>
                <a:cubicBezTo>
                  <a:pt x="1414890" y="7844823"/>
                  <a:pt x="1425201" y="7817624"/>
                  <a:pt x="1435071" y="7790889"/>
                </a:cubicBezTo>
                <a:cubicBezTo>
                  <a:pt x="1448936" y="7748141"/>
                  <a:pt x="1458883" y="7715931"/>
                  <a:pt x="1467506" y="7686171"/>
                </a:cubicBezTo>
                <a:lnTo>
                  <a:pt x="1471817" y="7671215"/>
                </a:lnTo>
                <a:cubicBezTo>
                  <a:pt x="1480159" y="7642983"/>
                  <a:pt x="1488792" y="7613527"/>
                  <a:pt x="1496058" y="7583787"/>
                </a:cubicBezTo>
                <a:lnTo>
                  <a:pt x="1497919" y="7576465"/>
                </a:lnTo>
                <a:cubicBezTo>
                  <a:pt x="1506340" y="7542910"/>
                  <a:pt x="1515757" y="7504930"/>
                  <a:pt x="1523370" y="7467283"/>
                </a:cubicBezTo>
                <a:cubicBezTo>
                  <a:pt x="1530851" y="7430701"/>
                  <a:pt x="1538430" y="7390161"/>
                  <a:pt x="1546526" y="7343689"/>
                </a:cubicBezTo>
                <a:cubicBezTo>
                  <a:pt x="1551133" y="7317179"/>
                  <a:pt x="1554524" y="7289923"/>
                  <a:pt x="1557781" y="7263583"/>
                </a:cubicBezTo>
                <a:lnTo>
                  <a:pt x="1558054" y="7261452"/>
                </a:lnTo>
                <a:lnTo>
                  <a:pt x="1558325" y="7259169"/>
                </a:lnTo>
                <a:cubicBezTo>
                  <a:pt x="1559262" y="7250794"/>
                  <a:pt x="1560353" y="7242269"/>
                  <a:pt x="1561441" y="7233892"/>
                </a:cubicBezTo>
                <a:cubicBezTo>
                  <a:pt x="1566208" y="7196894"/>
                  <a:pt x="1571242" y="7157305"/>
                  <a:pt x="1576574" y="7117862"/>
                </a:cubicBezTo>
                <a:cubicBezTo>
                  <a:pt x="1581217" y="7082835"/>
                  <a:pt x="1586161" y="7047810"/>
                  <a:pt x="1590957" y="7012934"/>
                </a:cubicBezTo>
                <a:lnTo>
                  <a:pt x="1593700" y="6993136"/>
                </a:lnTo>
                <a:lnTo>
                  <a:pt x="1594244" y="6989179"/>
                </a:lnTo>
                <a:lnTo>
                  <a:pt x="1595209" y="6982473"/>
                </a:lnTo>
                <a:cubicBezTo>
                  <a:pt x="1599877" y="6949276"/>
                  <a:pt x="1604394" y="6916080"/>
                  <a:pt x="1608910" y="6882877"/>
                </a:cubicBezTo>
                <a:cubicBezTo>
                  <a:pt x="1611566" y="6857004"/>
                  <a:pt x="1613926" y="6831128"/>
                  <a:pt x="1616436" y="6805255"/>
                </a:cubicBezTo>
                <a:lnTo>
                  <a:pt x="1617492" y="6794147"/>
                </a:lnTo>
                <a:cubicBezTo>
                  <a:pt x="1617492" y="6794147"/>
                  <a:pt x="1617764" y="6792315"/>
                  <a:pt x="1617764" y="6792315"/>
                </a:cubicBezTo>
                <a:lnTo>
                  <a:pt x="1617751" y="6791407"/>
                </a:lnTo>
                <a:cubicBezTo>
                  <a:pt x="1623162" y="6735092"/>
                  <a:pt x="1628694" y="6676952"/>
                  <a:pt x="1635298" y="6620011"/>
                </a:cubicBezTo>
                <a:lnTo>
                  <a:pt x="1635703" y="6616513"/>
                </a:lnTo>
                <a:lnTo>
                  <a:pt x="1636521" y="6610114"/>
                </a:lnTo>
                <a:cubicBezTo>
                  <a:pt x="1641505" y="6567184"/>
                  <a:pt x="1646642" y="6524093"/>
                  <a:pt x="1651630" y="6481163"/>
                </a:cubicBezTo>
                <a:lnTo>
                  <a:pt x="1654995" y="6451932"/>
                </a:lnTo>
                <a:lnTo>
                  <a:pt x="1655677" y="6446602"/>
                </a:lnTo>
                <a:cubicBezTo>
                  <a:pt x="1659456" y="6414630"/>
                  <a:pt x="1663222" y="6381595"/>
                  <a:pt x="1667751" y="6349308"/>
                </a:cubicBezTo>
                <a:cubicBezTo>
                  <a:pt x="1671999" y="6318547"/>
                  <a:pt x="1677232" y="6282605"/>
                  <a:pt x="1684288" y="6248002"/>
                </a:cubicBezTo>
                <a:lnTo>
                  <a:pt x="1687113" y="6234281"/>
                </a:lnTo>
                <a:lnTo>
                  <a:pt x="1703476" y="6153951"/>
                </a:lnTo>
                <a:lnTo>
                  <a:pt x="1716143" y="6101819"/>
                </a:lnTo>
                <a:lnTo>
                  <a:pt x="1722394" y="6057990"/>
                </a:lnTo>
                <a:cubicBezTo>
                  <a:pt x="1725851" y="6034733"/>
                  <a:pt x="1729916" y="6011176"/>
                  <a:pt x="1733975" y="5988224"/>
                </a:cubicBezTo>
                <a:lnTo>
                  <a:pt x="1733975" y="5986859"/>
                </a:lnTo>
                <a:lnTo>
                  <a:pt x="1734277" y="5985037"/>
                </a:lnTo>
                <a:lnTo>
                  <a:pt x="1737588" y="5964820"/>
                </a:lnTo>
                <a:lnTo>
                  <a:pt x="1738939" y="5956764"/>
                </a:lnTo>
                <a:cubicBezTo>
                  <a:pt x="1738939" y="5956764"/>
                  <a:pt x="1739542" y="5954027"/>
                  <a:pt x="1739542" y="5954027"/>
                </a:cubicBezTo>
                <a:lnTo>
                  <a:pt x="1739542" y="5953118"/>
                </a:lnTo>
                <a:cubicBezTo>
                  <a:pt x="1744054" y="5926065"/>
                  <a:pt x="1748868" y="5898096"/>
                  <a:pt x="1754133" y="5870744"/>
                </a:cubicBezTo>
                <a:cubicBezTo>
                  <a:pt x="1755334" y="5864966"/>
                  <a:pt x="1756389" y="5859037"/>
                  <a:pt x="1757439" y="5853112"/>
                </a:cubicBezTo>
                <a:cubicBezTo>
                  <a:pt x="1759846" y="5840039"/>
                  <a:pt x="1761956" y="5829251"/>
                  <a:pt x="1764363" y="5818457"/>
                </a:cubicBezTo>
                <a:lnTo>
                  <a:pt x="1771578" y="5786388"/>
                </a:lnTo>
                <a:lnTo>
                  <a:pt x="1776994" y="5762679"/>
                </a:lnTo>
                <a:cubicBezTo>
                  <a:pt x="1810688" y="5614341"/>
                  <a:pt x="1843332" y="5496854"/>
                  <a:pt x="1879583" y="5393050"/>
                </a:cubicBezTo>
                <a:lnTo>
                  <a:pt x="1884844" y="5377850"/>
                </a:lnTo>
                <a:lnTo>
                  <a:pt x="1885296" y="5376484"/>
                </a:lnTo>
                <a:cubicBezTo>
                  <a:pt x="1890411" y="5361741"/>
                  <a:pt x="1895676" y="5346541"/>
                  <a:pt x="1901394" y="5331798"/>
                </a:cubicBezTo>
                <a:cubicBezTo>
                  <a:pt x="1908313" y="5313862"/>
                  <a:pt x="1915231" y="5296083"/>
                  <a:pt x="1922150" y="5278146"/>
                </a:cubicBezTo>
                <a:cubicBezTo>
                  <a:pt x="1925612" y="5269182"/>
                  <a:pt x="1929521" y="5260363"/>
                  <a:pt x="1933279" y="5251702"/>
                </a:cubicBezTo>
                <a:lnTo>
                  <a:pt x="1933580" y="5250941"/>
                </a:lnTo>
                <a:lnTo>
                  <a:pt x="1934184" y="5249576"/>
                </a:lnTo>
                <a:lnTo>
                  <a:pt x="1935088" y="5247753"/>
                </a:lnTo>
                <a:lnTo>
                  <a:pt x="1936289" y="5244864"/>
                </a:lnTo>
                <a:cubicBezTo>
                  <a:pt x="1937495" y="5242128"/>
                  <a:pt x="1938695" y="5239239"/>
                  <a:pt x="1939901" y="5236503"/>
                </a:cubicBezTo>
                <a:cubicBezTo>
                  <a:pt x="1945011" y="5224343"/>
                  <a:pt x="1950277" y="5212489"/>
                  <a:pt x="1955844" y="5200483"/>
                </a:cubicBezTo>
                <a:cubicBezTo>
                  <a:pt x="1982619" y="5142120"/>
                  <a:pt x="2011801" y="5083453"/>
                  <a:pt x="2044892" y="5020837"/>
                </a:cubicBezTo>
                <a:cubicBezTo>
                  <a:pt x="2061889" y="4988463"/>
                  <a:pt x="2078887" y="4955330"/>
                  <a:pt x="2094678" y="4924322"/>
                </a:cubicBezTo>
                <a:cubicBezTo>
                  <a:pt x="2101150" y="4911712"/>
                  <a:pt x="2107466" y="4899096"/>
                  <a:pt x="2113636" y="4886327"/>
                </a:cubicBezTo>
                <a:lnTo>
                  <a:pt x="2115138" y="4883286"/>
                </a:lnTo>
                <a:lnTo>
                  <a:pt x="2116640" y="4880250"/>
                </a:lnTo>
                <a:cubicBezTo>
                  <a:pt x="2121755" y="4869763"/>
                  <a:pt x="2126870" y="4859273"/>
                  <a:pt x="2132136" y="4848785"/>
                </a:cubicBezTo>
                <a:cubicBezTo>
                  <a:pt x="2148530" y="4815654"/>
                  <a:pt x="2165076" y="4782674"/>
                  <a:pt x="2181470" y="4749539"/>
                </a:cubicBezTo>
                <a:cubicBezTo>
                  <a:pt x="2193353" y="4725679"/>
                  <a:pt x="2204939" y="4701208"/>
                  <a:pt x="2215164" y="4679323"/>
                </a:cubicBezTo>
                <a:lnTo>
                  <a:pt x="2223138" y="4662453"/>
                </a:lnTo>
                <a:lnTo>
                  <a:pt x="2232463" y="4642694"/>
                </a:lnTo>
                <a:cubicBezTo>
                  <a:pt x="2242844" y="4620654"/>
                  <a:pt x="2253671" y="4597861"/>
                  <a:pt x="2264504" y="4575669"/>
                </a:cubicBezTo>
                <a:lnTo>
                  <a:pt x="2273528" y="4556972"/>
                </a:lnTo>
                <a:cubicBezTo>
                  <a:pt x="2283757" y="4535847"/>
                  <a:pt x="2294434" y="4513962"/>
                  <a:pt x="2305569" y="4493142"/>
                </a:cubicBezTo>
                <a:cubicBezTo>
                  <a:pt x="2333243" y="4441467"/>
                  <a:pt x="2363329" y="4385688"/>
                  <a:pt x="2395219" y="4327776"/>
                </a:cubicBezTo>
                <a:cubicBezTo>
                  <a:pt x="2414473" y="4292518"/>
                  <a:pt x="2432973" y="4259687"/>
                  <a:pt x="2451322" y="4227166"/>
                </a:cubicBezTo>
                <a:cubicBezTo>
                  <a:pt x="2458241" y="4214852"/>
                  <a:pt x="2465315" y="4202848"/>
                  <a:pt x="2472384" y="4190687"/>
                </a:cubicBezTo>
                <a:lnTo>
                  <a:pt x="2473284" y="4189317"/>
                </a:lnTo>
                <a:lnTo>
                  <a:pt x="2475389" y="4185673"/>
                </a:lnTo>
                <a:cubicBezTo>
                  <a:pt x="2482458" y="4173667"/>
                  <a:pt x="2489678" y="4161507"/>
                  <a:pt x="2496602" y="4149348"/>
                </a:cubicBezTo>
                <a:lnTo>
                  <a:pt x="2498707" y="4145698"/>
                </a:lnTo>
                <a:cubicBezTo>
                  <a:pt x="2512997" y="4120624"/>
                  <a:pt x="2529241" y="4092352"/>
                  <a:pt x="2544887" y="4063780"/>
                </a:cubicBezTo>
                <a:lnTo>
                  <a:pt x="2559322" y="4037182"/>
                </a:lnTo>
                <a:lnTo>
                  <a:pt x="2564140" y="4028363"/>
                </a:lnTo>
                <a:cubicBezTo>
                  <a:pt x="2571210" y="4015448"/>
                  <a:pt x="2578279" y="4002376"/>
                  <a:pt x="2585349" y="3989608"/>
                </a:cubicBezTo>
                <a:cubicBezTo>
                  <a:pt x="2612721" y="3940368"/>
                  <a:pt x="2644913" y="3883372"/>
                  <a:pt x="2680712" y="3829568"/>
                </a:cubicBezTo>
                <a:cubicBezTo>
                  <a:pt x="2718616" y="3772728"/>
                  <a:pt x="2755922" y="3718924"/>
                  <a:pt x="2790521" y="3669376"/>
                </a:cubicBezTo>
                <a:cubicBezTo>
                  <a:pt x="2818044" y="3628492"/>
                  <a:pt x="2853994" y="3574536"/>
                  <a:pt x="2887235" y="3518148"/>
                </a:cubicBezTo>
                <a:cubicBezTo>
                  <a:pt x="2921231" y="3460548"/>
                  <a:pt x="2954478" y="3404313"/>
                  <a:pt x="2987568" y="3347467"/>
                </a:cubicBezTo>
                <a:cubicBezTo>
                  <a:pt x="3005314" y="3317225"/>
                  <a:pt x="3024121" y="3284850"/>
                  <a:pt x="3042169" y="3252781"/>
                </a:cubicBezTo>
                <a:cubicBezTo>
                  <a:pt x="3045480" y="3246850"/>
                  <a:pt x="3048936" y="3240774"/>
                  <a:pt x="3052398" y="3234697"/>
                </a:cubicBezTo>
                <a:lnTo>
                  <a:pt x="3054353" y="3231353"/>
                </a:lnTo>
                <a:cubicBezTo>
                  <a:pt x="3064432" y="3213720"/>
                  <a:pt x="3075862" y="3193503"/>
                  <a:pt x="3085941" y="3173750"/>
                </a:cubicBezTo>
                <a:cubicBezTo>
                  <a:pt x="3100080" y="3146392"/>
                  <a:pt x="3116324" y="3113713"/>
                  <a:pt x="3130317" y="3079362"/>
                </a:cubicBezTo>
                <a:cubicBezTo>
                  <a:pt x="3142351" y="3050182"/>
                  <a:pt x="3153027" y="3023129"/>
                  <a:pt x="3163257" y="2996531"/>
                </a:cubicBezTo>
                <a:cubicBezTo>
                  <a:pt x="3177697" y="2953977"/>
                  <a:pt x="3188078" y="2921907"/>
                  <a:pt x="3197102" y="2892269"/>
                </a:cubicBezTo>
                <a:lnTo>
                  <a:pt x="3201614" y="2877375"/>
                </a:lnTo>
                <a:cubicBezTo>
                  <a:pt x="3210336" y="2849260"/>
                  <a:pt x="3219365" y="2819925"/>
                  <a:pt x="3227032" y="2790288"/>
                </a:cubicBezTo>
                <a:lnTo>
                  <a:pt x="3228992" y="2782991"/>
                </a:lnTo>
                <a:cubicBezTo>
                  <a:pt x="3237865" y="2749556"/>
                  <a:pt x="3247793" y="2711709"/>
                  <a:pt x="3255913" y="2674170"/>
                </a:cubicBezTo>
                <a:cubicBezTo>
                  <a:pt x="3263886" y="2637694"/>
                  <a:pt x="3272011" y="2597263"/>
                  <a:pt x="3280733" y="2550906"/>
                </a:cubicBezTo>
                <a:cubicBezTo>
                  <a:pt x="3285697" y="2524462"/>
                  <a:pt x="3289455" y="2497255"/>
                  <a:pt x="3293068" y="2470964"/>
                </a:cubicBezTo>
                <a:lnTo>
                  <a:pt x="3293370" y="2468836"/>
                </a:lnTo>
                <a:lnTo>
                  <a:pt x="3293671" y="2466557"/>
                </a:lnTo>
                <a:cubicBezTo>
                  <a:pt x="3294721" y="2458194"/>
                  <a:pt x="3295927" y="2449686"/>
                  <a:pt x="3297128" y="2441326"/>
                </a:cubicBezTo>
                <a:cubicBezTo>
                  <a:pt x="3302393" y="2404397"/>
                  <a:pt x="3307961" y="2364879"/>
                  <a:pt x="3313824" y="2325513"/>
                </a:cubicBezTo>
                <a:cubicBezTo>
                  <a:pt x="3318939" y="2290555"/>
                  <a:pt x="3324355" y="2255602"/>
                  <a:pt x="3329621" y="2220794"/>
                </a:cubicBezTo>
                <a:lnTo>
                  <a:pt x="3332631" y="2201037"/>
                </a:lnTo>
                <a:lnTo>
                  <a:pt x="3333228" y="2197086"/>
                </a:lnTo>
                <a:lnTo>
                  <a:pt x="3334283" y="2190396"/>
                </a:lnTo>
                <a:cubicBezTo>
                  <a:pt x="3339398" y="2157265"/>
                  <a:pt x="3344362" y="2124134"/>
                  <a:pt x="3349327" y="2090997"/>
                </a:cubicBezTo>
                <a:cubicBezTo>
                  <a:pt x="3352331" y="2065162"/>
                  <a:pt x="3355039" y="2039320"/>
                  <a:pt x="3357898" y="2013485"/>
                </a:cubicBezTo>
                <a:lnTo>
                  <a:pt x="3359104" y="2002393"/>
                </a:lnTo>
                <a:cubicBezTo>
                  <a:pt x="3359104" y="2002393"/>
                  <a:pt x="3359401" y="2000565"/>
                  <a:pt x="3359401" y="2000565"/>
                </a:cubicBezTo>
                <a:lnTo>
                  <a:pt x="3359401" y="1999656"/>
                </a:lnTo>
                <a:cubicBezTo>
                  <a:pt x="3365571" y="1943420"/>
                  <a:pt x="3371886" y="1885363"/>
                  <a:pt x="3379257" y="1828518"/>
                </a:cubicBezTo>
                <a:lnTo>
                  <a:pt x="3379709" y="1825025"/>
                </a:lnTo>
                <a:lnTo>
                  <a:pt x="3380614" y="1818639"/>
                </a:lnTo>
                <a:cubicBezTo>
                  <a:pt x="3386176" y="1775781"/>
                  <a:pt x="3391894" y="1732765"/>
                  <a:pt x="3397461" y="1689907"/>
                </a:cubicBezTo>
                <a:lnTo>
                  <a:pt x="3401219" y="1660726"/>
                </a:lnTo>
                <a:lnTo>
                  <a:pt x="3401972" y="1655406"/>
                </a:lnTo>
                <a:cubicBezTo>
                  <a:pt x="3406183" y="1623487"/>
                  <a:pt x="3410393" y="1590508"/>
                  <a:pt x="3415358" y="1558286"/>
                </a:cubicBezTo>
                <a:cubicBezTo>
                  <a:pt x="3420020" y="1527588"/>
                  <a:pt x="3425738" y="1491720"/>
                  <a:pt x="3433260" y="1457218"/>
                </a:cubicBezTo>
                <a:lnTo>
                  <a:pt x="3436269" y="1443536"/>
                </a:lnTo>
                <a:lnTo>
                  <a:pt x="3453714" y="1363440"/>
                </a:lnTo>
                <a:cubicBezTo>
                  <a:pt x="3468606" y="1296265"/>
                  <a:pt x="3486659" y="1230150"/>
                  <a:pt x="3502601" y="1173457"/>
                </a:cubicBezTo>
                <a:cubicBezTo>
                  <a:pt x="3514183" y="1132422"/>
                  <a:pt x="3523659" y="1101266"/>
                  <a:pt x="3533587" y="1072542"/>
                </a:cubicBezTo>
                <a:cubicBezTo>
                  <a:pt x="3542762" y="1045488"/>
                  <a:pt x="3553444" y="1016764"/>
                  <a:pt x="3566979" y="982109"/>
                </a:cubicBezTo>
                <a:cubicBezTo>
                  <a:pt x="3578862" y="951862"/>
                  <a:pt x="3589695" y="924808"/>
                  <a:pt x="3602331" y="898363"/>
                </a:cubicBezTo>
                <a:lnTo>
                  <a:pt x="3603984" y="895175"/>
                </a:lnTo>
                <a:cubicBezTo>
                  <a:pt x="3615867" y="870705"/>
                  <a:pt x="3628051" y="845473"/>
                  <a:pt x="3640688" y="820241"/>
                </a:cubicBezTo>
                <a:cubicBezTo>
                  <a:pt x="3659188" y="783307"/>
                  <a:pt x="3674683" y="753827"/>
                  <a:pt x="3689123" y="727377"/>
                </a:cubicBezTo>
                <a:cubicBezTo>
                  <a:pt x="3699499" y="708379"/>
                  <a:pt x="3710929" y="689534"/>
                  <a:pt x="3721913" y="671299"/>
                </a:cubicBezTo>
                <a:lnTo>
                  <a:pt x="3722817" y="669775"/>
                </a:lnTo>
                <a:lnTo>
                  <a:pt x="3723867" y="668105"/>
                </a:lnTo>
                <a:lnTo>
                  <a:pt x="3731087" y="656404"/>
                </a:lnTo>
                <a:cubicBezTo>
                  <a:pt x="3758918" y="610200"/>
                  <a:pt x="3790054" y="562321"/>
                  <a:pt x="3832168" y="501221"/>
                </a:cubicBezTo>
                <a:cubicBezTo>
                  <a:pt x="3863908" y="455018"/>
                  <a:pt x="3898953" y="411094"/>
                  <a:pt x="3933099" y="368236"/>
                </a:cubicBezTo>
                <a:lnTo>
                  <a:pt x="3934456" y="366566"/>
                </a:lnTo>
                <a:cubicBezTo>
                  <a:pt x="3974164" y="316712"/>
                  <a:pt x="4014625" y="268229"/>
                  <a:pt x="4052535" y="223391"/>
                </a:cubicBezTo>
                <a:cubicBezTo>
                  <a:pt x="4071788" y="200292"/>
                  <a:pt x="4092845" y="175670"/>
                  <a:pt x="4115259" y="151352"/>
                </a:cubicBezTo>
                <a:cubicBezTo>
                  <a:pt x="4134513" y="130380"/>
                  <a:pt x="4155269" y="109402"/>
                  <a:pt x="4171814" y="92684"/>
                </a:cubicBezTo>
                <a:lnTo>
                  <a:pt x="4173769" y="90709"/>
                </a:lnTo>
                <a:cubicBezTo>
                  <a:pt x="4180989" y="83414"/>
                  <a:pt x="4188209" y="76271"/>
                  <a:pt x="4195429" y="69128"/>
                </a:cubicBezTo>
                <a:lnTo>
                  <a:pt x="4198891" y="65782"/>
                </a:lnTo>
                <a:lnTo>
                  <a:pt x="4199645" y="65026"/>
                </a:lnTo>
                <a:cubicBezTo>
                  <a:pt x="4211075" y="53928"/>
                  <a:pt x="4222204" y="42988"/>
                  <a:pt x="4233188" y="31585"/>
                </a:cubicBezTo>
                <a:lnTo>
                  <a:pt x="4263350" y="0"/>
                </a:lnTo>
                <a:close/>
              </a:path>
            </a:pathLst>
          </a:custGeom>
          <a:solidFill>
            <a:schemeClr val="accent3"/>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sp>
        <p:nvSpPr>
          <p:cNvPr id="14" name="Text Placeholder 2">
            <a:extLst>
              <a:ext uri="{FF2B5EF4-FFF2-40B4-BE49-F238E27FC236}">
                <a16:creationId xmlns:a16="http://schemas.microsoft.com/office/drawing/2014/main" id="{6F0F44F0-4452-4EE3-074E-776D68B9B898}"/>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5" name="Content Placeholder 3">
            <a:extLst>
              <a:ext uri="{FF2B5EF4-FFF2-40B4-BE49-F238E27FC236}">
                <a16:creationId xmlns:a16="http://schemas.microsoft.com/office/drawing/2014/main" id="{DEF439E0-12FC-D55B-0A3E-C60088A357C8}"/>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6" name="Text Placeholder 4">
            <a:extLst>
              <a:ext uri="{FF2B5EF4-FFF2-40B4-BE49-F238E27FC236}">
                <a16:creationId xmlns:a16="http://schemas.microsoft.com/office/drawing/2014/main" id="{1C51ACF1-D9F0-6F0D-46EF-4EC814AEF206}"/>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7" name="Content Placeholder 5">
            <a:extLst>
              <a:ext uri="{FF2B5EF4-FFF2-40B4-BE49-F238E27FC236}">
                <a16:creationId xmlns:a16="http://schemas.microsoft.com/office/drawing/2014/main" id="{9D17F3BC-00E8-C9F6-473A-E81C18CD9B30}"/>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96896063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Ljusgrön våg - Två delar ">
    <p:spTree>
      <p:nvGrpSpPr>
        <p:cNvPr id="1" name=""/>
        <p:cNvGrpSpPr/>
        <p:nvPr/>
      </p:nvGrpSpPr>
      <p:grpSpPr>
        <a:xfrm>
          <a:off x="0" y="0"/>
          <a:ext cx="0" cy="0"/>
          <a:chOff x="0" y="0"/>
          <a:chExt cx="0" cy="0"/>
        </a:xfrm>
      </p:grpSpPr>
      <p:sp>
        <p:nvSpPr>
          <p:cNvPr id="29" name="Frihandsfigur 28">
            <a:extLst>
              <a:ext uri="{FF2B5EF4-FFF2-40B4-BE49-F238E27FC236}">
                <a16:creationId xmlns:a16="http://schemas.microsoft.com/office/drawing/2014/main" id="{B8177653-CAFE-60D3-DC22-86FA170B71DE}"/>
              </a:ext>
            </a:extLst>
          </p:cNvPr>
          <p:cNvSpPr/>
          <p:nvPr userDrawn="1"/>
        </p:nvSpPr>
        <p:spPr>
          <a:xfrm rot="6574784">
            <a:off x="3416143" y="-5313342"/>
            <a:ext cx="5369457" cy="11978584"/>
          </a:xfrm>
          <a:custGeom>
            <a:avLst/>
            <a:gdLst>
              <a:gd name="connsiteX0" fmla="*/ 0 w 5369457"/>
              <a:gd name="connsiteY0" fmla="*/ 479253 h 11978584"/>
              <a:gd name="connsiteX1" fmla="*/ 1347408 w 5369457"/>
              <a:gd name="connsiteY1" fmla="*/ 0 h 11978584"/>
              <a:gd name="connsiteX2" fmla="*/ 1347861 w 5369457"/>
              <a:gd name="connsiteY2" fmla="*/ 935 h 11978584"/>
              <a:gd name="connsiteX3" fmla="*/ 1379648 w 5369457"/>
              <a:gd name="connsiteY3" fmla="*/ 66756 h 11978584"/>
              <a:gd name="connsiteX4" fmla="*/ 1404071 w 5369457"/>
              <a:gd name="connsiteY4" fmla="*/ 118367 h 11978584"/>
              <a:gd name="connsiteX5" fmla="*/ 1501469 w 5369457"/>
              <a:gd name="connsiteY5" fmla="*/ 337789 h 11978584"/>
              <a:gd name="connsiteX6" fmla="*/ 1538772 w 5369457"/>
              <a:gd name="connsiteY6" fmla="*/ 440706 h 11978584"/>
              <a:gd name="connsiteX7" fmla="*/ 1560132 w 5369457"/>
              <a:gd name="connsiteY7" fmla="*/ 509285 h 11978584"/>
              <a:gd name="connsiteX8" fmla="*/ 1591919 w 5369457"/>
              <a:gd name="connsiteY8" fmla="*/ 643065 h 11978584"/>
              <a:gd name="connsiteX9" fmla="*/ 1593450 w 5369457"/>
              <a:gd name="connsiteY9" fmla="*/ 650525 h 11978584"/>
              <a:gd name="connsiteX10" fmla="*/ 1627485 w 5369457"/>
              <a:gd name="connsiteY10" fmla="*/ 823244 h 11978584"/>
              <a:gd name="connsiteX11" fmla="*/ 1646698 w 5369457"/>
              <a:gd name="connsiteY11" fmla="*/ 922073 h 11978584"/>
              <a:gd name="connsiteX12" fmla="*/ 1703318 w 5369457"/>
              <a:gd name="connsiteY12" fmla="*/ 1203943 h 11978584"/>
              <a:gd name="connsiteX13" fmla="*/ 1726515 w 5369457"/>
              <a:gd name="connsiteY13" fmla="*/ 1310130 h 11978584"/>
              <a:gd name="connsiteX14" fmla="*/ 1734897 w 5369457"/>
              <a:gd name="connsiteY14" fmla="*/ 1347842 h 11978584"/>
              <a:gd name="connsiteX15" fmla="*/ 1742256 w 5369457"/>
              <a:gd name="connsiteY15" fmla="*/ 1381260 h 11978584"/>
              <a:gd name="connsiteX16" fmla="*/ 1768315 w 5369457"/>
              <a:gd name="connsiteY16" fmla="*/ 1493685 h 11978584"/>
              <a:gd name="connsiteX17" fmla="*/ 1845990 w 5369457"/>
              <a:gd name="connsiteY17" fmla="*/ 1748776 h 11978584"/>
              <a:gd name="connsiteX18" fmla="*/ 1959536 w 5369457"/>
              <a:gd name="connsiteY18" fmla="*/ 1999884 h 11978584"/>
              <a:gd name="connsiteX19" fmla="*/ 2028010 w 5369457"/>
              <a:gd name="connsiteY19" fmla="*/ 2119460 h 11978584"/>
              <a:gd name="connsiteX20" fmla="*/ 2088002 w 5369457"/>
              <a:gd name="connsiteY20" fmla="*/ 2213587 h 11978584"/>
              <a:gd name="connsiteX21" fmla="*/ 2103943 w 5369457"/>
              <a:gd name="connsiteY21" fmla="*/ 2238420 h 11978584"/>
              <a:gd name="connsiteX22" fmla="*/ 2178345 w 5369457"/>
              <a:gd name="connsiteY22" fmla="*/ 2357383 h 11978584"/>
              <a:gd name="connsiteX23" fmla="*/ 2182535 w 5369457"/>
              <a:gd name="connsiteY23" fmla="*/ 2364228 h 11978584"/>
              <a:gd name="connsiteX24" fmla="*/ 2233841 w 5369457"/>
              <a:gd name="connsiteY24" fmla="*/ 2455393 h 11978584"/>
              <a:gd name="connsiteX25" fmla="*/ 2247639 w 5369457"/>
              <a:gd name="connsiteY25" fmla="*/ 2480842 h 11978584"/>
              <a:gd name="connsiteX26" fmla="*/ 2317951 w 5369457"/>
              <a:gd name="connsiteY26" fmla="*/ 2616258 h 11978584"/>
              <a:gd name="connsiteX27" fmla="*/ 2379785 w 5369457"/>
              <a:gd name="connsiteY27" fmla="*/ 2763122 h 11978584"/>
              <a:gd name="connsiteX28" fmla="*/ 2411829 w 5369457"/>
              <a:gd name="connsiteY28" fmla="*/ 2860199 h 11978584"/>
              <a:gd name="connsiteX29" fmla="*/ 2423564 w 5369457"/>
              <a:gd name="connsiteY29" fmla="*/ 2885327 h 11978584"/>
              <a:gd name="connsiteX30" fmla="*/ 2470423 w 5369457"/>
              <a:gd name="connsiteY30" fmla="*/ 2996532 h 11978584"/>
              <a:gd name="connsiteX31" fmla="*/ 2507725 w 5369457"/>
              <a:gd name="connsiteY31" fmla="*/ 3099450 h 11978584"/>
              <a:gd name="connsiteX32" fmla="*/ 2529085 w 5369457"/>
              <a:gd name="connsiteY32" fmla="*/ 3168029 h 11978584"/>
              <a:gd name="connsiteX33" fmla="*/ 2560872 w 5369457"/>
              <a:gd name="connsiteY33" fmla="*/ 3301809 h 11978584"/>
              <a:gd name="connsiteX34" fmla="*/ 2562403 w 5369457"/>
              <a:gd name="connsiteY34" fmla="*/ 3309270 h 11978584"/>
              <a:gd name="connsiteX35" fmla="*/ 2596438 w 5369457"/>
              <a:gd name="connsiteY35" fmla="*/ 3481987 h 11978584"/>
              <a:gd name="connsiteX36" fmla="*/ 2615651 w 5369457"/>
              <a:gd name="connsiteY36" fmla="*/ 3580817 h 11978584"/>
              <a:gd name="connsiteX37" fmla="*/ 2672271 w 5369457"/>
              <a:gd name="connsiteY37" fmla="*/ 3862686 h 11978584"/>
              <a:gd name="connsiteX38" fmla="*/ 2695468 w 5369457"/>
              <a:gd name="connsiteY38" fmla="*/ 3968874 h 11978584"/>
              <a:gd name="connsiteX39" fmla="*/ 2703850 w 5369457"/>
              <a:gd name="connsiteY39" fmla="*/ 4006584 h 11978584"/>
              <a:gd name="connsiteX40" fmla="*/ 2711209 w 5369457"/>
              <a:gd name="connsiteY40" fmla="*/ 4040004 h 11978584"/>
              <a:gd name="connsiteX41" fmla="*/ 2737268 w 5369457"/>
              <a:gd name="connsiteY41" fmla="*/ 4152428 h 11978584"/>
              <a:gd name="connsiteX42" fmla="*/ 2814942 w 5369457"/>
              <a:gd name="connsiteY42" fmla="*/ 4407519 h 11978584"/>
              <a:gd name="connsiteX43" fmla="*/ 2928488 w 5369457"/>
              <a:gd name="connsiteY43" fmla="*/ 4658628 h 11978584"/>
              <a:gd name="connsiteX44" fmla="*/ 2996962 w 5369457"/>
              <a:gd name="connsiteY44" fmla="*/ 4778203 h 11978584"/>
              <a:gd name="connsiteX45" fmla="*/ 3056955 w 5369457"/>
              <a:gd name="connsiteY45" fmla="*/ 4872331 h 11978584"/>
              <a:gd name="connsiteX46" fmla="*/ 3072896 w 5369457"/>
              <a:gd name="connsiteY46" fmla="*/ 4897163 h 11978584"/>
              <a:gd name="connsiteX47" fmla="*/ 3147299 w 5369457"/>
              <a:gd name="connsiteY47" fmla="*/ 5016127 h 11978584"/>
              <a:gd name="connsiteX48" fmla="*/ 3151488 w 5369457"/>
              <a:gd name="connsiteY48" fmla="*/ 5022973 h 11978584"/>
              <a:gd name="connsiteX49" fmla="*/ 3202793 w 5369457"/>
              <a:gd name="connsiteY49" fmla="*/ 5114137 h 11978584"/>
              <a:gd name="connsiteX50" fmla="*/ 3216593 w 5369457"/>
              <a:gd name="connsiteY50" fmla="*/ 5139585 h 11978584"/>
              <a:gd name="connsiteX51" fmla="*/ 3286904 w 5369457"/>
              <a:gd name="connsiteY51" fmla="*/ 5275001 h 11978584"/>
              <a:gd name="connsiteX52" fmla="*/ 3348738 w 5369457"/>
              <a:gd name="connsiteY52" fmla="*/ 5421865 h 11978584"/>
              <a:gd name="connsiteX53" fmla="*/ 3390231 w 5369457"/>
              <a:gd name="connsiteY53" fmla="*/ 5547570 h 11978584"/>
              <a:gd name="connsiteX54" fmla="*/ 3398613 w 5369457"/>
              <a:gd name="connsiteY54" fmla="*/ 5576801 h 11978584"/>
              <a:gd name="connsiteX55" fmla="*/ 3413839 w 5369457"/>
              <a:gd name="connsiteY55" fmla="*/ 5632500 h 11978584"/>
              <a:gd name="connsiteX56" fmla="*/ 3424467 w 5369457"/>
              <a:gd name="connsiteY56" fmla="*/ 5678287 h 11978584"/>
              <a:gd name="connsiteX57" fmla="*/ 3431826 w 5369457"/>
              <a:gd name="connsiteY57" fmla="*/ 5709966 h 11978584"/>
              <a:gd name="connsiteX58" fmla="*/ 3463404 w 5369457"/>
              <a:gd name="connsiteY58" fmla="*/ 5851415 h 11978584"/>
              <a:gd name="connsiteX59" fmla="*/ 3523091 w 5369457"/>
              <a:gd name="connsiteY59" fmla="*/ 6141358 h 11978584"/>
              <a:gd name="connsiteX60" fmla="*/ 3545782 w 5369457"/>
              <a:gd name="connsiteY60" fmla="*/ 6278306 h 11978584"/>
              <a:gd name="connsiteX61" fmla="*/ 3548643 w 5369457"/>
              <a:gd name="connsiteY61" fmla="*/ 6298949 h 11978584"/>
              <a:gd name="connsiteX62" fmla="*/ 3572557 w 5369457"/>
              <a:gd name="connsiteY62" fmla="*/ 6489555 h 11978584"/>
              <a:gd name="connsiteX63" fmla="*/ 3575308 w 5369457"/>
              <a:gd name="connsiteY63" fmla="*/ 6542466 h 11978584"/>
              <a:gd name="connsiteX64" fmla="*/ 3592823 w 5369457"/>
              <a:gd name="connsiteY64" fmla="*/ 6622643 h 11978584"/>
              <a:gd name="connsiteX65" fmla="*/ 3601203 w 5369457"/>
              <a:gd name="connsiteY65" fmla="*/ 6660355 h 11978584"/>
              <a:gd name="connsiteX66" fmla="*/ 3608563 w 5369457"/>
              <a:gd name="connsiteY66" fmla="*/ 6693772 h 11978584"/>
              <a:gd name="connsiteX67" fmla="*/ 3634623 w 5369457"/>
              <a:gd name="connsiteY67" fmla="*/ 6806198 h 11978584"/>
              <a:gd name="connsiteX68" fmla="*/ 3712297 w 5369457"/>
              <a:gd name="connsiteY68" fmla="*/ 7061289 h 11978584"/>
              <a:gd name="connsiteX69" fmla="*/ 3825843 w 5369457"/>
              <a:gd name="connsiteY69" fmla="*/ 7312398 h 11978584"/>
              <a:gd name="connsiteX70" fmla="*/ 3894316 w 5369457"/>
              <a:gd name="connsiteY70" fmla="*/ 7431973 h 11978584"/>
              <a:gd name="connsiteX71" fmla="*/ 3954309 w 5369457"/>
              <a:gd name="connsiteY71" fmla="*/ 7526099 h 11978584"/>
              <a:gd name="connsiteX72" fmla="*/ 3970251 w 5369457"/>
              <a:gd name="connsiteY72" fmla="*/ 7550933 h 11978584"/>
              <a:gd name="connsiteX73" fmla="*/ 4044653 w 5369457"/>
              <a:gd name="connsiteY73" fmla="*/ 7669897 h 11978584"/>
              <a:gd name="connsiteX74" fmla="*/ 4048842 w 5369457"/>
              <a:gd name="connsiteY74" fmla="*/ 7676742 h 11978584"/>
              <a:gd name="connsiteX75" fmla="*/ 4100148 w 5369457"/>
              <a:gd name="connsiteY75" fmla="*/ 7767907 h 11978584"/>
              <a:gd name="connsiteX76" fmla="*/ 4113947 w 5369457"/>
              <a:gd name="connsiteY76" fmla="*/ 7793354 h 11978584"/>
              <a:gd name="connsiteX77" fmla="*/ 4184258 w 5369457"/>
              <a:gd name="connsiteY77" fmla="*/ 7928772 h 11978584"/>
              <a:gd name="connsiteX78" fmla="*/ 4246092 w 5369457"/>
              <a:gd name="connsiteY78" fmla="*/ 8075636 h 11978584"/>
              <a:gd name="connsiteX79" fmla="*/ 4287587 w 5369457"/>
              <a:gd name="connsiteY79" fmla="*/ 8201340 h 11978584"/>
              <a:gd name="connsiteX80" fmla="*/ 4295967 w 5369457"/>
              <a:gd name="connsiteY80" fmla="*/ 8230571 h 11978584"/>
              <a:gd name="connsiteX81" fmla="*/ 4311193 w 5369457"/>
              <a:gd name="connsiteY81" fmla="*/ 8286271 h 11978584"/>
              <a:gd name="connsiteX82" fmla="*/ 4321350 w 5369457"/>
              <a:gd name="connsiteY82" fmla="*/ 8330032 h 11978584"/>
              <a:gd name="connsiteX83" fmla="*/ 4335387 w 5369457"/>
              <a:gd name="connsiteY83" fmla="*/ 8368758 h 11978584"/>
              <a:gd name="connsiteX84" fmla="*/ 4356747 w 5369457"/>
              <a:gd name="connsiteY84" fmla="*/ 8437337 h 11978584"/>
              <a:gd name="connsiteX85" fmla="*/ 4388534 w 5369457"/>
              <a:gd name="connsiteY85" fmla="*/ 8571117 h 11978584"/>
              <a:gd name="connsiteX86" fmla="*/ 4390065 w 5369457"/>
              <a:gd name="connsiteY86" fmla="*/ 8578577 h 11978584"/>
              <a:gd name="connsiteX87" fmla="*/ 4424099 w 5369457"/>
              <a:gd name="connsiteY87" fmla="*/ 8751294 h 11978584"/>
              <a:gd name="connsiteX88" fmla="*/ 4443313 w 5369457"/>
              <a:gd name="connsiteY88" fmla="*/ 8850125 h 11978584"/>
              <a:gd name="connsiteX89" fmla="*/ 4499933 w 5369457"/>
              <a:gd name="connsiteY89" fmla="*/ 9131995 h 11978584"/>
              <a:gd name="connsiteX90" fmla="*/ 4523131 w 5369457"/>
              <a:gd name="connsiteY90" fmla="*/ 9238181 h 11978584"/>
              <a:gd name="connsiteX91" fmla="*/ 4531511 w 5369457"/>
              <a:gd name="connsiteY91" fmla="*/ 9275893 h 11978584"/>
              <a:gd name="connsiteX92" fmla="*/ 4538871 w 5369457"/>
              <a:gd name="connsiteY92" fmla="*/ 9309311 h 11978584"/>
              <a:gd name="connsiteX93" fmla="*/ 4564930 w 5369457"/>
              <a:gd name="connsiteY93" fmla="*/ 9421735 h 11978584"/>
              <a:gd name="connsiteX94" fmla="*/ 4642605 w 5369457"/>
              <a:gd name="connsiteY94" fmla="*/ 9676828 h 11978584"/>
              <a:gd name="connsiteX95" fmla="*/ 4756150 w 5369457"/>
              <a:gd name="connsiteY95" fmla="*/ 9927935 h 11978584"/>
              <a:gd name="connsiteX96" fmla="*/ 4824624 w 5369457"/>
              <a:gd name="connsiteY96" fmla="*/ 10047510 h 11978584"/>
              <a:gd name="connsiteX97" fmla="*/ 4884617 w 5369457"/>
              <a:gd name="connsiteY97" fmla="*/ 10141638 h 11978584"/>
              <a:gd name="connsiteX98" fmla="*/ 4900558 w 5369457"/>
              <a:gd name="connsiteY98" fmla="*/ 10166470 h 11978584"/>
              <a:gd name="connsiteX99" fmla="*/ 4974960 w 5369457"/>
              <a:gd name="connsiteY99" fmla="*/ 10285435 h 11978584"/>
              <a:gd name="connsiteX100" fmla="*/ 4979150 w 5369457"/>
              <a:gd name="connsiteY100" fmla="*/ 10292280 h 11978584"/>
              <a:gd name="connsiteX101" fmla="*/ 5030456 w 5369457"/>
              <a:gd name="connsiteY101" fmla="*/ 10383445 h 11978584"/>
              <a:gd name="connsiteX102" fmla="*/ 5044254 w 5369457"/>
              <a:gd name="connsiteY102" fmla="*/ 10408892 h 11978584"/>
              <a:gd name="connsiteX103" fmla="*/ 5114565 w 5369457"/>
              <a:gd name="connsiteY103" fmla="*/ 10544309 h 11978584"/>
              <a:gd name="connsiteX104" fmla="*/ 5176399 w 5369457"/>
              <a:gd name="connsiteY104" fmla="*/ 10691173 h 11978584"/>
              <a:gd name="connsiteX105" fmla="*/ 5217894 w 5369457"/>
              <a:gd name="connsiteY105" fmla="*/ 10816878 h 11978584"/>
              <a:gd name="connsiteX106" fmla="*/ 5226274 w 5369457"/>
              <a:gd name="connsiteY106" fmla="*/ 10846108 h 11978584"/>
              <a:gd name="connsiteX107" fmla="*/ 5241501 w 5369457"/>
              <a:gd name="connsiteY107" fmla="*/ 10901808 h 11978584"/>
              <a:gd name="connsiteX108" fmla="*/ 5252128 w 5369457"/>
              <a:gd name="connsiteY108" fmla="*/ 10947596 h 11978584"/>
              <a:gd name="connsiteX109" fmla="*/ 5259489 w 5369457"/>
              <a:gd name="connsiteY109" fmla="*/ 10979274 h 11978584"/>
              <a:gd name="connsiteX110" fmla="*/ 5291066 w 5369457"/>
              <a:gd name="connsiteY110" fmla="*/ 11120723 h 11978584"/>
              <a:gd name="connsiteX111" fmla="*/ 5350754 w 5369457"/>
              <a:gd name="connsiteY111" fmla="*/ 11410665 h 11978584"/>
              <a:gd name="connsiteX112" fmla="*/ 5369457 w 5369457"/>
              <a:gd name="connsiteY112" fmla="*/ 11523552 h 11978584"/>
              <a:gd name="connsiteX113" fmla="*/ 4090145 w 5369457"/>
              <a:gd name="connsiteY113" fmla="*/ 11978584 h 119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69457" h="11978584">
                <a:moveTo>
                  <a:pt x="0" y="479253"/>
                </a:moveTo>
                <a:lnTo>
                  <a:pt x="1347408" y="0"/>
                </a:lnTo>
                <a:lnTo>
                  <a:pt x="1347861" y="935"/>
                </a:lnTo>
                <a:cubicBezTo>
                  <a:pt x="1358489" y="22810"/>
                  <a:pt x="1369222" y="44679"/>
                  <a:pt x="1379648" y="66756"/>
                </a:cubicBezTo>
                <a:cubicBezTo>
                  <a:pt x="1387720" y="83922"/>
                  <a:pt x="1395895" y="101195"/>
                  <a:pt x="1404071" y="118367"/>
                </a:cubicBezTo>
                <a:cubicBezTo>
                  <a:pt x="1437800" y="189393"/>
                  <a:pt x="1472650" y="262774"/>
                  <a:pt x="1501469" y="337789"/>
                </a:cubicBezTo>
                <a:cubicBezTo>
                  <a:pt x="1516084" y="375810"/>
                  <a:pt x="1528043" y="407899"/>
                  <a:pt x="1538772" y="440706"/>
                </a:cubicBezTo>
                <a:cubicBezTo>
                  <a:pt x="1546337" y="463497"/>
                  <a:pt x="1553286" y="486289"/>
                  <a:pt x="1560132" y="509285"/>
                </a:cubicBezTo>
                <a:cubicBezTo>
                  <a:pt x="1573421" y="553026"/>
                  <a:pt x="1582822" y="598814"/>
                  <a:pt x="1591919" y="643065"/>
                </a:cubicBezTo>
                <a:lnTo>
                  <a:pt x="1593450" y="650525"/>
                </a:lnTo>
                <a:cubicBezTo>
                  <a:pt x="1605305" y="707962"/>
                  <a:pt x="1616547" y="766523"/>
                  <a:pt x="1627485" y="823244"/>
                </a:cubicBezTo>
                <a:cubicBezTo>
                  <a:pt x="1633820" y="856152"/>
                  <a:pt x="1640259" y="889166"/>
                  <a:pt x="1646698" y="922073"/>
                </a:cubicBezTo>
                <a:cubicBezTo>
                  <a:pt x="1667953" y="1030200"/>
                  <a:pt x="1685941" y="1119729"/>
                  <a:pt x="1703318" y="1203943"/>
                </a:cubicBezTo>
                <a:cubicBezTo>
                  <a:pt x="1710674" y="1239405"/>
                  <a:pt x="1718544" y="1274768"/>
                  <a:pt x="1726515" y="1310130"/>
                </a:cubicBezTo>
                <a:lnTo>
                  <a:pt x="1734897" y="1347842"/>
                </a:lnTo>
                <a:lnTo>
                  <a:pt x="1742256" y="1381260"/>
                </a:lnTo>
                <a:cubicBezTo>
                  <a:pt x="1750327" y="1418257"/>
                  <a:pt x="1758708" y="1456584"/>
                  <a:pt x="1768315" y="1493685"/>
                </a:cubicBezTo>
                <a:cubicBezTo>
                  <a:pt x="1792232" y="1586072"/>
                  <a:pt x="1817680" y="1669570"/>
                  <a:pt x="1845990" y="1748776"/>
                </a:cubicBezTo>
                <a:cubicBezTo>
                  <a:pt x="1877978" y="1827571"/>
                  <a:pt x="1915180" y="1909741"/>
                  <a:pt x="1959536" y="1999884"/>
                </a:cubicBezTo>
                <a:cubicBezTo>
                  <a:pt x="1980486" y="2042399"/>
                  <a:pt x="2005829" y="2083895"/>
                  <a:pt x="2028010" y="2119460"/>
                </a:cubicBezTo>
                <a:cubicBezTo>
                  <a:pt x="2047633" y="2151037"/>
                  <a:pt x="2067867" y="2182309"/>
                  <a:pt x="2088002" y="2213587"/>
                </a:cubicBezTo>
                <a:lnTo>
                  <a:pt x="2103943" y="2238420"/>
                </a:lnTo>
                <a:cubicBezTo>
                  <a:pt x="2129186" y="2277767"/>
                  <a:pt x="2154228" y="2318240"/>
                  <a:pt x="2178345" y="2357383"/>
                </a:cubicBezTo>
                <a:lnTo>
                  <a:pt x="2182535" y="2364228"/>
                </a:lnTo>
                <a:cubicBezTo>
                  <a:pt x="2200727" y="2393765"/>
                  <a:pt x="2217590" y="2425142"/>
                  <a:pt x="2233841" y="2455393"/>
                </a:cubicBezTo>
                <a:lnTo>
                  <a:pt x="2247639" y="2480842"/>
                </a:lnTo>
                <a:cubicBezTo>
                  <a:pt x="2271552" y="2524888"/>
                  <a:pt x="2294548" y="2569960"/>
                  <a:pt x="2317951" y="2616258"/>
                </a:cubicBezTo>
                <a:cubicBezTo>
                  <a:pt x="2341868" y="2663471"/>
                  <a:pt x="2360876" y="2712631"/>
                  <a:pt x="2379785" y="2763122"/>
                </a:cubicBezTo>
                <a:lnTo>
                  <a:pt x="2411829" y="2860199"/>
                </a:lnTo>
                <a:lnTo>
                  <a:pt x="2423564" y="2885327"/>
                </a:lnTo>
                <a:cubicBezTo>
                  <a:pt x="2440095" y="2921927"/>
                  <a:pt x="2456012" y="2959026"/>
                  <a:pt x="2470423" y="2996532"/>
                </a:cubicBezTo>
                <a:cubicBezTo>
                  <a:pt x="2485038" y="3034554"/>
                  <a:pt x="2496996" y="3066643"/>
                  <a:pt x="2507725" y="3099450"/>
                </a:cubicBezTo>
                <a:cubicBezTo>
                  <a:pt x="2515289" y="3122242"/>
                  <a:pt x="2522239" y="3145033"/>
                  <a:pt x="2529085" y="3168029"/>
                </a:cubicBezTo>
                <a:cubicBezTo>
                  <a:pt x="2542373" y="3211770"/>
                  <a:pt x="2551775" y="3257557"/>
                  <a:pt x="2560872" y="3301809"/>
                </a:cubicBezTo>
                <a:lnTo>
                  <a:pt x="2562403" y="3309270"/>
                </a:lnTo>
                <a:cubicBezTo>
                  <a:pt x="2574258" y="3366705"/>
                  <a:pt x="2585500" y="3425267"/>
                  <a:pt x="2596438" y="3481987"/>
                </a:cubicBezTo>
                <a:cubicBezTo>
                  <a:pt x="2602773" y="3514896"/>
                  <a:pt x="2609212" y="3547909"/>
                  <a:pt x="2615651" y="3580817"/>
                </a:cubicBezTo>
                <a:cubicBezTo>
                  <a:pt x="2636907" y="3688944"/>
                  <a:pt x="2654894" y="3778472"/>
                  <a:pt x="2672271" y="3862686"/>
                </a:cubicBezTo>
                <a:cubicBezTo>
                  <a:pt x="2679627" y="3898148"/>
                  <a:pt x="2687497" y="3933513"/>
                  <a:pt x="2695468" y="3968874"/>
                </a:cubicBezTo>
                <a:lnTo>
                  <a:pt x="2703850" y="4006584"/>
                </a:lnTo>
                <a:lnTo>
                  <a:pt x="2711209" y="4040004"/>
                </a:lnTo>
                <a:cubicBezTo>
                  <a:pt x="2719280" y="4077001"/>
                  <a:pt x="2727661" y="4115327"/>
                  <a:pt x="2737268" y="4152428"/>
                </a:cubicBezTo>
                <a:cubicBezTo>
                  <a:pt x="2761184" y="4244814"/>
                  <a:pt x="2786632" y="4328314"/>
                  <a:pt x="2814942" y="4407519"/>
                </a:cubicBezTo>
                <a:cubicBezTo>
                  <a:pt x="2846931" y="4486316"/>
                  <a:pt x="2884132" y="4568485"/>
                  <a:pt x="2928488" y="4658628"/>
                </a:cubicBezTo>
                <a:cubicBezTo>
                  <a:pt x="2949438" y="4701144"/>
                  <a:pt x="2974782" y="4742638"/>
                  <a:pt x="2996962" y="4778203"/>
                </a:cubicBezTo>
                <a:cubicBezTo>
                  <a:pt x="3016585" y="4809780"/>
                  <a:pt x="3036820" y="4841054"/>
                  <a:pt x="3056955" y="4872331"/>
                </a:cubicBezTo>
                <a:lnTo>
                  <a:pt x="3072896" y="4897163"/>
                </a:lnTo>
                <a:cubicBezTo>
                  <a:pt x="3098139" y="4936511"/>
                  <a:pt x="3123182" y="4976985"/>
                  <a:pt x="3147299" y="5016127"/>
                </a:cubicBezTo>
                <a:lnTo>
                  <a:pt x="3151488" y="5022973"/>
                </a:lnTo>
                <a:cubicBezTo>
                  <a:pt x="3169680" y="5052508"/>
                  <a:pt x="3186543" y="5083885"/>
                  <a:pt x="3202793" y="5114137"/>
                </a:cubicBezTo>
                <a:lnTo>
                  <a:pt x="3216593" y="5139585"/>
                </a:lnTo>
                <a:cubicBezTo>
                  <a:pt x="3240505" y="5183631"/>
                  <a:pt x="3263502" y="5228703"/>
                  <a:pt x="3286904" y="5275001"/>
                </a:cubicBezTo>
                <a:cubicBezTo>
                  <a:pt x="3310820" y="5322216"/>
                  <a:pt x="3329829" y="5371376"/>
                  <a:pt x="3348738" y="5421865"/>
                </a:cubicBezTo>
                <a:cubicBezTo>
                  <a:pt x="3365804" y="5467443"/>
                  <a:pt x="3379399" y="5508531"/>
                  <a:pt x="3390231" y="5547570"/>
                </a:cubicBezTo>
                <a:cubicBezTo>
                  <a:pt x="3392888" y="5557278"/>
                  <a:pt x="3395750" y="5567090"/>
                  <a:pt x="3398613" y="5576801"/>
                </a:cubicBezTo>
                <a:cubicBezTo>
                  <a:pt x="3403926" y="5594993"/>
                  <a:pt x="3409445" y="5613797"/>
                  <a:pt x="3413839" y="5632500"/>
                </a:cubicBezTo>
                <a:cubicBezTo>
                  <a:pt x="3417316" y="5647831"/>
                  <a:pt x="3420888" y="5663055"/>
                  <a:pt x="3424467" y="5678287"/>
                </a:cubicBezTo>
                <a:lnTo>
                  <a:pt x="3431826" y="5709966"/>
                </a:lnTo>
                <a:cubicBezTo>
                  <a:pt x="3443069" y="5758410"/>
                  <a:pt x="3453697" y="5806548"/>
                  <a:pt x="3463404" y="5851415"/>
                </a:cubicBezTo>
                <a:cubicBezTo>
                  <a:pt x="3484049" y="5947379"/>
                  <a:pt x="3504083" y="6044982"/>
                  <a:pt x="3523091" y="6141358"/>
                </a:cubicBezTo>
                <a:cubicBezTo>
                  <a:pt x="3531881" y="6186324"/>
                  <a:pt x="3539547" y="6232417"/>
                  <a:pt x="3545782" y="6278306"/>
                </a:cubicBezTo>
                <a:lnTo>
                  <a:pt x="3548643" y="6298949"/>
                </a:lnTo>
                <a:cubicBezTo>
                  <a:pt x="3557125" y="6361393"/>
                  <a:pt x="3565812" y="6425784"/>
                  <a:pt x="3572557" y="6489555"/>
                </a:cubicBezTo>
                <a:lnTo>
                  <a:pt x="3575308" y="6542466"/>
                </a:lnTo>
                <a:lnTo>
                  <a:pt x="3592823" y="6622643"/>
                </a:lnTo>
                <a:lnTo>
                  <a:pt x="3601203" y="6660355"/>
                </a:lnTo>
                <a:lnTo>
                  <a:pt x="3608563" y="6693772"/>
                </a:lnTo>
                <a:cubicBezTo>
                  <a:pt x="3616634" y="6730771"/>
                  <a:pt x="3625016" y="6769097"/>
                  <a:pt x="3634623" y="6806198"/>
                </a:cubicBezTo>
                <a:cubicBezTo>
                  <a:pt x="3658539" y="6898584"/>
                  <a:pt x="3683987" y="6982084"/>
                  <a:pt x="3712297" y="7061289"/>
                </a:cubicBezTo>
                <a:cubicBezTo>
                  <a:pt x="3744285" y="7140086"/>
                  <a:pt x="3781487" y="7222255"/>
                  <a:pt x="3825843" y="7312398"/>
                </a:cubicBezTo>
                <a:cubicBezTo>
                  <a:pt x="3846793" y="7354914"/>
                  <a:pt x="3872136" y="7396408"/>
                  <a:pt x="3894316" y="7431973"/>
                </a:cubicBezTo>
                <a:cubicBezTo>
                  <a:pt x="3913941" y="7463551"/>
                  <a:pt x="3934175" y="7494824"/>
                  <a:pt x="3954309" y="7526099"/>
                </a:cubicBezTo>
                <a:lnTo>
                  <a:pt x="3970251" y="7550933"/>
                </a:lnTo>
                <a:cubicBezTo>
                  <a:pt x="3995494" y="7590281"/>
                  <a:pt x="4020535" y="7630755"/>
                  <a:pt x="4044653" y="7669897"/>
                </a:cubicBezTo>
                <a:lnTo>
                  <a:pt x="4048842" y="7676742"/>
                </a:lnTo>
                <a:cubicBezTo>
                  <a:pt x="4067035" y="7706279"/>
                  <a:pt x="4083896" y="7737655"/>
                  <a:pt x="4100148" y="7767907"/>
                </a:cubicBezTo>
                <a:lnTo>
                  <a:pt x="4113947" y="7793354"/>
                </a:lnTo>
                <a:cubicBezTo>
                  <a:pt x="4137860" y="7837402"/>
                  <a:pt x="4160856" y="7882474"/>
                  <a:pt x="4184258" y="7928772"/>
                </a:cubicBezTo>
                <a:cubicBezTo>
                  <a:pt x="4208175" y="7975986"/>
                  <a:pt x="4227183" y="8025146"/>
                  <a:pt x="4246092" y="8075636"/>
                </a:cubicBezTo>
                <a:cubicBezTo>
                  <a:pt x="4263159" y="8121214"/>
                  <a:pt x="4276753" y="8162302"/>
                  <a:pt x="4287587" y="8201340"/>
                </a:cubicBezTo>
                <a:cubicBezTo>
                  <a:pt x="4290243" y="8211048"/>
                  <a:pt x="4293105" y="8220860"/>
                  <a:pt x="4295967" y="8230571"/>
                </a:cubicBezTo>
                <a:cubicBezTo>
                  <a:pt x="4301281" y="8248764"/>
                  <a:pt x="4306799" y="8267567"/>
                  <a:pt x="4311193" y="8286271"/>
                </a:cubicBezTo>
                <a:lnTo>
                  <a:pt x="4321350" y="8330032"/>
                </a:lnTo>
                <a:lnTo>
                  <a:pt x="4335387" y="8368758"/>
                </a:lnTo>
                <a:cubicBezTo>
                  <a:pt x="4342952" y="8391549"/>
                  <a:pt x="4349902" y="8414340"/>
                  <a:pt x="4356747" y="8437337"/>
                </a:cubicBezTo>
                <a:cubicBezTo>
                  <a:pt x="4370036" y="8481078"/>
                  <a:pt x="4379438" y="8526865"/>
                  <a:pt x="4388534" y="8571117"/>
                </a:cubicBezTo>
                <a:lnTo>
                  <a:pt x="4390065" y="8578577"/>
                </a:lnTo>
                <a:cubicBezTo>
                  <a:pt x="4401919" y="8636012"/>
                  <a:pt x="4413162" y="8694574"/>
                  <a:pt x="4424099" y="8751294"/>
                </a:cubicBezTo>
                <a:cubicBezTo>
                  <a:pt x="4430433" y="8784203"/>
                  <a:pt x="4436873" y="8817217"/>
                  <a:pt x="4443313" y="8850125"/>
                </a:cubicBezTo>
                <a:cubicBezTo>
                  <a:pt x="4464568" y="8958251"/>
                  <a:pt x="4482556" y="9047781"/>
                  <a:pt x="4499933" y="9131995"/>
                </a:cubicBezTo>
                <a:cubicBezTo>
                  <a:pt x="4507289" y="9167455"/>
                  <a:pt x="4515160" y="9202820"/>
                  <a:pt x="4523131" y="9238181"/>
                </a:cubicBezTo>
                <a:lnTo>
                  <a:pt x="4531511" y="9275893"/>
                </a:lnTo>
                <a:lnTo>
                  <a:pt x="4538871" y="9309311"/>
                </a:lnTo>
                <a:cubicBezTo>
                  <a:pt x="4546941" y="9346308"/>
                  <a:pt x="4555323" y="9384634"/>
                  <a:pt x="4564930" y="9421735"/>
                </a:cubicBezTo>
                <a:cubicBezTo>
                  <a:pt x="4588847" y="9514122"/>
                  <a:pt x="4614294" y="9597621"/>
                  <a:pt x="4642605" y="9676828"/>
                </a:cubicBezTo>
                <a:cubicBezTo>
                  <a:pt x="4674593" y="9755624"/>
                  <a:pt x="4711794" y="9837792"/>
                  <a:pt x="4756150" y="9927935"/>
                </a:cubicBezTo>
                <a:cubicBezTo>
                  <a:pt x="4777100" y="9970451"/>
                  <a:pt x="4802444" y="10011945"/>
                  <a:pt x="4824624" y="10047510"/>
                </a:cubicBezTo>
                <a:cubicBezTo>
                  <a:pt x="4844248" y="10079089"/>
                  <a:pt x="4864482" y="10110361"/>
                  <a:pt x="4884617" y="10141638"/>
                </a:cubicBezTo>
                <a:lnTo>
                  <a:pt x="4900558" y="10166470"/>
                </a:lnTo>
                <a:cubicBezTo>
                  <a:pt x="4925802" y="10205819"/>
                  <a:pt x="4950843" y="10246292"/>
                  <a:pt x="4974960" y="10285435"/>
                </a:cubicBezTo>
                <a:lnTo>
                  <a:pt x="4979150" y="10292280"/>
                </a:lnTo>
                <a:cubicBezTo>
                  <a:pt x="4997343" y="10321817"/>
                  <a:pt x="5014204" y="10353194"/>
                  <a:pt x="5030456" y="10383445"/>
                </a:cubicBezTo>
                <a:lnTo>
                  <a:pt x="5044254" y="10408892"/>
                </a:lnTo>
                <a:cubicBezTo>
                  <a:pt x="5068167" y="10452940"/>
                  <a:pt x="5091163" y="10498012"/>
                  <a:pt x="5114565" y="10544309"/>
                </a:cubicBezTo>
                <a:cubicBezTo>
                  <a:pt x="5138482" y="10591523"/>
                  <a:pt x="5157491" y="10640683"/>
                  <a:pt x="5176399" y="10691173"/>
                </a:cubicBezTo>
                <a:cubicBezTo>
                  <a:pt x="5193467" y="10736752"/>
                  <a:pt x="5207061" y="10777840"/>
                  <a:pt x="5217894" y="10816878"/>
                </a:cubicBezTo>
                <a:cubicBezTo>
                  <a:pt x="5220550" y="10826585"/>
                  <a:pt x="5223412" y="10836397"/>
                  <a:pt x="5226274" y="10846108"/>
                </a:cubicBezTo>
                <a:cubicBezTo>
                  <a:pt x="5231589" y="10864301"/>
                  <a:pt x="5237106" y="10883105"/>
                  <a:pt x="5241501" y="10901808"/>
                </a:cubicBezTo>
                <a:cubicBezTo>
                  <a:pt x="5244978" y="10917139"/>
                  <a:pt x="5248551" y="10932365"/>
                  <a:pt x="5252128" y="10947596"/>
                </a:cubicBezTo>
                <a:lnTo>
                  <a:pt x="5259489" y="10979274"/>
                </a:lnTo>
                <a:cubicBezTo>
                  <a:pt x="5270731" y="11027718"/>
                  <a:pt x="5281359" y="11075857"/>
                  <a:pt x="5291066" y="11120723"/>
                </a:cubicBezTo>
                <a:cubicBezTo>
                  <a:pt x="5311710" y="11216687"/>
                  <a:pt x="5331744" y="11314291"/>
                  <a:pt x="5350754" y="11410665"/>
                </a:cubicBezTo>
                <a:lnTo>
                  <a:pt x="5369457" y="11523552"/>
                </a:lnTo>
                <a:lnTo>
                  <a:pt x="4090145" y="11978584"/>
                </a:lnTo>
                <a:close/>
              </a:path>
            </a:pathLst>
          </a:custGeom>
          <a:solidFill>
            <a:schemeClr val="accent2"/>
          </a:solidFill>
          <a:ln w="0" cap="flat">
            <a:noFill/>
            <a:prstDash val="solid"/>
            <a:miter/>
          </a:ln>
        </p:spPr>
        <p:txBody>
          <a:bodyPr wrap="square" rtlCol="0" anchor="ctr">
            <a:noAutofit/>
          </a:bodyPr>
          <a:lstStyle/>
          <a:p>
            <a:endParaRPr lang="sv-SE"/>
          </a:p>
        </p:txBody>
      </p:sp>
      <p:sp>
        <p:nvSpPr>
          <p:cNvPr id="2" name="Rubrik 1">
            <a:extLst>
              <a:ext uri="{FF2B5EF4-FFF2-40B4-BE49-F238E27FC236}">
                <a16:creationId xmlns:a16="http://schemas.microsoft.com/office/drawing/2014/main" id="{33715EE2-422E-87F7-A8BC-BA720A8A97A4}"/>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sp>
        <p:nvSpPr>
          <p:cNvPr id="3" name="Text Placeholder 2">
            <a:extLst>
              <a:ext uri="{FF2B5EF4-FFF2-40B4-BE49-F238E27FC236}">
                <a16:creationId xmlns:a16="http://schemas.microsoft.com/office/drawing/2014/main" id="{F07EE038-39E0-66BE-6F93-EC338109FA75}"/>
              </a:ext>
            </a:extLst>
          </p:cNvPr>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AD415246-9202-0285-51A3-094BCE424CFE}"/>
              </a:ext>
            </a:extLst>
          </p:cNvPr>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4">
            <a:extLst>
              <a:ext uri="{FF2B5EF4-FFF2-40B4-BE49-F238E27FC236}">
                <a16:creationId xmlns:a16="http://schemas.microsoft.com/office/drawing/2014/main" id="{6E350813-965A-B7D7-645C-0940256E23A4}"/>
              </a:ext>
            </a:extLst>
          </p:cNvPr>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11" name="Content Placeholder 5">
            <a:extLst>
              <a:ext uri="{FF2B5EF4-FFF2-40B4-BE49-F238E27FC236}">
                <a16:creationId xmlns:a16="http://schemas.microsoft.com/office/drawing/2014/main" id="{400664DF-5EEC-BD07-5EC3-70CEE41299F8}"/>
              </a:ext>
            </a:extLst>
          </p:cNvPr>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0589334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vsnittrubrik - Form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E667E943-B0E2-64A1-5AE5-DFA222E40D96}"/>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7659" b="80599"/>
          <a:stretch/>
        </p:blipFill>
        <p:spPr>
          <a:xfrm>
            <a:off x="-5411" y="4436975"/>
            <a:ext cx="5673807" cy="1256581"/>
          </a:xfrm>
          <a:prstGeom prst="rect">
            <a:avLst/>
          </a:prstGeom>
        </p:spPr>
      </p:pic>
      <p:pic>
        <p:nvPicPr>
          <p:cNvPr id="4" name="Bild 3">
            <a:extLst>
              <a:ext uri="{FF2B5EF4-FFF2-40B4-BE49-F238E27FC236}">
                <a16:creationId xmlns:a16="http://schemas.microsoft.com/office/drawing/2014/main" id="{83D7E1EE-6E70-1445-A3C4-6022BEC95B8C}"/>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t="48008" r="26581"/>
          <a:stretch/>
        </p:blipFill>
        <p:spPr>
          <a:xfrm>
            <a:off x="6373368" y="-11955"/>
            <a:ext cx="5818632" cy="2222808"/>
          </a:xfrm>
          <a:prstGeom prst="rect">
            <a:avLst/>
          </a:prstGeom>
        </p:spPr>
      </p:pic>
      <p:pic>
        <p:nvPicPr>
          <p:cNvPr id="5" name="Bild 4">
            <a:extLst>
              <a:ext uri="{FF2B5EF4-FFF2-40B4-BE49-F238E27FC236}">
                <a16:creationId xmlns:a16="http://schemas.microsoft.com/office/drawing/2014/main" id="{6B87B084-9821-29F7-B6D4-2A65890FB639}"/>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t="-1" r="33296" b="25113"/>
          <a:stretch/>
        </p:blipFill>
        <p:spPr>
          <a:xfrm>
            <a:off x="9587256" y="2328823"/>
            <a:ext cx="2604744" cy="3352779"/>
          </a:xfrm>
          <a:prstGeom prst="rect">
            <a:avLst/>
          </a:prstGeom>
        </p:spPr>
      </p:pic>
      <p:sp>
        <p:nvSpPr>
          <p:cNvPr id="7" name="Title 1">
            <a:extLst>
              <a:ext uri="{FF2B5EF4-FFF2-40B4-BE49-F238E27FC236}">
                <a16:creationId xmlns:a16="http://schemas.microsoft.com/office/drawing/2014/main" id="{D7F315CB-AE57-D0C0-0B87-22E10C0BF328}"/>
              </a:ext>
            </a:extLst>
          </p:cNvPr>
          <p:cNvSpPr>
            <a:spLocks noGrp="1"/>
          </p:cNvSpPr>
          <p:nvPr>
            <p:ph type="ctrTitle"/>
          </p:nvPr>
        </p:nvSpPr>
        <p:spPr>
          <a:xfrm>
            <a:off x="1483932" y="2140277"/>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277383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_Avsnittrubrik - Form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583BEF22-5F2E-249F-432A-3E4EF9D5FAFE}"/>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48008" r="26581"/>
          <a:stretch/>
        </p:blipFill>
        <p:spPr>
          <a:xfrm>
            <a:off x="6373368" y="-11955"/>
            <a:ext cx="5818632" cy="2222808"/>
          </a:xfrm>
          <a:prstGeom prst="rect">
            <a:avLst/>
          </a:prstGeom>
        </p:spPr>
      </p:pic>
      <p:pic>
        <p:nvPicPr>
          <p:cNvPr id="14" name="Bild 13">
            <a:extLst>
              <a:ext uri="{FF2B5EF4-FFF2-40B4-BE49-F238E27FC236}">
                <a16:creationId xmlns:a16="http://schemas.microsoft.com/office/drawing/2014/main" id="{2171B26A-3A7B-8B48-C018-32B5DE738081}"/>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t="-1" r="33296" b="25113"/>
          <a:stretch/>
        </p:blipFill>
        <p:spPr>
          <a:xfrm>
            <a:off x="9587256" y="2328823"/>
            <a:ext cx="2604744" cy="3352779"/>
          </a:xfrm>
          <a:prstGeom prst="rect">
            <a:avLst/>
          </a:prstGeom>
        </p:spPr>
      </p:pic>
      <p:pic>
        <p:nvPicPr>
          <p:cNvPr id="3" name="Bild 2">
            <a:extLst>
              <a:ext uri="{FF2B5EF4-FFF2-40B4-BE49-F238E27FC236}">
                <a16:creationId xmlns:a16="http://schemas.microsoft.com/office/drawing/2014/main" id="{E667E943-B0E2-64A1-5AE5-DFA222E40D96}"/>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7659" b="80599"/>
          <a:stretch/>
        </p:blipFill>
        <p:spPr>
          <a:xfrm>
            <a:off x="-5411" y="4436975"/>
            <a:ext cx="5673807" cy="1256581"/>
          </a:xfrm>
          <a:prstGeom prst="rect">
            <a:avLst/>
          </a:prstGeom>
        </p:spPr>
      </p:pic>
      <p:sp>
        <p:nvSpPr>
          <p:cNvPr id="6" name="Rektangel 5">
            <a:extLst>
              <a:ext uri="{FF2B5EF4-FFF2-40B4-BE49-F238E27FC236}">
                <a16:creationId xmlns:a16="http://schemas.microsoft.com/office/drawing/2014/main" id="{EC8775A7-BFA8-B5DA-CDA4-ADE5ABC37954}"/>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Title 1">
            <a:extLst>
              <a:ext uri="{FF2B5EF4-FFF2-40B4-BE49-F238E27FC236}">
                <a16:creationId xmlns:a16="http://schemas.microsoft.com/office/drawing/2014/main" id="{365EEC4A-B7B9-1B75-4893-AA79521D5FC5}"/>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8" name="Platshållare för text 11">
            <a:extLst>
              <a:ext uri="{FF2B5EF4-FFF2-40B4-BE49-F238E27FC236}">
                <a16:creationId xmlns:a16="http://schemas.microsoft.com/office/drawing/2014/main" id="{C1FC788B-2B03-3CAD-A627-952BF3BA89E8}"/>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dirty="0"/>
              <a:t>Klicka här för att ändra format på bakgrundstexten</a:t>
            </a:r>
          </a:p>
        </p:txBody>
      </p:sp>
    </p:spTree>
    <p:extLst>
      <p:ext uri="{BB962C8B-B14F-4D97-AF65-F5344CB8AC3E}">
        <p14:creationId xmlns:p14="http://schemas.microsoft.com/office/powerpoint/2010/main" val="395741705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Avsnittsrubrik - Form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19194918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Form 02 - Vit text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50DF4FA4-DC1F-DC6A-3698-39DAB567A1B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36419" r="43019"/>
          <a:stretch/>
        </p:blipFill>
        <p:spPr>
          <a:xfrm>
            <a:off x="9462052" y="0"/>
            <a:ext cx="2729948" cy="5434059"/>
          </a:xfrm>
          <a:prstGeom prst="rect">
            <a:avLst/>
          </a:prstGeom>
        </p:spPr>
      </p:pic>
      <p:pic>
        <p:nvPicPr>
          <p:cNvPr id="7" name="Bild 6">
            <a:extLst>
              <a:ext uri="{FF2B5EF4-FFF2-40B4-BE49-F238E27FC236}">
                <a16:creationId xmlns:a16="http://schemas.microsoft.com/office/drawing/2014/main" id="{99026AD7-838F-00AB-DF2D-76977A972D0B}"/>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2822" b="76093"/>
          <a:stretch/>
        </p:blipFill>
        <p:spPr>
          <a:xfrm>
            <a:off x="1" y="3924672"/>
            <a:ext cx="5221356" cy="1756929"/>
          </a:xfrm>
          <a:prstGeom prst="rect">
            <a:avLst/>
          </a:prstGeom>
        </p:spPr>
      </p:pic>
      <p:sp>
        <p:nvSpPr>
          <p:cNvPr id="2" name="Rektangel 1">
            <a:extLst>
              <a:ext uri="{FF2B5EF4-FFF2-40B4-BE49-F238E27FC236}">
                <a16:creationId xmlns:a16="http://schemas.microsoft.com/office/drawing/2014/main" id="{9AAD3D20-7F68-509A-0A94-F242771B8068}"/>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 name="Title 1">
            <a:extLst>
              <a:ext uri="{FF2B5EF4-FFF2-40B4-BE49-F238E27FC236}">
                <a16:creationId xmlns:a16="http://schemas.microsoft.com/office/drawing/2014/main" id="{874CB884-8AEB-E1AA-C2F9-1E77509FADAC}"/>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4" name="Platshållare för text 11">
            <a:extLst>
              <a:ext uri="{FF2B5EF4-FFF2-40B4-BE49-F238E27FC236}">
                <a16:creationId xmlns:a16="http://schemas.microsoft.com/office/drawing/2014/main" id="{12F4255A-B86E-E41B-B65B-2856244F40D6}"/>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dirty="0"/>
              <a:t>Klicka här för att ändra format på bakgrundstexten</a:t>
            </a:r>
          </a:p>
        </p:txBody>
      </p:sp>
    </p:spTree>
    <p:extLst>
      <p:ext uri="{BB962C8B-B14F-4D97-AF65-F5344CB8AC3E}">
        <p14:creationId xmlns:p14="http://schemas.microsoft.com/office/powerpoint/2010/main" val="314545651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vsnittsrubrik - Form 3">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8" name="Title 1">
            <a:extLst>
              <a:ext uri="{FF2B5EF4-FFF2-40B4-BE49-F238E27FC236}">
                <a16:creationId xmlns:a16="http://schemas.microsoft.com/office/drawing/2014/main" id="{7AA161E0-0AB9-3BF0-F049-414A693DA566}"/>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pic>
        <p:nvPicPr>
          <p:cNvPr id="2" name="Bild 1">
            <a:extLst>
              <a:ext uri="{FF2B5EF4-FFF2-40B4-BE49-F238E27FC236}">
                <a16:creationId xmlns:a16="http://schemas.microsoft.com/office/drawing/2014/main" id="{2405DC2A-E1A9-7CE7-44C8-19649659D56A}"/>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63751" r="30404"/>
          <a:stretch/>
        </p:blipFill>
        <p:spPr>
          <a:xfrm>
            <a:off x="7248938" y="1"/>
            <a:ext cx="4943061" cy="1441594"/>
          </a:xfrm>
          <a:prstGeom prst="rect">
            <a:avLst/>
          </a:prstGeom>
        </p:spPr>
      </p:pic>
      <p:pic>
        <p:nvPicPr>
          <p:cNvPr id="3" name="Bild 2">
            <a:extLst>
              <a:ext uri="{FF2B5EF4-FFF2-40B4-BE49-F238E27FC236}">
                <a16:creationId xmlns:a16="http://schemas.microsoft.com/office/drawing/2014/main" id="{486B3188-4234-3E94-65BE-6808DEA9BD0A}"/>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4982" b="69617"/>
          <a:stretch/>
        </p:blipFill>
        <p:spPr>
          <a:xfrm>
            <a:off x="0" y="3580464"/>
            <a:ext cx="6356960" cy="2101138"/>
          </a:xfrm>
          <a:prstGeom prst="rect">
            <a:avLst/>
          </a:prstGeom>
        </p:spPr>
      </p:pic>
      <p:pic>
        <p:nvPicPr>
          <p:cNvPr id="4" name="Bild 3">
            <a:extLst>
              <a:ext uri="{FF2B5EF4-FFF2-40B4-BE49-F238E27FC236}">
                <a16:creationId xmlns:a16="http://schemas.microsoft.com/office/drawing/2014/main" id="{F03EC0E5-B90B-EC7A-DDD7-97621DE1BF01}"/>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b="73073"/>
          <a:stretch/>
        </p:blipFill>
        <p:spPr>
          <a:xfrm>
            <a:off x="5142077" y="4135991"/>
            <a:ext cx="5883553" cy="1548285"/>
          </a:xfrm>
          <a:prstGeom prst="rect">
            <a:avLst/>
          </a:prstGeom>
        </p:spPr>
      </p:pic>
    </p:spTree>
    <p:extLst>
      <p:ext uri="{BB962C8B-B14F-4D97-AF65-F5344CB8AC3E}">
        <p14:creationId xmlns:p14="http://schemas.microsoft.com/office/powerpoint/2010/main" val="141209226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1_Avsnittsrubrik - Form 3">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6DC6037-AA16-09AF-6E97-A037648C52B4}"/>
              </a:ext>
            </a:extLst>
          </p:cNvPr>
          <p:cNvSpPr/>
          <p:nvPr userDrawn="1"/>
        </p:nvSpPr>
        <p:spPr>
          <a:xfrm>
            <a:off x="0" y="-1"/>
            <a:ext cx="12192000" cy="568160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2" name="Bild 1">
            <a:extLst>
              <a:ext uri="{FF2B5EF4-FFF2-40B4-BE49-F238E27FC236}">
                <a16:creationId xmlns:a16="http://schemas.microsoft.com/office/drawing/2014/main" id="{2405DC2A-E1A9-7CE7-44C8-19649659D56A}"/>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63751" r="30404"/>
          <a:stretch/>
        </p:blipFill>
        <p:spPr>
          <a:xfrm>
            <a:off x="7248938" y="1"/>
            <a:ext cx="4943061" cy="1441594"/>
          </a:xfrm>
          <a:prstGeom prst="rect">
            <a:avLst/>
          </a:prstGeom>
        </p:spPr>
      </p:pic>
      <p:pic>
        <p:nvPicPr>
          <p:cNvPr id="3" name="Bild 2">
            <a:extLst>
              <a:ext uri="{FF2B5EF4-FFF2-40B4-BE49-F238E27FC236}">
                <a16:creationId xmlns:a16="http://schemas.microsoft.com/office/drawing/2014/main" id="{486B3188-4234-3E94-65BE-6808DEA9BD0A}"/>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4982" b="69617"/>
          <a:stretch/>
        </p:blipFill>
        <p:spPr>
          <a:xfrm>
            <a:off x="0" y="3580464"/>
            <a:ext cx="6356960" cy="2101138"/>
          </a:xfrm>
          <a:prstGeom prst="rect">
            <a:avLst/>
          </a:prstGeom>
        </p:spPr>
      </p:pic>
      <p:pic>
        <p:nvPicPr>
          <p:cNvPr id="10" name="Bild 9">
            <a:extLst>
              <a:ext uri="{FF2B5EF4-FFF2-40B4-BE49-F238E27FC236}">
                <a16:creationId xmlns:a16="http://schemas.microsoft.com/office/drawing/2014/main" id="{C347DF9A-A806-C782-F22C-A7840BB8088D}"/>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b="73073"/>
          <a:stretch/>
        </p:blipFill>
        <p:spPr>
          <a:xfrm>
            <a:off x="5142077" y="4135991"/>
            <a:ext cx="5883553" cy="1548285"/>
          </a:xfrm>
          <a:prstGeom prst="rect">
            <a:avLst/>
          </a:prstGeom>
        </p:spPr>
      </p:pic>
      <p:sp>
        <p:nvSpPr>
          <p:cNvPr id="5" name="Rektangel 4">
            <a:extLst>
              <a:ext uri="{FF2B5EF4-FFF2-40B4-BE49-F238E27FC236}">
                <a16:creationId xmlns:a16="http://schemas.microsoft.com/office/drawing/2014/main" id="{7BF6F0BE-0629-C55B-CDC1-9F1BA456F8FF}"/>
              </a:ext>
            </a:extLst>
          </p:cNvPr>
          <p:cNvSpPr/>
          <p:nvPr userDrawn="1"/>
        </p:nvSpPr>
        <p:spPr>
          <a:xfrm>
            <a:off x="533235" y="533400"/>
            <a:ext cx="11125530" cy="4629953"/>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6" name="Title 1">
            <a:extLst>
              <a:ext uri="{FF2B5EF4-FFF2-40B4-BE49-F238E27FC236}">
                <a16:creationId xmlns:a16="http://schemas.microsoft.com/office/drawing/2014/main" id="{7D90E142-F82A-7409-9B9A-11C07ABFAEEC}"/>
              </a:ext>
            </a:extLst>
          </p:cNvPr>
          <p:cNvSpPr>
            <a:spLocks noGrp="1"/>
          </p:cNvSpPr>
          <p:nvPr>
            <p:ph type="ctrTitle"/>
          </p:nvPr>
        </p:nvSpPr>
        <p:spPr>
          <a:xfrm>
            <a:off x="1483932" y="1372181"/>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7" name="Platshållare för text 11">
            <a:extLst>
              <a:ext uri="{FF2B5EF4-FFF2-40B4-BE49-F238E27FC236}">
                <a16:creationId xmlns:a16="http://schemas.microsoft.com/office/drawing/2014/main" id="{E16A3ADC-6A1C-9F88-5253-0F87F3B780DB}"/>
              </a:ext>
            </a:extLst>
          </p:cNvPr>
          <p:cNvSpPr>
            <a:spLocks noGrp="1"/>
          </p:cNvSpPr>
          <p:nvPr>
            <p:ph type="body" sz="quarter" idx="11"/>
          </p:nvPr>
        </p:nvSpPr>
        <p:spPr>
          <a:xfrm>
            <a:off x="1483437" y="2721736"/>
            <a:ext cx="7316787" cy="1694649"/>
          </a:xfrm>
        </p:spPr>
        <p:txBody>
          <a:bodyPr/>
          <a:lstStyle>
            <a:lvl1pPr marL="0" indent="0">
              <a:buNone/>
              <a:defRPr/>
            </a:lvl1pPr>
          </a:lstStyle>
          <a:p>
            <a:pPr lvl="0"/>
            <a:r>
              <a:rPr lang="sv-SE" dirty="0"/>
              <a:t>Klicka här för att ändra format på bakgrundstexten</a:t>
            </a:r>
          </a:p>
        </p:txBody>
      </p:sp>
    </p:spTree>
    <p:extLst>
      <p:ext uri="{BB962C8B-B14F-4D97-AF65-F5344CB8AC3E}">
        <p14:creationId xmlns:p14="http://schemas.microsoft.com/office/powerpoint/2010/main" val="260614407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tx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223804242"/>
      </p:ext>
    </p:extLst>
  </p:cSld>
  <p:clrMapOvr>
    <a:overrideClrMapping bg1="lt1" tx1="dk1" bg2="lt2" tx2="dk2" accent1="accent1" accent2="accent2" accent3="accent3" accent4="accent4" accent5="accent5" accent6="accent6" hlink="hlink" folHlink="folHlink"/>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6"/>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4134748021"/>
      </p:ext>
    </p:extLst>
  </p:cSld>
  <p:clrMapOvr>
    <a:overrideClrMapping bg1="lt1" tx1="dk1" bg2="lt2" tx2="dk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2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5"/>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3026292007"/>
      </p:ext>
    </p:extLst>
  </p:cSld>
  <p:clrMapOvr>
    <a:overrideClrMapping bg1="lt1" tx1="dk1" bg2="lt2" tx2="dk2" accent1="accent1" accent2="accent2" accent3="accent3" accent4="accent4" accent5="accent5" accent6="accent6" hlink="hlink" folHlink="folHlink"/>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4"/>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4212204009"/>
      </p:ext>
    </p:extLst>
  </p:cSld>
  <p:clrMapOvr>
    <a:overrideClrMapping bg1="lt1" tx1="dk1" bg2="lt2" tx2="dk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1"/>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251117942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5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flipH="1">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flipH="1">
            <a:off x="-1" y="2523744"/>
            <a:ext cx="12192001" cy="4334256"/>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2"/>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98704095"/>
      </p:ext>
    </p:extLst>
  </p:cSld>
  <p:clrMapOvr>
    <a:overrideClrMapping bg1="lt1" tx1="dk1" bg2="lt2" tx2="dk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6_Text med bild 01">
    <p:bg>
      <p:bgRef idx="1001">
        <a:schemeClr val="bg1"/>
      </p:bgRef>
    </p:bg>
    <p:spTree>
      <p:nvGrpSpPr>
        <p:cNvPr id="1" name=""/>
        <p:cNvGrpSpPr/>
        <p:nvPr/>
      </p:nvGrpSpPr>
      <p:grpSpPr>
        <a:xfrm>
          <a:off x="0" y="0"/>
          <a:ext cx="0" cy="0"/>
          <a:chOff x="0" y="0"/>
          <a:chExt cx="0" cy="0"/>
        </a:xfrm>
      </p:grpSpPr>
      <p:sp>
        <p:nvSpPr>
          <p:cNvPr id="64" name="Platshållare för bild 63">
            <a:extLst>
              <a:ext uri="{FF2B5EF4-FFF2-40B4-BE49-F238E27FC236}">
                <a16:creationId xmlns:a16="http://schemas.microsoft.com/office/drawing/2014/main" id="{BB0550F4-6038-87F3-A189-F6AD6604DE67}"/>
              </a:ext>
            </a:extLst>
          </p:cNvPr>
          <p:cNvSpPr>
            <a:spLocks noGrp="1"/>
          </p:cNvSpPr>
          <p:nvPr>
            <p:ph type="pic" sz="quarter" idx="11"/>
          </p:nvPr>
        </p:nvSpPr>
        <p:spPr>
          <a:xfrm>
            <a:off x="0" y="1"/>
            <a:ext cx="12192000" cy="4706559"/>
          </a:xfrm>
          <a:custGeom>
            <a:avLst/>
            <a:gdLst>
              <a:gd name="connsiteX0" fmla="*/ 5310712 w 12192000"/>
              <a:gd name="connsiteY0" fmla="*/ 2799560 h 4706559"/>
              <a:gd name="connsiteX1" fmla="*/ 5298883 w 12192000"/>
              <a:gd name="connsiteY1" fmla="*/ 2802380 h 4706559"/>
              <a:gd name="connsiteX2" fmla="*/ 5298530 w 12192000"/>
              <a:gd name="connsiteY2" fmla="*/ 2802380 h 4706559"/>
              <a:gd name="connsiteX3" fmla="*/ 5246649 w 12192000"/>
              <a:gd name="connsiteY3" fmla="*/ 2815789 h 4706559"/>
              <a:gd name="connsiteX4" fmla="*/ 0 w 12192000"/>
              <a:gd name="connsiteY4" fmla="*/ 0 h 4706559"/>
              <a:gd name="connsiteX5" fmla="*/ 12192000 w 12192000"/>
              <a:gd name="connsiteY5" fmla="*/ 0 h 4706559"/>
              <a:gd name="connsiteX6" fmla="*/ 12192000 w 12192000"/>
              <a:gd name="connsiteY6" fmla="*/ 4445257 h 4706559"/>
              <a:gd name="connsiteX7" fmla="*/ 11781898 w 12192000"/>
              <a:gd name="connsiteY7" fmla="*/ 4515217 h 4706559"/>
              <a:gd name="connsiteX8" fmla="*/ 11454359 w 12192000"/>
              <a:gd name="connsiteY8" fmla="*/ 4564254 h 4706559"/>
              <a:gd name="connsiteX9" fmla="*/ 11308414 w 12192000"/>
              <a:gd name="connsiteY9" fmla="*/ 4585071 h 4706559"/>
              <a:gd name="connsiteX10" fmla="*/ 10824870 w 12192000"/>
              <a:gd name="connsiteY10" fmla="*/ 4645926 h 4706559"/>
              <a:gd name="connsiteX11" fmla="*/ 10450034 w 12192000"/>
              <a:gd name="connsiteY11" fmla="*/ 4678207 h 4706559"/>
              <a:gd name="connsiteX12" fmla="*/ 9982373 w 12192000"/>
              <a:gd name="connsiteY12" fmla="*/ 4703258 h 4706559"/>
              <a:gd name="connsiteX13" fmla="*/ 9542773 w 12192000"/>
              <a:gd name="connsiteY13" fmla="*/ 4701493 h 4706559"/>
              <a:gd name="connsiteX14" fmla="*/ 8911869 w 12192000"/>
              <a:gd name="connsiteY14" fmla="*/ 4643987 h 4706559"/>
              <a:gd name="connsiteX15" fmla="*/ 8355443 w 12192000"/>
              <a:gd name="connsiteY15" fmla="*/ 4570783 h 4706559"/>
              <a:gd name="connsiteX16" fmla="*/ 8227852 w 12192000"/>
              <a:gd name="connsiteY16" fmla="*/ 4553317 h 4706559"/>
              <a:gd name="connsiteX17" fmla="*/ 7518597 w 12192000"/>
              <a:gd name="connsiteY17" fmla="*/ 4436718 h 4706559"/>
              <a:gd name="connsiteX18" fmla="*/ 7010170 w 12192000"/>
              <a:gd name="connsiteY18" fmla="*/ 4317824 h 4706559"/>
              <a:gd name="connsiteX19" fmla="*/ 6874988 w 12192000"/>
              <a:gd name="connsiteY19" fmla="*/ 4283073 h 4706559"/>
              <a:gd name="connsiteX20" fmla="*/ 6195558 w 12192000"/>
              <a:gd name="connsiteY20" fmla="*/ 4102970 h 4706559"/>
              <a:gd name="connsiteX21" fmla="*/ 6005316 w 12192000"/>
              <a:gd name="connsiteY21" fmla="*/ 4051993 h 4706559"/>
              <a:gd name="connsiteX22" fmla="*/ 5505186 w 12192000"/>
              <a:gd name="connsiteY22" fmla="*/ 3912813 h 4706559"/>
              <a:gd name="connsiteX23" fmla="*/ 4825399 w 12192000"/>
              <a:gd name="connsiteY23" fmla="*/ 3723891 h 4706559"/>
              <a:gd name="connsiteX24" fmla="*/ 4668866 w 12192000"/>
              <a:gd name="connsiteY24" fmla="*/ 3682260 h 4706559"/>
              <a:gd name="connsiteX25" fmla="*/ 4492567 w 12192000"/>
              <a:gd name="connsiteY25" fmla="*/ 3635337 h 4706559"/>
              <a:gd name="connsiteX26" fmla="*/ 4192204 w 12192000"/>
              <a:gd name="connsiteY26" fmla="*/ 3564956 h 4706559"/>
              <a:gd name="connsiteX27" fmla="*/ 4157261 w 12192000"/>
              <a:gd name="connsiteY27" fmla="*/ 3557192 h 4706559"/>
              <a:gd name="connsiteX28" fmla="*/ 4149848 w 12192000"/>
              <a:gd name="connsiteY28" fmla="*/ 3555603 h 4706559"/>
              <a:gd name="connsiteX29" fmla="*/ 3504478 w 12192000"/>
              <a:gd name="connsiteY29" fmla="*/ 3425775 h 4706559"/>
              <a:gd name="connsiteX30" fmla="*/ 2793808 w 12192000"/>
              <a:gd name="connsiteY30" fmla="*/ 3353627 h 4706559"/>
              <a:gd name="connsiteX31" fmla="*/ 2410239 w 12192000"/>
              <a:gd name="connsiteY31" fmla="*/ 3347455 h 4706559"/>
              <a:gd name="connsiteX32" fmla="*/ 2029844 w 12192000"/>
              <a:gd name="connsiteY32" fmla="*/ 3355042 h 4706559"/>
              <a:gd name="connsiteX33" fmla="*/ 1793722 w 12192000"/>
              <a:gd name="connsiteY33" fmla="*/ 3371093 h 4706559"/>
              <a:gd name="connsiteX34" fmla="*/ 1794251 w 12192000"/>
              <a:gd name="connsiteY34" fmla="*/ 3370562 h 4706559"/>
              <a:gd name="connsiteX35" fmla="*/ 1432653 w 12192000"/>
              <a:gd name="connsiteY35" fmla="*/ 3419777 h 4706559"/>
              <a:gd name="connsiteX36" fmla="*/ 1346708 w 12192000"/>
              <a:gd name="connsiteY36" fmla="*/ 3432831 h 4706559"/>
              <a:gd name="connsiteX37" fmla="*/ 673628 w 12192000"/>
              <a:gd name="connsiteY37" fmla="*/ 3559310 h 4706559"/>
              <a:gd name="connsiteX38" fmla="*/ 481097 w 12192000"/>
              <a:gd name="connsiteY38" fmla="*/ 3600762 h 4706559"/>
              <a:gd name="connsiteX39" fmla="*/ 0 w 12192000"/>
              <a:gd name="connsiteY39" fmla="*/ 3713690 h 4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4706559">
                <a:moveTo>
                  <a:pt x="5310712" y="2799560"/>
                </a:moveTo>
                <a:cubicBezTo>
                  <a:pt x="5310712" y="2799560"/>
                  <a:pt x="5298883" y="2802380"/>
                  <a:pt x="5298883" y="2802380"/>
                </a:cubicBezTo>
                <a:cubicBezTo>
                  <a:pt x="5298530" y="2802380"/>
                  <a:pt x="5298530" y="2802380"/>
                  <a:pt x="5298530" y="2802380"/>
                </a:cubicBezTo>
                <a:cubicBezTo>
                  <a:pt x="5281236" y="2806794"/>
                  <a:pt x="5263943" y="2811380"/>
                  <a:pt x="5246649" y="2815789"/>
                </a:cubicBezTo>
                <a:close/>
                <a:moveTo>
                  <a:pt x="0" y="0"/>
                </a:moveTo>
                <a:lnTo>
                  <a:pt x="12192000" y="0"/>
                </a:lnTo>
                <a:lnTo>
                  <a:pt x="12192000" y="4445257"/>
                </a:lnTo>
                <a:lnTo>
                  <a:pt x="11781898" y="4515217"/>
                </a:lnTo>
                <a:cubicBezTo>
                  <a:pt x="11673189" y="4533562"/>
                  <a:pt x="11561833" y="4549086"/>
                  <a:pt x="11454359" y="4564254"/>
                </a:cubicBezTo>
                <a:cubicBezTo>
                  <a:pt x="11405654" y="4571133"/>
                  <a:pt x="11356944" y="4578013"/>
                  <a:pt x="11308414" y="4585071"/>
                </a:cubicBezTo>
                <a:cubicBezTo>
                  <a:pt x="11136880" y="4609941"/>
                  <a:pt x="10978758" y="4629873"/>
                  <a:pt x="10824870" y="4645926"/>
                </a:cubicBezTo>
                <a:cubicBezTo>
                  <a:pt x="10696749" y="4659333"/>
                  <a:pt x="10570570" y="4670272"/>
                  <a:pt x="10450034" y="4678207"/>
                </a:cubicBezTo>
                <a:cubicBezTo>
                  <a:pt x="10305679" y="4687733"/>
                  <a:pt x="10152849" y="4695847"/>
                  <a:pt x="9982373" y="4703258"/>
                </a:cubicBezTo>
                <a:cubicBezTo>
                  <a:pt x="9835194" y="4709606"/>
                  <a:pt x="9686598" y="4705552"/>
                  <a:pt x="9542773" y="4701493"/>
                </a:cubicBezTo>
                <a:cubicBezTo>
                  <a:pt x="9302590" y="4685087"/>
                  <a:pt x="9101934" y="4666918"/>
                  <a:pt x="8911869" y="4643987"/>
                </a:cubicBezTo>
                <a:cubicBezTo>
                  <a:pt x="8726218" y="4621583"/>
                  <a:pt x="8537744" y="4595832"/>
                  <a:pt x="8355443" y="4570783"/>
                </a:cubicBezTo>
                <a:lnTo>
                  <a:pt x="8227852" y="4553317"/>
                </a:lnTo>
                <a:cubicBezTo>
                  <a:pt x="7976726" y="4519274"/>
                  <a:pt x="7728427" y="4475349"/>
                  <a:pt x="7518597" y="4436718"/>
                </a:cubicBezTo>
                <a:cubicBezTo>
                  <a:pt x="7347942" y="4405495"/>
                  <a:pt x="7176231" y="4361043"/>
                  <a:pt x="7010170" y="4317824"/>
                </a:cubicBezTo>
                <a:cubicBezTo>
                  <a:pt x="6964994" y="4306182"/>
                  <a:pt x="6919990" y="4294543"/>
                  <a:pt x="6874988" y="4283073"/>
                </a:cubicBezTo>
                <a:cubicBezTo>
                  <a:pt x="6650688" y="4226098"/>
                  <a:pt x="6425680" y="4165415"/>
                  <a:pt x="6195558" y="4102970"/>
                </a:cubicBezTo>
                <a:cubicBezTo>
                  <a:pt x="6132201" y="4085685"/>
                  <a:pt x="6068671" y="4068928"/>
                  <a:pt x="6005316" y="4051993"/>
                </a:cubicBezTo>
                <a:cubicBezTo>
                  <a:pt x="5841017" y="4008245"/>
                  <a:pt x="5671073" y="3963089"/>
                  <a:pt x="5505186" y="3912813"/>
                </a:cubicBezTo>
                <a:cubicBezTo>
                  <a:pt x="5270824" y="3841725"/>
                  <a:pt x="5031346" y="3777866"/>
                  <a:pt x="4825399" y="3723891"/>
                </a:cubicBezTo>
                <a:cubicBezTo>
                  <a:pt x="4773162" y="3710132"/>
                  <a:pt x="4721103" y="3696196"/>
                  <a:pt x="4668866" y="3682260"/>
                </a:cubicBezTo>
                <a:cubicBezTo>
                  <a:pt x="4610100" y="3666560"/>
                  <a:pt x="4551334" y="3650683"/>
                  <a:pt x="4492567" y="3635337"/>
                </a:cubicBezTo>
                <a:cubicBezTo>
                  <a:pt x="4393036" y="3609407"/>
                  <a:pt x="4291031" y="3586826"/>
                  <a:pt x="4192204" y="3564956"/>
                </a:cubicBezTo>
                <a:lnTo>
                  <a:pt x="4157261" y="3557192"/>
                </a:lnTo>
                <a:lnTo>
                  <a:pt x="4149848" y="3555603"/>
                </a:lnTo>
                <a:cubicBezTo>
                  <a:pt x="3939136" y="3508858"/>
                  <a:pt x="3721015" y="3460350"/>
                  <a:pt x="3504478" y="3425775"/>
                </a:cubicBezTo>
                <a:cubicBezTo>
                  <a:pt x="3275235" y="3389083"/>
                  <a:pt x="3036109" y="3364920"/>
                  <a:pt x="2793808" y="3353627"/>
                </a:cubicBezTo>
                <a:cubicBezTo>
                  <a:pt x="2666482" y="3347719"/>
                  <a:pt x="2538096" y="3346440"/>
                  <a:pt x="2410239" y="3347455"/>
                </a:cubicBezTo>
                <a:cubicBezTo>
                  <a:pt x="2282382" y="3348469"/>
                  <a:pt x="2155054" y="3351777"/>
                  <a:pt x="2029844" y="3355042"/>
                </a:cubicBezTo>
                <a:cubicBezTo>
                  <a:pt x="1955019" y="3356979"/>
                  <a:pt x="1878252" y="3362098"/>
                  <a:pt x="1793722" y="3371093"/>
                </a:cubicBezTo>
                <a:lnTo>
                  <a:pt x="1794251" y="3370562"/>
                </a:lnTo>
                <a:cubicBezTo>
                  <a:pt x="1673363" y="3383266"/>
                  <a:pt x="1551066" y="3401787"/>
                  <a:pt x="1432653" y="3419777"/>
                </a:cubicBezTo>
                <a:lnTo>
                  <a:pt x="1346708" y="3432831"/>
                </a:lnTo>
                <a:cubicBezTo>
                  <a:pt x="1140584" y="3463347"/>
                  <a:pt x="920341" y="3504801"/>
                  <a:pt x="673628" y="3559310"/>
                </a:cubicBezTo>
                <a:cubicBezTo>
                  <a:pt x="609566" y="3573600"/>
                  <a:pt x="545329" y="3587181"/>
                  <a:pt x="481097" y="3600762"/>
                </a:cubicBezTo>
                <a:lnTo>
                  <a:pt x="0" y="371369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584EE7EC-E2E8-F348-1EBD-3C2297071FC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41" name="Frihandsfigur 40">
            <a:extLst>
              <a:ext uri="{FF2B5EF4-FFF2-40B4-BE49-F238E27FC236}">
                <a16:creationId xmlns:a16="http://schemas.microsoft.com/office/drawing/2014/main" id="{DB0BFD12-77AA-C719-F83B-C17E3238782F}"/>
              </a:ext>
            </a:extLst>
          </p:cNvPr>
          <p:cNvSpPr/>
          <p:nvPr userDrawn="1"/>
        </p:nvSpPr>
        <p:spPr>
          <a:xfrm>
            <a:off x="0" y="2785492"/>
            <a:ext cx="12192001" cy="4072508"/>
          </a:xfrm>
          <a:custGeom>
            <a:avLst/>
            <a:gdLst>
              <a:gd name="connsiteX0" fmla="*/ 2410239 w 12192001"/>
              <a:gd name="connsiteY0" fmla="*/ 547895 h 4072508"/>
              <a:gd name="connsiteX1" fmla="*/ 2793808 w 12192001"/>
              <a:gd name="connsiteY1" fmla="*/ 554067 h 4072508"/>
              <a:gd name="connsiteX2" fmla="*/ 3504478 w 12192001"/>
              <a:gd name="connsiteY2" fmla="*/ 626215 h 4072508"/>
              <a:gd name="connsiteX3" fmla="*/ 4149848 w 12192001"/>
              <a:gd name="connsiteY3" fmla="*/ 756043 h 4072508"/>
              <a:gd name="connsiteX4" fmla="*/ 4157261 w 12192001"/>
              <a:gd name="connsiteY4" fmla="*/ 757632 h 4072508"/>
              <a:gd name="connsiteX5" fmla="*/ 4192204 w 12192001"/>
              <a:gd name="connsiteY5" fmla="*/ 765396 h 4072508"/>
              <a:gd name="connsiteX6" fmla="*/ 4492566 w 12192001"/>
              <a:gd name="connsiteY6" fmla="*/ 835777 h 4072508"/>
              <a:gd name="connsiteX7" fmla="*/ 4668865 w 12192001"/>
              <a:gd name="connsiteY7" fmla="*/ 882700 h 4072508"/>
              <a:gd name="connsiteX8" fmla="*/ 4825398 w 12192001"/>
              <a:gd name="connsiteY8" fmla="*/ 924331 h 4072508"/>
              <a:gd name="connsiteX9" fmla="*/ 5505186 w 12192001"/>
              <a:gd name="connsiteY9" fmla="*/ 1113253 h 4072508"/>
              <a:gd name="connsiteX10" fmla="*/ 6005315 w 12192001"/>
              <a:gd name="connsiteY10" fmla="*/ 1252433 h 4072508"/>
              <a:gd name="connsiteX11" fmla="*/ 6195558 w 12192001"/>
              <a:gd name="connsiteY11" fmla="*/ 1303410 h 4072508"/>
              <a:gd name="connsiteX12" fmla="*/ 6874988 w 12192001"/>
              <a:gd name="connsiteY12" fmla="*/ 1483513 h 4072508"/>
              <a:gd name="connsiteX13" fmla="*/ 7010170 w 12192001"/>
              <a:gd name="connsiteY13" fmla="*/ 1518264 h 4072508"/>
              <a:gd name="connsiteX14" fmla="*/ 7518597 w 12192001"/>
              <a:gd name="connsiteY14" fmla="*/ 1637158 h 4072508"/>
              <a:gd name="connsiteX15" fmla="*/ 8227852 w 12192001"/>
              <a:gd name="connsiteY15" fmla="*/ 1753757 h 4072508"/>
              <a:gd name="connsiteX16" fmla="*/ 8355443 w 12192001"/>
              <a:gd name="connsiteY16" fmla="*/ 1771223 h 4072508"/>
              <a:gd name="connsiteX17" fmla="*/ 8911869 w 12192001"/>
              <a:gd name="connsiteY17" fmla="*/ 1844427 h 4072508"/>
              <a:gd name="connsiteX18" fmla="*/ 9542773 w 12192001"/>
              <a:gd name="connsiteY18" fmla="*/ 1901933 h 4072508"/>
              <a:gd name="connsiteX19" fmla="*/ 9982373 w 12192001"/>
              <a:gd name="connsiteY19" fmla="*/ 1903698 h 4072508"/>
              <a:gd name="connsiteX20" fmla="*/ 10450034 w 12192001"/>
              <a:gd name="connsiteY20" fmla="*/ 1878647 h 4072508"/>
              <a:gd name="connsiteX21" fmla="*/ 10824870 w 12192001"/>
              <a:gd name="connsiteY21" fmla="*/ 1846366 h 4072508"/>
              <a:gd name="connsiteX22" fmla="*/ 11308414 w 12192001"/>
              <a:gd name="connsiteY22" fmla="*/ 1785511 h 4072508"/>
              <a:gd name="connsiteX23" fmla="*/ 11454359 w 12192001"/>
              <a:gd name="connsiteY23" fmla="*/ 1764694 h 4072508"/>
              <a:gd name="connsiteX24" fmla="*/ 11781898 w 12192001"/>
              <a:gd name="connsiteY24" fmla="*/ 1715657 h 4072508"/>
              <a:gd name="connsiteX25" fmla="*/ 12192001 w 12192001"/>
              <a:gd name="connsiteY25" fmla="*/ 1645697 h 4072508"/>
              <a:gd name="connsiteX26" fmla="*/ 12192001 w 12192001"/>
              <a:gd name="connsiteY26" fmla="*/ 4072508 h 4072508"/>
              <a:gd name="connsiteX27" fmla="*/ 0 w 12192001"/>
              <a:gd name="connsiteY27" fmla="*/ 4072508 h 4072508"/>
              <a:gd name="connsiteX28" fmla="*/ 0 w 12192001"/>
              <a:gd name="connsiteY28" fmla="*/ 914130 h 4072508"/>
              <a:gd name="connsiteX29" fmla="*/ 481097 w 12192001"/>
              <a:gd name="connsiteY29" fmla="*/ 801202 h 4072508"/>
              <a:gd name="connsiteX30" fmla="*/ 673628 w 12192001"/>
              <a:gd name="connsiteY30" fmla="*/ 759750 h 4072508"/>
              <a:gd name="connsiteX31" fmla="*/ 1346708 w 12192001"/>
              <a:gd name="connsiteY31" fmla="*/ 633271 h 4072508"/>
              <a:gd name="connsiteX32" fmla="*/ 1432653 w 12192001"/>
              <a:gd name="connsiteY32" fmla="*/ 620217 h 4072508"/>
              <a:gd name="connsiteX33" fmla="*/ 1794251 w 12192001"/>
              <a:gd name="connsiteY33" fmla="*/ 571002 h 4072508"/>
              <a:gd name="connsiteX34" fmla="*/ 1793722 w 12192001"/>
              <a:gd name="connsiteY34" fmla="*/ 571533 h 4072508"/>
              <a:gd name="connsiteX35" fmla="*/ 2029844 w 12192001"/>
              <a:gd name="connsiteY35" fmla="*/ 555482 h 4072508"/>
              <a:gd name="connsiteX36" fmla="*/ 2410239 w 12192001"/>
              <a:gd name="connsiteY36" fmla="*/ 547895 h 4072508"/>
              <a:gd name="connsiteX37" fmla="*/ 5310710 w 12192001"/>
              <a:gd name="connsiteY37" fmla="*/ 0 h 4072508"/>
              <a:gd name="connsiteX38" fmla="*/ 5246649 w 12192001"/>
              <a:gd name="connsiteY38" fmla="*/ 16229 h 4072508"/>
              <a:gd name="connsiteX39" fmla="*/ 5298530 w 12192001"/>
              <a:gd name="connsiteY39" fmla="*/ 2820 h 4072508"/>
              <a:gd name="connsiteX40" fmla="*/ 5298883 w 12192001"/>
              <a:gd name="connsiteY40" fmla="*/ 2820 h 4072508"/>
              <a:gd name="connsiteX41" fmla="*/ 5310710 w 12192001"/>
              <a:gd name="connsiteY41" fmla="*/ 0 h 40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1" h="4072508">
                <a:moveTo>
                  <a:pt x="2410239" y="547895"/>
                </a:moveTo>
                <a:cubicBezTo>
                  <a:pt x="2538096" y="546880"/>
                  <a:pt x="2666482" y="548159"/>
                  <a:pt x="2793808" y="554067"/>
                </a:cubicBezTo>
                <a:cubicBezTo>
                  <a:pt x="3036109" y="565360"/>
                  <a:pt x="3275235" y="589523"/>
                  <a:pt x="3504478" y="626215"/>
                </a:cubicBezTo>
                <a:cubicBezTo>
                  <a:pt x="3721015" y="660790"/>
                  <a:pt x="3939136" y="709298"/>
                  <a:pt x="4149848" y="756043"/>
                </a:cubicBezTo>
                <a:lnTo>
                  <a:pt x="4157261" y="757632"/>
                </a:lnTo>
                <a:lnTo>
                  <a:pt x="4192204" y="765396"/>
                </a:lnTo>
                <a:cubicBezTo>
                  <a:pt x="4291031" y="787266"/>
                  <a:pt x="4393036" y="809847"/>
                  <a:pt x="4492566" y="835777"/>
                </a:cubicBezTo>
                <a:cubicBezTo>
                  <a:pt x="4551334" y="851123"/>
                  <a:pt x="4610099" y="867000"/>
                  <a:pt x="4668865" y="882700"/>
                </a:cubicBezTo>
                <a:cubicBezTo>
                  <a:pt x="4721103" y="896636"/>
                  <a:pt x="4773161" y="910572"/>
                  <a:pt x="4825398" y="924331"/>
                </a:cubicBezTo>
                <a:cubicBezTo>
                  <a:pt x="5031346" y="978306"/>
                  <a:pt x="5270824" y="1042165"/>
                  <a:pt x="5505186" y="1113253"/>
                </a:cubicBezTo>
                <a:cubicBezTo>
                  <a:pt x="5671073" y="1163529"/>
                  <a:pt x="5841017" y="1208685"/>
                  <a:pt x="6005315" y="1252433"/>
                </a:cubicBezTo>
                <a:cubicBezTo>
                  <a:pt x="6068671" y="1269368"/>
                  <a:pt x="6132201" y="1286125"/>
                  <a:pt x="6195558" y="1303410"/>
                </a:cubicBezTo>
                <a:cubicBezTo>
                  <a:pt x="6425680" y="1365855"/>
                  <a:pt x="6650688" y="1426538"/>
                  <a:pt x="6874988" y="1483513"/>
                </a:cubicBezTo>
                <a:cubicBezTo>
                  <a:pt x="6919990" y="1494983"/>
                  <a:pt x="6964994" y="1506622"/>
                  <a:pt x="7010170" y="1518264"/>
                </a:cubicBezTo>
                <a:cubicBezTo>
                  <a:pt x="7176231" y="1561483"/>
                  <a:pt x="7347942" y="1605935"/>
                  <a:pt x="7518597" y="1637158"/>
                </a:cubicBezTo>
                <a:cubicBezTo>
                  <a:pt x="7728427" y="1675789"/>
                  <a:pt x="7976726" y="1719714"/>
                  <a:pt x="8227852" y="1753757"/>
                </a:cubicBezTo>
                <a:lnTo>
                  <a:pt x="8355443" y="1771223"/>
                </a:lnTo>
                <a:cubicBezTo>
                  <a:pt x="8537744" y="1796272"/>
                  <a:pt x="8726218" y="1822023"/>
                  <a:pt x="8911869" y="1844427"/>
                </a:cubicBezTo>
                <a:cubicBezTo>
                  <a:pt x="9101934" y="1867358"/>
                  <a:pt x="9302590" y="1885527"/>
                  <a:pt x="9542773" y="1901933"/>
                </a:cubicBezTo>
                <a:cubicBezTo>
                  <a:pt x="9686598" y="1905992"/>
                  <a:pt x="9835194" y="1910046"/>
                  <a:pt x="9982373" y="1903698"/>
                </a:cubicBezTo>
                <a:cubicBezTo>
                  <a:pt x="10152849" y="1896287"/>
                  <a:pt x="10305679" y="1888173"/>
                  <a:pt x="10450034" y="1878647"/>
                </a:cubicBezTo>
                <a:cubicBezTo>
                  <a:pt x="10570570" y="1870712"/>
                  <a:pt x="10696749" y="1859773"/>
                  <a:pt x="10824870" y="1846366"/>
                </a:cubicBezTo>
                <a:cubicBezTo>
                  <a:pt x="10978758" y="1830313"/>
                  <a:pt x="11136880" y="1810381"/>
                  <a:pt x="11308414" y="1785511"/>
                </a:cubicBezTo>
                <a:cubicBezTo>
                  <a:pt x="11356944" y="1778453"/>
                  <a:pt x="11405654" y="1771573"/>
                  <a:pt x="11454359" y="1764694"/>
                </a:cubicBezTo>
                <a:cubicBezTo>
                  <a:pt x="11561833" y="1749526"/>
                  <a:pt x="11673189" y="1734002"/>
                  <a:pt x="11781898" y="1715657"/>
                </a:cubicBezTo>
                <a:lnTo>
                  <a:pt x="12192001" y="1645697"/>
                </a:lnTo>
                <a:lnTo>
                  <a:pt x="12192001" y="4072508"/>
                </a:lnTo>
                <a:lnTo>
                  <a:pt x="0" y="4072508"/>
                </a:lnTo>
                <a:lnTo>
                  <a:pt x="0" y="914130"/>
                </a:lnTo>
                <a:lnTo>
                  <a:pt x="481097" y="801202"/>
                </a:lnTo>
                <a:cubicBezTo>
                  <a:pt x="545329" y="787621"/>
                  <a:pt x="609566" y="774040"/>
                  <a:pt x="673628" y="759750"/>
                </a:cubicBezTo>
                <a:cubicBezTo>
                  <a:pt x="920341" y="705241"/>
                  <a:pt x="1140584" y="663787"/>
                  <a:pt x="1346708" y="633271"/>
                </a:cubicBezTo>
                <a:lnTo>
                  <a:pt x="1432653" y="620217"/>
                </a:lnTo>
                <a:cubicBezTo>
                  <a:pt x="1551066" y="602227"/>
                  <a:pt x="1673363" y="583706"/>
                  <a:pt x="1794251" y="571002"/>
                </a:cubicBezTo>
                <a:lnTo>
                  <a:pt x="1793722" y="571533"/>
                </a:lnTo>
                <a:cubicBezTo>
                  <a:pt x="1878252" y="562538"/>
                  <a:pt x="1955019" y="557419"/>
                  <a:pt x="2029844" y="555482"/>
                </a:cubicBezTo>
                <a:cubicBezTo>
                  <a:pt x="2155054" y="552217"/>
                  <a:pt x="2282382" y="548909"/>
                  <a:pt x="2410239" y="547895"/>
                </a:cubicBezTo>
                <a:close/>
                <a:moveTo>
                  <a:pt x="5310710" y="0"/>
                </a:moveTo>
                <a:lnTo>
                  <a:pt x="5246649" y="16229"/>
                </a:lnTo>
                <a:cubicBezTo>
                  <a:pt x="5263943" y="11820"/>
                  <a:pt x="5281236" y="7234"/>
                  <a:pt x="5298530" y="2820"/>
                </a:cubicBezTo>
                <a:cubicBezTo>
                  <a:pt x="5298530" y="2820"/>
                  <a:pt x="5298530" y="2820"/>
                  <a:pt x="5298883" y="2820"/>
                </a:cubicBezTo>
                <a:cubicBezTo>
                  <a:pt x="5298883" y="2820"/>
                  <a:pt x="5310710" y="0"/>
                  <a:pt x="5310710" y="0"/>
                </a:cubicBezTo>
                <a:close/>
              </a:path>
            </a:pathLst>
          </a:custGeom>
          <a:solidFill>
            <a:schemeClr val="accent3"/>
          </a:solidFill>
          <a:ln w="0" cap="flat">
            <a:noFill/>
            <a:prstDash val="solid"/>
            <a:miter/>
          </a:ln>
        </p:spPr>
        <p:txBody>
          <a:bodyPr wrap="square" rtlCol="0" anchor="ctr">
            <a:noAutofit/>
          </a:bodyPr>
          <a:lstStyle/>
          <a:p>
            <a:endParaRPr lang="sv-SE"/>
          </a:p>
        </p:txBody>
      </p:sp>
      <p:sp>
        <p:nvSpPr>
          <p:cNvPr id="65" name="Title 1">
            <a:extLst>
              <a:ext uri="{FF2B5EF4-FFF2-40B4-BE49-F238E27FC236}">
                <a16:creationId xmlns:a16="http://schemas.microsoft.com/office/drawing/2014/main" id="{982A39B2-0062-1556-8B9E-715A8A86BCB9}"/>
              </a:ext>
            </a:extLst>
          </p:cNvPr>
          <p:cNvSpPr>
            <a:spLocks noGrp="1"/>
          </p:cNvSpPr>
          <p:nvPr>
            <p:ph type="ctrTitle"/>
          </p:nvPr>
        </p:nvSpPr>
        <p:spPr>
          <a:xfrm>
            <a:off x="634635" y="4821746"/>
            <a:ext cx="7316291"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586072239"/>
      </p:ext>
    </p:extLst>
  </p:cSld>
  <p:clrMapOvr>
    <a:overrideClrMapping bg1="lt1" tx1="dk1" bg2="lt2" tx2="dk2" accent1="accent1" accent2="accent2" accent3="accent3" accent4="accent4" accent5="accent5" accent6="accent6" hlink="hlink" folHlink="folHlink"/>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userDrawn="1"/>
        </p:nvSpPr>
        <p:spPr>
          <a:xfrm>
            <a:off x="-25124" y="-25404"/>
            <a:ext cx="6807374" cy="6883406"/>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accent2"/>
          </a:solidFill>
          <a:ln w="0" cap="flat">
            <a:noFill/>
            <a:prstDash val="solid"/>
            <a:miter/>
          </a:ln>
        </p:spPr>
        <p:txBody>
          <a:bodyPr rtlCol="0" anchor="ctr"/>
          <a:lstStyle/>
          <a:p>
            <a:endParaRPr lang="sv-SE" dirty="0"/>
          </a:p>
        </p:txBody>
      </p:sp>
      <p:sp>
        <p:nvSpPr>
          <p:cNvPr id="24" name="Platshållare för bild 23">
            <a:extLst>
              <a:ext uri="{FF2B5EF4-FFF2-40B4-BE49-F238E27FC236}">
                <a16:creationId xmlns:a16="http://schemas.microsoft.com/office/drawing/2014/main" id="{81B87062-41FC-D678-7DCE-D9CBB143FD88}"/>
              </a:ext>
            </a:extLst>
          </p:cNvPr>
          <p:cNvSpPr>
            <a:spLocks noGrp="1"/>
          </p:cNvSpPr>
          <p:nvPr>
            <p:ph type="pic" sz="quarter" idx="11"/>
          </p:nvPr>
        </p:nvSpPr>
        <p:spPr>
          <a:xfrm>
            <a:off x="5384626" y="0"/>
            <a:ext cx="6807374" cy="6858001"/>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r>
              <a:rPr lang="sv-SE" dirty="0"/>
              <a:t>Klicka här för att ändra mall för rubrikformat</a:t>
            </a:r>
            <a:endParaRPr lang="en-US" dirty="0"/>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ysClr val="windowText" lastClr="000000"/>
                </a:solidFill>
              </a:defRPr>
            </a:lvl1pPr>
          </a:lstStyle>
          <a:p>
            <a:pPr lvl="0"/>
            <a:r>
              <a:rPr lang="sv-SE"/>
              <a:t>Klicka här för att ändra format på bakgrundstexten</a:t>
            </a:r>
          </a:p>
        </p:txBody>
      </p:sp>
    </p:spTree>
    <p:extLst>
      <p:ext uri="{BB962C8B-B14F-4D97-AF65-F5344CB8AC3E}">
        <p14:creationId xmlns:p14="http://schemas.microsoft.com/office/powerpoint/2010/main" val="1469320812"/>
      </p:ext>
    </p:extLst>
  </p:cSld>
  <p:clrMapOvr>
    <a:overrideClrMapping bg1="lt1" tx1="dk1" bg2="lt2" tx2="dk2" accent1="accent1" accent2="accent2" accent3="accent3" accent4="accent4" accent5="accent5" accent6="accent6" hlink="hlink" folHlink="folHlink"/>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_Text med bild 02">
    <p:bg>
      <p:bgRef idx="1001">
        <a:schemeClr val="bg1"/>
      </p:bgRef>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3C6093F-0C0F-204C-D557-7046753457EC}"/>
              </a:ext>
            </a:extLst>
          </p:cNvPr>
          <p:cNvSpPr/>
          <p:nvPr userDrawn="1"/>
        </p:nvSpPr>
        <p:spPr>
          <a:xfrm>
            <a:off x="0" y="-1"/>
            <a:ext cx="6782250" cy="6858000"/>
          </a:xfrm>
          <a:custGeom>
            <a:avLst/>
            <a:gdLst>
              <a:gd name="connsiteX0" fmla="*/ 0 w 6782250"/>
              <a:gd name="connsiteY0" fmla="*/ 0 h 6858000"/>
              <a:gd name="connsiteX1" fmla="*/ 5854323 w 6782250"/>
              <a:gd name="connsiteY1" fmla="*/ 0 h 6858000"/>
              <a:gd name="connsiteX2" fmla="*/ 5856698 w 6782250"/>
              <a:gd name="connsiteY2" fmla="*/ 12000 h 6858000"/>
              <a:gd name="connsiteX3" fmla="*/ 5857128 w 6782250"/>
              <a:gd name="connsiteY3" fmla="*/ 14645 h 6858000"/>
              <a:gd name="connsiteX4" fmla="*/ 5860130 w 6782250"/>
              <a:gd name="connsiteY4" fmla="*/ 30800 h 6858000"/>
              <a:gd name="connsiteX5" fmla="*/ 5865847 w 6782250"/>
              <a:gd name="connsiteY5" fmla="*/ 66398 h 6858000"/>
              <a:gd name="connsiteX6" fmla="*/ 5868777 w 6782250"/>
              <a:gd name="connsiteY6" fmla="*/ 94491 h 6858000"/>
              <a:gd name="connsiteX7" fmla="*/ 5878640 w 6782250"/>
              <a:gd name="connsiteY7" fmla="*/ 253682 h 6858000"/>
              <a:gd name="connsiteX8" fmla="*/ 5872922 w 6782250"/>
              <a:gd name="connsiteY8" fmla="*/ 360263 h 6858000"/>
              <a:gd name="connsiteX9" fmla="*/ 5871708 w 6782250"/>
              <a:gd name="connsiteY9" fmla="*/ 379349 h 6858000"/>
              <a:gd name="connsiteX10" fmla="*/ 5868706 w 6782250"/>
              <a:gd name="connsiteY10" fmla="*/ 418879 h 6858000"/>
              <a:gd name="connsiteX11" fmla="*/ 5865704 w 6782250"/>
              <a:gd name="connsiteY11" fmla="*/ 448544 h 6858000"/>
              <a:gd name="connsiteX12" fmla="*/ 5856913 w 6782250"/>
              <a:gd name="connsiteY12" fmla="*/ 526817 h 6858000"/>
              <a:gd name="connsiteX13" fmla="*/ 5837473 w 6782250"/>
              <a:gd name="connsiteY13" fmla="*/ 661276 h 6858000"/>
              <a:gd name="connsiteX14" fmla="*/ 5827181 w 6782250"/>
              <a:gd name="connsiteY14" fmla="*/ 721321 h 6858000"/>
              <a:gd name="connsiteX15" fmla="*/ 5819963 w 6782250"/>
              <a:gd name="connsiteY15" fmla="*/ 762710 h 6858000"/>
              <a:gd name="connsiteX16" fmla="*/ 5790374 w 6782250"/>
              <a:gd name="connsiteY16" fmla="*/ 948850 h 6858000"/>
              <a:gd name="connsiteX17" fmla="*/ 5779725 w 6782250"/>
              <a:gd name="connsiteY17" fmla="*/ 1017760 h 6858000"/>
              <a:gd name="connsiteX18" fmla="*/ 5751136 w 6782250"/>
              <a:gd name="connsiteY18" fmla="*/ 1234638 h 6858000"/>
              <a:gd name="connsiteX19" fmla="*/ 5750421 w 6782250"/>
              <a:gd name="connsiteY19" fmla="*/ 1241500 h 6858000"/>
              <a:gd name="connsiteX20" fmla="*/ 5732839 w 6782250"/>
              <a:gd name="connsiteY20" fmla="*/ 1569819 h 6858000"/>
              <a:gd name="connsiteX21" fmla="*/ 5747348 w 6782250"/>
              <a:gd name="connsiteY21" fmla="*/ 1677544 h 6858000"/>
              <a:gd name="connsiteX22" fmla="*/ 5763572 w 6782250"/>
              <a:gd name="connsiteY22" fmla="*/ 1755459 h 6858000"/>
              <a:gd name="connsiteX23" fmla="*/ 5768003 w 6782250"/>
              <a:gd name="connsiteY23" fmla="*/ 1774474 h 6858000"/>
              <a:gd name="connsiteX24" fmla="*/ 5776937 w 6782250"/>
              <a:gd name="connsiteY24" fmla="*/ 1805569 h 6858000"/>
              <a:gd name="connsiteX25" fmla="*/ 5781440 w 6782250"/>
              <a:gd name="connsiteY25" fmla="*/ 1820151 h 6858000"/>
              <a:gd name="connsiteX26" fmla="*/ 5785943 w 6782250"/>
              <a:gd name="connsiteY26" fmla="*/ 1835663 h 6858000"/>
              <a:gd name="connsiteX27" fmla="*/ 5794948 w 6782250"/>
              <a:gd name="connsiteY27" fmla="*/ 1865114 h 6858000"/>
              <a:gd name="connsiteX28" fmla="*/ 5809456 w 6782250"/>
              <a:gd name="connsiteY28" fmla="*/ 1906502 h 6858000"/>
              <a:gd name="connsiteX29" fmla="*/ 5824751 w 6782250"/>
              <a:gd name="connsiteY29" fmla="*/ 1950107 h 6858000"/>
              <a:gd name="connsiteX30" fmla="*/ 5825465 w 6782250"/>
              <a:gd name="connsiteY30" fmla="*/ 1951751 h 6858000"/>
              <a:gd name="connsiteX31" fmla="*/ 5889003 w 6782250"/>
              <a:gd name="connsiteY31" fmla="*/ 2101936 h 6858000"/>
              <a:gd name="connsiteX32" fmla="*/ 5954185 w 6782250"/>
              <a:gd name="connsiteY32" fmla="*/ 2233249 h 6858000"/>
              <a:gd name="connsiteX33" fmla="*/ 6166527 w 6782250"/>
              <a:gd name="connsiteY33" fmla="*/ 2615037 h 6858000"/>
              <a:gd name="connsiteX34" fmla="*/ 6198188 w 6782250"/>
              <a:gd name="connsiteY34" fmla="*/ 2669864 h 6858000"/>
              <a:gd name="connsiteX35" fmla="*/ 6278165 w 6782250"/>
              <a:gd name="connsiteY35" fmla="*/ 2804323 h 6858000"/>
              <a:gd name="connsiteX36" fmla="*/ 6333340 w 6782250"/>
              <a:gd name="connsiteY36" fmla="*/ 2890960 h 6858000"/>
              <a:gd name="connsiteX37" fmla="*/ 6401738 w 6782250"/>
              <a:gd name="connsiteY37" fmla="*/ 2998470 h 6858000"/>
              <a:gd name="connsiteX38" fmla="*/ 6435830 w 6782250"/>
              <a:gd name="connsiteY38" fmla="*/ 3052010 h 6858000"/>
              <a:gd name="connsiteX39" fmla="*/ 6516807 w 6782250"/>
              <a:gd name="connsiteY39" fmla="*/ 3180393 h 6858000"/>
              <a:gd name="connsiteX40" fmla="*/ 6532888 w 6782250"/>
              <a:gd name="connsiteY40" fmla="*/ 3206270 h 6858000"/>
              <a:gd name="connsiteX41" fmla="*/ 6578843 w 6782250"/>
              <a:gd name="connsiteY41" fmla="*/ 3283113 h 6858000"/>
              <a:gd name="connsiteX42" fmla="*/ 6587634 w 6782250"/>
              <a:gd name="connsiteY42" fmla="*/ 3299125 h 6858000"/>
              <a:gd name="connsiteX43" fmla="*/ 6625157 w 6782250"/>
              <a:gd name="connsiteY43" fmla="*/ 3372681 h 6858000"/>
              <a:gd name="connsiteX44" fmla="*/ 6704704 w 6782250"/>
              <a:gd name="connsiteY44" fmla="*/ 3585985 h 6858000"/>
              <a:gd name="connsiteX45" fmla="*/ 6716425 w 6782250"/>
              <a:gd name="connsiteY45" fmla="*/ 3624299 h 6858000"/>
              <a:gd name="connsiteX46" fmla="*/ 6738939 w 6782250"/>
              <a:gd name="connsiteY46" fmla="*/ 3701572 h 6858000"/>
              <a:gd name="connsiteX47" fmla="*/ 6739510 w 6782250"/>
              <a:gd name="connsiteY47" fmla="*/ 3703859 h 6858000"/>
              <a:gd name="connsiteX48" fmla="*/ 6769529 w 6782250"/>
              <a:gd name="connsiteY48" fmla="*/ 3848540 h 6858000"/>
              <a:gd name="connsiteX49" fmla="*/ 6778605 w 6782250"/>
              <a:gd name="connsiteY49" fmla="*/ 3948616 h 6858000"/>
              <a:gd name="connsiteX50" fmla="*/ 6780107 w 6782250"/>
              <a:gd name="connsiteY50" fmla="*/ 3973706 h 6858000"/>
              <a:gd name="connsiteX51" fmla="*/ 6782250 w 6782250"/>
              <a:gd name="connsiteY51" fmla="*/ 4024673 h 6858000"/>
              <a:gd name="connsiteX52" fmla="*/ 6782108 w 6782250"/>
              <a:gd name="connsiteY52" fmla="*/ 4054696 h 6858000"/>
              <a:gd name="connsiteX53" fmla="*/ 6781965 w 6782250"/>
              <a:gd name="connsiteY53" fmla="*/ 4084719 h 6858000"/>
              <a:gd name="connsiteX54" fmla="*/ 6778605 w 6782250"/>
              <a:gd name="connsiteY54" fmla="*/ 4189226 h 6858000"/>
              <a:gd name="connsiteX55" fmla="*/ 6774245 w 6782250"/>
              <a:gd name="connsiteY55" fmla="*/ 4266499 h 6858000"/>
              <a:gd name="connsiteX56" fmla="*/ 6771816 w 6782250"/>
              <a:gd name="connsiteY56" fmla="*/ 4308531 h 6858000"/>
              <a:gd name="connsiteX57" fmla="*/ 6770600 w 6782250"/>
              <a:gd name="connsiteY57" fmla="*/ 4331333 h 6858000"/>
              <a:gd name="connsiteX58" fmla="*/ 6768099 w 6782250"/>
              <a:gd name="connsiteY58" fmla="*/ 4373723 h 6858000"/>
              <a:gd name="connsiteX59" fmla="*/ 6766813 w 6782250"/>
              <a:gd name="connsiteY59" fmla="*/ 4392165 h 6858000"/>
              <a:gd name="connsiteX60" fmla="*/ 6760880 w 6782250"/>
              <a:gd name="connsiteY60" fmla="*/ 4449709 h 6858000"/>
              <a:gd name="connsiteX61" fmla="*/ 6760094 w 6782250"/>
              <a:gd name="connsiteY61" fmla="*/ 4454283 h 6858000"/>
              <a:gd name="connsiteX62" fmla="*/ 6749374 w 6782250"/>
              <a:gd name="connsiteY62" fmla="*/ 4509111 h 6858000"/>
              <a:gd name="connsiteX63" fmla="*/ 6746301 w 6782250"/>
              <a:gd name="connsiteY63" fmla="*/ 4522692 h 6858000"/>
              <a:gd name="connsiteX64" fmla="*/ 6719784 w 6782250"/>
              <a:gd name="connsiteY64" fmla="*/ 4623196 h 6858000"/>
              <a:gd name="connsiteX65" fmla="*/ 6679904 w 6782250"/>
              <a:gd name="connsiteY65" fmla="*/ 4734495 h 6858000"/>
              <a:gd name="connsiteX66" fmla="*/ 6639522 w 6782250"/>
              <a:gd name="connsiteY66" fmla="*/ 4834642 h 6858000"/>
              <a:gd name="connsiteX67" fmla="*/ 6583132 w 6782250"/>
              <a:gd name="connsiteY67" fmla="*/ 4942509 h 6858000"/>
              <a:gd name="connsiteX68" fmla="*/ 6573769 w 6782250"/>
              <a:gd name="connsiteY68" fmla="*/ 4958307 h 6858000"/>
              <a:gd name="connsiteX69" fmla="*/ 6520451 w 6782250"/>
              <a:gd name="connsiteY69" fmla="*/ 5045373 h 6858000"/>
              <a:gd name="connsiteX70" fmla="*/ 6447336 w 6782250"/>
              <a:gd name="connsiteY70" fmla="*/ 5153097 h 6858000"/>
              <a:gd name="connsiteX71" fmla="*/ 6436687 w 6782250"/>
              <a:gd name="connsiteY71" fmla="*/ 5168036 h 6858000"/>
              <a:gd name="connsiteX72" fmla="*/ 6381940 w 6782250"/>
              <a:gd name="connsiteY72" fmla="*/ 5244237 h 6858000"/>
              <a:gd name="connsiteX73" fmla="*/ 6380582 w 6782250"/>
              <a:gd name="connsiteY73" fmla="*/ 5246024 h 6858000"/>
              <a:gd name="connsiteX74" fmla="*/ 6378366 w 6782250"/>
              <a:gd name="connsiteY74" fmla="*/ 5250957 h 6858000"/>
              <a:gd name="connsiteX75" fmla="*/ 6332482 w 6782250"/>
              <a:gd name="connsiteY75" fmla="*/ 5342311 h 6858000"/>
              <a:gd name="connsiteX76" fmla="*/ 6294889 w 6782250"/>
              <a:gd name="connsiteY76" fmla="*/ 5400712 h 6858000"/>
              <a:gd name="connsiteX77" fmla="*/ 6279522 w 6782250"/>
              <a:gd name="connsiteY77" fmla="*/ 5423658 h 6858000"/>
              <a:gd name="connsiteX78" fmla="*/ 6267086 w 6782250"/>
              <a:gd name="connsiteY78" fmla="*/ 5442959 h 6858000"/>
              <a:gd name="connsiteX79" fmla="*/ 6246431 w 6782250"/>
              <a:gd name="connsiteY79" fmla="*/ 5474268 h 6858000"/>
              <a:gd name="connsiteX80" fmla="*/ 6243715 w 6782250"/>
              <a:gd name="connsiteY80" fmla="*/ 5478128 h 6858000"/>
              <a:gd name="connsiteX81" fmla="*/ 6214340 w 6782250"/>
              <a:gd name="connsiteY81" fmla="*/ 5521375 h 6858000"/>
              <a:gd name="connsiteX82" fmla="*/ 6192971 w 6782250"/>
              <a:gd name="connsiteY82" fmla="*/ 5555615 h 6858000"/>
              <a:gd name="connsiteX83" fmla="*/ 6159879 w 6782250"/>
              <a:gd name="connsiteY83" fmla="*/ 5608155 h 6858000"/>
              <a:gd name="connsiteX84" fmla="*/ 6119927 w 6782250"/>
              <a:gd name="connsiteY84" fmla="*/ 5669987 h 6858000"/>
              <a:gd name="connsiteX85" fmla="*/ 6049457 w 6782250"/>
              <a:gd name="connsiteY85" fmla="*/ 5777926 h 6858000"/>
              <a:gd name="connsiteX86" fmla="*/ 6044596 w 6782250"/>
              <a:gd name="connsiteY86" fmla="*/ 5785217 h 6858000"/>
              <a:gd name="connsiteX87" fmla="*/ 5931386 w 6782250"/>
              <a:gd name="connsiteY87" fmla="*/ 5958991 h 6858000"/>
              <a:gd name="connsiteX88" fmla="*/ 5899224 w 6782250"/>
              <a:gd name="connsiteY88" fmla="*/ 6011530 h 6858000"/>
              <a:gd name="connsiteX89" fmla="*/ 5827825 w 6782250"/>
              <a:gd name="connsiteY89" fmla="*/ 6129834 h 6858000"/>
              <a:gd name="connsiteX90" fmla="*/ 5636711 w 6782250"/>
              <a:gd name="connsiteY90" fmla="*/ 6492036 h 6858000"/>
              <a:gd name="connsiteX91" fmla="*/ 5557806 w 6782250"/>
              <a:gd name="connsiteY91" fmla="*/ 6701551 h 6858000"/>
              <a:gd name="connsiteX92" fmla="*/ 5528485 w 6782250"/>
              <a:gd name="connsiteY92" fmla="*/ 6807686 h 6858000"/>
              <a:gd name="connsiteX93" fmla="*/ 5517401 w 6782250"/>
              <a:gd name="connsiteY93" fmla="*/ 6858000 h 6858000"/>
              <a:gd name="connsiteX94" fmla="*/ 0 w 6782250"/>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782250" h="6858000">
                <a:moveTo>
                  <a:pt x="0" y="0"/>
                </a:moveTo>
                <a:lnTo>
                  <a:pt x="5854323" y="0"/>
                </a:lnTo>
                <a:lnTo>
                  <a:pt x="5856698" y="12000"/>
                </a:lnTo>
                <a:lnTo>
                  <a:pt x="5857128" y="14645"/>
                </a:lnTo>
                <a:cubicBezTo>
                  <a:pt x="5858057" y="20006"/>
                  <a:pt x="5859129" y="25367"/>
                  <a:pt x="5860130" y="30800"/>
                </a:cubicBezTo>
                <a:cubicBezTo>
                  <a:pt x="5862345" y="42380"/>
                  <a:pt x="5864632" y="54389"/>
                  <a:pt x="5865847" y="66398"/>
                </a:cubicBezTo>
                <a:lnTo>
                  <a:pt x="5868777" y="94491"/>
                </a:lnTo>
                <a:cubicBezTo>
                  <a:pt x="5874209" y="146316"/>
                  <a:pt x="5879926" y="199999"/>
                  <a:pt x="5878640" y="253682"/>
                </a:cubicBezTo>
                <a:cubicBezTo>
                  <a:pt x="5877711" y="291711"/>
                  <a:pt x="5875210" y="328882"/>
                  <a:pt x="5872922" y="360263"/>
                </a:cubicBezTo>
                <a:cubicBezTo>
                  <a:pt x="5872494" y="366625"/>
                  <a:pt x="5872136" y="372987"/>
                  <a:pt x="5871708" y="379349"/>
                </a:cubicBezTo>
                <a:cubicBezTo>
                  <a:pt x="5870921" y="392502"/>
                  <a:pt x="5870135" y="405726"/>
                  <a:pt x="5868706" y="418879"/>
                </a:cubicBezTo>
                <a:lnTo>
                  <a:pt x="5865704" y="448544"/>
                </a:lnTo>
                <a:cubicBezTo>
                  <a:pt x="5863131" y="474206"/>
                  <a:pt x="5860415" y="500726"/>
                  <a:pt x="5856913" y="526817"/>
                </a:cubicBezTo>
                <a:cubicBezTo>
                  <a:pt x="5851481" y="567634"/>
                  <a:pt x="5844978" y="614955"/>
                  <a:pt x="5837473" y="661276"/>
                </a:cubicBezTo>
                <a:cubicBezTo>
                  <a:pt x="5834186" y="681363"/>
                  <a:pt x="5830684" y="701306"/>
                  <a:pt x="5827181" y="721321"/>
                </a:cubicBezTo>
                <a:cubicBezTo>
                  <a:pt x="5824751" y="735117"/>
                  <a:pt x="5822321" y="748914"/>
                  <a:pt x="5819963" y="762710"/>
                </a:cubicBezTo>
                <a:cubicBezTo>
                  <a:pt x="5809456" y="824685"/>
                  <a:pt x="5799736" y="887804"/>
                  <a:pt x="5790374" y="948850"/>
                </a:cubicBezTo>
                <a:lnTo>
                  <a:pt x="5779725" y="1017760"/>
                </a:lnTo>
                <a:cubicBezTo>
                  <a:pt x="5768217" y="1091458"/>
                  <a:pt x="5758569" y="1164442"/>
                  <a:pt x="5751136" y="1234638"/>
                </a:cubicBezTo>
                <a:lnTo>
                  <a:pt x="5750421" y="1241500"/>
                </a:lnTo>
                <a:cubicBezTo>
                  <a:pt x="5738914" y="1349725"/>
                  <a:pt x="5727050" y="1461666"/>
                  <a:pt x="5732839" y="1569819"/>
                </a:cubicBezTo>
                <a:cubicBezTo>
                  <a:pt x="5737556" y="1610779"/>
                  <a:pt x="5742131" y="1645019"/>
                  <a:pt x="5747348" y="1677544"/>
                </a:cubicBezTo>
                <a:cubicBezTo>
                  <a:pt x="5751565" y="1703921"/>
                  <a:pt x="5757639" y="1730155"/>
                  <a:pt x="5763572" y="1755459"/>
                </a:cubicBezTo>
                <a:lnTo>
                  <a:pt x="5768003" y="1774474"/>
                </a:lnTo>
                <a:cubicBezTo>
                  <a:pt x="5770433" y="1784982"/>
                  <a:pt x="5773720" y="1795418"/>
                  <a:pt x="5776937" y="1805569"/>
                </a:cubicBezTo>
                <a:cubicBezTo>
                  <a:pt x="5778438" y="1810429"/>
                  <a:pt x="5780010" y="1815290"/>
                  <a:pt x="5781440" y="1820151"/>
                </a:cubicBezTo>
                <a:cubicBezTo>
                  <a:pt x="5782940" y="1825298"/>
                  <a:pt x="5784441" y="1830444"/>
                  <a:pt x="5785943" y="1835663"/>
                </a:cubicBezTo>
                <a:cubicBezTo>
                  <a:pt x="5788729" y="1845599"/>
                  <a:pt x="5791588" y="1855463"/>
                  <a:pt x="5794948" y="1865114"/>
                </a:cubicBezTo>
                <a:lnTo>
                  <a:pt x="5809456" y="1906502"/>
                </a:lnTo>
                <a:lnTo>
                  <a:pt x="5824751" y="1950107"/>
                </a:lnTo>
                <a:lnTo>
                  <a:pt x="5825465" y="1951751"/>
                </a:lnTo>
                <a:cubicBezTo>
                  <a:pt x="5845692" y="2001288"/>
                  <a:pt x="5866633" y="2052469"/>
                  <a:pt x="5889003" y="2101936"/>
                </a:cubicBezTo>
                <a:cubicBezTo>
                  <a:pt x="5908515" y="2145182"/>
                  <a:pt x="5929814" y="2188144"/>
                  <a:pt x="5954185" y="2233249"/>
                </a:cubicBezTo>
                <a:cubicBezTo>
                  <a:pt x="6015793" y="2347835"/>
                  <a:pt x="6089194" y="2482794"/>
                  <a:pt x="6166527" y="2615037"/>
                </a:cubicBezTo>
                <a:cubicBezTo>
                  <a:pt x="6177176" y="2633265"/>
                  <a:pt x="6187682" y="2651565"/>
                  <a:pt x="6198188" y="2669864"/>
                </a:cubicBezTo>
                <a:cubicBezTo>
                  <a:pt x="6223775" y="2714398"/>
                  <a:pt x="6250219" y="2760361"/>
                  <a:pt x="6278165" y="2804323"/>
                </a:cubicBezTo>
                <a:cubicBezTo>
                  <a:pt x="6296532" y="2833274"/>
                  <a:pt x="6314901" y="2862081"/>
                  <a:pt x="6333340" y="2890960"/>
                </a:cubicBezTo>
                <a:cubicBezTo>
                  <a:pt x="6356139" y="2926772"/>
                  <a:pt x="6379010" y="2962585"/>
                  <a:pt x="6401738" y="2998470"/>
                </a:cubicBezTo>
                <a:lnTo>
                  <a:pt x="6435830" y="3052010"/>
                </a:lnTo>
                <a:cubicBezTo>
                  <a:pt x="6462560" y="3093970"/>
                  <a:pt x="6490291" y="3137360"/>
                  <a:pt x="6516807" y="3180393"/>
                </a:cubicBezTo>
                <a:cubicBezTo>
                  <a:pt x="6522096" y="3189042"/>
                  <a:pt x="6527528" y="3197620"/>
                  <a:pt x="6532888" y="3206270"/>
                </a:cubicBezTo>
                <a:cubicBezTo>
                  <a:pt x="6548468" y="3231145"/>
                  <a:pt x="6564549" y="3256879"/>
                  <a:pt x="6578843" y="3283113"/>
                </a:cubicBezTo>
                <a:lnTo>
                  <a:pt x="6587634" y="3299125"/>
                </a:lnTo>
                <a:cubicBezTo>
                  <a:pt x="6600642" y="3322858"/>
                  <a:pt x="6614151" y="3347376"/>
                  <a:pt x="6625157" y="3372681"/>
                </a:cubicBezTo>
                <a:cubicBezTo>
                  <a:pt x="6660321" y="3453242"/>
                  <a:pt x="6685622" y="3521007"/>
                  <a:pt x="6704704" y="3585985"/>
                </a:cubicBezTo>
                <a:cubicBezTo>
                  <a:pt x="6708492" y="3598780"/>
                  <a:pt x="6712494" y="3611504"/>
                  <a:pt x="6716425" y="3624299"/>
                </a:cubicBezTo>
                <a:cubicBezTo>
                  <a:pt x="6724287" y="3649461"/>
                  <a:pt x="6732363" y="3675552"/>
                  <a:pt x="6738939" y="3701572"/>
                </a:cubicBezTo>
                <a:lnTo>
                  <a:pt x="6739510" y="3703859"/>
                </a:lnTo>
                <a:cubicBezTo>
                  <a:pt x="6751375" y="3750752"/>
                  <a:pt x="6763596" y="3799217"/>
                  <a:pt x="6769529" y="3848540"/>
                </a:cubicBezTo>
                <a:cubicBezTo>
                  <a:pt x="6772816" y="3875918"/>
                  <a:pt x="6776890" y="3912088"/>
                  <a:pt x="6778605" y="3948616"/>
                </a:cubicBezTo>
                <a:cubicBezTo>
                  <a:pt x="6779034" y="3956979"/>
                  <a:pt x="6779606" y="3965343"/>
                  <a:pt x="6780107" y="3973706"/>
                </a:cubicBezTo>
                <a:cubicBezTo>
                  <a:pt x="6781179" y="3990362"/>
                  <a:pt x="6782250" y="4007660"/>
                  <a:pt x="6782250" y="4024673"/>
                </a:cubicBezTo>
                <a:lnTo>
                  <a:pt x="6782108" y="4054696"/>
                </a:lnTo>
                <a:lnTo>
                  <a:pt x="6781965" y="4084719"/>
                </a:lnTo>
                <a:cubicBezTo>
                  <a:pt x="6781822" y="4119960"/>
                  <a:pt x="6780250" y="4155772"/>
                  <a:pt x="6778605" y="4189226"/>
                </a:cubicBezTo>
                <a:cubicBezTo>
                  <a:pt x="6777319" y="4214960"/>
                  <a:pt x="6775747" y="4240765"/>
                  <a:pt x="6774245" y="4266499"/>
                </a:cubicBezTo>
                <a:lnTo>
                  <a:pt x="6771816" y="4308531"/>
                </a:lnTo>
                <a:lnTo>
                  <a:pt x="6770600" y="4331333"/>
                </a:lnTo>
                <a:cubicBezTo>
                  <a:pt x="6769886" y="4345487"/>
                  <a:pt x="6769171" y="4359569"/>
                  <a:pt x="6768099" y="4373723"/>
                </a:cubicBezTo>
                <a:cubicBezTo>
                  <a:pt x="6767599" y="4379870"/>
                  <a:pt x="6767241" y="4386017"/>
                  <a:pt x="6766813" y="4392165"/>
                </a:cubicBezTo>
                <a:cubicBezTo>
                  <a:pt x="6765598" y="4411108"/>
                  <a:pt x="6764311" y="4430766"/>
                  <a:pt x="6760880" y="4449709"/>
                </a:cubicBezTo>
                <a:lnTo>
                  <a:pt x="6760094" y="4454283"/>
                </a:lnTo>
                <a:cubicBezTo>
                  <a:pt x="6756878" y="4472297"/>
                  <a:pt x="6753519" y="4490882"/>
                  <a:pt x="6749374" y="4509111"/>
                </a:cubicBezTo>
                <a:lnTo>
                  <a:pt x="6746301" y="4522692"/>
                </a:lnTo>
                <a:cubicBezTo>
                  <a:pt x="6738867" y="4555932"/>
                  <a:pt x="6731149" y="4590243"/>
                  <a:pt x="6719784" y="4623196"/>
                </a:cubicBezTo>
                <a:cubicBezTo>
                  <a:pt x="6705490" y="4664585"/>
                  <a:pt x="6693197" y="4699397"/>
                  <a:pt x="6679904" y="4734495"/>
                </a:cubicBezTo>
                <a:cubicBezTo>
                  <a:pt x="6666109" y="4771094"/>
                  <a:pt x="6652887" y="4803833"/>
                  <a:pt x="6639522" y="4834642"/>
                </a:cubicBezTo>
                <a:cubicBezTo>
                  <a:pt x="6625157" y="4867595"/>
                  <a:pt x="6607217" y="4901836"/>
                  <a:pt x="6583132" y="4942509"/>
                </a:cubicBezTo>
                <a:lnTo>
                  <a:pt x="6573769" y="4958307"/>
                </a:lnTo>
                <a:cubicBezTo>
                  <a:pt x="6556759" y="4987043"/>
                  <a:pt x="6539177" y="5016779"/>
                  <a:pt x="6520451" y="5045373"/>
                </a:cubicBezTo>
                <a:cubicBezTo>
                  <a:pt x="6491863" y="5088977"/>
                  <a:pt x="6469350" y="5122217"/>
                  <a:pt x="6447336" y="5153097"/>
                </a:cubicBezTo>
                <a:lnTo>
                  <a:pt x="6436687" y="5168036"/>
                </a:lnTo>
                <a:cubicBezTo>
                  <a:pt x="6418605" y="5193484"/>
                  <a:pt x="6400452" y="5219003"/>
                  <a:pt x="6381940" y="5244237"/>
                </a:cubicBezTo>
                <a:cubicBezTo>
                  <a:pt x="6381512" y="5244808"/>
                  <a:pt x="6381082" y="5245524"/>
                  <a:pt x="6380582" y="5246024"/>
                </a:cubicBezTo>
                <a:lnTo>
                  <a:pt x="6378366" y="5250957"/>
                </a:lnTo>
                <a:cubicBezTo>
                  <a:pt x="6365502" y="5279049"/>
                  <a:pt x="6350279" y="5311645"/>
                  <a:pt x="6332482" y="5342311"/>
                </a:cubicBezTo>
                <a:cubicBezTo>
                  <a:pt x="6320904" y="5362326"/>
                  <a:pt x="6307682" y="5381841"/>
                  <a:pt x="6294889" y="5400712"/>
                </a:cubicBezTo>
                <a:cubicBezTo>
                  <a:pt x="6289743" y="5408361"/>
                  <a:pt x="6284596" y="5416010"/>
                  <a:pt x="6279522" y="5423658"/>
                </a:cubicBezTo>
                <a:cubicBezTo>
                  <a:pt x="6275306" y="5430020"/>
                  <a:pt x="6271160" y="5436525"/>
                  <a:pt x="6267086" y="5442959"/>
                </a:cubicBezTo>
                <a:cubicBezTo>
                  <a:pt x="6260297" y="5453466"/>
                  <a:pt x="6253578" y="5464046"/>
                  <a:pt x="6246431" y="5474268"/>
                </a:cubicBezTo>
                <a:lnTo>
                  <a:pt x="6243715" y="5478128"/>
                </a:lnTo>
                <a:cubicBezTo>
                  <a:pt x="6233852" y="5492139"/>
                  <a:pt x="6223704" y="5506721"/>
                  <a:pt x="6214340" y="5521375"/>
                </a:cubicBezTo>
                <a:cubicBezTo>
                  <a:pt x="6207122" y="5532740"/>
                  <a:pt x="6200046" y="5544177"/>
                  <a:pt x="6192971" y="5555615"/>
                </a:cubicBezTo>
                <a:cubicBezTo>
                  <a:pt x="6182107" y="5573200"/>
                  <a:pt x="6171243" y="5590784"/>
                  <a:pt x="6159879" y="5608155"/>
                </a:cubicBezTo>
                <a:cubicBezTo>
                  <a:pt x="6146514" y="5628670"/>
                  <a:pt x="6133221" y="5649329"/>
                  <a:pt x="6119927" y="5669987"/>
                </a:cubicBezTo>
                <a:cubicBezTo>
                  <a:pt x="6097056" y="5705514"/>
                  <a:pt x="6073471" y="5742256"/>
                  <a:pt x="6049457" y="5777926"/>
                </a:cubicBezTo>
                <a:lnTo>
                  <a:pt x="6044596" y="5785217"/>
                </a:lnTo>
                <a:cubicBezTo>
                  <a:pt x="6006574" y="5841617"/>
                  <a:pt x="5967265" y="5899946"/>
                  <a:pt x="5931386" y="5958991"/>
                </a:cubicBezTo>
                <a:cubicBezTo>
                  <a:pt x="5920737" y="5976505"/>
                  <a:pt x="5910016" y="5994017"/>
                  <a:pt x="5899224" y="6011530"/>
                </a:cubicBezTo>
                <a:cubicBezTo>
                  <a:pt x="5875495" y="6050131"/>
                  <a:pt x="5850910" y="6090090"/>
                  <a:pt x="5827825" y="6129834"/>
                </a:cubicBezTo>
                <a:cubicBezTo>
                  <a:pt x="5753351" y="6257716"/>
                  <a:pt x="5690886" y="6376163"/>
                  <a:pt x="5636711" y="6492036"/>
                </a:cubicBezTo>
                <a:cubicBezTo>
                  <a:pt x="5603548" y="6568094"/>
                  <a:pt x="5577747" y="6636646"/>
                  <a:pt x="5557806" y="6701551"/>
                </a:cubicBezTo>
                <a:cubicBezTo>
                  <a:pt x="5547336" y="6735506"/>
                  <a:pt x="5537669" y="6770443"/>
                  <a:pt x="5528485" y="6807686"/>
                </a:cubicBezTo>
                <a:lnTo>
                  <a:pt x="5517401" y="6858000"/>
                </a:lnTo>
                <a:lnTo>
                  <a:pt x="0" y="6858000"/>
                </a:lnTo>
                <a:close/>
              </a:path>
            </a:pathLst>
          </a:custGeom>
          <a:solidFill>
            <a:schemeClr val="tx2"/>
          </a:solidFill>
          <a:ln w="0" cap="flat">
            <a:noFill/>
            <a:prstDash val="solid"/>
            <a:miter/>
          </a:ln>
        </p:spPr>
        <p:txBody>
          <a:bodyPr rtlCol="0" anchor="ctr"/>
          <a:lstStyle/>
          <a:p>
            <a:endParaRPr lang="sv-SE" dirty="0"/>
          </a:p>
        </p:txBody>
      </p:sp>
      <p:sp>
        <p:nvSpPr>
          <p:cNvPr id="2" name="Title 1">
            <a:extLst>
              <a:ext uri="{FF2B5EF4-FFF2-40B4-BE49-F238E27FC236}">
                <a16:creationId xmlns:a16="http://schemas.microsoft.com/office/drawing/2014/main" id="{F106DF36-6046-F126-7149-05E481638DBA}"/>
              </a:ext>
            </a:extLst>
          </p:cNvPr>
          <p:cNvSpPr>
            <a:spLocks noGrp="1"/>
          </p:cNvSpPr>
          <p:nvPr>
            <p:ph type="ctrTitle"/>
          </p:nvPr>
        </p:nvSpPr>
        <p:spPr>
          <a:xfrm>
            <a:off x="551479" y="1127051"/>
            <a:ext cx="4833147"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
        <p:nvSpPr>
          <p:cNvPr id="4" name="Platshållare för text 11">
            <a:extLst>
              <a:ext uri="{FF2B5EF4-FFF2-40B4-BE49-F238E27FC236}">
                <a16:creationId xmlns:a16="http://schemas.microsoft.com/office/drawing/2014/main" id="{07A380B4-120C-405D-5D8A-FD392AD62677}"/>
              </a:ext>
            </a:extLst>
          </p:cNvPr>
          <p:cNvSpPr>
            <a:spLocks noGrp="1"/>
          </p:cNvSpPr>
          <p:nvPr>
            <p:ph type="body" sz="quarter" idx="12"/>
          </p:nvPr>
        </p:nvSpPr>
        <p:spPr>
          <a:xfrm>
            <a:off x="551480" y="2807132"/>
            <a:ext cx="4858270" cy="3147977"/>
          </a:xfrm>
        </p:spPr>
        <p:txBody>
          <a:bodyPr/>
          <a:lstStyle>
            <a:lvl1pPr marL="0" indent="0">
              <a:buNone/>
              <a:defRPr>
                <a:solidFill>
                  <a:schemeClr val="bg1"/>
                </a:solidFill>
              </a:defRPr>
            </a:lvl1pPr>
          </a:lstStyle>
          <a:p>
            <a:pPr lvl="0"/>
            <a:r>
              <a:rPr lang="sv-SE"/>
              <a:t>Klicka här för att ändra format på bakgrundstexten</a:t>
            </a:r>
          </a:p>
        </p:txBody>
      </p:sp>
      <p:sp>
        <p:nvSpPr>
          <p:cNvPr id="5" name="Platshållare för bild 23">
            <a:extLst>
              <a:ext uri="{FF2B5EF4-FFF2-40B4-BE49-F238E27FC236}">
                <a16:creationId xmlns:a16="http://schemas.microsoft.com/office/drawing/2014/main" id="{3F753824-683D-8232-30F9-84B5AD9F61F7}"/>
              </a:ext>
            </a:extLst>
          </p:cNvPr>
          <p:cNvSpPr>
            <a:spLocks noGrp="1"/>
          </p:cNvSpPr>
          <p:nvPr>
            <p:ph type="pic" sz="quarter" idx="11"/>
          </p:nvPr>
        </p:nvSpPr>
        <p:spPr>
          <a:xfrm>
            <a:off x="5384626" y="-1"/>
            <a:ext cx="6807374" cy="6858003"/>
          </a:xfrm>
          <a:custGeom>
            <a:avLst/>
            <a:gdLst>
              <a:gd name="connsiteX0" fmla="*/ 444574 w 6782250"/>
              <a:gd name="connsiteY0" fmla="*/ 0 h 6858001"/>
              <a:gd name="connsiteX1" fmla="*/ 6782250 w 6782250"/>
              <a:gd name="connsiteY1" fmla="*/ 0 h 6858001"/>
              <a:gd name="connsiteX2" fmla="*/ 6782250 w 6782250"/>
              <a:gd name="connsiteY2" fmla="*/ 6858001 h 6858001"/>
              <a:gd name="connsiteX3" fmla="*/ 0 w 6782250"/>
              <a:gd name="connsiteY3" fmla="*/ 6858001 h 6858001"/>
              <a:gd name="connsiteX4" fmla="*/ 0 w 6782250"/>
              <a:gd name="connsiteY4" fmla="*/ 6858000 h 6858001"/>
              <a:gd name="connsiteX5" fmla="*/ 107651 w 6782250"/>
              <a:gd name="connsiteY5" fmla="*/ 6858000 h 6858001"/>
              <a:gd name="connsiteX6" fmla="*/ 118735 w 6782250"/>
              <a:gd name="connsiteY6" fmla="*/ 6807686 h 6858001"/>
              <a:gd name="connsiteX7" fmla="*/ 148056 w 6782250"/>
              <a:gd name="connsiteY7" fmla="*/ 6701551 h 6858001"/>
              <a:gd name="connsiteX8" fmla="*/ 226961 w 6782250"/>
              <a:gd name="connsiteY8" fmla="*/ 6492036 h 6858001"/>
              <a:gd name="connsiteX9" fmla="*/ 418075 w 6782250"/>
              <a:gd name="connsiteY9" fmla="*/ 6129834 h 6858001"/>
              <a:gd name="connsiteX10" fmla="*/ 489474 w 6782250"/>
              <a:gd name="connsiteY10" fmla="*/ 6011530 h 6858001"/>
              <a:gd name="connsiteX11" fmla="*/ 521636 w 6782250"/>
              <a:gd name="connsiteY11" fmla="*/ 5958991 h 6858001"/>
              <a:gd name="connsiteX12" fmla="*/ 634846 w 6782250"/>
              <a:gd name="connsiteY12" fmla="*/ 5785217 h 6858001"/>
              <a:gd name="connsiteX13" fmla="*/ 639707 w 6782250"/>
              <a:gd name="connsiteY13" fmla="*/ 5777926 h 6858001"/>
              <a:gd name="connsiteX14" fmla="*/ 710177 w 6782250"/>
              <a:gd name="connsiteY14" fmla="*/ 5669987 h 6858001"/>
              <a:gd name="connsiteX15" fmla="*/ 750129 w 6782250"/>
              <a:gd name="connsiteY15" fmla="*/ 5608155 h 6858001"/>
              <a:gd name="connsiteX16" fmla="*/ 783221 w 6782250"/>
              <a:gd name="connsiteY16" fmla="*/ 5555615 h 6858001"/>
              <a:gd name="connsiteX17" fmla="*/ 804590 w 6782250"/>
              <a:gd name="connsiteY17" fmla="*/ 5521375 h 6858001"/>
              <a:gd name="connsiteX18" fmla="*/ 833965 w 6782250"/>
              <a:gd name="connsiteY18" fmla="*/ 5478128 h 6858001"/>
              <a:gd name="connsiteX19" fmla="*/ 836681 w 6782250"/>
              <a:gd name="connsiteY19" fmla="*/ 5474268 h 6858001"/>
              <a:gd name="connsiteX20" fmla="*/ 857336 w 6782250"/>
              <a:gd name="connsiteY20" fmla="*/ 5442959 h 6858001"/>
              <a:gd name="connsiteX21" fmla="*/ 869772 w 6782250"/>
              <a:gd name="connsiteY21" fmla="*/ 5423658 h 6858001"/>
              <a:gd name="connsiteX22" fmla="*/ 885139 w 6782250"/>
              <a:gd name="connsiteY22" fmla="*/ 5400712 h 6858001"/>
              <a:gd name="connsiteX23" fmla="*/ 922732 w 6782250"/>
              <a:gd name="connsiteY23" fmla="*/ 5342311 h 6858001"/>
              <a:gd name="connsiteX24" fmla="*/ 968616 w 6782250"/>
              <a:gd name="connsiteY24" fmla="*/ 5250957 h 6858001"/>
              <a:gd name="connsiteX25" fmla="*/ 970832 w 6782250"/>
              <a:gd name="connsiteY25" fmla="*/ 5246024 h 6858001"/>
              <a:gd name="connsiteX26" fmla="*/ 972190 w 6782250"/>
              <a:gd name="connsiteY26" fmla="*/ 5244237 h 6858001"/>
              <a:gd name="connsiteX27" fmla="*/ 1026937 w 6782250"/>
              <a:gd name="connsiteY27" fmla="*/ 5168036 h 6858001"/>
              <a:gd name="connsiteX28" fmla="*/ 1037586 w 6782250"/>
              <a:gd name="connsiteY28" fmla="*/ 5153097 h 6858001"/>
              <a:gd name="connsiteX29" fmla="*/ 1110701 w 6782250"/>
              <a:gd name="connsiteY29" fmla="*/ 5045373 h 6858001"/>
              <a:gd name="connsiteX30" fmla="*/ 1164019 w 6782250"/>
              <a:gd name="connsiteY30" fmla="*/ 4958307 h 6858001"/>
              <a:gd name="connsiteX31" fmla="*/ 1173382 w 6782250"/>
              <a:gd name="connsiteY31" fmla="*/ 4942509 h 6858001"/>
              <a:gd name="connsiteX32" fmla="*/ 1229772 w 6782250"/>
              <a:gd name="connsiteY32" fmla="*/ 4834642 h 6858001"/>
              <a:gd name="connsiteX33" fmla="*/ 1270154 w 6782250"/>
              <a:gd name="connsiteY33" fmla="*/ 4734495 h 6858001"/>
              <a:gd name="connsiteX34" fmla="*/ 1310034 w 6782250"/>
              <a:gd name="connsiteY34" fmla="*/ 4623196 h 6858001"/>
              <a:gd name="connsiteX35" fmla="*/ 1336551 w 6782250"/>
              <a:gd name="connsiteY35" fmla="*/ 4522692 h 6858001"/>
              <a:gd name="connsiteX36" fmla="*/ 1339624 w 6782250"/>
              <a:gd name="connsiteY36" fmla="*/ 4509111 h 6858001"/>
              <a:gd name="connsiteX37" fmla="*/ 1350344 w 6782250"/>
              <a:gd name="connsiteY37" fmla="*/ 4454283 h 6858001"/>
              <a:gd name="connsiteX38" fmla="*/ 1351130 w 6782250"/>
              <a:gd name="connsiteY38" fmla="*/ 4449709 h 6858001"/>
              <a:gd name="connsiteX39" fmla="*/ 1357063 w 6782250"/>
              <a:gd name="connsiteY39" fmla="*/ 4392165 h 6858001"/>
              <a:gd name="connsiteX40" fmla="*/ 1358349 w 6782250"/>
              <a:gd name="connsiteY40" fmla="*/ 4373723 h 6858001"/>
              <a:gd name="connsiteX41" fmla="*/ 1360850 w 6782250"/>
              <a:gd name="connsiteY41" fmla="*/ 4331333 h 6858001"/>
              <a:gd name="connsiteX42" fmla="*/ 1362066 w 6782250"/>
              <a:gd name="connsiteY42" fmla="*/ 4308531 h 6858001"/>
              <a:gd name="connsiteX43" fmla="*/ 1364495 w 6782250"/>
              <a:gd name="connsiteY43" fmla="*/ 4266499 h 6858001"/>
              <a:gd name="connsiteX44" fmla="*/ 1368855 w 6782250"/>
              <a:gd name="connsiteY44" fmla="*/ 4189226 h 6858001"/>
              <a:gd name="connsiteX45" fmla="*/ 1372215 w 6782250"/>
              <a:gd name="connsiteY45" fmla="*/ 4084719 h 6858001"/>
              <a:gd name="connsiteX46" fmla="*/ 1372358 w 6782250"/>
              <a:gd name="connsiteY46" fmla="*/ 4054696 h 6858001"/>
              <a:gd name="connsiteX47" fmla="*/ 1372500 w 6782250"/>
              <a:gd name="connsiteY47" fmla="*/ 4024673 h 6858001"/>
              <a:gd name="connsiteX48" fmla="*/ 1370357 w 6782250"/>
              <a:gd name="connsiteY48" fmla="*/ 3973706 h 6858001"/>
              <a:gd name="connsiteX49" fmla="*/ 1368855 w 6782250"/>
              <a:gd name="connsiteY49" fmla="*/ 3948616 h 6858001"/>
              <a:gd name="connsiteX50" fmla="*/ 1359779 w 6782250"/>
              <a:gd name="connsiteY50" fmla="*/ 3848540 h 6858001"/>
              <a:gd name="connsiteX51" fmla="*/ 1329760 w 6782250"/>
              <a:gd name="connsiteY51" fmla="*/ 3703859 h 6858001"/>
              <a:gd name="connsiteX52" fmla="*/ 1329189 w 6782250"/>
              <a:gd name="connsiteY52" fmla="*/ 3701572 h 6858001"/>
              <a:gd name="connsiteX53" fmla="*/ 1306675 w 6782250"/>
              <a:gd name="connsiteY53" fmla="*/ 3624299 h 6858001"/>
              <a:gd name="connsiteX54" fmla="*/ 1294954 w 6782250"/>
              <a:gd name="connsiteY54" fmla="*/ 3585985 h 6858001"/>
              <a:gd name="connsiteX55" fmla="*/ 1215407 w 6782250"/>
              <a:gd name="connsiteY55" fmla="*/ 3372681 h 6858001"/>
              <a:gd name="connsiteX56" fmla="*/ 1177884 w 6782250"/>
              <a:gd name="connsiteY56" fmla="*/ 3299125 h 6858001"/>
              <a:gd name="connsiteX57" fmla="*/ 1169093 w 6782250"/>
              <a:gd name="connsiteY57" fmla="*/ 3283113 h 6858001"/>
              <a:gd name="connsiteX58" fmla="*/ 1123138 w 6782250"/>
              <a:gd name="connsiteY58" fmla="*/ 3206270 h 6858001"/>
              <a:gd name="connsiteX59" fmla="*/ 1107057 w 6782250"/>
              <a:gd name="connsiteY59" fmla="*/ 3180393 h 6858001"/>
              <a:gd name="connsiteX60" fmla="*/ 1026080 w 6782250"/>
              <a:gd name="connsiteY60" fmla="*/ 3052010 h 6858001"/>
              <a:gd name="connsiteX61" fmla="*/ 991988 w 6782250"/>
              <a:gd name="connsiteY61" fmla="*/ 2998470 h 6858001"/>
              <a:gd name="connsiteX62" fmla="*/ 923590 w 6782250"/>
              <a:gd name="connsiteY62" fmla="*/ 2890960 h 6858001"/>
              <a:gd name="connsiteX63" fmla="*/ 868415 w 6782250"/>
              <a:gd name="connsiteY63" fmla="*/ 2804323 h 6858001"/>
              <a:gd name="connsiteX64" fmla="*/ 788438 w 6782250"/>
              <a:gd name="connsiteY64" fmla="*/ 2669864 h 6858001"/>
              <a:gd name="connsiteX65" fmla="*/ 756777 w 6782250"/>
              <a:gd name="connsiteY65" fmla="*/ 2615037 h 6858001"/>
              <a:gd name="connsiteX66" fmla="*/ 544436 w 6782250"/>
              <a:gd name="connsiteY66" fmla="*/ 2233249 h 6858001"/>
              <a:gd name="connsiteX67" fmla="*/ 479253 w 6782250"/>
              <a:gd name="connsiteY67" fmla="*/ 2101936 h 6858001"/>
              <a:gd name="connsiteX68" fmla="*/ 415715 w 6782250"/>
              <a:gd name="connsiteY68" fmla="*/ 1951751 h 6858001"/>
              <a:gd name="connsiteX69" fmla="*/ 415001 w 6782250"/>
              <a:gd name="connsiteY69" fmla="*/ 1950107 h 6858001"/>
              <a:gd name="connsiteX70" fmla="*/ 399707 w 6782250"/>
              <a:gd name="connsiteY70" fmla="*/ 1906502 h 6858001"/>
              <a:gd name="connsiteX71" fmla="*/ 385198 w 6782250"/>
              <a:gd name="connsiteY71" fmla="*/ 1865114 h 6858001"/>
              <a:gd name="connsiteX72" fmla="*/ 376193 w 6782250"/>
              <a:gd name="connsiteY72" fmla="*/ 1835663 h 6858001"/>
              <a:gd name="connsiteX73" fmla="*/ 371690 w 6782250"/>
              <a:gd name="connsiteY73" fmla="*/ 1820151 h 6858001"/>
              <a:gd name="connsiteX74" fmla="*/ 367187 w 6782250"/>
              <a:gd name="connsiteY74" fmla="*/ 1805569 h 6858001"/>
              <a:gd name="connsiteX75" fmla="*/ 358253 w 6782250"/>
              <a:gd name="connsiteY75" fmla="*/ 1774474 h 6858001"/>
              <a:gd name="connsiteX76" fmla="*/ 353823 w 6782250"/>
              <a:gd name="connsiteY76" fmla="*/ 1755459 h 6858001"/>
              <a:gd name="connsiteX77" fmla="*/ 337598 w 6782250"/>
              <a:gd name="connsiteY77" fmla="*/ 1677544 h 6858001"/>
              <a:gd name="connsiteX78" fmla="*/ 323089 w 6782250"/>
              <a:gd name="connsiteY78" fmla="*/ 1569819 h 6858001"/>
              <a:gd name="connsiteX79" fmla="*/ 340671 w 6782250"/>
              <a:gd name="connsiteY79" fmla="*/ 1241500 h 6858001"/>
              <a:gd name="connsiteX80" fmla="*/ 341386 w 6782250"/>
              <a:gd name="connsiteY80" fmla="*/ 1234638 h 6858001"/>
              <a:gd name="connsiteX81" fmla="*/ 369975 w 6782250"/>
              <a:gd name="connsiteY81" fmla="*/ 1017760 h 6858001"/>
              <a:gd name="connsiteX82" fmla="*/ 380624 w 6782250"/>
              <a:gd name="connsiteY82" fmla="*/ 948850 h 6858001"/>
              <a:gd name="connsiteX83" fmla="*/ 410214 w 6782250"/>
              <a:gd name="connsiteY83" fmla="*/ 762710 h 6858001"/>
              <a:gd name="connsiteX84" fmla="*/ 417431 w 6782250"/>
              <a:gd name="connsiteY84" fmla="*/ 721321 h 6858001"/>
              <a:gd name="connsiteX85" fmla="*/ 427724 w 6782250"/>
              <a:gd name="connsiteY85" fmla="*/ 661276 h 6858001"/>
              <a:gd name="connsiteX86" fmla="*/ 447163 w 6782250"/>
              <a:gd name="connsiteY86" fmla="*/ 526817 h 6858001"/>
              <a:gd name="connsiteX87" fmla="*/ 455954 w 6782250"/>
              <a:gd name="connsiteY87" fmla="*/ 448544 h 6858001"/>
              <a:gd name="connsiteX88" fmla="*/ 458956 w 6782250"/>
              <a:gd name="connsiteY88" fmla="*/ 418879 h 6858001"/>
              <a:gd name="connsiteX89" fmla="*/ 461958 w 6782250"/>
              <a:gd name="connsiteY89" fmla="*/ 379349 h 6858001"/>
              <a:gd name="connsiteX90" fmla="*/ 463172 w 6782250"/>
              <a:gd name="connsiteY90" fmla="*/ 360263 h 6858001"/>
              <a:gd name="connsiteX91" fmla="*/ 468891 w 6782250"/>
              <a:gd name="connsiteY91" fmla="*/ 253682 h 6858001"/>
              <a:gd name="connsiteX92" fmla="*/ 459027 w 6782250"/>
              <a:gd name="connsiteY92" fmla="*/ 94491 h 6858001"/>
              <a:gd name="connsiteX93" fmla="*/ 456098 w 6782250"/>
              <a:gd name="connsiteY93" fmla="*/ 66398 h 6858001"/>
              <a:gd name="connsiteX94" fmla="*/ 450380 w 6782250"/>
              <a:gd name="connsiteY94" fmla="*/ 30800 h 6858001"/>
              <a:gd name="connsiteX95" fmla="*/ 447378 w 6782250"/>
              <a:gd name="connsiteY95" fmla="*/ 14645 h 6858001"/>
              <a:gd name="connsiteX96" fmla="*/ 446948 w 6782250"/>
              <a:gd name="connsiteY96" fmla="*/ 12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82250" h="6858001">
                <a:moveTo>
                  <a:pt x="444574" y="0"/>
                </a:moveTo>
                <a:lnTo>
                  <a:pt x="6782250" y="0"/>
                </a:lnTo>
                <a:lnTo>
                  <a:pt x="6782250" y="6858001"/>
                </a:lnTo>
                <a:lnTo>
                  <a:pt x="0" y="6858001"/>
                </a:lnTo>
                <a:lnTo>
                  <a:pt x="0" y="6858000"/>
                </a:lnTo>
                <a:lnTo>
                  <a:pt x="107651" y="6858000"/>
                </a:lnTo>
                <a:lnTo>
                  <a:pt x="118735" y="6807686"/>
                </a:lnTo>
                <a:cubicBezTo>
                  <a:pt x="127920" y="6770443"/>
                  <a:pt x="137586" y="6735506"/>
                  <a:pt x="148056" y="6701551"/>
                </a:cubicBezTo>
                <a:cubicBezTo>
                  <a:pt x="167997" y="6636646"/>
                  <a:pt x="193798" y="6568094"/>
                  <a:pt x="226961" y="6492036"/>
                </a:cubicBezTo>
                <a:cubicBezTo>
                  <a:pt x="281136" y="6376163"/>
                  <a:pt x="343601" y="6257716"/>
                  <a:pt x="418075" y="6129834"/>
                </a:cubicBezTo>
                <a:cubicBezTo>
                  <a:pt x="441160" y="6090090"/>
                  <a:pt x="465745" y="6050131"/>
                  <a:pt x="489474" y="6011530"/>
                </a:cubicBezTo>
                <a:cubicBezTo>
                  <a:pt x="500267" y="5994017"/>
                  <a:pt x="510988" y="5976505"/>
                  <a:pt x="521636" y="5958991"/>
                </a:cubicBezTo>
                <a:cubicBezTo>
                  <a:pt x="557515" y="5899946"/>
                  <a:pt x="596824" y="5841617"/>
                  <a:pt x="634846" y="5785217"/>
                </a:cubicBezTo>
                <a:lnTo>
                  <a:pt x="639707" y="5777926"/>
                </a:lnTo>
                <a:cubicBezTo>
                  <a:pt x="663721" y="5742256"/>
                  <a:pt x="687306" y="5705514"/>
                  <a:pt x="710177" y="5669987"/>
                </a:cubicBezTo>
                <a:cubicBezTo>
                  <a:pt x="723471" y="5649329"/>
                  <a:pt x="736764" y="5628670"/>
                  <a:pt x="750129" y="5608155"/>
                </a:cubicBezTo>
                <a:cubicBezTo>
                  <a:pt x="761493" y="5590784"/>
                  <a:pt x="772357" y="5573200"/>
                  <a:pt x="783221" y="5555615"/>
                </a:cubicBezTo>
                <a:cubicBezTo>
                  <a:pt x="790296" y="5544177"/>
                  <a:pt x="797372" y="5532740"/>
                  <a:pt x="804590" y="5521375"/>
                </a:cubicBezTo>
                <a:cubicBezTo>
                  <a:pt x="813954" y="5506721"/>
                  <a:pt x="824102" y="5492139"/>
                  <a:pt x="833965" y="5478128"/>
                </a:cubicBezTo>
                <a:lnTo>
                  <a:pt x="836681" y="5474268"/>
                </a:lnTo>
                <a:cubicBezTo>
                  <a:pt x="843828" y="5464046"/>
                  <a:pt x="850547" y="5453466"/>
                  <a:pt x="857336" y="5442959"/>
                </a:cubicBezTo>
                <a:cubicBezTo>
                  <a:pt x="861410" y="5436525"/>
                  <a:pt x="865556" y="5430020"/>
                  <a:pt x="869772" y="5423658"/>
                </a:cubicBezTo>
                <a:cubicBezTo>
                  <a:pt x="874846" y="5416010"/>
                  <a:pt x="879993" y="5408361"/>
                  <a:pt x="885139" y="5400712"/>
                </a:cubicBezTo>
                <a:cubicBezTo>
                  <a:pt x="897932" y="5381841"/>
                  <a:pt x="911154" y="5362326"/>
                  <a:pt x="922732" y="5342311"/>
                </a:cubicBezTo>
                <a:cubicBezTo>
                  <a:pt x="940529" y="5311645"/>
                  <a:pt x="955752" y="5279049"/>
                  <a:pt x="968616" y="5250957"/>
                </a:cubicBezTo>
                <a:lnTo>
                  <a:pt x="970832" y="5246024"/>
                </a:lnTo>
                <a:cubicBezTo>
                  <a:pt x="971332" y="5245524"/>
                  <a:pt x="971762" y="5244808"/>
                  <a:pt x="972190" y="5244237"/>
                </a:cubicBezTo>
                <a:cubicBezTo>
                  <a:pt x="990702" y="5219003"/>
                  <a:pt x="1008855" y="5193484"/>
                  <a:pt x="1026937" y="5168036"/>
                </a:cubicBezTo>
                <a:lnTo>
                  <a:pt x="1037586" y="5153097"/>
                </a:lnTo>
                <a:cubicBezTo>
                  <a:pt x="1059600" y="5122217"/>
                  <a:pt x="1082113" y="5088977"/>
                  <a:pt x="1110701" y="5045373"/>
                </a:cubicBezTo>
                <a:cubicBezTo>
                  <a:pt x="1129427" y="5016779"/>
                  <a:pt x="1147009" y="4987043"/>
                  <a:pt x="1164019" y="4958307"/>
                </a:cubicBezTo>
                <a:lnTo>
                  <a:pt x="1173382" y="4942509"/>
                </a:lnTo>
                <a:cubicBezTo>
                  <a:pt x="1197467" y="4901836"/>
                  <a:pt x="1215407" y="4867595"/>
                  <a:pt x="1229772" y="4834642"/>
                </a:cubicBezTo>
                <a:cubicBezTo>
                  <a:pt x="1243137" y="4803833"/>
                  <a:pt x="1256359" y="4771094"/>
                  <a:pt x="1270154" y="4734495"/>
                </a:cubicBezTo>
                <a:cubicBezTo>
                  <a:pt x="1283447" y="4699397"/>
                  <a:pt x="1295740" y="4664585"/>
                  <a:pt x="1310034" y="4623196"/>
                </a:cubicBezTo>
                <a:cubicBezTo>
                  <a:pt x="1321399" y="4590243"/>
                  <a:pt x="1329117" y="4555932"/>
                  <a:pt x="1336551" y="4522692"/>
                </a:cubicBezTo>
                <a:lnTo>
                  <a:pt x="1339624" y="4509111"/>
                </a:lnTo>
                <a:cubicBezTo>
                  <a:pt x="1343769" y="4490882"/>
                  <a:pt x="1347128" y="4472297"/>
                  <a:pt x="1350344" y="4454283"/>
                </a:cubicBezTo>
                <a:lnTo>
                  <a:pt x="1351130" y="4449709"/>
                </a:lnTo>
                <a:cubicBezTo>
                  <a:pt x="1354561" y="4430766"/>
                  <a:pt x="1355848" y="4411108"/>
                  <a:pt x="1357063" y="4392165"/>
                </a:cubicBezTo>
                <a:cubicBezTo>
                  <a:pt x="1357491" y="4386017"/>
                  <a:pt x="1357849" y="4379870"/>
                  <a:pt x="1358349" y="4373723"/>
                </a:cubicBezTo>
                <a:cubicBezTo>
                  <a:pt x="1359421" y="4359569"/>
                  <a:pt x="1360136" y="4345487"/>
                  <a:pt x="1360850" y="4331333"/>
                </a:cubicBezTo>
                <a:lnTo>
                  <a:pt x="1362066" y="4308531"/>
                </a:lnTo>
                <a:lnTo>
                  <a:pt x="1364495" y="4266499"/>
                </a:lnTo>
                <a:cubicBezTo>
                  <a:pt x="1365997" y="4240765"/>
                  <a:pt x="1367569" y="4214960"/>
                  <a:pt x="1368855" y="4189226"/>
                </a:cubicBezTo>
                <a:cubicBezTo>
                  <a:pt x="1370500" y="4155772"/>
                  <a:pt x="1372072" y="4119960"/>
                  <a:pt x="1372215" y="4084719"/>
                </a:cubicBezTo>
                <a:lnTo>
                  <a:pt x="1372358" y="4054696"/>
                </a:lnTo>
                <a:lnTo>
                  <a:pt x="1372500" y="4024673"/>
                </a:lnTo>
                <a:cubicBezTo>
                  <a:pt x="1372500" y="4007660"/>
                  <a:pt x="1371429" y="3990362"/>
                  <a:pt x="1370357" y="3973706"/>
                </a:cubicBezTo>
                <a:cubicBezTo>
                  <a:pt x="1369856" y="3965343"/>
                  <a:pt x="1369284" y="3956979"/>
                  <a:pt x="1368855" y="3948616"/>
                </a:cubicBezTo>
                <a:cubicBezTo>
                  <a:pt x="1367140" y="3912088"/>
                  <a:pt x="1363066" y="3875918"/>
                  <a:pt x="1359779" y="3848540"/>
                </a:cubicBezTo>
                <a:cubicBezTo>
                  <a:pt x="1353846" y="3799217"/>
                  <a:pt x="1341625" y="3750752"/>
                  <a:pt x="1329760" y="3703859"/>
                </a:cubicBezTo>
                <a:lnTo>
                  <a:pt x="1329189" y="3701572"/>
                </a:lnTo>
                <a:cubicBezTo>
                  <a:pt x="1322613" y="3675552"/>
                  <a:pt x="1314537" y="3649461"/>
                  <a:pt x="1306675" y="3624299"/>
                </a:cubicBezTo>
                <a:cubicBezTo>
                  <a:pt x="1302744" y="3611504"/>
                  <a:pt x="1298742" y="3598780"/>
                  <a:pt x="1294954" y="3585985"/>
                </a:cubicBezTo>
                <a:cubicBezTo>
                  <a:pt x="1275872" y="3521007"/>
                  <a:pt x="1250571" y="3453242"/>
                  <a:pt x="1215407" y="3372681"/>
                </a:cubicBezTo>
                <a:cubicBezTo>
                  <a:pt x="1204401" y="3347376"/>
                  <a:pt x="1190892" y="3322858"/>
                  <a:pt x="1177884" y="3299125"/>
                </a:cubicBezTo>
                <a:lnTo>
                  <a:pt x="1169093" y="3283113"/>
                </a:lnTo>
                <a:cubicBezTo>
                  <a:pt x="1154799" y="3256879"/>
                  <a:pt x="1138718" y="3231145"/>
                  <a:pt x="1123138" y="3206270"/>
                </a:cubicBezTo>
                <a:cubicBezTo>
                  <a:pt x="1117778" y="3197620"/>
                  <a:pt x="1112346" y="3189042"/>
                  <a:pt x="1107057" y="3180393"/>
                </a:cubicBezTo>
                <a:cubicBezTo>
                  <a:pt x="1080541" y="3137360"/>
                  <a:pt x="1052810" y="3093970"/>
                  <a:pt x="1026080" y="3052010"/>
                </a:cubicBezTo>
                <a:lnTo>
                  <a:pt x="991988" y="2998470"/>
                </a:lnTo>
                <a:cubicBezTo>
                  <a:pt x="969260" y="2962585"/>
                  <a:pt x="946389" y="2926772"/>
                  <a:pt x="923590" y="2890960"/>
                </a:cubicBezTo>
                <a:cubicBezTo>
                  <a:pt x="905151" y="2862081"/>
                  <a:pt x="886782" y="2833274"/>
                  <a:pt x="868415" y="2804323"/>
                </a:cubicBezTo>
                <a:cubicBezTo>
                  <a:pt x="840469" y="2760361"/>
                  <a:pt x="814025" y="2714398"/>
                  <a:pt x="788438" y="2669864"/>
                </a:cubicBezTo>
                <a:cubicBezTo>
                  <a:pt x="777932" y="2651565"/>
                  <a:pt x="767426" y="2633265"/>
                  <a:pt x="756777" y="2615037"/>
                </a:cubicBezTo>
                <a:cubicBezTo>
                  <a:pt x="679444" y="2482794"/>
                  <a:pt x="606043" y="2347835"/>
                  <a:pt x="544436" y="2233249"/>
                </a:cubicBezTo>
                <a:cubicBezTo>
                  <a:pt x="520064" y="2188144"/>
                  <a:pt x="498766" y="2145182"/>
                  <a:pt x="479253" y="2101936"/>
                </a:cubicBezTo>
                <a:cubicBezTo>
                  <a:pt x="456883" y="2052469"/>
                  <a:pt x="435942" y="2001288"/>
                  <a:pt x="415715" y="1951751"/>
                </a:cubicBezTo>
                <a:lnTo>
                  <a:pt x="415001" y="1950107"/>
                </a:lnTo>
                <a:lnTo>
                  <a:pt x="399707" y="1906502"/>
                </a:lnTo>
                <a:lnTo>
                  <a:pt x="385198" y="1865114"/>
                </a:lnTo>
                <a:cubicBezTo>
                  <a:pt x="381838" y="1855463"/>
                  <a:pt x="378979" y="1845599"/>
                  <a:pt x="376193" y="1835663"/>
                </a:cubicBezTo>
                <a:cubicBezTo>
                  <a:pt x="374692" y="1830444"/>
                  <a:pt x="373191" y="1825298"/>
                  <a:pt x="371690" y="1820151"/>
                </a:cubicBezTo>
                <a:cubicBezTo>
                  <a:pt x="370260" y="1815290"/>
                  <a:pt x="368688" y="1810429"/>
                  <a:pt x="367187" y="1805569"/>
                </a:cubicBezTo>
                <a:cubicBezTo>
                  <a:pt x="363971" y="1795418"/>
                  <a:pt x="360683" y="1784982"/>
                  <a:pt x="358253" y="1774474"/>
                </a:cubicBezTo>
                <a:lnTo>
                  <a:pt x="353823" y="1755459"/>
                </a:lnTo>
                <a:cubicBezTo>
                  <a:pt x="347889" y="1730155"/>
                  <a:pt x="341815" y="1703921"/>
                  <a:pt x="337598" y="1677544"/>
                </a:cubicBezTo>
                <a:cubicBezTo>
                  <a:pt x="332381" y="1645019"/>
                  <a:pt x="327806" y="1610779"/>
                  <a:pt x="323089" y="1569819"/>
                </a:cubicBezTo>
                <a:cubicBezTo>
                  <a:pt x="317300" y="1461666"/>
                  <a:pt x="329164" y="1349725"/>
                  <a:pt x="340671" y="1241500"/>
                </a:cubicBezTo>
                <a:lnTo>
                  <a:pt x="341386" y="1234638"/>
                </a:lnTo>
                <a:cubicBezTo>
                  <a:pt x="348819" y="1164442"/>
                  <a:pt x="358467" y="1091458"/>
                  <a:pt x="369975" y="1017760"/>
                </a:cubicBezTo>
                <a:lnTo>
                  <a:pt x="380624" y="948850"/>
                </a:lnTo>
                <a:cubicBezTo>
                  <a:pt x="389986" y="887804"/>
                  <a:pt x="399707" y="824685"/>
                  <a:pt x="410214" y="762710"/>
                </a:cubicBezTo>
                <a:cubicBezTo>
                  <a:pt x="412571" y="748914"/>
                  <a:pt x="415001" y="735117"/>
                  <a:pt x="417431" y="721321"/>
                </a:cubicBezTo>
                <a:cubicBezTo>
                  <a:pt x="420935" y="701306"/>
                  <a:pt x="424436" y="681363"/>
                  <a:pt x="427724" y="661276"/>
                </a:cubicBezTo>
                <a:cubicBezTo>
                  <a:pt x="435229" y="614955"/>
                  <a:pt x="441731" y="567634"/>
                  <a:pt x="447163" y="526817"/>
                </a:cubicBezTo>
                <a:cubicBezTo>
                  <a:pt x="450665" y="500726"/>
                  <a:pt x="453381" y="474206"/>
                  <a:pt x="455954" y="448544"/>
                </a:cubicBezTo>
                <a:lnTo>
                  <a:pt x="458956" y="418879"/>
                </a:lnTo>
                <a:cubicBezTo>
                  <a:pt x="460385" y="405726"/>
                  <a:pt x="461172" y="392502"/>
                  <a:pt x="461958" y="379349"/>
                </a:cubicBezTo>
                <a:cubicBezTo>
                  <a:pt x="462386" y="372987"/>
                  <a:pt x="462744" y="366625"/>
                  <a:pt x="463172" y="360263"/>
                </a:cubicBezTo>
                <a:cubicBezTo>
                  <a:pt x="465460" y="328882"/>
                  <a:pt x="467961" y="291711"/>
                  <a:pt x="468891" y="253682"/>
                </a:cubicBezTo>
                <a:cubicBezTo>
                  <a:pt x="470176" y="199999"/>
                  <a:pt x="464459" y="146316"/>
                  <a:pt x="459027" y="94491"/>
                </a:cubicBezTo>
                <a:lnTo>
                  <a:pt x="456098" y="66398"/>
                </a:lnTo>
                <a:cubicBezTo>
                  <a:pt x="454882" y="54389"/>
                  <a:pt x="452595" y="42380"/>
                  <a:pt x="450380" y="30800"/>
                </a:cubicBezTo>
                <a:cubicBezTo>
                  <a:pt x="449379" y="25367"/>
                  <a:pt x="448307" y="20006"/>
                  <a:pt x="447378" y="14645"/>
                </a:cubicBezTo>
                <a:lnTo>
                  <a:pt x="446948" y="12000"/>
                </a:lnTo>
                <a:close/>
              </a:path>
            </a:pathLst>
          </a:custGeom>
        </p:spPr>
        <p:txBody>
          <a:bodyPr wrap="square">
            <a:noAutofit/>
          </a:bodyPr>
          <a:lstStyle/>
          <a:p>
            <a:endParaRPr lang="sv-SE"/>
          </a:p>
        </p:txBody>
      </p:sp>
    </p:spTree>
    <p:extLst>
      <p:ext uri="{BB962C8B-B14F-4D97-AF65-F5344CB8AC3E}">
        <p14:creationId xmlns:p14="http://schemas.microsoft.com/office/powerpoint/2010/main" val="3614634788"/>
      </p:ext>
    </p:extLst>
  </p:cSld>
  <p:clrMapOvr>
    <a:overrideClrMapping bg1="lt1" tx1="dk1" bg2="lt2" tx2="dk2" accent1="accent1" accent2="accent2" accent3="accent3" accent4="accent4" accent5="accent5" accent6="accent6" hlink="hlink" folHlink="folHlink"/>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ext med bild 03">
    <p:bg>
      <p:bgRef idx="1001">
        <a:schemeClr val="bg1"/>
      </p:bgRef>
    </p:bg>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03B145AB-8F85-41A7-7725-5625BE7D5E22}"/>
              </a:ext>
            </a:extLst>
          </p:cNvPr>
          <p:cNvSpPr>
            <a:spLocks noGrp="1"/>
          </p:cNvSpPr>
          <p:nvPr>
            <p:ph type="pic" sz="quarter" idx="11"/>
          </p:nvPr>
        </p:nvSpPr>
        <p:spPr>
          <a:xfrm>
            <a:off x="-1" y="-1"/>
            <a:ext cx="6250329" cy="6858000"/>
          </a:xfrm>
          <a:custGeom>
            <a:avLst/>
            <a:gdLst>
              <a:gd name="connsiteX0" fmla="*/ 0 w 6217920"/>
              <a:gd name="connsiteY0" fmla="*/ 0 h 6858000"/>
              <a:gd name="connsiteX1" fmla="*/ 5339880 w 6217920"/>
              <a:gd name="connsiteY1" fmla="*/ 0 h 6858000"/>
              <a:gd name="connsiteX2" fmla="*/ 5323233 w 6217920"/>
              <a:gd name="connsiteY2" fmla="*/ 81231 h 6858000"/>
              <a:gd name="connsiteX3" fmla="*/ 5306324 w 6217920"/>
              <a:gd name="connsiteY3" fmla="*/ 197948 h 6858000"/>
              <a:gd name="connsiteX4" fmla="*/ 5301481 w 6217920"/>
              <a:gd name="connsiteY4" fmla="*/ 241884 h 6858000"/>
              <a:gd name="connsiteX5" fmla="*/ 5293123 w 6217920"/>
              <a:gd name="connsiteY5" fmla="*/ 317654 h 6858000"/>
              <a:gd name="connsiteX6" fmla="*/ 5289067 w 6217920"/>
              <a:gd name="connsiteY6" fmla="*/ 391183 h 6858000"/>
              <a:gd name="connsiteX7" fmla="*/ 5287977 w 6217920"/>
              <a:gd name="connsiteY7" fmla="*/ 424469 h 6858000"/>
              <a:gd name="connsiteX8" fmla="*/ 5290097 w 6217920"/>
              <a:gd name="connsiteY8" fmla="*/ 610683 h 6858000"/>
              <a:gd name="connsiteX9" fmla="*/ 5307776 w 6217920"/>
              <a:gd name="connsiteY9" fmla="*/ 824070 h 6858000"/>
              <a:gd name="connsiteX10" fmla="*/ 5316981 w 6217920"/>
              <a:gd name="connsiteY10" fmla="*/ 892637 h 6858000"/>
              <a:gd name="connsiteX11" fmla="*/ 5322006 w 6217920"/>
              <a:gd name="connsiteY11" fmla="*/ 926588 h 6858000"/>
              <a:gd name="connsiteX12" fmla="*/ 5342229 w 6217920"/>
              <a:gd name="connsiteY12" fmla="*/ 1053676 h 6858000"/>
              <a:gd name="connsiteX13" fmla="*/ 5376137 w 6217920"/>
              <a:gd name="connsiteY13" fmla="*/ 1233717 h 6858000"/>
              <a:gd name="connsiteX14" fmla="*/ 5411438 w 6217920"/>
              <a:gd name="connsiteY14" fmla="*/ 1422292 h 6858000"/>
              <a:gd name="connsiteX15" fmla="*/ 5433539 w 6217920"/>
              <a:gd name="connsiteY15" fmla="*/ 1625028 h 6858000"/>
              <a:gd name="connsiteX16" fmla="*/ 5437959 w 6217920"/>
              <a:gd name="connsiteY16" fmla="*/ 1750301 h 6858000"/>
              <a:gd name="connsiteX17" fmla="*/ 5433599 w 6217920"/>
              <a:gd name="connsiteY17" fmla="*/ 1916120 h 6858000"/>
              <a:gd name="connsiteX18" fmla="*/ 5350041 w 6217920"/>
              <a:gd name="connsiteY18" fmla="*/ 2336541 h 6858000"/>
              <a:gd name="connsiteX19" fmla="*/ 5285797 w 6217920"/>
              <a:gd name="connsiteY19" fmla="*/ 2554770 h 6858000"/>
              <a:gd name="connsiteX20" fmla="*/ 5230454 w 6217920"/>
              <a:gd name="connsiteY20" fmla="*/ 2741407 h 6858000"/>
              <a:gd name="connsiteX21" fmla="*/ 5211443 w 6217920"/>
              <a:gd name="connsiteY21" fmla="*/ 2808220 h 6858000"/>
              <a:gd name="connsiteX22" fmla="*/ 5114018 w 6217920"/>
              <a:gd name="connsiteY22" fmla="*/ 3161222 h 6858000"/>
              <a:gd name="connsiteX23" fmla="*/ 5045960 w 6217920"/>
              <a:gd name="connsiteY23" fmla="*/ 3613475 h 6858000"/>
              <a:gd name="connsiteX24" fmla="*/ 5043658 w 6217920"/>
              <a:gd name="connsiteY24" fmla="*/ 3682768 h 6858000"/>
              <a:gd name="connsiteX25" fmla="*/ 5043234 w 6217920"/>
              <a:gd name="connsiteY25" fmla="*/ 3713753 h 6858000"/>
              <a:gd name="connsiteX26" fmla="*/ 5044324 w 6217920"/>
              <a:gd name="connsiteY26" fmla="*/ 3798721 h 6858000"/>
              <a:gd name="connsiteX27" fmla="*/ 5044930 w 6217920"/>
              <a:gd name="connsiteY27" fmla="*/ 3819478 h 6858000"/>
              <a:gd name="connsiteX28" fmla="*/ 5054617 w 6217920"/>
              <a:gd name="connsiteY28" fmla="*/ 4007145 h 6858000"/>
              <a:gd name="connsiteX29" fmla="*/ 5093430 w 6217920"/>
              <a:gd name="connsiteY29" fmla="*/ 4426839 h 6858000"/>
              <a:gd name="connsiteX30" fmla="*/ 5155433 w 6217920"/>
              <a:gd name="connsiteY30" fmla="*/ 4866745 h 6858000"/>
              <a:gd name="connsiteX31" fmla="*/ 5191038 w 6217920"/>
              <a:gd name="connsiteY31" fmla="*/ 5096291 h 6858000"/>
              <a:gd name="connsiteX32" fmla="*/ 5194186 w 6217920"/>
              <a:gd name="connsiteY32" fmla="*/ 5116746 h 6858000"/>
              <a:gd name="connsiteX33" fmla="*/ 5221615 w 6217920"/>
              <a:gd name="connsiteY33" fmla="*/ 5277906 h 6858000"/>
              <a:gd name="connsiteX34" fmla="*/ 5271750 w 6217920"/>
              <a:gd name="connsiteY34" fmla="*/ 5503397 h 6858000"/>
              <a:gd name="connsiteX35" fmla="*/ 5321765 w 6217920"/>
              <a:gd name="connsiteY35" fmla="*/ 5670124 h 6858000"/>
              <a:gd name="connsiteX36" fmla="*/ 5328850 w 6217920"/>
              <a:gd name="connsiteY36" fmla="*/ 5691609 h 6858000"/>
              <a:gd name="connsiteX37" fmla="*/ 5394243 w 6217920"/>
              <a:gd name="connsiteY37" fmla="*/ 5865537 h 6858000"/>
              <a:gd name="connsiteX38" fmla="*/ 5500023 w 6217920"/>
              <a:gd name="connsiteY38" fmla="*/ 6083826 h 6858000"/>
              <a:gd name="connsiteX39" fmla="*/ 5578314 w 6217920"/>
              <a:gd name="connsiteY39" fmla="*/ 6226770 h 6858000"/>
              <a:gd name="connsiteX40" fmla="*/ 5599203 w 6217920"/>
              <a:gd name="connsiteY40" fmla="*/ 6264171 h 6858000"/>
              <a:gd name="connsiteX41" fmla="*/ 5639711 w 6217920"/>
              <a:gd name="connsiteY41" fmla="*/ 6334795 h 6858000"/>
              <a:gd name="connsiteX42" fmla="*/ 5657997 w 6217920"/>
              <a:gd name="connsiteY42" fmla="*/ 6366386 h 6858000"/>
              <a:gd name="connsiteX43" fmla="*/ 5694932 w 6217920"/>
              <a:gd name="connsiteY43" fmla="*/ 6427873 h 6858000"/>
              <a:gd name="connsiteX44" fmla="*/ 5728113 w 6217920"/>
              <a:gd name="connsiteY44" fmla="*/ 6478042 h 6858000"/>
              <a:gd name="connsiteX45" fmla="*/ 5761296 w 6217920"/>
              <a:gd name="connsiteY45" fmla="*/ 6528211 h 6858000"/>
              <a:gd name="connsiteX46" fmla="*/ 5761598 w 6217920"/>
              <a:gd name="connsiteY46" fmla="*/ 6527789 h 6858000"/>
              <a:gd name="connsiteX47" fmla="*/ 5766080 w 6217920"/>
              <a:gd name="connsiteY47" fmla="*/ 6534384 h 6858000"/>
              <a:gd name="connsiteX48" fmla="*/ 5803923 w 6217920"/>
              <a:gd name="connsiteY48" fmla="*/ 6586612 h 6858000"/>
              <a:gd name="connsiteX49" fmla="*/ 5819363 w 6217920"/>
              <a:gd name="connsiteY49" fmla="*/ 6607308 h 6858000"/>
              <a:gd name="connsiteX50" fmla="*/ 5935678 w 6217920"/>
              <a:gd name="connsiteY50" fmla="*/ 6757152 h 6858000"/>
              <a:gd name="connsiteX51" fmla="*/ 6020898 w 6217920"/>
              <a:gd name="connsiteY51" fmla="*/ 6857998 h 6858000"/>
              <a:gd name="connsiteX52" fmla="*/ 6217920 w 6217920"/>
              <a:gd name="connsiteY52" fmla="*/ 6857998 h 6858000"/>
              <a:gd name="connsiteX53" fmla="*/ 6217920 w 6217920"/>
              <a:gd name="connsiteY53" fmla="*/ 6858000 h 6858000"/>
              <a:gd name="connsiteX54" fmla="*/ 0 w 6217920"/>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17920" h="6858000">
                <a:moveTo>
                  <a:pt x="0" y="0"/>
                </a:moveTo>
                <a:lnTo>
                  <a:pt x="5339880" y="0"/>
                </a:lnTo>
                <a:lnTo>
                  <a:pt x="5323233" y="81231"/>
                </a:lnTo>
                <a:cubicBezTo>
                  <a:pt x="5316133" y="121559"/>
                  <a:pt x="5310532" y="160276"/>
                  <a:pt x="5306324" y="197948"/>
                </a:cubicBezTo>
                <a:lnTo>
                  <a:pt x="5301481" y="241884"/>
                </a:lnTo>
                <a:lnTo>
                  <a:pt x="5293123" y="317654"/>
                </a:lnTo>
                <a:cubicBezTo>
                  <a:pt x="5290400" y="342164"/>
                  <a:pt x="5289734" y="367097"/>
                  <a:pt x="5289067" y="391183"/>
                </a:cubicBezTo>
                <a:cubicBezTo>
                  <a:pt x="5288764" y="402318"/>
                  <a:pt x="5288461" y="413394"/>
                  <a:pt x="5287977" y="424469"/>
                </a:cubicBezTo>
                <a:cubicBezTo>
                  <a:pt x="5285313" y="485228"/>
                  <a:pt x="5286040" y="547865"/>
                  <a:pt x="5290097" y="610683"/>
                </a:cubicBezTo>
                <a:cubicBezTo>
                  <a:pt x="5294154" y="672412"/>
                  <a:pt x="5299603" y="738255"/>
                  <a:pt x="5307776" y="824070"/>
                </a:cubicBezTo>
                <a:cubicBezTo>
                  <a:pt x="5309957" y="847006"/>
                  <a:pt x="5313530" y="870185"/>
                  <a:pt x="5316981" y="892637"/>
                </a:cubicBezTo>
                <a:cubicBezTo>
                  <a:pt x="5318736" y="903953"/>
                  <a:pt x="5320432" y="915271"/>
                  <a:pt x="5322006" y="926588"/>
                </a:cubicBezTo>
                <a:cubicBezTo>
                  <a:pt x="5328062" y="969798"/>
                  <a:pt x="5335266" y="1013068"/>
                  <a:pt x="5342229" y="1053676"/>
                </a:cubicBezTo>
                <a:cubicBezTo>
                  <a:pt x="5352463" y="1113952"/>
                  <a:pt x="5364512" y="1174833"/>
                  <a:pt x="5376137" y="1233717"/>
                </a:cubicBezTo>
                <a:cubicBezTo>
                  <a:pt x="5388308" y="1295385"/>
                  <a:pt x="5400843" y="1359111"/>
                  <a:pt x="5411438" y="1422292"/>
                </a:cubicBezTo>
                <a:cubicBezTo>
                  <a:pt x="5419734" y="1481721"/>
                  <a:pt x="5428877" y="1552286"/>
                  <a:pt x="5433539" y="1625028"/>
                </a:cubicBezTo>
                <a:cubicBezTo>
                  <a:pt x="5436022" y="1663518"/>
                  <a:pt x="5437474" y="1704488"/>
                  <a:pt x="5437959" y="1750301"/>
                </a:cubicBezTo>
                <a:cubicBezTo>
                  <a:pt x="5438564" y="1799563"/>
                  <a:pt x="5438564" y="1857781"/>
                  <a:pt x="5433599" y="1916120"/>
                </a:cubicBezTo>
                <a:cubicBezTo>
                  <a:pt x="5409017" y="2087508"/>
                  <a:pt x="5383283" y="2217199"/>
                  <a:pt x="5350041" y="2336541"/>
                </a:cubicBezTo>
                <a:cubicBezTo>
                  <a:pt x="5329758" y="2409526"/>
                  <a:pt x="5307413" y="2483358"/>
                  <a:pt x="5285797" y="2554770"/>
                </a:cubicBezTo>
                <a:cubicBezTo>
                  <a:pt x="5267330" y="2615832"/>
                  <a:pt x="5248197" y="2679013"/>
                  <a:pt x="5230454" y="2741407"/>
                </a:cubicBezTo>
                <a:lnTo>
                  <a:pt x="5211443" y="2808220"/>
                </a:lnTo>
                <a:cubicBezTo>
                  <a:pt x="5178503" y="2923809"/>
                  <a:pt x="5144475" y="3043273"/>
                  <a:pt x="5114018" y="3161222"/>
                </a:cubicBezTo>
                <a:cubicBezTo>
                  <a:pt x="5074539" y="3313607"/>
                  <a:pt x="5058010" y="3468654"/>
                  <a:pt x="5045960" y="3613475"/>
                </a:cubicBezTo>
                <a:cubicBezTo>
                  <a:pt x="5044021" y="3636592"/>
                  <a:pt x="5043841" y="3660073"/>
                  <a:pt x="5043658" y="3682768"/>
                </a:cubicBezTo>
                <a:cubicBezTo>
                  <a:pt x="5043598" y="3693116"/>
                  <a:pt x="5043476" y="3703405"/>
                  <a:pt x="5043234" y="3713753"/>
                </a:cubicBezTo>
                <a:cubicBezTo>
                  <a:pt x="5042569" y="3742136"/>
                  <a:pt x="5043476" y="3770943"/>
                  <a:pt x="5044324" y="3798721"/>
                </a:cubicBezTo>
                <a:lnTo>
                  <a:pt x="5044930" y="3819478"/>
                </a:lnTo>
                <a:cubicBezTo>
                  <a:pt x="5046445" y="3878242"/>
                  <a:pt x="5049593" y="3939607"/>
                  <a:pt x="5054617" y="4007145"/>
                </a:cubicBezTo>
                <a:cubicBezTo>
                  <a:pt x="5066546" y="4164554"/>
                  <a:pt x="5079263" y="4301808"/>
                  <a:pt x="5093430" y="4426839"/>
                </a:cubicBezTo>
                <a:cubicBezTo>
                  <a:pt x="5110445" y="4577529"/>
                  <a:pt x="5134363" y="4731185"/>
                  <a:pt x="5155433" y="4866745"/>
                </a:cubicBezTo>
                <a:cubicBezTo>
                  <a:pt x="5167485" y="4944391"/>
                  <a:pt x="5179351" y="5020280"/>
                  <a:pt x="5191038" y="5096291"/>
                </a:cubicBezTo>
                <a:lnTo>
                  <a:pt x="5194186" y="5116746"/>
                </a:lnTo>
                <a:cubicBezTo>
                  <a:pt x="5202360" y="5169821"/>
                  <a:pt x="5210776" y="5224711"/>
                  <a:pt x="5221615" y="5277906"/>
                </a:cubicBezTo>
                <a:cubicBezTo>
                  <a:pt x="5236510" y="5351194"/>
                  <a:pt x="5253403" y="5427084"/>
                  <a:pt x="5271750" y="5503397"/>
                </a:cubicBezTo>
                <a:cubicBezTo>
                  <a:pt x="5285434" y="5559861"/>
                  <a:pt x="5303901" y="5615900"/>
                  <a:pt x="5321765" y="5670124"/>
                </a:cubicBezTo>
                <a:lnTo>
                  <a:pt x="5328850" y="5691609"/>
                </a:lnTo>
                <a:cubicBezTo>
                  <a:pt x="5349253" y="5754002"/>
                  <a:pt x="5371234" y="5812524"/>
                  <a:pt x="5394243" y="5865537"/>
                </a:cubicBezTo>
                <a:cubicBezTo>
                  <a:pt x="5422518" y="5930716"/>
                  <a:pt x="5456123" y="6000070"/>
                  <a:pt x="5500023" y="6083826"/>
                </a:cubicBezTo>
                <a:cubicBezTo>
                  <a:pt x="5525272" y="6131939"/>
                  <a:pt x="5552216" y="6180171"/>
                  <a:pt x="5578314" y="6226770"/>
                </a:cubicBezTo>
                <a:lnTo>
                  <a:pt x="5599203" y="6264171"/>
                </a:lnTo>
                <a:cubicBezTo>
                  <a:pt x="5612464" y="6287894"/>
                  <a:pt x="5625966" y="6311436"/>
                  <a:pt x="5639711" y="6334795"/>
                </a:cubicBezTo>
                <a:cubicBezTo>
                  <a:pt x="5645948" y="6345205"/>
                  <a:pt x="5651942" y="6355795"/>
                  <a:pt x="5657997" y="6366386"/>
                </a:cubicBezTo>
                <a:cubicBezTo>
                  <a:pt x="5669684" y="6386841"/>
                  <a:pt x="5681793" y="6408022"/>
                  <a:pt x="5694932" y="6427873"/>
                </a:cubicBezTo>
                <a:lnTo>
                  <a:pt x="5728113" y="6478042"/>
                </a:lnTo>
                <a:lnTo>
                  <a:pt x="5761296" y="6528211"/>
                </a:lnTo>
                <a:lnTo>
                  <a:pt x="5761598" y="6527789"/>
                </a:lnTo>
                <a:lnTo>
                  <a:pt x="5766080" y="6534384"/>
                </a:lnTo>
                <a:cubicBezTo>
                  <a:pt x="5778188" y="6552237"/>
                  <a:pt x="5791025" y="6569425"/>
                  <a:pt x="5803923" y="6586612"/>
                </a:cubicBezTo>
                <a:lnTo>
                  <a:pt x="5819363" y="6607308"/>
                </a:lnTo>
                <a:cubicBezTo>
                  <a:pt x="5850484" y="6649067"/>
                  <a:pt x="5891841" y="6703896"/>
                  <a:pt x="5935678" y="6757152"/>
                </a:cubicBezTo>
                <a:lnTo>
                  <a:pt x="6020898" y="6857998"/>
                </a:lnTo>
                <a:lnTo>
                  <a:pt x="6217920" y="6857998"/>
                </a:lnTo>
                <a:lnTo>
                  <a:pt x="6217920" y="6858000"/>
                </a:lnTo>
                <a:lnTo>
                  <a:pt x="0" y="6858000"/>
                </a:lnTo>
                <a:close/>
              </a:path>
            </a:pathLst>
          </a:custGeom>
        </p:spPr>
        <p:txBody>
          <a:bodyPr wrap="square">
            <a:noAutofit/>
          </a:bodyPr>
          <a:lstStyle/>
          <a:p>
            <a:endParaRPr lang="sv-SE"/>
          </a:p>
        </p:txBody>
      </p:sp>
      <p:sp>
        <p:nvSpPr>
          <p:cNvPr id="3" name="Platshållare för bildnummer 2">
            <a:extLst>
              <a:ext uri="{FF2B5EF4-FFF2-40B4-BE49-F238E27FC236}">
                <a16:creationId xmlns:a16="http://schemas.microsoft.com/office/drawing/2014/main" id="{E07ABA19-2246-057C-0F1D-2921D4D4277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
        <p:nvSpPr>
          <p:cNvPr id="10" name="Frihandsfigur 9">
            <a:extLst>
              <a:ext uri="{FF2B5EF4-FFF2-40B4-BE49-F238E27FC236}">
                <a16:creationId xmlns:a16="http://schemas.microsoft.com/office/drawing/2014/main" id="{D30D39C6-17DE-251F-023E-38F9A099D59D}"/>
              </a:ext>
            </a:extLst>
          </p:cNvPr>
          <p:cNvSpPr/>
          <p:nvPr userDrawn="1"/>
        </p:nvSpPr>
        <p:spPr>
          <a:xfrm>
            <a:off x="5043004" y="-2394956"/>
            <a:ext cx="7217165" cy="11647911"/>
          </a:xfrm>
          <a:custGeom>
            <a:avLst/>
            <a:gdLst>
              <a:gd name="connsiteX0" fmla="*/ 4008920 w 7217165"/>
              <a:gd name="connsiteY0" fmla="*/ 11630397 h 11647911"/>
              <a:gd name="connsiteX1" fmla="*/ 4701171 w 7217165"/>
              <a:gd name="connsiteY1" fmla="*/ 11630397 h 11647911"/>
              <a:gd name="connsiteX2" fmla="*/ 4638467 w 7217165"/>
              <a:gd name="connsiteY2" fmla="*/ 11636201 h 11647911"/>
              <a:gd name="connsiteX3" fmla="*/ 4436049 w 7217165"/>
              <a:gd name="connsiteY3" fmla="*/ 11647518 h 11647911"/>
              <a:gd name="connsiteX4" fmla="*/ 4198066 w 7217165"/>
              <a:gd name="connsiteY4" fmla="*/ 11645725 h 11647911"/>
              <a:gd name="connsiteX5" fmla="*/ 296876 w 7217165"/>
              <a:gd name="connsiteY5" fmla="*/ 2394957 h 11647911"/>
              <a:gd name="connsiteX6" fmla="*/ 7217165 w 7217165"/>
              <a:gd name="connsiteY6" fmla="*/ 2394957 h 11647911"/>
              <a:gd name="connsiteX7" fmla="*/ 7217165 w 7217165"/>
              <a:gd name="connsiteY7" fmla="*/ 9252957 h 11647911"/>
              <a:gd name="connsiteX8" fmla="*/ 977895 w 7217165"/>
              <a:gd name="connsiteY8" fmla="*/ 9252957 h 11647911"/>
              <a:gd name="connsiteX9" fmla="*/ 892674 w 7217165"/>
              <a:gd name="connsiteY9" fmla="*/ 9152111 h 11647911"/>
              <a:gd name="connsiteX10" fmla="*/ 776358 w 7217165"/>
              <a:gd name="connsiteY10" fmla="*/ 9002267 h 11647911"/>
              <a:gd name="connsiteX11" fmla="*/ 760919 w 7217165"/>
              <a:gd name="connsiteY11" fmla="*/ 8981571 h 11647911"/>
              <a:gd name="connsiteX12" fmla="*/ 723075 w 7217165"/>
              <a:gd name="connsiteY12" fmla="*/ 8929343 h 11647911"/>
              <a:gd name="connsiteX13" fmla="*/ 718593 w 7217165"/>
              <a:gd name="connsiteY13" fmla="*/ 8922748 h 11647911"/>
              <a:gd name="connsiteX14" fmla="*/ 718291 w 7217165"/>
              <a:gd name="connsiteY14" fmla="*/ 8923170 h 11647911"/>
              <a:gd name="connsiteX15" fmla="*/ 685109 w 7217165"/>
              <a:gd name="connsiteY15" fmla="*/ 8873001 h 11647911"/>
              <a:gd name="connsiteX16" fmla="*/ 651928 w 7217165"/>
              <a:gd name="connsiteY16" fmla="*/ 8822832 h 11647911"/>
              <a:gd name="connsiteX17" fmla="*/ 614992 w 7217165"/>
              <a:gd name="connsiteY17" fmla="*/ 8761345 h 11647911"/>
              <a:gd name="connsiteX18" fmla="*/ 596706 w 7217165"/>
              <a:gd name="connsiteY18" fmla="*/ 8729754 h 11647911"/>
              <a:gd name="connsiteX19" fmla="*/ 556199 w 7217165"/>
              <a:gd name="connsiteY19" fmla="*/ 8659130 h 11647911"/>
              <a:gd name="connsiteX20" fmla="*/ 535309 w 7217165"/>
              <a:gd name="connsiteY20" fmla="*/ 8621729 h 11647911"/>
              <a:gd name="connsiteX21" fmla="*/ 457019 w 7217165"/>
              <a:gd name="connsiteY21" fmla="*/ 8478785 h 11647911"/>
              <a:gd name="connsiteX22" fmla="*/ 351238 w 7217165"/>
              <a:gd name="connsiteY22" fmla="*/ 8260496 h 11647911"/>
              <a:gd name="connsiteX23" fmla="*/ 285845 w 7217165"/>
              <a:gd name="connsiteY23" fmla="*/ 8086568 h 11647911"/>
              <a:gd name="connsiteX24" fmla="*/ 278760 w 7217165"/>
              <a:gd name="connsiteY24" fmla="*/ 8065083 h 11647911"/>
              <a:gd name="connsiteX25" fmla="*/ 228745 w 7217165"/>
              <a:gd name="connsiteY25" fmla="*/ 7898356 h 11647911"/>
              <a:gd name="connsiteX26" fmla="*/ 178610 w 7217165"/>
              <a:gd name="connsiteY26" fmla="*/ 7672865 h 11647911"/>
              <a:gd name="connsiteX27" fmla="*/ 151181 w 7217165"/>
              <a:gd name="connsiteY27" fmla="*/ 7511705 h 11647911"/>
              <a:gd name="connsiteX28" fmla="*/ 148033 w 7217165"/>
              <a:gd name="connsiteY28" fmla="*/ 7491250 h 11647911"/>
              <a:gd name="connsiteX29" fmla="*/ 112429 w 7217165"/>
              <a:gd name="connsiteY29" fmla="*/ 7261704 h 11647911"/>
              <a:gd name="connsiteX30" fmla="*/ 50426 w 7217165"/>
              <a:gd name="connsiteY30" fmla="*/ 6821798 h 11647911"/>
              <a:gd name="connsiteX31" fmla="*/ 11614 w 7217165"/>
              <a:gd name="connsiteY31" fmla="*/ 6402104 h 11647911"/>
              <a:gd name="connsiteX32" fmla="*/ 1925 w 7217165"/>
              <a:gd name="connsiteY32" fmla="*/ 6214437 h 11647911"/>
              <a:gd name="connsiteX33" fmla="*/ 1321 w 7217165"/>
              <a:gd name="connsiteY33" fmla="*/ 6193680 h 11647911"/>
              <a:gd name="connsiteX34" fmla="*/ 231 w 7217165"/>
              <a:gd name="connsiteY34" fmla="*/ 6108712 h 11647911"/>
              <a:gd name="connsiteX35" fmla="*/ 654 w 7217165"/>
              <a:gd name="connsiteY35" fmla="*/ 6077727 h 11647911"/>
              <a:gd name="connsiteX36" fmla="*/ 2955 w 7217165"/>
              <a:gd name="connsiteY36" fmla="*/ 6008434 h 11647911"/>
              <a:gd name="connsiteX37" fmla="*/ 71014 w 7217165"/>
              <a:gd name="connsiteY37" fmla="*/ 5556181 h 11647911"/>
              <a:gd name="connsiteX38" fmla="*/ 168439 w 7217165"/>
              <a:gd name="connsiteY38" fmla="*/ 5203179 h 11647911"/>
              <a:gd name="connsiteX39" fmla="*/ 187450 w 7217165"/>
              <a:gd name="connsiteY39" fmla="*/ 5136366 h 11647911"/>
              <a:gd name="connsiteX40" fmla="*/ 242793 w 7217165"/>
              <a:gd name="connsiteY40" fmla="*/ 4949729 h 11647911"/>
              <a:gd name="connsiteX41" fmla="*/ 307037 w 7217165"/>
              <a:gd name="connsiteY41" fmla="*/ 4731500 h 11647911"/>
              <a:gd name="connsiteX42" fmla="*/ 390595 w 7217165"/>
              <a:gd name="connsiteY42" fmla="*/ 4311079 h 11647911"/>
              <a:gd name="connsiteX43" fmla="*/ 394955 w 7217165"/>
              <a:gd name="connsiteY43" fmla="*/ 4145260 h 11647911"/>
              <a:gd name="connsiteX44" fmla="*/ 390536 w 7217165"/>
              <a:gd name="connsiteY44" fmla="*/ 4019987 h 11647911"/>
              <a:gd name="connsiteX45" fmla="*/ 368434 w 7217165"/>
              <a:gd name="connsiteY45" fmla="*/ 3817251 h 11647911"/>
              <a:gd name="connsiteX46" fmla="*/ 333133 w 7217165"/>
              <a:gd name="connsiteY46" fmla="*/ 3628676 h 11647911"/>
              <a:gd name="connsiteX47" fmla="*/ 299225 w 7217165"/>
              <a:gd name="connsiteY47" fmla="*/ 3448635 h 11647911"/>
              <a:gd name="connsiteX48" fmla="*/ 279001 w 7217165"/>
              <a:gd name="connsiteY48" fmla="*/ 3321547 h 11647911"/>
              <a:gd name="connsiteX49" fmla="*/ 273977 w 7217165"/>
              <a:gd name="connsiteY49" fmla="*/ 3287596 h 11647911"/>
              <a:gd name="connsiteX50" fmla="*/ 264772 w 7217165"/>
              <a:gd name="connsiteY50" fmla="*/ 3219029 h 11647911"/>
              <a:gd name="connsiteX51" fmla="*/ 247092 w 7217165"/>
              <a:gd name="connsiteY51" fmla="*/ 3005642 h 11647911"/>
              <a:gd name="connsiteX52" fmla="*/ 244973 w 7217165"/>
              <a:gd name="connsiteY52" fmla="*/ 2819428 h 11647911"/>
              <a:gd name="connsiteX53" fmla="*/ 246063 w 7217165"/>
              <a:gd name="connsiteY53" fmla="*/ 2786142 h 11647911"/>
              <a:gd name="connsiteX54" fmla="*/ 250119 w 7217165"/>
              <a:gd name="connsiteY54" fmla="*/ 2712613 h 11647911"/>
              <a:gd name="connsiteX55" fmla="*/ 258476 w 7217165"/>
              <a:gd name="connsiteY55" fmla="*/ 2636843 h 11647911"/>
              <a:gd name="connsiteX56" fmla="*/ 263320 w 7217165"/>
              <a:gd name="connsiteY56" fmla="*/ 2592907 h 11647911"/>
              <a:gd name="connsiteX57" fmla="*/ 280228 w 7217165"/>
              <a:gd name="connsiteY57" fmla="*/ 2476190 h 11647911"/>
              <a:gd name="connsiteX58" fmla="*/ 4084376 w 7217165"/>
              <a:gd name="connsiteY58" fmla="*/ 1458 h 11647911"/>
              <a:gd name="connsiteX59" fmla="*/ 4296664 w 7217165"/>
              <a:gd name="connsiteY59" fmla="*/ 13803 h 11647911"/>
              <a:gd name="connsiteX60" fmla="*/ 4332794 w 7217165"/>
              <a:gd name="connsiteY60" fmla="*/ 17518 h 11647911"/>
              <a:gd name="connsiteX61" fmla="*/ 3622268 w 7217165"/>
              <a:gd name="connsiteY61" fmla="*/ 17518 h 11647911"/>
              <a:gd name="connsiteX62" fmla="*/ 3730008 w 7217165"/>
              <a:gd name="connsiteY62" fmla="*/ 8228 h 11647911"/>
              <a:gd name="connsiteX63" fmla="*/ 3829764 w 7217165"/>
              <a:gd name="connsiteY63" fmla="*/ 3515 h 11647911"/>
              <a:gd name="connsiteX64" fmla="*/ 3873905 w 7217165"/>
              <a:gd name="connsiteY64" fmla="*/ 2365 h 11647911"/>
              <a:gd name="connsiteX65" fmla="*/ 4084376 w 7217165"/>
              <a:gd name="connsiteY65" fmla="*/ 1458 h 1164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17165" h="11647911">
                <a:moveTo>
                  <a:pt x="4008920" y="11630397"/>
                </a:moveTo>
                <a:lnTo>
                  <a:pt x="4701171" y="11630397"/>
                </a:lnTo>
                <a:lnTo>
                  <a:pt x="4638467" y="11636201"/>
                </a:lnTo>
                <a:cubicBezTo>
                  <a:pt x="4573558" y="11641769"/>
                  <a:pt x="4504169" y="11647034"/>
                  <a:pt x="4436049" y="11647518"/>
                </a:cubicBezTo>
                <a:cubicBezTo>
                  <a:pt x="4353217" y="11648153"/>
                  <a:pt x="4274503" y="11648305"/>
                  <a:pt x="4198066" y="11645725"/>
                </a:cubicBezTo>
                <a:close/>
                <a:moveTo>
                  <a:pt x="296876" y="2394957"/>
                </a:moveTo>
                <a:lnTo>
                  <a:pt x="7217165" y="2394957"/>
                </a:lnTo>
                <a:lnTo>
                  <a:pt x="7217165" y="9252957"/>
                </a:lnTo>
                <a:lnTo>
                  <a:pt x="977895" y="9252957"/>
                </a:lnTo>
                <a:lnTo>
                  <a:pt x="892674" y="9152111"/>
                </a:lnTo>
                <a:cubicBezTo>
                  <a:pt x="848836" y="9098855"/>
                  <a:pt x="807481" y="9044026"/>
                  <a:pt x="776358" y="9002267"/>
                </a:cubicBezTo>
                <a:lnTo>
                  <a:pt x="760919" y="8981571"/>
                </a:lnTo>
                <a:cubicBezTo>
                  <a:pt x="748021" y="8964384"/>
                  <a:pt x="735184" y="8947196"/>
                  <a:pt x="723075" y="8929343"/>
                </a:cubicBezTo>
                <a:lnTo>
                  <a:pt x="718593" y="8922748"/>
                </a:lnTo>
                <a:lnTo>
                  <a:pt x="718291" y="8923170"/>
                </a:lnTo>
                <a:lnTo>
                  <a:pt x="685109" y="8873001"/>
                </a:lnTo>
                <a:lnTo>
                  <a:pt x="651928" y="8822832"/>
                </a:lnTo>
                <a:cubicBezTo>
                  <a:pt x="638788" y="8802981"/>
                  <a:pt x="626679" y="8781800"/>
                  <a:pt x="614992" y="8761345"/>
                </a:cubicBezTo>
                <a:cubicBezTo>
                  <a:pt x="608938" y="8750754"/>
                  <a:pt x="602943" y="8740164"/>
                  <a:pt x="596706" y="8729754"/>
                </a:cubicBezTo>
                <a:cubicBezTo>
                  <a:pt x="582963" y="8706395"/>
                  <a:pt x="569459" y="8682853"/>
                  <a:pt x="556199" y="8659130"/>
                </a:cubicBezTo>
                <a:lnTo>
                  <a:pt x="535309" y="8621729"/>
                </a:lnTo>
                <a:cubicBezTo>
                  <a:pt x="509213" y="8575130"/>
                  <a:pt x="482269" y="8526898"/>
                  <a:pt x="457019" y="8478785"/>
                </a:cubicBezTo>
                <a:cubicBezTo>
                  <a:pt x="413119" y="8395029"/>
                  <a:pt x="379514" y="8325675"/>
                  <a:pt x="351238" y="8260496"/>
                </a:cubicBezTo>
                <a:cubicBezTo>
                  <a:pt x="328229" y="8207483"/>
                  <a:pt x="306249" y="8148961"/>
                  <a:pt x="285845" y="8086568"/>
                </a:cubicBezTo>
                <a:lnTo>
                  <a:pt x="278760" y="8065083"/>
                </a:lnTo>
                <a:cubicBezTo>
                  <a:pt x="260898" y="8010859"/>
                  <a:pt x="242430" y="7954820"/>
                  <a:pt x="228745" y="7898356"/>
                </a:cubicBezTo>
                <a:cubicBezTo>
                  <a:pt x="210399" y="7822043"/>
                  <a:pt x="193505" y="7746153"/>
                  <a:pt x="178610" y="7672865"/>
                </a:cubicBezTo>
                <a:cubicBezTo>
                  <a:pt x="167771" y="7619670"/>
                  <a:pt x="159355" y="7564780"/>
                  <a:pt x="151181" y="7511705"/>
                </a:cubicBezTo>
                <a:lnTo>
                  <a:pt x="148033" y="7491250"/>
                </a:lnTo>
                <a:cubicBezTo>
                  <a:pt x="136346" y="7415239"/>
                  <a:pt x="124480" y="7339350"/>
                  <a:pt x="112429" y="7261704"/>
                </a:cubicBezTo>
                <a:cubicBezTo>
                  <a:pt x="91358" y="7126144"/>
                  <a:pt x="67440" y="6972488"/>
                  <a:pt x="50426" y="6821798"/>
                </a:cubicBezTo>
                <a:cubicBezTo>
                  <a:pt x="36258" y="6696767"/>
                  <a:pt x="23542" y="6559513"/>
                  <a:pt x="11614" y="6402104"/>
                </a:cubicBezTo>
                <a:cubicBezTo>
                  <a:pt x="6588" y="6334566"/>
                  <a:pt x="3440" y="6273201"/>
                  <a:pt x="1925" y="6214437"/>
                </a:cubicBezTo>
                <a:lnTo>
                  <a:pt x="1321" y="6193680"/>
                </a:lnTo>
                <a:cubicBezTo>
                  <a:pt x="472" y="6165902"/>
                  <a:pt x="-436" y="6137095"/>
                  <a:pt x="231" y="6108712"/>
                </a:cubicBezTo>
                <a:cubicBezTo>
                  <a:pt x="472" y="6098364"/>
                  <a:pt x="595" y="6088075"/>
                  <a:pt x="654" y="6077727"/>
                </a:cubicBezTo>
                <a:cubicBezTo>
                  <a:pt x="837" y="6055032"/>
                  <a:pt x="1017" y="6031551"/>
                  <a:pt x="2955" y="6008434"/>
                </a:cubicBezTo>
                <a:cubicBezTo>
                  <a:pt x="15005" y="5863613"/>
                  <a:pt x="31535" y="5708566"/>
                  <a:pt x="71014" y="5556181"/>
                </a:cubicBezTo>
                <a:cubicBezTo>
                  <a:pt x="101471" y="5438232"/>
                  <a:pt x="135499" y="5318768"/>
                  <a:pt x="168439" y="5203179"/>
                </a:cubicBezTo>
                <a:lnTo>
                  <a:pt x="187450" y="5136366"/>
                </a:lnTo>
                <a:cubicBezTo>
                  <a:pt x="205192" y="5073972"/>
                  <a:pt x="224325" y="5010791"/>
                  <a:pt x="242793" y="4949729"/>
                </a:cubicBezTo>
                <a:cubicBezTo>
                  <a:pt x="264409" y="4878317"/>
                  <a:pt x="286753" y="4804485"/>
                  <a:pt x="307037" y="4731500"/>
                </a:cubicBezTo>
                <a:cubicBezTo>
                  <a:pt x="340278" y="4612158"/>
                  <a:pt x="366012" y="4482467"/>
                  <a:pt x="390595" y="4311079"/>
                </a:cubicBezTo>
                <a:cubicBezTo>
                  <a:pt x="395560" y="4252740"/>
                  <a:pt x="395560" y="4194522"/>
                  <a:pt x="394955" y="4145260"/>
                </a:cubicBezTo>
                <a:cubicBezTo>
                  <a:pt x="394470" y="4099447"/>
                  <a:pt x="393018" y="4058477"/>
                  <a:pt x="390536" y="4019987"/>
                </a:cubicBezTo>
                <a:cubicBezTo>
                  <a:pt x="385872" y="3947245"/>
                  <a:pt x="376730" y="3876680"/>
                  <a:pt x="368434" y="3817251"/>
                </a:cubicBezTo>
                <a:cubicBezTo>
                  <a:pt x="357839" y="3754070"/>
                  <a:pt x="345304" y="3690344"/>
                  <a:pt x="333133" y="3628676"/>
                </a:cubicBezTo>
                <a:cubicBezTo>
                  <a:pt x="321509" y="3569792"/>
                  <a:pt x="309458" y="3508911"/>
                  <a:pt x="299225" y="3448635"/>
                </a:cubicBezTo>
                <a:cubicBezTo>
                  <a:pt x="292262" y="3408027"/>
                  <a:pt x="285057" y="3364757"/>
                  <a:pt x="279001" y="3321547"/>
                </a:cubicBezTo>
                <a:cubicBezTo>
                  <a:pt x="277427" y="3310230"/>
                  <a:pt x="275733" y="3298912"/>
                  <a:pt x="273977" y="3287596"/>
                </a:cubicBezTo>
                <a:cubicBezTo>
                  <a:pt x="270525" y="3265144"/>
                  <a:pt x="266952" y="3241965"/>
                  <a:pt x="264772" y="3219029"/>
                </a:cubicBezTo>
                <a:cubicBezTo>
                  <a:pt x="256600" y="3133214"/>
                  <a:pt x="251149" y="3067371"/>
                  <a:pt x="247092" y="3005642"/>
                </a:cubicBezTo>
                <a:cubicBezTo>
                  <a:pt x="243036" y="2942824"/>
                  <a:pt x="242310" y="2880187"/>
                  <a:pt x="244973" y="2819428"/>
                </a:cubicBezTo>
                <a:cubicBezTo>
                  <a:pt x="245458" y="2808353"/>
                  <a:pt x="245760" y="2797277"/>
                  <a:pt x="246063" y="2786142"/>
                </a:cubicBezTo>
                <a:cubicBezTo>
                  <a:pt x="246729" y="2762056"/>
                  <a:pt x="247395" y="2737123"/>
                  <a:pt x="250119" y="2712613"/>
                </a:cubicBezTo>
                <a:lnTo>
                  <a:pt x="258476" y="2636843"/>
                </a:lnTo>
                <a:lnTo>
                  <a:pt x="263320" y="2592907"/>
                </a:lnTo>
                <a:cubicBezTo>
                  <a:pt x="267528" y="2555235"/>
                  <a:pt x="273129" y="2516518"/>
                  <a:pt x="280228" y="2476190"/>
                </a:cubicBezTo>
                <a:close/>
                <a:moveTo>
                  <a:pt x="4084376" y="1458"/>
                </a:moveTo>
                <a:cubicBezTo>
                  <a:pt x="4154493" y="4423"/>
                  <a:pt x="4225941" y="8599"/>
                  <a:pt x="4296664" y="13803"/>
                </a:cubicBezTo>
                <a:lnTo>
                  <a:pt x="4332794" y="17518"/>
                </a:lnTo>
                <a:lnTo>
                  <a:pt x="3622268" y="17518"/>
                </a:lnTo>
                <a:lnTo>
                  <a:pt x="3730008" y="8228"/>
                </a:lnTo>
                <a:cubicBezTo>
                  <a:pt x="3765414" y="5815"/>
                  <a:pt x="3798248" y="4272"/>
                  <a:pt x="3829764" y="3515"/>
                </a:cubicBezTo>
                <a:lnTo>
                  <a:pt x="3873905" y="2365"/>
                </a:lnTo>
                <a:cubicBezTo>
                  <a:pt x="3943173" y="490"/>
                  <a:pt x="4014804" y="-1386"/>
                  <a:pt x="4084376" y="1458"/>
                </a:cubicBezTo>
                <a:close/>
              </a:path>
            </a:pathLst>
          </a:custGeom>
          <a:solidFill>
            <a:schemeClr val="accent3"/>
          </a:solidFill>
          <a:ln w="0" cap="flat">
            <a:noFill/>
            <a:prstDash val="solid"/>
            <a:miter/>
          </a:ln>
        </p:spPr>
        <p:txBody>
          <a:bodyPr wrap="square" rtlCol="0" anchor="ctr">
            <a:noAutofit/>
          </a:bodyPr>
          <a:lstStyle/>
          <a:p>
            <a:endParaRPr lang="sv-SE"/>
          </a:p>
        </p:txBody>
      </p:sp>
      <p:sp>
        <p:nvSpPr>
          <p:cNvPr id="6" name="Frihandsfigur 5">
            <a:extLst>
              <a:ext uri="{FF2B5EF4-FFF2-40B4-BE49-F238E27FC236}">
                <a16:creationId xmlns:a16="http://schemas.microsoft.com/office/drawing/2014/main" id="{0C11510E-AD4E-7A49-0351-EB5E0ED79D1B}"/>
              </a:ext>
            </a:extLst>
          </p:cNvPr>
          <p:cNvSpPr/>
          <p:nvPr/>
        </p:nvSpPr>
        <p:spPr>
          <a:xfrm>
            <a:off x="4706620" y="1386124"/>
            <a:ext cx="12001" cy="3227"/>
          </a:xfrm>
          <a:custGeom>
            <a:avLst/>
            <a:gdLst>
              <a:gd name="connsiteX0" fmla="*/ 12002 w 12001"/>
              <a:gd name="connsiteY0" fmla="*/ 3228 h 3227"/>
              <a:gd name="connsiteX1" fmla="*/ 0 w 12001"/>
              <a:gd name="connsiteY1" fmla="*/ 0 h 3227"/>
              <a:gd name="connsiteX2" fmla="*/ 10763 w 12001"/>
              <a:gd name="connsiteY2" fmla="*/ 2563 h 3227"/>
              <a:gd name="connsiteX3" fmla="*/ 12002 w 12001"/>
              <a:gd name="connsiteY3" fmla="*/ 3228 h 3227"/>
            </a:gdLst>
            <a:ahLst/>
            <a:cxnLst>
              <a:cxn ang="0">
                <a:pos x="connsiteX0" y="connsiteY0"/>
              </a:cxn>
              <a:cxn ang="0">
                <a:pos x="connsiteX1" y="connsiteY1"/>
              </a:cxn>
              <a:cxn ang="0">
                <a:pos x="connsiteX2" y="connsiteY2"/>
              </a:cxn>
              <a:cxn ang="0">
                <a:pos x="connsiteX3" y="connsiteY3"/>
              </a:cxn>
            </a:cxnLst>
            <a:rect l="l" t="t" r="r" b="b"/>
            <a:pathLst>
              <a:path w="12001" h="3227">
                <a:moveTo>
                  <a:pt x="12002" y="3228"/>
                </a:moveTo>
                <a:cubicBezTo>
                  <a:pt x="8001" y="2183"/>
                  <a:pt x="4000" y="1044"/>
                  <a:pt x="0" y="0"/>
                </a:cubicBezTo>
                <a:cubicBezTo>
                  <a:pt x="3619" y="0"/>
                  <a:pt x="7239" y="1044"/>
                  <a:pt x="10763" y="2563"/>
                </a:cubicBezTo>
                <a:cubicBezTo>
                  <a:pt x="11144" y="2753"/>
                  <a:pt x="11621" y="3038"/>
                  <a:pt x="12002" y="3228"/>
                </a:cubicBezTo>
                <a:close/>
              </a:path>
            </a:pathLst>
          </a:custGeom>
          <a:solidFill>
            <a:schemeClr val="accent5"/>
          </a:solidFill>
          <a:ln w="0" cap="flat">
            <a:noFill/>
            <a:prstDash val="solid"/>
            <a:miter/>
          </a:ln>
        </p:spPr>
        <p:txBody>
          <a:bodyPr rtlCol="0" anchor="ctr"/>
          <a:lstStyle/>
          <a:p>
            <a:endParaRPr lang="sv-SE">
              <a:solidFill>
                <a:schemeClr val="accent1">
                  <a:lumMod val="40000"/>
                  <a:lumOff val="60000"/>
                </a:schemeClr>
              </a:solidFill>
            </a:endParaRPr>
          </a:p>
        </p:txBody>
      </p:sp>
      <p:sp>
        <p:nvSpPr>
          <p:cNvPr id="8" name="Title 1">
            <a:extLst>
              <a:ext uri="{FF2B5EF4-FFF2-40B4-BE49-F238E27FC236}">
                <a16:creationId xmlns:a16="http://schemas.microsoft.com/office/drawing/2014/main" id="{2E39E828-50AE-8EDC-3F73-6BD71BF1E415}"/>
              </a:ext>
            </a:extLst>
          </p:cNvPr>
          <p:cNvSpPr>
            <a:spLocks noGrp="1"/>
          </p:cNvSpPr>
          <p:nvPr>
            <p:ph type="ctrTitle"/>
          </p:nvPr>
        </p:nvSpPr>
        <p:spPr>
          <a:xfrm>
            <a:off x="6542302" y="1148316"/>
            <a:ext cx="4833147"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9" name="Platshållare för text 11">
            <a:extLst>
              <a:ext uri="{FF2B5EF4-FFF2-40B4-BE49-F238E27FC236}">
                <a16:creationId xmlns:a16="http://schemas.microsoft.com/office/drawing/2014/main" id="{9CF76B6F-C462-6276-1D2F-D5774555644E}"/>
              </a:ext>
            </a:extLst>
          </p:cNvPr>
          <p:cNvSpPr>
            <a:spLocks noGrp="1"/>
          </p:cNvSpPr>
          <p:nvPr>
            <p:ph type="body" sz="quarter" idx="12"/>
          </p:nvPr>
        </p:nvSpPr>
        <p:spPr>
          <a:xfrm>
            <a:off x="6542302" y="2727572"/>
            <a:ext cx="4858270" cy="3147977"/>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78836125"/>
      </p:ext>
    </p:extLst>
  </p:cSld>
  <p:clrMapOvr>
    <a:overrideClrMapping bg1="lt1" tx1="dk1" bg2="lt2" tx2="dk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vslut/Kontakt Aprikos">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9DDDF2E-32AF-E791-EE35-B54AB54F91B4}"/>
              </a:ext>
            </a:extLst>
          </p:cNvPr>
          <p:cNvSpPr/>
          <p:nvPr userDrawn="1"/>
        </p:nvSpPr>
        <p:spPr>
          <a:xfrm>
            <a:off x="9791700" y="5994400"/>
            <a:ext cx="2400300" cy="7493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ECA50722-D442-2FA6-851C-4B1A130EEB75}"/>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4858"/>
            <a:ext cx="11371264"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8" name="Bild 7">
            <a:extLst>
              <a:ext uri="{FF2B5EF4-FFF2-40B4-BE49-F238E27FC236}">
                <a16:creationId xmlns:a16="http://schemas.microsoft.com/office/drawing/2014/main" id="{0FD7B4F3-2E54-5228-D942-1477B153CB64}"/>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r="17152" b="73073"/>
          <a:stretch/>
        </p:blipFill>
        <p:spPr>
          <a:xfrm flipH="1">
            <a:off x="407987" y="4598577"/>
            <a:ext cx="5813685" cy="1846628"/>
          </a:xfrm>
          <a:prstGeom prst="rect">
            <a:avLst/>
          </a:prstGeom>
        </p:spPr>
      </p:pic>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4"/>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dirty="0"/>
              <a:t>Enhet, Göteborgs Stad</a:t>
            </a:r>
            <a:br>
              <a:rPr lang="sv-SE" dirty="0"/>
            </a:br>
            <a:r>
              <a:rPr lang="sv-SE" dirty="0"/>
              <a:t>Förnamn Efternamn</a:t>
            </a:r>
            <a:br>
              <a:rPr lang="sv-SE" dirty="0"/>
            </a:br>
            <a:r>
              <a:rPr lang="sv-SE" dirty="0"/>
              <a:t>namn@namn.se</a:t>
            </a:r>
          </a:p>
        </p:txBody>
      </p:sp>
      <p:pic>
        <p:nvPicPr>
          <p:cNvPr id="3" name="Bild 2">
            <a:extLst>
              <a:ext uri="{FF2B5EF4-FFF2-40B4-BE49-F238E27FC236}">
                <a16:creationId xmlns:a16="http://schemas.microsoft.com/office/drawing/2014/main" id="{24AC4971-C701-5547-DF0C-6946167D3CB2}"/>
              </a:ext>
            </a:extLst>
          </p:cNvPr>
          <p:cNvPicPr>
            <a:picLocks noChangeAspect="1"/>
          </p:cNvPicPr>
          <p:nvPr userDrawn="1"/>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r="33296" b="25113"/>
          <a:stretch/>
        </p:blipFill>
        <p:spPr>
          <a:xfrm>
            <a:off x="9174507" y="1408176"/>
            <a:ext cx="2604744" cy="5046173"/>
          </a:xfrm>
          <a:prstGeom prst="rect">
            <a:avLst/>
          </a:prstGeom>
        </p:spPr>
      </p:pic>
    </p:spTree>
    <p:extLst>
      <p:ext uri="{BB962C8B-B14F-4D97-AF65-F5344CB8AC3E}">
        <p14:creationId xmlns:p14="http://schemas.microsoft.com/office/powerpoint/2010/main" val="70778778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vslut/kontakt - ljusgrö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2B11328-FD9E-C574-5675-3C486B0C2868}"/>
              </a:ext>
            </a:extLst>
          </p:cNvPr>
          <p:cNvSpPr/>
          <p:nvPr userDrawn="1"/>
        </p:nvSpPr>
        <p:spPr>
          <a:xfrm>
            <a:off x="9791700" y="5994400"/>
            <a:ext cx="2400300" cy="7493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97977704-4DF4-69D3-82BC-8B181A82B79D}"/>
              </a:ext>
            </a:extLst>
          </p:cNvPr>
          <p:cNvSpPr/>
          <p:nvPr userDrawn="1"/>
        </p:nvSpPr>
        <p:spPr>
          <a:xfrm>
            <a:off x="284480" y="6247355"/>
            <a:ext cx="2560320" cy="580165"/>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34AE25F9-41B2-3DB3-10B7-9129E11B0373}"/>
              </a:ext>
            </a:extLst>
          </p:cNvPr>
          <p:cNvSpPr/>
          <p:nvPr userDrawn="1"/>
        </p:nvSpPr>
        <p:spPr>
          <a:xfrm>
            <a:off x="407987" y="1148062"/>
            <a:ext cx="11371264" cy="5304749"/>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810B70FC-2E6C-F861-7E77-07CCA7A81EFC}"/>
              </a:ext>
            </a:extLst>
          </p:cNvPr>
          <p:cNvSpPr txBox="1">
            <a:spLocks/>
          </p:cNvSpPr>
          <p:nvPr userDrawn="1"/>
        </p:nvSpPr>
        <p:spPr>
          <a:xfrm>
            <a:off x="1523289" y="2375148"/>
            <a:ext cx="6148878" cy="309600"/>
          </a:xfrm>
          <a:prstGeom prst="rect">
            <a:avLst/>
          </a:prstGeom>
        </p:spPr>
        <p:txBody>
          <a:bodyPr vert="horz" lIns="0" tIns="36000" rIns="0" bIns="36000" rtlCol="0" anchor="ctr">
            <a:noAutofit/>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sz="2800">
                <a:solidFill>
                  <a:schemeClr val="tx1"/>
                </a:solidFill>
              </a:rPr>
              <a:t>Kontakt</a:t>
            </a:r>
          </a:p>
        </p:txBody>
      </p:sp>
      <p:pic>
        <p:nvPicPr>
          <p:cNvPr id="10" name="Bildobjekt 9" descr="Logo" title="Logo">
            <a:extLst>
              <a:ext uri="{FF2B5EF4-FFF2-40B4-BE49-F238E27FC236}">
                <a16:creationId xmlns:a16="http://schemas.microsoft.com/office/drawing/2014/main" id="{A91A1ED5-7C1C-5362-AF5D-08FBC755118F}"/>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3" name="textruta 12">
            <a:extLst>
              <a:ext uri="{FF2B5EF4-FFF2-40B4-BE49-F238E27FC236}">
                <a16:creationId xmlns:a16="http://schemas.microsoft.com/office/drawing/2014/main" id="{27AFA704-3064-EC27-E3BD-52102BDF712F}"/>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b="1">
                <a:latin typeface="+mn-lt"/>
              </a:rPr>
              <a:t>Grundskoleförvaltningen</a:t>
            </a:r>
          </a:p>
        </p:txBody>
      </p:sp>
      <p:pic>
        <p:nvPicPr>
          <p:cNvPr id="2" name="Bild 1">
            <a:extLst>
              <a:ext uri="{FF2B5EF4-FFF2-40B4-BE49-F238E27FC236}">
                <a16:creationId xmlns:a16="http://schemas.microsoft.com/office/drawing/2014/main" id="{45D0D916-BC76-C515-726D-AB4481BE6442}"/>
              </a:ext>
            </a:extLst>
          </p:cNvPr>
          <p:cNvPicPr>
            <a:picLocks noChangeAspect="1"/>
          </p:cNvPicPr>
          <p:nvPr userDrawn="1"/>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31644" t="-1" r="-1" b="42338"/>
          <a:stretch/>
        </p:blipFill>
        <p:spPr>
          <a:xfrm flipH="1">
            <a:off x="5683250" y="1696820"/>
            <a:ext cx="6096000" cy="4756179"/>
          </a:xfrm>
          <a:prstGeom prst="rect">
            <a:avLst/>
          </a:prstGeom>
        </p:spPr>
      </p:pic>
      <p:sp>
        <p:nvSpPr>
          <p:cNvPr id="4" name="Platshållare för text 4">
            <a:extLst>
              <a:ext uri="{FF2B5EF4-FFF2-40B4-BE49-F238E27FC236}">
                <a16:creationId xmlns:a16="http://schemas.microsoft.com/office/drawing/2014/main" id="{2F563FB5-C18C-9B85-2161-78EBCE043994}"/>
              </a:ext>
            </a:extLst>
          </p:cNvPr>
          <p:cNvSpPr>
            <a:spLocks noGrp="1"/>
          </p:cNvSpPr>
          <p:nvPr>
            <p:ph type="body" sz="quarter" idx="11" hasCustomPrompt="1"/>
          </p:nvPr>
        </p:nvSpPr>
        <p:spPr>
          <a:xfrm>
            <a:off x="1535661" y="3004778"/>
            <a:ext cx="6148878" cy="1846628"/>
          </a:xfrm>
        </p:spPr>
        <p:txBody>
          <a:bodyPr numCol="1" spcCol="180000">
            <a:noAutofit/>
          </a:bodyPr>
          <a:lstStyle>
            <a:lvl1pPr marL="0" indent="0">
              <a:lnSpc>
                <a:spcPct val="110000"/>
              </a:lnSpc>
              <a:spcBef>
                <a:spcPts val="0"/>
              </a:spcBef>
              <a:buNone/>
              <a:defRPr sz="2000" b="1" kern="0" baseline="0">
                <a:solidFill>
                  <a:schemeClr val="tx1"/>
                </a:solidFill>
                <a:latin typeface="+mn-lt"/>
              </a:defRPr>
            </a:lvl1pPr>
          </a:lstStyle>
          <a:p>
            <a:pPr lvl="0"/>
            <a:r>
              <a:rPr lang="sv-SE" dirty="0"/>
              <a:t>Enhet, Göteborgs Stad</a:t>
            </a:r>
            <a:br>
              <a:rPr lang="sv-SE" dirty="0"/>
            </a:br>
            <a:r>
              <a:rPr lang="sv-SE" dirty="0"/>
              <a:t>Förnamn Efternamn</a:t>
            </a:r>
            <a:br>
              <a:rPr lang="sv-SE" dirty="0"/>
            </a:br>
            <a:r>
              <a:rPr lang="sv-SE" dirty="0"/>
              <a:t>namn@namn.se</a:t>
            </a:r>
          </a:p>
        </p:txBody>
      </p:sp>
    </p:spTree>
    <p:extLst>
      <p:ext uri="{BB962C8B-B14F-4D97-AF65-F5344CB8AC3E}">
        <p14:creationId xmlns:p14="http://schemas.microsoft.com/office/powerpoint/2010/main" val="99186691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userDrawn="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43418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8526934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5090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205253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rtsida alternativ">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0152E3-702D-4677-8D9B-C3DBDBD2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9149" y="2348411"/>
            <a:ext cx="1813696" cy="2161180"/>
          </a:xfrm>
          <a:prstGeom prst="rect">
            <a:avLst/>
          </a:prstGeom>
        </p:spPr>
      </p:pic>
    </p:spTree>
    <p:extLst>
      <p:ext uri="{BB962C8B-B14F-4D97-AF65-F5344CB8AC3E}">
        <p14:creationId xmlns:p14="http://schemas.microsoft.com/office/powerpoint/2010/main" val="3272725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CFC35C-3BEF-4562-B37D-9ED9A87E1470}"/>
              </a:ext>
            </a:extLst>
          </p:cNvPr>
          <p:cNvSpPr/>
          <p:nvPr userDrawn="1"/>
        </p:nvSpPr>
        <p:spPr>
          <a:xfrm>
            <a:off x="3183468" y="360000"/>
            <a:ext cx="8528533" cy="613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3644900" y="2626153"/>
            <a:ext cx="7605669" cy="1349829"/>
          </a:xfrm>
          <a:prstGeom prst="rect">
            <a:avLst/>
          </a:prstGeom>
        </p:spPr>
        <p:txBody>
          <a:bodyPr anchor="ctr" anchorCtr="0">
            <a:noAutofit/>
          </a:bodyPr>
          <a:lstStyle>
            <a:lvl1pPr algn="l">
              <a:lnSpc>
                <a:spcPct val="90000"/>
              </a:lnSpc>
              <a:defRPr sz="4200">
                <a:solidFill>
                  <a:schemeClr val="bg1"/>
                </a:solidFill>
              </a:defRPr>
            </a:lvl1pPr>
          </a:lstStyle>
          <a:p>
            <a:r>
              <a:rPr lang="sv-SE"/>
              <a:t>Klicka här för att ändra format</a:t>
            </a:r>
            <a:endParaRPr lang="en-US"/>
          </a:p>
        </p:txBody>
      </p:sp>
      <p:pic>
        <p:nvPicPr>
          <p:cNvPr id="10" name="Bildobjekt 5">
            <a:extLst>
              <a:ext uri="{FF2B5EF4-FFF2-40B4-BE49-F238E27FC236}">
                <a16:creationId xmlns:a16="http://schemas.microsoft.com/office/drawing/2014/main" id="{F7A80049-FAFC-4DC6-B491-222F2C117F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709" y="2626745"/>
            <a:ext cx="1200000" cy="1429906"/>
          </a:xfrm>
          <a:prstGeom prst="rect">
            <a:avLst/>
          </a:prstGeom>
        </p:spPr>
      </p:pic>
      <p:pic>
        <p:nvPicPr>
          <p:cNvPr id="17" name="Bild 16">
            <a:extLst>
              <a:ext uri="{FF2B5EF4-FFF2-40B4-BE49-F238E27FC236}">
                <a16:creationId xmlns:a16="http://schemas.microsoft.com/office/drawing/2014/main" id="{C78521D6-65C2-4441-8F4A-EE47C1A269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1634" y="1247615"/>
            <a:ext cx="1742775" cy="1132117"/>
          </a:xfrm>
          <a:prstGeom prst="rect">
            <a:avLst/>
          </a:prstGeom>
        </p:spPr>
      </p:pic>
      <p:pic>
        <p:nvPicPr>
          <p:cNvPr id="20" name="Bild 19">
            <a:extLst>
              <a:ext uri="{FF2B5EF4-FFF2-40B4-BE49-F238E27FC236}">
                <a16:creationId xmlns:a16="http://schemas.microsoft.com/office/drawing/2014/main" id="{602F08EE-7206-49C9-A0F7-941076C8182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9437" y="483841"/>
            <a:ext cx="1884684" cy="1662675"/>
          </a:xfrm>
          <a:prstGeom prst="rect">
            <a:avLst/>
          </a:prstGeom>
        </p:spPr>
      </p:pic>
      <p:pic>
        <p:nvPicPr>
          <p:cNvPr id="21" name="Bild 20">
            <a:extLst>
              <a:ext uri="{FF2B5EF4-FFF2-40B4-BE49-F238E27FC236}">
                <a16:creationId xmlns:a16="http://schemas.microsoft.com/office/drawing/2014/main" id="{FC0619B0-DF62-4DEF-B548-994336A1B9A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31121" y="728420"/>
            <a:ext cx="2668539" cy="1851901"/>
          </a:xfrm>
          <a:prstGeom prst="rect">
            <a:avLst/>
          </a:prstGeom>
        </p:spPr>
      </p:pic>
      <p:pic>
        <p:nvPicPr>
          <p:cNvPr id="18" name="Bild 17">
            <a:extLst>
              <a:ext uri="{FF2B5EF4-FFF2-40B4-BE49-F238E27FC236}">
                <a16:creationId xmlns:a16="http://schemas.microsoft.com/office/drawing/2014/main" id="{EB98990C-6457-48B0-9386-5E85D2EFCCB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34040" y="522586"/>
            <a:ext cx="1893331" cy="1165013"/>
          </a:xfrm>
          <a:prstGeom prst="rect">
            <a:avLst/>
          </a:prstGeom>
        </p:spPr>
      </p:pic>
    </p:spTree>
    <p:extLst>
      <p:ext uri="{BB962C8B-B14F-4D97-AF65-F5344CB8AC3E}">
        <p14:creationId xmlns:p14="http://schemas.microsoft.com/office/powerpoint/2010/main" val="1421624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vsnittsrubrik 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CFC35C-3BEF-4562-B37D-9ED9A87E1470}"/>
              </a:ext>
            </a:extLst>
          </p:cNvPr>
          <p:cNvSpPr/>
          <p:nvPr userDrawn="1"/>
        </p:nvSpPr>
        <p:spPr>
          <a:xfrm>
            <a:off x="480012" y="1144859"/>
            <a:ext cx="11232001" cy="5353141"/>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1264551" y="1765301"/>
            <a:ext cx="6139551" cy="2210681"/>
          </a:xfrm>
          <a:prstGeom prst="rect">
            <a:avLst/>
          </a:prstGeom>
        </p:spPr>
        <p:txBody>
          <a:bodyPr anchor="ctr" anchorCtr="0">
            <a:noAutofit/>
          </a:bodyPr>
          <a:lstStyle>
            <a:lvl1pPr algn="l">
              <a:lnSpc>
                <a:spcPct val="90000"/>
              </a:lnSpc>
              <a:defRPr sz="4200">
                <a:solidFill>
                  <a:schemeClr val="bg1"/>
                </a:solidFill>
              </a:defRPr>
            </a:lvl1pPr>
          </a:lstStyle>
          <a:p>
            <a:r>
              <a:rPr lang="sv-SE"/>
              <a:t>Klicka här för att ändra format</a:t>
            </a:r>
            <a:endParaRPr lang="en-US"/>
          </a:p>
        </p:txBody>
      </p:sp>
      <p:sp>
        <p:nvSpPr>
          <p:cNvPr id="6" name="Title Placeholder 1">
            <a:extLst>
              <a:ext uri="{FF2B5EF4-FFF2-40B4-BE49-F238E27FC236}">
                <a16:creationId xmlns:a16="http://schemas.microsoft.com/office/drawing/2014/main" id="{0675F59A-DBDA-4BE8-A7F3-DAD324650541}"/>
              </a:ext>
            </a:extLst>
          </p:cNvPr>
          <p:cNvSpPr txBox="1">
            <a:spLocks/>
          </p:cNvSpPr>
          <p:nvPr userDrawn="1"/>
        </p:nvSpPr>
        <p:spPr>
          <a:xfrm>
            <a:off x="480000" y="360009"/>
            <a:ext cx="6924101" cy="48342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sv-SE" sz="1200" b="0">
                <a:latin typeface="+mn-lt"/>
              </a:rPr>
              <a:t>Jämlikt Göteborg</a:t>
            </a:r>
            <a:endParaRPr lang="en-US" sz="1200" b="0">
              <a:latin typeface="+mn-lt"/>
            </a:endParaRPr>
          </a:p>
        </p:txBody>
      </p:sp>
      <p:pic>
        <p:nvPicPr>
          <p:cNvPr id="13" name="Bildobjekt 12">
            <a:extLst>
              <a:ext uri="{FF2B5EF4-FFF2-40B4-BE49-F238E27FC236}">
                <a16:creationId xmlns:a16="http://schemas.microsoft.com/office/drawing/2014/main" id="{FFF6D589-0C5B-482C-BB69-313494895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44" y="392244"/>
            <a:ext cx="1536000" cy="382699"/>
          </a:xfrm>
          <a:prstGeom prst="rect">
            <a:avLst/>
          </a:prstGeom>
        </p:spPr>
      </p:pic>
      <p:pic>
        <p:nvPicPr>
          <p:cNvPr id="9" name="Bild 8">
            <a:extLst>
              <a:ext uri="{FF2B5EF4-FFF2-40B4-BE49-F238E27FC236}">
                <a16:creationId xmlns:a16="http://schemas.microsoft.com/office/drawing/2014/main" id="{7EEBF31C-E53A-4DED-8072-6E98EEC926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3258" y="1765300"/>
            <a:ext cx="2773252" cy="2361434"/>
          </a:xfrm>
          <a:prstGeom prst="rect">
            <a:avLst/>
          </a:prstGeom>
        </p:spPr>
      </p:pic>
      <p:pic>
        <p:nvPicPr>
          <p:cNvPr id="10" name="Bild 9">
            <a:extLst>
              <a:ext uri="{FF2B5EF4-FFF2-40B4-BE49-F238E27FC236}">
                <a16:creationId xmlns:a16="http://schemas.microsoft.com/office/drawing/2014/main" id="{0B498CF0-8FE5-4834-9E64-D080BDEC338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1825" y="4192205"/>
            <a:ext cx="2820449" cy="1884820"/>
          </a:xfrm>
          <a:prstGeom prst="rect">
            <a:avLst/>
          </a:prstGeom>
        </p:spPr>
      </p:pic>
    </p:spTree>
    <p:extLst>
      <p:ext uri="{BB962C8B-B14F-4D97-AF65-F5344CB8AC3E}">
        <p14:creationId xmlns:p14="http://schemas.microsoft.com/office/powerpoint/2010/main" val="2541833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vsnittsrubrik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E2FEA97-D72B-4B1E-955C-71B2718AF0F7}"/>
              </a:ext>
            </a:extLst>
          </p:cNvPr>
          <p:cNvSpPr/>
          <p:nvPr userDrawn="1"/>
        </p:nvSpPr>
        <p:spPr>
          <a:xfrm>
            <a:off x="480000" y="360001"/>
            <a:ext cx="11232000" cy="5526451"/>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format</a:t>
            </a:r>
            <a:endParaRPr lang="en-US"/>
          </a:p>
        </p:txBody>
      </p:sp>
      <p:sp>
        <p:nvSpPr>
          <p:cNvPr id="3" name="Platshållare för sidfot 2">
            <a:extLst>
              <a:ext uri="{FF2B5EF4-FFF2-40B4-BE49-F238E27FC236}">
                <a16:creationId xmlns:a16="http://schemas.microsoft.com/office/drawing/2014/main" id="{099B4F1D-02E9-4765-AA86-49368E327066}"/>
              </a:ext>
            </a:extLst>
          </p:cNvPr>
          <p:cNvSpPr>
            <a:spLocks noGrp="1"/>
          </p:cNvSpPr>
          <p:nvPr>
            <p:ph type="ftr" sz="quarter" idx="10"/>
          </p:nvPr>
        </p:nvSpPr>
        <p:spPr>
          <a:xfrm>
            <a:off x="479999" y="6376989"/>
            <a:ext cx="5616000" cy="147636"/>
          </a:xfrm>
          <a:prstGeom prst="rect">
            <a:avLst/>
          </a:prstGeom>
        </p:spPr>
        <p:txBody>
          <a:bodyPr/>
          <a:lstStyle/>
          <a:p>
            <a:endParaRPr lang="sv-SE"/>
          </a:p>
        </p:txBody>
      </p:sp>
      <p:pic>
        <p:nvPicPr>
          <p:cNvPr id="7" name="Bildobjekt 6">
            <a:extLst>
              <a:ext uri="{FF2B5EF4-FFF2-40B4-BE49-F238E27FC236}">
                <a16:creationId xmlns:a16="http://schemas.microsoft.com/office/drawing/2014/main" id="{E9594120-AF09-46C9-91FB-B4134E204B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44" y="6168599"/>
            <a:ext cx="1536000" cy="382699"/>
          </a:xfrm>
          <a:prstGeom prst="rect">
            <a:avLst/>
          </a:prstGeom>
        </p:spPr>
      </p:pic>
    </p:spTree>
    <p:extLst>
      <p:ext uri="{BB962C8B-B14F-4D97-AF65-F5344CB8AC3E}">
        <p14:creationId xmlns:p14="http://schemas.microsoft.com/office/powerpoint/2010/main" val="276436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Rubrik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0" y="11"/>
            <a:ext cx="12192000" cy="5717415"/>
          </a:xfrm>
          <a:prstGeom prst="round2SameRect">
            <a:avLst>
              <a:gd name="adj1" fmla="val 0"/>
              <a:gd name="adj2" fmla="val 0"/>
            </a:avLst>
          </a:prstGeom>
          <a:solidFill>
            <a:schemeClr val="bg2"/>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bg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l">
              <a:lnSpc>
                <a:spcPct val="90000"/>
              </a:lnSpc>
              <a:defRPr sz="4000">
                <a:solidFill>
                  <a:schemeClr val="tx1"/>
                </a:solidFill>
              </a:defRPr>
            </a:lvl1pPr>
          </a:lstStyle>
          <a:p>
            <a:r>
              <a:rPr lang="sv-SE"/>
              <a:t>Klicka här för att ändra format</a:t>
            </a:r>
            <a:endParaRPr lang="en-US"/>
          </a:p>
        </p:txBody>
      </p:sp>
      <p:sp>
        <p:nvSpPr>
          <p:cNvPr id="11" name="Platshållare för sidfot 2">
            <a:extLst>
              <a:ext uri="{FF2B5EF4-FFF2-40B4-BE49-F238E27FC236}">
                <a16:creationId xmlns:a16="http://schemas.microsoft.com/office/drawing/2014/main" id="{B44E17F7-F75D-438D-B710-020AA297C3BA}"/>
              </a:ext>
            </a:extLst>
          </p:cNvPr>
          <p:cNvSpPr>
            <a:spLocks noGrp="1"/>
          </p:cNvSpPr>
          <p:nvPr>
            <p:ph type="ftr" sz="quarter" idx="12"/>
          </p:nvPr>
        </p:nvSpPr>
        <p:spPr>
          <a:xfrm>
            <a:off x="479999" y="6376989"/>
            <a:ext cx="5616000" cy="147636"/>
          </a:xfrm>
          <a:prstGeom prst="rect">
            <a:avLst/>
          </a:prstGeom>
        </p:spPr>
        <p:txBody>
          <a:bodyPr/>
          <a:lstStyle/>
          <a:p>
            <a:endParaRPr lang="sv-SE"/>
          </a:p>
        </p:txBody>
      </p:sp>
      <p:pic>
        <p:nvPicPr>
          <p:cNvPr id="6" name="Bildobjekt 5">
            <a:extLst>
              <a:ext uri="{FF2B5EF4-FFF2-40B4-BE49-F238E27FC236}">
                <a16:creationId xmlns:a16="http://schemas.microsoft.com/office/drawing/2014/main" id="{0E1703D8-1914-4930-A515-071A7A3E06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44" y="6168599"/>
            <a:ext cx="1536000" cy="382699"/>
          </a:xfrm>
          <a:prstGeom prst="rect">
            <a:avLst/>
          </a:prstGeom>
        </p:spPr>
      </p:pic>
    </p:spTree>
    <p:extLst>
      <p:ext uri="{BB962C8B-B14F-4D97-AF65-F5344CB8AC3E}">
        <p14:creationId xmlns:p14="http://schemas.microsoft.com/office/powerpoint/2010/main" val="1445237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sidfot 2">
            <a:extLst>
              <a:ext uri="{FF2B5EF4-FFF2-40B4-BE49-F238E27FC236}">
                <a16:creationId xmlns:a16="http://schemas.microsoft.com/office/drawing/2014/main" id="{653E6339-517D-4A27-894A-72F9CC6B0A69}"/>
              </a:ext>
            </a:extLst>
          </p:cNvPr>
          <p:cNvSpPr>
            <a:spLocks noGrp="1"/>
          </p:cNvSpPr>
          <p:nvPr>
            <p:ph type="ftr" sz="quarter" idx="12"/>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A4007E84-D515-4DA5-9EB3-634EA2D544CA}"/>
              </a:ext>
            </a:extLst>
          </p:cNvPr>
          <p:cNvSpPr>
            <a:spLocks noGrp="1"/>
          </p:cNvSpPr>
          <p:nvPr>
            <p:ph type="title"/>
          </p:nvPr>
        </p:nvSpPr>
        <p:spPr/>
        <p:txBody>
          <a:bodyPr/>
          <a:lstStyle>
            <a:lvl1pPr>
              <a:lnSpc>
                <a:spcPct val="90000"/>
              </a:lnSpc>
              <a:defRPr/>
            </a:lvl1pPr>
          </a:lstStyle>
          <a:p>
            <a:r>
              <a:rPr lang="sv-SE"/>
              <a:t>Klicka här för att ändra format</a:t>
            </a:r>
          </a:p>
        </p:txBody>
      </p:sp>
    </p:spTree>
    <p:extLst>
      <p:ext uri="{BB962C8B-B14F-4D97-AF65-F5344CB8AC3E}">
        <p14:creationId xmlns:p14="http://schemas.microsoft.com/office/powerpoint/2010/main" val="340104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alt2 med egen bakgrundsbi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2">
              <a:lumMod val="90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bg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
        <p:nvSpPr>
          <p:cNvPr id="5" name="Title 1">
            <a:extLst>
              <a:ext uri="{FF2B5EF4-FFF2-40B4-BE49-F238E27FC236}">
                <a16:creationId xmlns:a16="http://schemas.microsoft.com/office/drawing/2014/main" id="{BCCCBF48-5F96-45E9-A161-6807E3E9C444}"/>
              </a:ext>
            </a:extLst>
          </p:cNvPr>
          <p:cNvSpPr>
            <a:spLocks noGrp="1"/>
          </p:cNvSpPr>
          <p:nvPr>
            <p:ph type="ctrTitle"/>
          </p:nvPr>
        </p:nvSpPr>
        <p:spPr>
          <a:xfrm>
            <a:off x="1879600" y="2493507"/>
            <a:ext cx="8432800" cy="935495"/>
          </a:xfrm>
          <a:prstGeom prst="rect">
            <a:avLst/>
          </a:prstGeom>
        </p:spPr>
        <p:txBody>
          <a:bodyPr anchor="t" anchorCtr="0">
            <a:normAutofit/>
          </a:bodyPr>
          <a:lstStyle>
            <a:lvl1pPr algn="ctr">
              <a:lnSpc>
                <a:spcPct val="90000"/>
              </a:lnSpc>
              <a:defRPr sz="4000">
                <a:solidFill>
                  <a:schemeClr val="bg1"/>
                </a:solidFill>
              </a:defRPr>
            </a:lvl1pPr>
          </a:lstStyle>
          <a:p>
            <a:r>
              <a:rPr lang="sv-SE"/>
              <a:t>Klicka här för att ändra format</a:t>
            </a:r>
            <a:endParaRPr lang="en-US"/>
          </a:p>
        </p:txBody>
      </p:sp>
    </p:spTree>
    <p:extLst>
      <p:ext uri="{BB962C8B-B14F-4D97-AF65-F5344CB8AC3E}">
        <p14:creationId xmlns:p14="http://schemas.microsoft.com/office/powerpoint/2010/main" val="3258477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Rubrik 1">
            <a:extLst>
              <a:ext uri="{FF2B5EF4-FFF2-40B4-BE49-F238E27FC236}">
                <a16:creationId xmlns:a16="http://schemas.microsoft.com/office/drawing/2014/main" id="{7E80524E-8B5F-4A5D-9E0A-9AD61C584420}"/>
              </a:ext>
            </a:extLst>
          </p:cNvPr>
          <p:cNvSpPr>
            <a:spLocks noGrp="1"/>
          </p:cNvSpPr>
          <p:nvPr>
            <p:ph type="title"/>
          </p:nvPr>
        </p:nvSpPr>
        <p:spPr/>
        <p:txBody>
          <a:bodyPr/>
          <a:lstStyle/>
          <a:p>
            <a:r>
              <a:rPr lang="sv-SE"/>
              <a:t>Klicka här för att ändra format</a:t>
            </a:r>
          </a:p>
        </p:txBody>
      </p:sp>
      <p:sp>
        <p:nvSpPr>
          <p:cNvPr id="5" name="Platshållare för sidfot 4">
            <a:extLst>
              <a:ext uri="{FF2B5EF4-FFF2-40B4-BE49-F238E27FC236}">
                <a16:creationId xmlns:a16="http://schemas.microsoft.com/office/drawing/2014/main" id="{2BF28520-6416-4D22-BD0E-FDAEFAC44CAC}"/>
              </a:ext>
            </a:extLst>
          </p:cNvPr>
          <p:cNvSpPr>
            <a:spLocks noGrp="1"/>
          </p:cNvSpPr>
          <p:nvPr>
            <p:ph type="ftr" sz="quarter" idx="10"/>
          </p:nvPr>
        </p:nvSpPr>
        <p:spPr/>
        <p:txBody>
          <a:bodyPr/>
          <a:lstStyle/>
          <a:p>
            <a:endParaRPr lang="sv-SE"/>
          </a:p>
        </p:txBody>
      </p:sp>
    </p:spTree>
    <p:extLst>
      <p:ext uri="{BB962C8B-B14F-4D97-AF65-F5344CB8AC3E}">
        <p14:creationId xmlns:p14="http://schemas.microsoft.com/office/powerpoint/2010/main" val="243198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sidfot 1">
            <a:extLst>
              <a:ext uri="{FF2B5EF4-FFF2-40B4-BE49-F238E27FC236}">
                <a16:creationId xmlns:a16="http://schemas.microsoft.com/office/drawing/2014/main" id="{73A37997-8AFE-440F-9575-A859890CE110}"/>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7" name="Rubrik 6">
            <a:extLst>
              <a:ext uri="{FF2B5EF4-FFF2-40B4-BE49-F238E27FC236}">
                <a16:creationId xmlns:a16="http://schemas.microsoft.com/office/drawing/2014/main" id="{3CB297B3-299A-4CB9-B1EC-C87009D0CFA8}"/>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637473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9" name="Platshållare för sidfot 8">
            <a:extLst>
              <a:ext uri="{FF2B5EF4-FFF2-40B4-BE49-F238E27FC236}">
                <a16:creationId xmlns:a16="http://schemas.microsoft.com/office/drawing/2014/main" id="{C441E576-B140-462C-AB9F-5AB47CB43A48}"/>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F0987630-2B48-4E48-9367-CBED0882472B}"/>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50778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60000" y="1736728"/>
            <a:ext cx="4752000" cy="4194629"/>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0" name="Text Placeholder 3">
            <a:extLst>
              <a:ext uri="{FF2B5EF4-FFF2-40B4-BE49-F238E27FC236}">
                <a16:creationId xmlns:a16="http://schemas.microsoft.com/office/drawing/2014/main" id="{D242D6B9-DA4D-4900-8422-CF3DE572F93B}"/>
              </a:ext>
            </a:extLst>
          </p:cNvPr>
          <p:cNvSpPr>
            <a:spLocks noGrp="1"/>
          </p:cNvSpPr>
          <p:nvPr>
            <p:ph type="body" sz="half" idx="2"/>
          </p:nvPr>
        </p:nvSpPr>
        <p:spPr>
          <a:xfrm>
            <a:off x="480000" y="1736728"/>
            <a:ext cx="5736000" cy="4194629"/>
          </a:xfrm>
        </p:spPr>
        <p:txBody>
          <a:bodyPr>
            <a:normAutofit/>
          </a:bodyPr>
          <a:lstStyle>
            <a:lvl1pPr marL="230384" indent="-230384">
              <a:buFont typeface="Arial" panose="020B0604020202020204" pitchFamily="34" charset="0"/>
              <a:buChar char="•"/>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EDFCE63D-C0D7-4EDF-9ED5-A042D3735F2E}"/>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5" name="Rubrik 4">
            <a:extLst>
              <a:ext uri="{FF2B5EF4-FFF2-40B4-BE49-F238E27FC236}">
                <a16:creationId xmlns:a16="http://schemas.microsoft.com/office/drawing/2014/main" id="{BF35643C-33DA-4206-BD01-FFF3792AD72D}"/>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339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80000" y="1736731"/>
            <a:ext cx="4752000" cy="4197497"/>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5987301" y="1736725"/>
            <a:ext cx="5736000" cy="4197496"/>
          </a:xfrm>
        </p:spPr>
        <p:txBody>
          <a:bodyPr>
            <a:normAutofit/>
          </a:bodyPr>
          <a:lstStyle>
            <a:lvl1pPr marL="230384" indent="-230384">
              <a:buFont typeface="Arial" panose="020B0604020202020204" pitchFamily="34" charset="0"/>
              <a:buChar char="•"/>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9CD319D7-181C-437A-97AF-C7E8C014896B}"/>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5" name="Rubrik 4">
            <a:extLst>
              <a:ext uri="{FF2B5EF4-FFF2-40B4-BE49-F238E27FC236}">
                <a16:creationId xmlns:a16="http://schemas.microsoft.com/office/drawing/2014/main" id="{30319AC2-BABF-444E-9E54-09ECDE8691E7}"/>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71795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80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9CD319D7-181C-437A-97AF-C7E8C014896B}"/>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Rubrik 4">
            <a:extLst>
              <a:ext uri="{FF2B5EF4-FFF2-40B4-BE49-F238E27FC236}">
                <a16:creationId xmlns:a16="http://schemas.microsoft.com/office/drawing/2014/main" id="{E0443BF2-BB73-4B7B-B9E8-C2944680DAA3}"/>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97684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2"/>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68327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30B65AF3-CD41-4DC4-95C6-3C430DB04066}"/>
              </a:ext>
            </a:extLst>
          </p:cNvPr>
          <p:cNvSpPr>
            <a:spLocks noGrp="1"/>
          </p:cNvSpPr>
          <p:nvPr>
            <p:ph type="ftr" sz="quarter" idx="10"/>
          </p:nvPr>
        </p:nvSpPr>
        <p:spPr>
          <a:xfrm>
            <a:off x="479999" y="6376989"/>
            <a:ext cx="5616000" cy="147636"/>
          </a:xfrm>
          <a:prstGeom prst="rect">
            <a:avLst/>
          </a:prstGeom>
        </p:spPr>
        <p:txBody>
          <a:bodyPr/>
          <a:lstStyle/>
          <a:p>
            <a:endParaRPr lang="sv-SE"/>
          </a:p>
        </p:txBody>
      </p:sp>
    </p:spTree>
    <p:extLst>
      <p:ext uri="{BB962C8B-B14F-4D97-AF65-F5344CB8AC3E}">
        <p14:creationId xmlns:p14="http://schemas.microsoft.com/office/powerpoint/2010/main" val="2900224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spTree>
    <p:extLst>
      <p:ext uri="{BB962C8B-B14F-4D97-AF65-F5344CB8AC3E}">
        <p14:creationId xmlns:p14="http://schemas.microsoft.com/office/powerpoint/2010/main" val="2450522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0000" y="2052000"/>
            <a:ext cx="11232000" cy="403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835914A5-5EC0-4AF8-A6FF-4DF9E56C9873}"/>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0A69728A-F021-4475-8243-66E25AAA2BFF}"/>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058420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1330" y="365134"/>
            <a:ext cx="2628900" cy="5811839"/>
          </a:xfrm>
          <a:prstGeom prst="rect">
            <a:avLst/>
          </a:prstGeo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83812" y="365134"/>
            <a:ext cx="5805109" cy="5811839"/>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7F8A76D3-551B-4DD5-855C-B17EF66328C9}"/>
              </a:ext>
            </a:extLst>
          </p:cNvPr>
          <p:cNvSpPr>
            <a:spLocks noGrp="1"/>
          </p:cNvSpPr>
          <p:nvPr>
            <p:ph type="ftr" sz="quarter" idx="10"/>
          </p:nvPr>
        </p:nvSpPr>
        <p:spPr>
          <a:xfrm>
            <a:off x="479999" y="6376989"/>
            <a:ext cx="5616000" cy="147636"/>
          </a:xfrm>
          <a:prstGeom prst="rect">
            <a:avLst/>
          </a:prstGeom>
        </p:spPr>
        <p:txBody>
          <a:bodyPr/>
          <a:lstStyle/>
          <a:p>
            <a:endParaRPr lang="sv-SE"/>
          </a:p>
        </p:txBody>
      </p:sp>
    </p:spTree>
    <p:extLst>
      <p:ext uri="{BB962C8B-B14F-4D97-AF65-F5344CB8AC3E}">
        <p14:creationId xmlns:p14="http://schemas.microsoft.com/office/powerpoint/2010/main" val="421821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Startsida alternativ">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0152E3-702D-4677-8D9B-C3DBDBD2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9149" y="2348411"/>
            <a:ext cx="1813696" cy="2161180"/>
          </a:xfrm>
          <a:prstGeom prst="rect">
            <a:avLst/>
          </a:prstGeom>
        </p:spPr>
      </p:pic>
    </p:spTree>
    <p:extLst>
      <p:ext uri="{BB962C8B-B14F-4D97-AF65-F5344CB8AC3E}">
        <p14:creationId xmlns:p14="http://schemas.microsoft.com/office/powerpoint/2010/main" val="3690092042"/>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CFC35C-3BEF-4562-B37D-9ED9A87E1470}"/>
              </a:ext>
            </a:extLst>
          </p:cNvPr>
          <p:cNvSpPr/>
          <p:nvPr userDrawn="1"/>
        </p:nvSpPr>
        <p:spPr>
          <a:xfrm>
            <a:off x="3183468" y="360000"/>
            <a:ext cx="8528533" cy="613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3644900" y="2626153"/>
            <a:ext cx="7605669" cy="1349829"/>
          </a:xfrm>
          <a:prstGeom prst="rect">
            <a:avLst/>
          </a:prstGeom>
        </p:spPr>
        <p:txBody>
          <a:bodyPr anchor="ctr" anchorCtr="0">
            <a:noAutofit/>
          </a:bodyPr>
          <a:lstStyle>
            <a:lvl1pPr algn="l">
              <a:lnSpc>
                <a:spcPct val="90000"/>
              </a:lnSpc>
              <a:defRPr sz="4200">
                <a:solidFill>
                  <a:schemeClr val="bg1"/>
                </a:solidFill>
              </a:defRPr>
            </a:lvl1pPr>
          </a:lstStyle>
          <a:p>
            <a:r>
              <a:rPr lang="sv-SE"/>
              <a:t>Klicka här för att ändra format</a:t>
            </a:r>
            <a:endParaRPr lang="en-US"/>
          </a:p>
        </p:txBody>
      </p:sp>
      <p:pic>
        <p:nvPicPr>
          <p:cNvPr id="10" name="Bildobjekt 5">
            <a:extLst>
              <a:ext uri="{FF2B5EF4-FFF2-40B4-BE49-F238E27FC236}">
                <a16:creationId xmlns:a16="http://schemas.microsoft.com/office/drawing/2014/main" id="{F7A80049-FAFC-4DC6-B491-222F2C117F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709" y="2626745"/>
            <a:ext cx="1200000" cy="1429906"/>
          </a:xfrm>
          <a:prstGeom prst="rect">
            <a:avLst/>
          </a:prstGeom>
        </p:spPr>
      </p:pic>
      <p:pic>
        <p:nvPicPr>
          <p:cNvPr id="17" name="Bild 16">
            <a:extLst>
              <a:ext uri="{FF2B5EF4-FFF2-40B4-BE49-F238E27FC236}">
                <a16:creationId xmlns:a16="http://schemas.microsoft.com/office/drawing/2014/main" id="{C78521D6-65C2-4441-8F4A-EE47C1A269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1634" y="1247615"/>
            <a:ext cx="1742775" cy="1132117"/>
          </a:xfrm>
          <a:prstGeom prst="rect">
            <a:avLst/>
          </a:prstGeom>
        </p:spPr>
      </p:pic>
      <p:pic>
        <p:nvPicPr>
          <p:cNvPr id="20" name="Bild 19">
            <a:extLst>
              <a:ext uri="{FF2B5EF4-FFF2-40B4-BE49-F238E27FC236}">
                <a16:creationId xmlns:a16="http://schemas.microsoft.com/office/drawing/2014/main" id="{602F08EE-7206-49C9-A0F7-941076C8182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9437" y="483841"/>
            <a:ext cx="1884684" cy="1662675"/>
          </a:xfrm>
          <a:prstGeom prst="rect">
            <a:avLst/>
          </a:prstGeom>
        </p:spPr>
      </p:pic>
      <p:pic>
        <p:nvPicPr>
          <p:cNvPr id="21" name="Bild 20">
            <a:extLst>
              <a:ext uri="{FF2B5EF4-FFF2-40B4-BE49-F238E27FC236}">
                <a16:creationId xmlns:a16="http://schemas.microsoft.com/office/drawing/2014/main" id="{FC0619B0-DF62-4DEF-B548-994336A1B9A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31121" y="728420"/>
            <a:ext cx="2668539" cy="1851901"/>
          </a:xfrm>
          <a:prstGeom prst="rect">
            <a:avLst/>
          </a:prstGeom>
        </p:spPr>
      </p:pic>
      <p:pic>
        <p:nvPicPr>
          <p:cNvPr id="18" name="Bild 17">
            <a:extLst>
              <a:ext uri="{FF2B5EF4-FFF2-40B4-BE49-F238E27FC236}">
                <a16:creationId xmlns:a16="http://schemas.microsoft.com/office/drawing/2014/main" id="{EB98990C-6457-48B0-9386-5E85D2EFCCB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34040" y="522586"/>
            <a:ext cx="1893331" cy="1165013"/>
          </a:xfrm>
          <a:prstGeom prst="rect">
            <a:avLst/>
          </a:prstGeom>
        </p:spPr>
      </p:pic>
    </p:spTree>
    <p:extLst>
      <p:ext uri="{BB962C8B-B14F-4D97-AF65-F5344CB8AC3E}">
        <p14:creationId xmlns:p14="http://schemas.microsoft.com/office/powerpoint/2010/main" val="2848283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Avsnittsrubrik 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CFC35C-3BEF-4562-B37D-9ED9A87E1470}"/>
              </a:ext>
            </a:extLst>
          </p:cNvPr>
          <p:cNvSpPr/>
          <p:nvPr userDrawn="1"/>
        </p:nvSpPr>
        <p:spPr>
          <a:xfrm>
            <a:off x="480012" y="1144859"/>
            <a:ext cx="11232001" cy="5353141"/>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1264551" y="1765301"/>
            <a:ext cx="6139551" cy="2210681"/>
          </a:xfrm>
          <a:prstGeom prst="rect">
            <a:avLst/>
          </a:prstGeom>
        </p:spPr>
        <p:txBody>
          <a:bodyPr anchor="ctr" anchorCtr="0">
            <a:noAutofit/>
          </a:bodyPr>
          <a:lstStyle>
            <a:lvl1pPr algn="l">
              <a:lnSpc>
                <a:spcPct val="90000"/>
              </a:lnSpc>
              <a:defRPr sz="4200">
                <a:solidFill>
                  <a:schemeClr val="bg1"/>
                </a:solidFill>
              </a:defRPr>
            </a:lvl1pPr>
          </a:lstStyle>
          <a:p>
            <a:r>
              <a:rPr lang="sv-SE"/>
              <a:t>Klicka här för att ändra format</a:t>
            </a:r>
            <a:endParaRPr lang="en-US"/>
          </a:p>
        </p:txBody>
      </p:sp>
      <p:sp>
        <p:nvSpPr>
          <p:cNvPr id="6" name="Title Placeholder 1">
            <a:extLst>
              <a:ext uri="{FF2B5EF4-FFF2-40B4-BE49-F238E27FC236}">
                <a16:creationId xmlns:a16="http://schemas.microsoft.com/office/drawing/2014/main" id="{0675F59A-DBDA-4BE8-A7F3-DAD324650541}"/>
              </a:ext>
            </a:extLst>
          </p:cNvPr>
          <p:cNvSpPr txBox="1">
            <a:spLocks/>
          </p:cNvSpPr>
          <p:nvPr userDrawn="1"/>
        </p:nvSpPr>
        <p:spPr>
          <a:xfrm>
            <a:off x="480000" y="360009"/>
            <a:ext cx="6924101" cy="48342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sv-SE" sz="1200" b="0">
                <a:latin typeface="+mn-lt"/>
              </a:rPr>
              <a:t>Jämlikt Göteborg</a:t>
            </a:r>
            <a:endParaRPr lang="en-US" sz="1200" b="0">
              <a:latin typeface="+mn-lt"/>
            </a:endParaRPr>
          </a:p>
        </p:txBody>
      </p:sp>
      <p:pic>
        <p:nvPicPr>
          <p:cNvPr id="13" name="Bildobjekt 12">
            <a:extLst>
              <a:ext uri="{FF2B5EF4-FFF2-40B4-BE49-F238E27FC236}">
                <a16:creationId xmlns:a16="http://schemas.microsoft.com/office/drawing/2014/main" id="{FFF6D589-0C5B-482C-BB69-313494895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44" y="392244"/>
            <a:ext cx="1536000" cy="382699"/>
          </a:xfrm>
          <a:prstGeom prst="rect">
            <a:avLst/>
          </a:prstGeom>
        </p:spPr>
      </p:pic>
      <p:pic>
        <p:nvPicPr>
          <p:cNvPr id="9" name="Bild 8">
            <a:extLst>
              <a:ext uri="{FF2B5EF4-FFF2-40B4-BE49-F238E27FC236}">
                <a16:creationId xmlns:a16="http://schemas.microsoft.com/office/drawing/2014/main" id="{7EEBF31C-E53A-4DED-8072-6E98EEC926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3258" y="1765300"/>
            <a:ext cx="2773252" cy="2361434"/>
          </a:xfrm>
          <a:prstGeom prst="rect">
            <a:avLst/>
          </a:prstGeom>
        </p:spPr>
      </p:pic>
      <p:pic>
        <p:nvPicPr>
          <p:cNvPr id="10" name="Bild 9">
            <a:extLst>
              <a:ext uri="{FF2B5EF4-FFF2-40B4-BE49-F238E27FC236}">
                <a16:creationId xmlns:a16="http://schemas.microsoft.com/office/drawing/2014/main" id="{0B498CF0-8FE5-4834-9E64-D080BDEC338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1825" y="4192205"/>
            <a:ext cx="2820449" cy="1884820"/>
          </a:xfrm>
          <a:prstGeom prst="rect">
            <a:avLst/>
          </a:prstGeom>
        </p:spPr>
      </p:pic>
    </p:spTree>
    <p:extLst>
      <p:ext uri="{BB962C8B-B14F-4D97-AF65-F5344CB8AC3E}">
        <p14:creationId xmlns:p14="http://schemas.microsoft.com/office/powerpoint/2010/main" val="53483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Avsnittsrubrik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E2FEA97-D72B-4B1E-955C-71B2718AF0F7}"/>
              </a:ext>
            </a:extLst>
          </p:cNvPr>
          <p:cNvSpPr/>
          <p:nvPr userDrawn="1"/>
        </p:nvSpPr>
        <p:spPr>
          <a:xfrm>
            <a:off x="480000" y="360001"/>
            <a:ext cx="11232000" cy="5526451"/>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solidFill>
                <a:srgbClr val="63288C"/>
              </a:solidFill>
            </a:endParaRPr>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format</a:t>
            </a:r>
            <a:endParaRPr lang="en-US"/>
          </a:p>
        </p:txBody>
      </p:sp>
      <p:sp>
        <p:nvSpPr>
          <p:cNvPr id="3" name="Platshållare för sidfot 2">
            <a:extLst>
              <a:ext uri="{FF2B5EF4-FFF2-40B4-BE49-F238E27FC236}">
                <a16:creationId xmlns:a16="http://schemas.microsoft.com/office/drawing/2014/main" id="{099B4F1D-02E9-4765-AA86-49368E327066}"/>
              </a:ext>
            </a:extLst>
          </p:cNvPr>
          <p:cNvSpPr>
            <a:spLocks noGrp="1"/>
          </p:cNvSpPr>
          <p:nvPr>
            <p:ph type="ftr" sz="quarter" idx="10"/>
          </p:nvPr>
        </p:nvSpPr>
        <p:spPr>
          <a:xfrm>
            <a:off x="479999" y="6376989"/>
            <a:ext cx="5616000" cy="147636"/>
          </a:xfrm>
          <a:prstGeom prst="rect">
            <a:avLst/>
          </a:prstGeom>
        </p:spPr>
        <p:txBody>
          <a:bodyPr/>
          <a:lstStyle/>
          <a:p>
            <a:endParaRPr lang="sv-SE"/>
          </a:p>
        </p:txBody>
      </p:sp>
      <p:pic>
        <p:nvPicPr>
          <p:cNvPr id="7" name="Bildobjekt 6">
            <a:extLst>
              <a:ext uri="{FF2B5EF4-FFF2-40B4-BE49-F238E27FC236}">
                <a16:creationId xmlns:a16="http://schemas.microsoft.com/office/drawing/2014/main" id="{E9594120-AF09-46C9-91FB-B4134E204B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44" y="6168599"/>
            <a:ext cx="1536000" cy="382699"/>
          </a:xfrm>
          <a:prstGeom prst="rect">
            <a:avLst/>
          </a:prstGeom>
        </p:spPr>
      </p:pic>
    </p:spTree>
    <p:extLst>
      <p:ext uri="{BB962C8B-B14F-4D97-AF65-F5344CB8AC3E}">
        <p14:creationId xmlns:p14="http://schemas.microsoft.com/office/powerpoint/2010/main" val="2803981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Rubrik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0" y="11"/>
            <a:ext cx="12192000" cy="5717415"/>
          </a:xfrm>
          <a:prstGeom prst="round2SameRect">
            <a:avLst>
              <a:gd name="adj1" fmla="val 0"/>
              <a:gd name="adj2" fmla="val 0"/>
            </a:avLst>
          </a:prstGeom>
          <a:solidFill>
            <a:schemeClr val="bg2"/>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bg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l">
              <a:lnSpc>
                <a:spcPct val="90000"/>
              </a:lnSpc>
              <a:defRPr sz="4000">
                <a:solidFill>
                  <a:schemeClr val="tx1"/>
                </a:solidFill>
              </a:defRPr>
            </a:lvl1pPr>
          </a:lstStyle>
          <a:p>
            <a:r>
              <a:rPr lang="sv-SE"/>
              <a:t>Klicka här för att ändra format</a:t>
            </a:r>
            <a:endParaRPr lang="en-US"/>
          </a:p>
        </p:txBody>
      </p:sp>
      <p:sp>
        <p:nvSpPr>
          <p:cNvPr id="11" name="Platshållare för sidfot 2">
            <a:extLst>
              <a:ext uri="{FF2B5EF4-FFF2-40B4-BE49-F238E27FC236}">
                <a16:creationId xmlns:a16="http://schemas.microsoft.com/office/drawing/2014/main" id="{B44E17F7-F75D-438D-B710-020AA297C3BA}"/>
              </a:ext>
            </a:extLst>
          </p:cNvPr>
          <p:cNvSpPr>
            <a:spLocks noGrp="1"/>
          </p:cNvSpPr>
          <p:nvPr>
            <p:ph type="ftr" sz="quarter" idx="12"/>
          </p:nvPr>
        </p:nvSpPr>
        <p:spPr>
          <a:xfrm>
            <a:off x="479999" y="6376989"/>
            <a:ext cx="5616000" cy="147636"/>
          </a:xfrm>
          <a:prstGeom prst="rect">
            <a:avLst/>
          </a:prstGeom>
        </p:spPr>
        <p:txBody>
          <a:bodyPr/>
          <a:lstStyle/>
          <a:p>
            <a:endParaRPr lang="sv-SE"/>
          </a:p>
        </p:txBody>
      </p:sp>
      <p:pic>
        <p:nvPicPr>
          <p:cNvPr id="6" name="Bildobjekt 5">
            <a:extLst>
              <a:ext uri="{FF2B5EF4-FFF2-40B4-BE49-F238E27FC236}">
                <a16:creationId xmlns:a16="http://schemas.microsoft.com/office/drawing/2014/main" id="{0E1703D8-1914-4930-A515-071A7A3E06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44" y="6168599"/>
            <a:ext cx="1536000" cy="382699"/>
          </a:xfrm>
          <a:prstGeom prst="rect">
            <a:avLst/>
          </a:prstGeom>
        </p:spPr>
      </p:pic>
    </p:spTree>
    <p:extLst>
      <p:ext uri="{BB962C8B-B14F-4D97-AF65-F5344CB8AC3E}">
        <p14:creationId xmlns:p14="http://schemas.microsoft.com/office/powerpoint/2010/main" val="103932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sidfot 2">
            <a:extLst>
              <a:ext uri="{FF2B5EF4-FFF2-40B4-BE49-F238E27FC236}">
                <a16:creationId xmlns:a16="http://schemas.microsoft.com/office/drawing/2014/main" id="{653E6339-517D-4A27-894A-72F9CC6B0A69}"/>
              </a:ext>
            </a:extLst>
          </p:cNvPr>
          <p:cNvSpPr>
            <a:spLocks noGrp="1"/>
          </p:cNvSpPr>
          <p:nvPr>
            <p:ph type="ftr" sz="quarter" idx="12"/>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A4007E84-D515-4DA5-9EB3-634EA2D544CA}"/>
              </a:ext>
            </a:extLst>
          </p:cNvPr>
          <p:cNvSpPr>
            <a:spLocks noGrp="1"/>
          </p:cNvSpPr>
          <p:nvPr>
            <p:ph type="title"/>
          </p:nvPr>
        </p:nvSpPr>
        <p:spPr/>
        <p:txBody>
          <a:bodyPr/>
          <a:lstStyle>
            <a:lvl1pPr>
              <a:lnSpc>
                <a:spcPct val="90000"/>
              </a:lnSpc>
              <a:defRPr/>
            </a:lvl1pPr>
          </a:lstStyle>
          <a:p>
            <a:r>
              <a:rPr lang="sv-SE"/>
              <a:t>Klicka här för att ändra format</a:t>
            </a:r>
          </a:p>
        </p:txBody>
      </p:sp>
    </p:spTree>
    <p:extLst>
      <p:ext uri="{BB962C8B-B14F-4D97-AF65-F5344CB8AC3E}">
        <p14:creationId xmlns:p14="http://schemas.microsoft.com/office/powerpoint/2010/main" val="1409146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Avsnittsrubrik alt2 med egen bakgrundsbi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2">
              <a:lumMod val="90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bg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
        <p:nvSpPr>
          <p:cNvPr id="5" name="Title 1">
            <a:extLst>
              <a:ext uri="{FF2B5EF4-FFF2-40B4-BE49-F238E27FC236}">
                <a16:creationId xmlns:a16="http://schemas.microsoft.com/office/drawing/2014/main" id="{BCCCBF48-5F96-45E9-A161-6807E3E9C444}"/>
              </a:ext>
            </a:extLst>
          </p:cNvPr>
          <p:cNvSpPr>
            <a:spLocks noGrp="1"/>
          </p:cNvSpPr>
          <p:nvPr>
            <p:ph type="ctrTitle"/>
          </p:nvPr>
        </p:nvSpPr>
        <p:spPr>
          <a:xfrm>
            <a:off x="1879600" y="2493507"/>
            <a:ext cx="8432800" cy="935495"/>
          </a:xfrm>
          <a:prstGeom prst="rect">
            <a:avLst/>
          </a:prstGeom>
        </p:spPr>
        <p:txBody>
          <a:bodyPr anchor="t" anchorCtr="0">
            <a:normAutofit/>
          </a:bodyPr>
          <a:lstStyle>
            <a:lvl1pPr algn="ctr">
              <a:lnSpc>
                <a:spcPct val="90000"/>
              </a:lnSpc>
              <a:defRPr sz="4000">
                <a:solidFill>
                  <a:schemeClr val="bg1"/>
                </a:solidFill>
              </a:defRPr>
            </a:lvl1pPr>
          </a:lstStyle>
          <a:p>
            <a:r>
              <a:rPr lang="sv-SE"/>
              <a:t>Klicka här för att ändra format</a:t>
            </a:r>
            <a:endParaRPr lang="en-US"/>
          </a:p>
        </p:txBody>
      </p:sp>
    </p:spTree>
    <p:extLst>
      <p:ext uri="{BB962C8B-B14F-4D97-AF65-F5344CB8AC3E}">
        <p14:creationId xmlns:p14="http://schemas.microsoft.com/office/powerpoint/2010/main" val="7273443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Rubrik 1">
            <a:extLst>
              <a:ext uri="{FF2B5EF4-FFF2-40B4-BE49-F238E27FC236}">
                <a16:creationId xmlns:a16="http://schemas.microsoft.com/office/drawing/2014/main" id="{7E80524E-8B5F-4A5D-9E0A-9AD61C584420}"/>
              </a:ext>
            </a:extLst>
          </p:cNvPr>
          <p:cNvSpPr>
            <a:spLocks noGrp="1"/>
          </p:cNvSpPr>
          <p:nvPr>
            <p:ph type="title"/>
          </p:nvPr>
        </p:nvSpPr>
        <p:spPr/>
        <p:txBody>
          <a:bodyPr/>
          <a:lstStyle/>
          <a:p>
            <a:r>
              <a:rPr lang="sv-SE"/>
              <a:t>Klicka här för att ändra format</a:t>
            </a:r>
          </a:p>
        </p:txBody>
      </p:sp>
      <p:sp>
        <p:nvSpPr>
          <p:cNvPr id="5" name="Platshållare för sidfot 4">
            <a:extLst>
              <a:ext uri="{FF2B5EF4-FFF2-40B4-BE49-F238E27FC236}">
                <a16:creationId xmlns:a16="http://schemas.microsoft.com/office/drawing/2014/main" id="{2BF28520-6416-4D22-BD0E-FDAEFAC44CAC}"/>
              </a:ext>
            </a:extLst>
          </p:cNvPr>
          <p:cNvSpPr>
            <a:spLocks noGrp="1"/>
          </p:cNvSpPr>
          <p:nvPr>
            <p:ph type="ftr" sz="quarter" idx="10"/>
          </p:nvPr>
        </p:nvSpPr>
        <p:spPr/>
        <p:txBody>
          <a:bodyPr/>
          <a:lstStyle/>
          <a:p>
            <a:endParaRPr lang="sv-SE"/>
          </a:p>
        </p:txBody>
      </p:sp>
    </p:spTree>
    <p:extLst>
      <p:ext uri="{BB962C8B-B14F-4D97-AF65-F5344CB8AC3E}">
        <p14:creationId xmlns:p14="http://schemas.microsoft.com/office/powerpoint/2010/main" val="25674007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sidfot 1">
            <a:extLst>
              <a:ext uri="{FF2B5EF4-FFF2-40B4-BE49-F238E27FC236}">
                <a16:creationId xmlns:a16="http://schemas.microsoft.com/office/drawing/2014/main" id="{73A37997-8AFE-440F-9575-A859890CE110}"/>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7" name="Rubrik 6">
            <a:extLst>
              <a:ext uri="{FF2B5EF4-FFF2-40B4-BE49-F238E27FC236}">
                <a16:creationId xmlns:a16="http://schemas.microsoft.com/office/drawing/2014/main" id="{3CB297B3-299A-4CB9-B1EC-C87009D0CFA8}"/>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2781750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9" name="Platshållare för sidfot 8">
            <a:extLst>
              <a:ext uri="{FF2B5EF4-FFF2-40B4-BE49-F238E27FC236}">
                <a16:creationId xmlns:a16="http://schemas.microsoft.com/office/drawing/2014/main" id="{C441E576-B140-462C-AB9F-5AB47CB43A48}"/>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F0987630-2B48-4E48-9367-CBED0882472B}"/>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95827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60000" y="1736728"/>
            <a:ext cx="4752000" cy="4194629"/>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0" name="Text Placeholder 3">
            <a:extLst>
              <a:ext uri="{FF2B5EF4-FFF2-40B4-BE49-F238E27FC236}">
                <a16:creationId xmlns:a16="http://schemas.microsoft.com/office/drawing/2014/main" id="{D242D6B9-DA4D-4900-8422-CF3DE572F93B}"/>
              </a:ext>
            </a:extLst>
          </p:cNvPr>
          <p:cNvSpPr>
            <a:spLocks noGrp="1"/>
          </p:cNvSpPr>
          <p:nvPr>
            <p:ph type="body" sz="half" idx="2"/>
          </p:nvPr>
        </p:nvSpPr>
        <p:spPr>
          <a:xfrm>
            <a:off x="480000" y="1736728"/>
            <a:ext cx="5736000" cy="4194629"/>
          </a:xfrm>
        </p:spPr>
        <p:txBody>
          <a:bodyPr>
            <a:normAutofit/>
          </a:bodyPr>
          <a:lstStyle>
            <a:lvl1pPr marL="230384" indent="-230384">
              <a:buFont typeface="Arial" panose="020B0604020202020204" pitchFamily="34" charset="0"/>
              <a:buChar char="•"/>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EDFCE63D-C0D7-4EDF-9ED5-A042D3735F2E}"/>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5" name="Rubrik 4">
            <a:extLst>
              <a:ext uri="{FF2B5EF4-FFF2-40B4-BE49-F238E27FC236}">
                <a16:creationId xmlns:a16="http://schemas.microsoft.com/office/drawing/2014/main" id="{BF35643C-33DA-4206-BD01-FFF3792AD72D}"/>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3514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80000" y="1736731"/>
            <a:ext cx="4752000" cy="4197497"/>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5987301" y="1736725"/>
            <a:ext cx="5736000" cy="4197496"/>
          </a:xfrm>
        </p:spPr>
        <p:txBody>
          <a:bodyPr>
            <a:normAutofit/>
          </a:bodyPr>
          <a:lstStyle>
            <a:lvl1pPr marL="230384" indent="-230384">
              <a:buFont typeface="Arial" panose="020B0604020202020204" pitchFamily="34" charset="0"/>
              <a:buChar char="•"/>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9CD319D7-181C-437A-97AF-C7E8C014896B}"/>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5" name="Rubrik 4">
            <a:extLst>
              <a:ext uri="{FF2B5EF4-FFF2-40B4-BE49-F238E27FC236}">
                <a16:creationId xmlns:a16="http://schemas.microsoft.com/office/drawing/2014/main" id="{30319AC2-BABF-444E-9E54-09ECDE8691E7}"/>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702060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80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2" name="Platshållare för sidfot 1">
            <a:extLst>
              <a:ext uri="{FF2B5EF4-FFF2-40B4-BE49-F238E27FC236}">
                <a16:creationId xmlns:a16="http://schemas.microsoft.com/office/drawing/2014/main" id="{9CD319D7-181C-437A-97AF-C7E8C014896B}"/>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2"/>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Rubrik 4">
            <a:extLst>
              <a:ext uri="{FF2B5EF4-FFF2-40B4-BE49-F238E27FC236}">
                <a16:creationId xmlns:a16="http://schemas.microsoft.com/office/drawing/2014/main" id="{E0443BF2-BB73-4B7B-B9E8-C2944680DAA3}"/>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8855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2"/>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213976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30B65AF3-CD41-4DC4-95C6-3C430DB04066}"/>
              </a:ext>
            </a:extLst>
          </p:cNvPr>
          <p:cNvSpPr>
            <a:spLocks noGrp="1"/>
          </p:cNvSpPr>
          <p:nvPr>
            <p:ph type="ftr" sz="quarter" idx="10"/>
          </p:nvPr>
        </p:nvSpPr>
        <p:spPr>
          <a:xfrm>
            <a:off x="479999" y="6376989"/>
            <a:ext cx="5616000" cy="147636"/>
          </a:xfrm>
          <a:prstGeom prst="rect">
            <a:avLst/>
          </a:prstGeom>
        </p:spPr>
        <p:txBody>
          <a:bodyPr/>
          <a:lstStyle/>
          <a:p>
            <a:endParaRPr lang="sv-SE"/>
          </a:p>
        </p:txBody>
      </p:sp>
    </p:spTree>
    <p:extLst>
      <p:ext uri="{BB962C8B-B14F-4D97-AF65-F5344CB8AC3E}">
        <p14:creationId xmlns:p14="http://schemas.microsoft.com/office/powerpoint/2010/main" val="3085787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1_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spTree>
    <p:extLst>
      <p:ext uri="{BB962C8B-B14F-4D97-AF65-F5344CB8AC3E}">
        <p14:creationId xmlns:p14="http://schemas.microsoft.com/office/powerpoint/2010/main" val="1555170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0000" y="2052000"/>
            <a:ext cx="11232000" cy="403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835914A5-5EC0-4AF8-A6FF-4DF9E56C9873}"/>
              </a:ext>
            </a:extLst>
          </p:cNvPr>
          <p:cNvSpPr>
            <a:spLocks noGrp="1"/>
          </p:cNvSpPr>
          <p:nvPr>
            <p:ph type="ftr" sz="quarter" idx="10"/>
          </p:nvPr>
        </p:nvSpPr>
        <p:spPr>
          <a:xfrm>
            <a:off x="479999" y="6376989"/>
            <a:ext cx="5616000" cy="147636"/>
          </a:xfrm>
          <a:prstGeom prst="rect">
            <a:avLst/>
          </a:prstGeom>
        </p:spPr>
        <p:txBody>
          <a:bodyPr/>
          <a:lstStyle/>
          <a:p>
            <a:endParaRPr lang="sv-SE"/>
          </a:p>
        </p:txBody>
      </p:sp>
      <p:sp>
        <p:nvSpPr>
          <p:cNvPr id="2" name="Rubrik 1">
            <a:extLst>
              <a:ext uri="{FF2B5EF4-FFF2-40B4-BE49-F238E27FC236}">
                <a16:creationId xmlns:a16="http://schemas.microsoft.com/office/drawing/2014/main" id="{0A69728A-F021-4475-8243-66E25AAA2BFF}"/>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181373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1_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1330" y="365134"/>
            <a:ext cx="2628900" cy="5811839"/>
          </a:xfrm>
          <a:prstGeom prst="rect">
            <a:avLst/>
          </a:prstGeo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83812" y="365134"/>
            <a:ext cx="5805109" cy="5811839"/>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7F8A76D3-551B-4DD5-855C-B17EF66328C9}"/>
              </a:ext>
            </a:extLst>
          </p:cNvPr>
          <p:cNvSpPr>
            <a:spLocks noGrp="1"/>
          </p:cNvSpPr>
          <p:nvPr>
            <p:ph type="ftr" sz="quarter" idx="10"/>
          </p:nvPr>
        </p:nvSpPr>
        <p:spPr>
          <a:xfrm>
            <a:off x="479999" y="6376989"/>
            <a:ext cx="5616000" cy="147636"/>
          </a:xfrm>
          <a:prstGeom prst="rect">
            <a:avLst/>
          </a:prstGeom>
        </p:spPr>
        <p:txBody>
          <a:bodyPr/>
          <a:lstStyle/>
          <a:p>
            <a:endParaRPr lang="sv-SE"/>
          </a:p>
        </p:txBody>
      </p:sp>
    </p:spTree>
    <p:extLst>
      <p:ext uri="{BB962C8B-B14F-4D97-AF65-F5344CB8AC3E}">
        <p14:creationId xmlns:p14="http://schemas.microsoft.com/office/powerpoint/2010/main" val="2374610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480000" y="1736728"/>
            <a:ext cx="5736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9248749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6" name="Platshållare för text 5"/>
          <p:cNvSpPr>
            <a:spLocks noGrp="1"/>
          </p:cNvSpPr>
          <p:nvPr>
            <p:ph type="body" sz="quarter" idx="11" hasCustomPrompt="1"/>
          </p:nvPr>
        </p:nvSpPr>
        <p:spPr>
          <a:xfrm>
            <a:off x="936825" y="1556792"/>
            <a:ext cx="8999603" cy="4320480"/>
          </a:xfrm>
          <a:prstGeom prst="rect">
            <a:avLst/>
          </a:prstGeom>
        </p:spPr>
        <p:txBody>
          <a:bodyPr/>
          <a:lstStyle>
            <a:lvl1pPr>
              <a:buClr>
                <a:srgbClr val="84BD00"/>
              </a:buClr>
              <a:defRPr sz="1350" baseline="0"/>
            </a:lvl1pPr>
          </a:lstStyle>
          <a:p>
            <a:pPr lvl="0"/>
            <a:r>
              <a:rPr lang="sv-SE"/>
              <a:t>Skriv text här</a:t>
            </a:r>
          </a:p>
        </p:txBody>
      </p:sp>
      <p:sp>
        <p:nvSpPr>
          <p:cNvPr id="7" name="Platshållare för text 16"/>
          <p:cNvSpPr>
            <a:spLocks noGrp="1"/>
          </p:cNvSpPr>
          <p:nvPr>
            <p:ph type="body" sz="quarter" idx="12" hasCustomPrompt="1"/>
          </p:nvPr>
        </p:nvSpPr>
        <p:spPr>
          <a:xfrm>
            <a:off x="884765" y="404664"/>
            <a:ext cx="10395811" cy="504056"/>
          </a:xfrm>
          <a:prstGeom prst="rect">
            <a:avLst/>
          </a:prstGeom>
        </p:spPr>
        <p:txBody>
          <a:bodyPr/>
          <a:lstStyle>
            <a:lvl1pPr marL="0" indent="0">
              <a:buNone/>
              <a:defRPr sz="2250" baseline="0"/>
            </a:lvl1pPr>
          </a:lstStyle>
          <a:p>
            <a:pPr lvl="0"/>
            <a:r>
              <a:rPr lang="sv-SE"/>
              <a:t>Klicka här för att lägga till rubrik</a:t>
            </a:r>
          </a:p>
        </p:txBody>
      </p:sp>
      <p:sp>
        <p:nvSpPr>
          <p:cNvPr id="9" name="Platshållare för text 9"/>
          <p:cNvSpPr>
            <a:spLocks noGrp="1"/>
          </p:cNvSpPr>
          <p:nvPr>
            <p:ph type="body" sz="quarter" idx="13" hasCustomPrompt="1"/>
          </p:nvPr>
        </p:nvSpPr>
        <p:spPr>
          <a:xfrm>
            <a:off x="886025" y="832520"/>
            <a:ext cx="10394552" cy="431502"/>
          </a:xfrm>
          <a:prstGeom prst="rect">
            <a:avLst/>
          </a:prstGeom>
        </p:spPr>
        <p:txBody>
          <a:bodyPr/>
          <a:lstStyle>
            <a:lvl1pPr marL="0" indent="0">
              <a:buNone/>
              <a:defRPr sz="1800"/>
            </a:lvl1pPr>
          </a:lstStyle>
          <a:p>
            <a:pPr lvl="0"/>
            <a:r>
              <a:rPr lang="sv-SE"/>
              <a:t>Klicka här för att lägga till underrubrik</a:t>
            </a:r>
          </a:p>
        </p:txBody>
      </p:sp>
      <p:sp>
        <p:nvSpPr>
          <p:cNvPr id="2" name="Platshållare för datum 1"/>
          <p:cNvSpPr>
            <a:spLocks noGrp="1"/>
          </p:cNvSpPr>
          <p:nvPr>
            <p:ph type="dt" sz="half" idx="14"/>
          </p:nvPr>
        </p:nvSpPr>
        <p:spPr>
          <a:xfrm>
            <a:off x="936824" y="6356353"/>
            <a:ext cx="2844800" cy="365125"/>
          </a:xfrm>
        </p:spPr>
        <p:txBody>
          <a:bodyPr/>
          <a:lstStyle/>
          <a:p>
            <a:r>
              <a:rPr lang="sv-SE"/>
              <a:t>2013-10-14</a:t>
            </a:r>
          </a:p>
        </p:txBody>
      </p:sp>
      <p:sp>
        <p:nvSpPr>
          <p:cNvPr id="3" name="Platshållare för bildnummer 2"/>
          <p:cNvSpPr>
            <a:spLocks noGrp="1"/>
          </p:cNvSpPr>
          <p:nvPr>
            <p:ph type="sldNum" sz="quarter" idx="15"/>
          </p:nvPr>
        </p:nvSpPr>
        <p:spPr/>
        <p:txBody>
          <a:bodyPr/>
          <a:lstStyle/>
          <a:p>
            <a:fld id="{4CBFEDF8-67AF-4182-B301-45BEEE85F881}" type="slidenum">
              <a:rPr lang="sv-SE" smtClean="0"/>
              <a:pPr/>
              <a:t>‹#›</a:t>
            </a:fld>
            <a:endParaRPr lang="sv-SE"/>
          </a:p>
        </p:txBody>
      </p:sp>
    </p:spTree>
    <p:extLst>
      <p:ext uri="{BB962C8B-B14F-4D97-AF65-F5344CB8AC3E}">
        <p14:creationId xmlns:p14="http://schemas.microsoft.com/office/powerpoint/2010/main" val="1775010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1696919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575804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05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729002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470415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942941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62570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489863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397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209071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033619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148975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9048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3" Type="http://schemas.openxmlformats.org/officeDocument/2006/relationships/slideLayout" Target="../slideLayouts/slideLayout288.xml"/><Relationship Id="rId21" Type="http://schemas.openxmlformats.org/officeDocument/2006/relationships/slideLayout" Target="../slideLayouts/slideLayout306.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image" Target="../media/image60.png"/><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3" Type="http://schemas.openxmlformats.org/officeDocument/2006/relationships/slideLayout" Target="../slideLayouts/slideLayout309.xml"/><Relationship Id="rId21" Type="http://schemas.openxmlformats.org/officeDocument/2006/relationships/image" Target="../media/image120.png"/><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image" Target="../media/image2.png"/><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10" Type="http://schemas.openxmlformats.org/officeDocument/2006/relationships/slideLayout" Target="../slideLayouts/slideLayout316.xml"/><Relationship Id="rId19" Type="http://schemas.openxmlformats.org/officeDocument/2006/relationships/theme" Target="../theme/theme11.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39" Type="http://schemas.openxmlformats.org/officeDocument/2006/relationships/slideLayout" Target="../slideLayouts/slideLayout363.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41" Type="http://schemas.openxmlformats.org/officeDocument/2006/relationships/image" Target="../media/image1.png"/><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slideLayout" Target="../slideLayouts/slideLayout361.xml"/><Relationship Id="rId40" Type="http://schemas.openxmlformats.org/officeDocument/2006/relationships/theme" Target="../theme/theme12.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 Id="rId8" Type="http://schemas.openxmlformats.org/officeDocument/2006/relationships/slideLayout" Target="../slideLayouts/slideLayout332.xml"/><Relationship Id="rId3" Type="http://schemas.openxmlformats.org/officeDocument/2006/relationships/slideLayout" Target="../slideLayouts/slideLayout327.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slideLayout" Target="../slideLayouts/slideLayout362.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26" Type="http://schemas.openxmlformats.org/officeDocument/2006/relationships/slideLayout" Target="../slideLayouts/slideLayout389.xml"/><Relationship Id="rId39" Type="http://schemas.openxmlformats.org/officeDocument/2006/relationships/image" Target="../media/image1.png"/><Relationship Id="rId21" Type="http://schemas.openxmlformats.org/officeDocument/2006/relationships/slideLayout" Target="../slideLayouts/slideLayout384.xml"/><Relationship Id="rId34" Type="http://schemas.openxmlformats.org/officeDocument/2006/relationships/slideLayout" Target="../slideLayouts/slideLayout397.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5" Type="http://schemas.openxmlformats.org/officeDocument/2006/relationships/slideLayout" Target="../slideLayouts/slideLayout388.xml"/><Relationship Id="rId33" Type="http://schemas.openxmlformats.org/officeDocument/2006/relationships/slideLayout" Target="../slideLayouts/slideLayout396.xml"/><Relationship Id="rId38" Type="http://schemas.openxmlformats.org/officeDocument/2006/relationships/theme" Target="../theme/theme13.x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0" Type="http://schemas.openxmlformats.org/officeDocument/2006/relationships/slideLayout" Target="../slideLayouts/slideLayout383.xml"/><Relationship Id="rId29" Type="http://schemas.openxmlformats.org/officeDocument/2006/relationships/slideLayout" Target="../slideLayouts/slideLayout392.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24" Type="http://schemas.openxmlformats.org/officeDocument/2006/relationships/slideLayout" Target="../slideLayouts/slideLayout387.xml"/><Relationship Id="rId32" Type="http://schemas.openxmlformats.org/officeDocument/2006/relationships/slideLayout" Target="../slideLayouts/slideLayout395.xml"/><Relationship Id="rId37" Type="http://schemas.openxmlformats.org/officeDocument/2006/relationships/slideLayout" Target="../slideLayouts/slideLayout400.xml"/><Relationship Id="rId5" Type="http://schemas.openxmlformats.org/officeDocument/2006/relationships/slideLayout" Target="../slideLayouts/slideLayout368.xml"/><Relationship Id="rId15" Type="http://schemas.openxmlformats.org/officeDocument/2006/relationships/slideLayout" Target="../slideLayouts/slideLayout378.xml"/><Relationship Id="rId23" Type="http://schemas.openxmlformats.org/officeDocument/2006/relationships/slideLayout" Target="../slideLayouts/slideLayout386.xml"/><Relationship Id="rId28" Type="http://schemas.openxmlformats.org/officeDocument/2006/relationships/slideLayout" Target="../slideLayouts/slideLayout391.xml"/><Relationship Id="rId36" Type="http://schemas.openxmlformats.org/officeDocument/2006/relationships/slideLayout" Target="../slideLayouts/slideLayout399.xml"/><Relationship Id="rId10" Type="http://schemas.openxmlformats.org/officeDocument/2006/relationships/slideLayout" Target="../slideLayouts/slideLayout373.xml"/><Relationship Id="rId19" Type="http://schemas.openxmlformats.org/officeDocument/2006/relationships/slideLayout" Target="../slideLayouts/slideLayout382.xml"/><Relationship Id="rId31" Type="http://schemas.openxmlformats.org/officeDocument/2006/relationships/slideLayout" Target="../slideLayouts/slideLayout394.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slideLayout" Target="../slideLayouts/slideLayout385.xml"/><Relationship Id="rId27" Type="http://schemas.openxmlformats.org/officeDocument/2006/relationships/slideLayout" Target="../slideLayouts/slideLayout390.xml"/><Relationship Id="rId30" Type="http://schemas.openxmlformats.org/officeDocument/2006/relationships/slideLayout" Target="../slideLayouts/slideLayout393.xml"/><Relationship Id="rId35" Type="http://schemas.openxmlformats.org/officeDocument/2006/relationships/slideLayout" Target="../slideLayouts/slideLayout398.xml"/><Relationship Id="rId8" Type="http://schemas.openxmlformats.org/officeDocument/2006/relationships/slideLayout" Target="../slideLayouts/slideLayout371.xml"/><Relationship Id="rId3" Type="http://schemas.openxmlformats.org/officeDocument/2006/relationships/slideLayout" Target="../slideLayouts/slideLayout3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image" Target="../media/image4.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Layout" Target="../slideLayouts/slideLayout142.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42" Type="http://schemas.openxmlformats.org/officeDocument/2006/relationships/slideLayout" Target="../slideLayouts/slideLayout145.xml"/><Relationship Id="rId47" Type="http://schemas.openxmlformats.org/officeDocument/2006/relationships/slideLayout" Target="../slideLayouts/slideLayout150.xml"/><Relationship Id="rId50" Type="http://schemas.openxmlformats.org/officeDocument/2006/relationships/slideLayout" Target="../slideLayouts/slideLayout153.xml"/><Relationship Id="rId55" Type="http://schemas.openxmlformats.org/officeDocument/2006/relationships/slideLayout" Target="../slideLayouts/slideLayout158.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slideLayout" Target="../slideLayouts/slideLayout132.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slideLayout" Target="../slideLayouts/slideLayout143.xml"/><Relationship Id="rId45" Type="http://schemas.openxmlformats.org/officeDocument/2006/relationships/slideLayout" Target="../slideLayouts/slideLayout148.xml"/><Relationship Id="rId53" Type="http://schemas.openxmlformats.org/officeDocument/2006/relationships/slideLayout" Target="../slideLayouts/slideLayout156.xml"/><Relationship Id="rId58" Type="http://schemas.openxmlformats.org/officeDocument/2006/relationships/theme" Target="../theme/theme5.xml"/><Relationship Id="rId5" Type="http://schemas.openxmlformats.org/officeDocument/2006/relationships/slideLayout" Target="../slideLayouts/slideLayout108.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43" Type="http://schemas.openxmlformats.org/officeDocument/2006/relationships/slideLayout" Target="../slideLayouts/slideLayout146.xml"/><Relationship Id="rId48" Type="http://schemas.openxmlformats.org/officeDocument/2006/relationships/slideLayout" Target="../slideLayouts/slideLayout151.xml"/><Relationship Id="rId56" Type="http://schemas.openxmlformats.org/officeDocument/2006/relationships/slideLayout" Target="../slideLayouts/slideLayout159.xml"/><Relationship Id="rId8" Type="http://schemas.openxmlformats.org/officeDocument/2006/relationships/slideLayout" Target="../slideLayouts/slideLayout111.xml"/><Relationship Id="rId51" Type="http://schemas.openxmlformats.org/officeDocument/2006/relationships/slideLayout" Target="../slideLayouts/slideLayout154.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 Id="rId46" Type="http://schemas.openxmlformats.org/officeDocument/2006/relationships/slideLayout" Target="../slideLayouts/slideLayout149.xml"/><Relationship Id="rId20" Type="http://schemas.openxmlformats.org/officeDocument/2006/relationships/slideLayout" Target="../slideLayouts/slideLayout123.xml"/><Relationship Id="rId41" Type="http://schemas.openxmlformats.org/officeDocument/2006/relationships/slideLayout" Target="../slideLayouts/slideLayout144.xml"/><Relationship Id="rId54" Type="http://schemas.openxmlformats.org/officeDocument/2006/relationships/slideLayout" Target="../slideLayouts/slideLayout157.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49" Type="http://schemas.openxmlformats.org/officeDocument/2006/relationships/slideLayout" Target="../slideLayouts/slideLayout152.xml"/><Relationship Id="rId57" Type="http://schemas.openxmlformats.org/officeDocument/2006/relationships/slideLayout" Target="../slideLayouts/slideLayout160.xml"/><Relationship Id="rId10" Type="http://schemas.openxmlformats.org/officeDocument/2006/relationships/slideLayout" Target="../slideLayouts/slideLayout113.xml"/><Relationship Id="rId31" Type="http://schemas.openxmlformats.org/officeDocument/2006/relationships/slideLayout" Target="../slideLayouts/slideLayout134.xml"/><Relationship Id="rId44" Type="http://schemas.openxmlformats.org/officeDocument/2006/relationships/slideLayout" Target="../slideLayouts/slideLayout147.xml"/><Relationship Id="rId52" Type="http://schemas.openxmlformats.org/officeDocument/2006/relationships/slideLayout" Target="../slideLayouts/slideLayout15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9" Type="http://schemas.openxmlformats.org/officeDocument/2006/relationships/image" Target="../media/image65.jpeg"/><Relationship Id="rId21" Type="http://schemas.openxmlformats.org/officeDocument/2006/relationships/slideLayout" Target="../slideLayouts/slideLayout181.xml"/><Relationship Id="rId34" Type="http://schemas.openxmlformats.org/officeDocument/2006/relationships/slideLayout" Target="../slideLayouts/slideLayout194.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slideLayout" Target="../slideLayouts/slideLayout193.xml"/><Relationship Id="rId38" Type="http://schemas.openxmlformats.org/officeDocument/2006/relationships/image" Target="../media/image60.png"/><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29" Type="http://schemas.openxmlformats.org/officeDocument/2006/relationships/slideLayout" Target="../slideLayouts/slideLayout189.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37" Type="http://schemas.openxmlformats.org/officeDocument/2006/relationships/theme" Target="../theme/theme6.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36" Type="http://schemas.openxmlformats.org/officeDocument/2006/relationships/slideLayout" Target="../slideLayouts/slideLayout196.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35" Type="http://schemas.openxmlformats.org/officeDocument/2006/relationships/slideLayout" Target="../slideLayouts/slideLayout195.xml"/><Relationship Id="rId8" Type="http://schemas.openxmlformats.org/officeDocument/2006/relationships/slideLayout" Target="../slideLayouts/slideLayout168.xml"/><Relationship Id="rId3" Type="http://schemas.openxmlformats.org/officeDocument/2006/relationships/slideLayout" Target="../slideLayouts/slideLayout1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image" Target="../media/image60.png"/><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theme" Target="../theme/theme7.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slideLayout" Target="../slideLayouts/slideLayout244.xml"/><Relationship Id="rId39" Type="http://schemas.openxmlformats.org/officeDocument/2006/relationships/slideLayout" Target="../slideLayouts/slideLayout257.xml"/><Relationship Id="rId21" Type="http://schemas.openxmlformats.org/officeDocument/2006/relationships/slideLayout" Target="../slideLayouts/slideLayout239.xml"/><Relationship Id="rId34" Type="http://schemas.openxmlformats.org/officeDocument/2006/relationships/slideLayout" Target="../slideLayouts/slideLayout252.xml"/><Relationship Id="rId42" Type="http://schemas.openxmlformats.org/officeDocument/2006/relationships/slideLayout" Target="../slideLayouts/slideLayout260.xml"/><Relationship Id="rId47" Type="http://schemas.openxmlformats.org/officeDocument/2006/relationships/slideLayout" Target="../slideLayouts/slideLayout265.xml"/><Relationship Id="rId50" Type="http://schemas.openxmlformats.org/officeDocument/2006/relationships/slideLayout" Target="../slideLayouts/slideLayout268.xml"/><Relationship Id="rId55" Type="http://schemas.openxmlformats.org/officeDocument/2006/relationships/image" Target="../media/image88.emf"/><Relationship Id="rId7" Type="http://schemas.openxmlformats.org/officeDocument/2006/relationships/slideLayout" Target="../slideLayouts/slideLayout225.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9" Type="http://schemas.openxmlformats.org/officeDocument/2006/relationships/slideLayout" Target="../slideLayouts/slideLayout247.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slideLayout" Target="../slideLayouts/slideLayout250.xml"/><Relationship Id="rId37" Type="http://schemas.openxmlformats.org/officeDocument/2006/relationships/slideLayout" Target="../slideLayouts/slideLayout255.xml"/><Relationship Id="rId40" Type="http://schemas.openxmlformats.org/officeDocument/2006/relationships/slideLayout" Target="../slideLayouts/slideLayout258.xml"/><Relationship Id="rId45" Type="http://schemas.openxmlformats.org/officeDocument/2006/relationships/slideLayout" Target="../slideLayouts/slideLayout263.xml"/><Relationship Id="rId53" Type="http://schemas.openxmlformats.org/officeDocument/2006/relationships/image" Target="../media/image86.png"/><Relationship Id="rId5" Type="http://schemas.openxmlformats.org/officeDocument/2006/relationships/slideLayout" Target="../slideLayouts/slideLayout223.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slideLayout" Target="../slideLayouts/slideLayout249.xml"/><Relationship Id="rId44" Type="http://schemas.openxmlformats.org/officeDocument/2006/relationships/slideLayout" Target="../slideLayouts/slideLayout262.xml"/><Relationship Id="rId52" Type="http://schemas.openxmlformats.org/officeDocument/2006/relationships/theme" Target="../theme/theme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slideLayout" Target="../slideLayouts/slideLayout245.xml"/><Relationship Id="rId30" Type="http://schemas.openxmlformats.org/officeDocument/2006/relationships/slideLayout" Target="../slideLayouts/slideLayout248.xml"/><Relationship Id="rId35" Type="http://schemas.openxmlformats.org/officeDocument/2006/relationships/slideLayout" Target="../slideLayouts/slideLayout253.xml"/><Relationship Id="rId43" Type="http://schemas.openxmlformats.org/officeDocument/2006/relationships/slideLayout" Target="../slideLayouts/slideLayout261.xml"/><Relationship Id="rId48" Type="http://schemas.openxmlformats.org/officeDocument/2006/relationships/slideLayout" Target="../slideLayouts/slideLayout266.xml"/><Relationship Id="rId8" Type="http://schemas.openxmlformats.org/officeDocument/2006/relationships/slideLayout" Target="../slideLayouts/slideLayout226.xml"/><Relationship Id="rId51" Type="http://schemas.openxmlformats.org/officeDocument/2006/relationships/slideLayout" Target="../slideLayouts/slideLayout269.xml"/><Relationship Id="rId3" Type="http://schemas.openxmlformats.org/officeDocument/2006/relationships/slideLayout" Target="../slideLayouts/slideLayout221.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33" Type="http://schemas.openxmlformats.org/officeDocument/2006/relationships/slideLayout" Target="../slideLayouts/slideLayout251.xml"/><Relationship Id="rId38" Type="http://schemas.openxmlformats.org/officeDocument/2006/relationships/slideLayout" Target="../slideLayouts/slideLayout256.xml"/><Relationship Id="rId46" Type="http://schemas.openxmlformats.org/officeDocument/2006/relationships/slideLayout" Target="../slideLayouts/slideLayout264.xml"/><Relationship Id="rId20" Type="http://schemas.openxmlformats.org/officeDocument/2006/relationships/slideLayout" Target="../slideLayouts/slideLayout238.xml"/><Relationship Id="rId41" Type="http://schemas.openxmlformats.org/officeDocument/2006/relationships/slideLayout" Target="../slideLayouts/slideLayout259.xml"/><Relationship Id="rId54" Type="http://schemas.openxmlformats.org/officeDocument/2006/relationships/image" Target="../media/image87.png"/><Relationship Id="rId1" Type="http://schemas.openxmlformats.org/officeDocument/2006/relationships/slideLayout" Target="../slideLayouts/slideLayout219.xml"/><Relationship Id="rId6" Type="http://schemas.openxmlformats.org/officeDocument/2006/relationships/slideLayout" Target="../slideLayouts/slideLayout224.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slideLayout" Target="../slideLayouts/slideLayout246.xml"/><Relationship Id="rId36" Type="http://schemas.openxmlformats.org/officeDocument/2006/relationships/slideLayout" Target="../slideLayouts/slideLayout254.xml"/><Relationship Id="rId49" Type="http://schemas.openxmlformats.org/officeDocument/2006/relationships/slideLayout" Target="../slideLayouts/slideLayout2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18" Type="http://schemas.openxmlformats.org/officeDocument/2006/relationships/image" Target="../media/image60.png"/><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theme" Target="../theme/theme9.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677" r:id="rId17"/>
    <p:sldLayoutId id="2147484678" r:id="rId18"/>
    <p:sldLayoutId id="2147484679" r:id="rId19"/>
    <p:sldLayoutId id="2147484680" r:id="rId20"/>
    <p:sldLayoutId id="2147484681" r:id="rId21"/>
    <p:sldLayoutId id="2147484682" r:id="rId22"/>
    <p:sldLayoutId id="2147484683" r:id="rId23"/>
    <p:sldLayoutId id="2147484684" r:id="rId24"/>
    <p:sldLayoutId id="2147484685" r:id="rId25"/>
    <p:sldLayoutId id="2147484686" r:id="rId26"/>
    <p:sldLayoutId id="2147484687" r:id="rId27"/>
    <p:sldLayoutId id="2147484688" r:id="rId28"/>
    <p:sldLayoutId id="2147484689" r:id="rId29"/>
    <p:sldLayoutId id="2147484690" r:id="rId30"/>
    <p:sldLayoutId id="2147484691" r:id="rId31"/>
    <p:sldLayoutId id="2147484692" r:id="rId32"/>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6000" y="1744653"/>
            <a:ext cx="10080000" cy="4032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79999" y="384250"/>
            <a:ext cx="9170279" cy="1147968"/>
          </a:xfrm>
          <a:prstGeom prst="rect">
            <a:avLst/>
          </a:prstGeom>
        </p:spPr>
        <p:txBody>
          <a:bodyPr vert="horz" lIns="0" tIns="45720" rIns="0" bIns="45720" rtlCol="0" anchor="ctr">
            <a:normAutofit/>
          </a:bodyPr>
          <a:lstStyle/>
          <a:p>
            <a:r>
              <a:rPr lang="sv-SE"/>
              <a:t>Klicka här för att ändra format</a:t>
            </a:r>
          </a:p>
        </p:txBody>
      </p:sp>
      <p:sp>
        <p:nvSpPr>
          <p:cNvPr id="10" name="Platshållare för sidfot 7">
            <a:extLst>
              <a:ext uri="{FF2B5EF4-FFF2-40B4-BE49-F238E27FC236}">
                <a16:creationId xmlns:a16="http://schemas.microsoft.com/office/drawing/2014/main" id="{8C2DDC41-30E2-4E6B-B849-6C21E9BD4132}"/>
              </a:ext>
            </a:extLst>
          </p:cNvPr>
          <p:cNvSpPr>
            <a:spLocks noGrp="1"/>
          </p:cNvSpPr>
          <p:nvPr>
            <p:ph type="ftr" sz="quarter" idx="3"/>
          </p:nvPr>
        </p:nvSpPr>
        <p:spPr>
          <a:xfrm>
            <a:off x="479999" y="6376989"/>
            <a:ext cx="5616000" cy="147636"/>
          </a:xfrm>
          <a:prstGeom prst="rect">
            <a:avLst/>
          </a:prstGeom>
        </p:spPr>
        <p:txBody>
          <a:bodyPr lIns="0" tIns="0" rIns="0" bIns="0"/>
          <a:lstStyle>
            <a:lvl1pPr>
              <a:defRPr sz="1050"/>
            </a:lvl1pPr>
          </a:lstStyle>
          <a:p>
            <a:endParaRPr lang="sv-SE"/>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pic>
        <p:nvPicPr>
          <p:cNvPr id="2" name="Google Shape;237;p75" descr="LogoBildobjekt 8">
            <a:extLst>
              <a:ext uri="{FF2B5EF4-FFF2-40B4-BE49-F238E27FC236}">
                <a16:creationId xmlns:a16="http://schemas.microsoft.com/office/drawing/2014/main" id="{7CBA0A6F-7EF4-8003-8806-677DB166B20C}"/>
              </a:ext>
            </a:extLst>
          </p:cNvPr>
          <p:cNvPicPr preferRelativeResize="0"/>
          <p:nvPr userDrawn="1"/>
        </p:nvPicPr>
        <p:blipFill rotWithShape="1">
          <a:blip r:embed="rId23" cstate="screen">
            <a:alphaModFix/>
            <a:extLst>
              <a:ext uri="{28A0092B-C50C-407E-A947-70E740481C1C}">
                <a14:useLocalDpi xmlns:a14="http://schemas.microsoft.com/office/drawing/2010/main"/>
              </a:ext>
            </a:extLst>
          </a:blip>
          <a:srcRect/>
          <a:stretch/>
        </p:blipFill>
        <p:spPr>
          <a:xfrm>
            <a:off x="10432546" y="379874"/>
            <a:ext cx="1481458" cy="499917"/>
          </a:xfrm>
          <a:prstGeom prst="rect">
            <a:avLst/>
          </a:prstGeom>
          <a:noFill/>
          <a:ln>
            <a:noFill/>
          </a:ln>
        </p:spPr>
      </p:pic>
    </p:spTree>
    <p:extLst>
      <p:ext uri="{BB962C8B-B14F-4D97-AF65-F5344CB8AC3E}">
        <p14:creationId xmlns:p14="http://schemas.microsoft.com/office/powerpoint/2010/main" val="3339370800"/>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 id="2147484900" r:id="rId12"/>
    <p:sldLayoutId id="2147484901" r:id="rId13"/>
    <p:sldLayoutId id="2147484902" r:id="rId14"/>
    <p:sldLayoutId id="2147484903" r:id="rId15"/>
    <p:sldLayoutId id="2147484904" r:id="rId16"/>
    <p:sldLayoutId id="2147484905" r:id="rId17"/>
    <p:sldLayoutId id="2147484906" r:id="rId18"/>
    <p:sldLayoutId id="2147484907" r:id="rId19"/>
    <p:sldLayoutId id="2147484908" r:id="rId20"/>
    <p:sldLayoutId id="2147484909" r:id="rId21"/>
  </p:sldLayoutIdLst>
  <p:hf hdr="0"/>
  <p:txStyles>
    <p:titleStyle>
      <a:lvl1pPr algn="l" defTabSz="914332" rtl="0" eaLnBrk="1" latinLnBrk="0" hangingPunct="1">
        <a:lnSpc>
          <a:spcPct val="90000"/>
        </a:lnSpc>
        <a:spcBef>
          <a:spcPct val="0"/>
        </a:spcBef>
        <a:buNone/>
        <a:defRPr sz="3000" b="1" kern="3000" spc="-51"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800"/>
        </a:spcBef>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567"/>
        </a:spcBef>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283"/>
        </a:spcBef>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283"/>
        </a:spcBef>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283"/>
        </a:spcBef>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6" name="Bildobjekt 5" descr="Logo" title="Logo">
            <a:extLst>
              <a:ext uri="{FF2B5EF4-FFF2-40B4-BE49-F238E27FC236}">
                <a16:creationId xmlns:a16="http://schemas.microsoft.com/office/drawing/2014/main" id="{8BAE19B4-FA98-41A3-844A-A2E9A1DB5774}"/>
              </a:ext>
            </a:extLst>
          </p:cNvPr>
          <p:cNvPicPr>
            <a:picLocks noChangeAspect="1"/>
          </p:cNvPicPr>
          <p:nvPr userDrawn="1"/>
        </p:nvPicPr>
        <p:blipFill>
          <a:blip r:embed="rId20"/>
          <a:stretch>
            <a:fillRect/>
          </a:stretch>
        </p:blipFill>
        <p:spPr>
          <a:xfrm>
            <a:off x="10498641" y="6168924"/>
            <a:ext cx="1280271" cy="426757"/>
          </a:xfrm>
          <a:prstGeom prst="rect">
            <a:avLst/>
          </a:prstGeom>
        </p:spPr>
      </p:pic>
      <p:pic>
        <p:nvPicPr>
          <p:cNvPr id="7" name="Platshållare för bild 2">
            <a:extLst>
              <a:ext uri="{FF2B5EF4-FFF2-40B4-BE49-F238E27FC236}">
                <a16:creationId xmlns:a16="http://schemas.microsoft.com/office/drawing/2014/main" id="{78C325A4-4B2A-4ED0-9FC0-FCE63E2193CA}"/>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585" r="-486"/>
          <a:stretch/>
        </p:blipFill>
        <p:spPr>
          <a:xfrm>
            <a:off x="8003155" y="6200674"/>
            <a:ext cx="2016623" cy="409676"/>
          </a:xfrm>
          <a:prstGeom prst="rect">
            <a:avLst/>
          </a:prstGeom>
        </p:spPr>
      </p:pic>
    </p:spTree>
    <p:extLst>
      <p:ext uri="{BB962C8B-B14F-4D97-AF65-F5344CB8AC3E}">
        <p14:creationId xmlns:p14="http://schemas.microsoft.com/office/powerpoint/2010/main" val="3676572167"/>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 id="2147484922" r:id="rId12"/>
    <p:sldLayoutId id="2147484923" r:id="rId13"/>
    <p:sldLayoutId id="2147484924" r:id="rId14"/>
    <p:sldLayoutId id="2147484925" r:id="rId15"/>
    <p:sldLayoutId id="2147484926" r:id="rId16"/>
    <p:sldLayoutId id="2147484927" r:id="rId17"/>
    <p:sldLayoutId id="2147484928" r:id="rId18"/>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pic>
        <p:nvPicPr>
          <p:cNvPr id="2" name="Google Shape;237;p75" descr="LogoBildobjekt 8">
            <a:extLst>
              <a:ext uri="{FF2B5EF4-FFF2-40B4-BE49-F238E27FC236}">
                <a16:creationId xmlns:a16="http://schemas.microsoft.com/office/drawing/2014/main" id="{4A44B2F5-09E6-C276-CA5F-033BACC16B20}"/>
              </a:ext>
            </a:extLst>
          </p:cNvPr>
          <p:cNvPicPr preferRelativeResize="0"/>
          <p:nvPr userDrawn="1"/>
        </p:nvPicPr>
        <p:blipFill rotWithShape="1">
          <a:blip r:embed="rId41">
            <a:alphaModFix/>
          </a:blip>
          <a:srcRect/>
          <a:stretch/>
        </p:blipFill>
        <p:spPr>
          <a:xfrm>
            <a:off x="10432546" y="6129014"/>
            <a:ext cx="1481458" cy="499917"/>
          </a:xfrm>
          <a:prstGeom prst="rect">
            <a:avLst/>
          </a:prstGeom>
          <a:noFill/>
          <a:ln>
            <a:noFill/>
          </a:ln>
        </p:spPr>
      </p:pic>
    </p:spTree>
    <p:extLst>
      <p:ext uri="{BB962C8B-B14F-4D97-AF65-F5344CB8AC3E}">
        <p14:creationId xmlns:p14="http://schemas.microsoft.com/office/powerpoint/2010/main" val="278616430"/>
      </p:ext>
    </p:extLst>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 id="2147484942" r:id="rId13"/>
    <p:sldLayoutId id="2147484943" r:id="rId14"/>
    <p:sldLayoutId id="2147484944" r:id="rId15"/>
    <p:sldLayoutId id="2147484945" r:id="rId16"/>
    <p:sldLayoutId id="2147484946" r:id="rId17"/>
    <p:sldLayoutId id="2147484947" r:id="rId18"/>
    <p:sldLayoutId id="2147484948" r:id="rId19"/>
    <p:sldLayoutId id="2147484949" r:id="rId20"/>
    <p:sldLayoutId id="2147484950" r:id="rId21"/>
    <p:sldLayoutId id="2147484951" r:id="rId22"/>
    <p:sldLayoutId id="2147484952" r:id="rId23"/>
    <p:sldLayoutId id="2147484953" r:id="rId24"/>
    <p:sldLayoutId id="2147484954" r:id="rId25"/>
    <p:sldLayoutId id="2147484955" r:id="rId26"/>
    <p:sldLayoutId id="2147484956" r:id="rId27"/>
    <p:sldLayoutId id="2147484957" r:id="rId28"/>
    <p:sldLayoutId id="2147484958" r:id="rId29"/>
    <p:sldLayoutId id="2147484959" r:id="rId30"/>
    <p:sldLayoutId id="2147484960" r:id="rId31"/>
    <p:sldLayoutId id="2147484961" r:id="rId32"/>
    <p:sldLayoutId id="2147484962" r:id="rId33"/>
    <p:sldLayoutId id="2147484964" r:id="rId34"/>
    <p:sldLayoutId id="2147484965" r:id="rId35"/>
    <p:sldLayoutId id="2147484966" r:id="rId36"/>
    <p:sldLayoutId id="2147484967" r:id="rId37"/>
    <p:sldLayoutId id="2147484968" r:id="rId38"/>
    <p:sldLayoutId id="2147484969" r:id="rId3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pic>
        <p:nvPicPr>
          <p:cNvPr id="2" name="Google Shape;237;p75" descr="LogoBildobjekt 8">
            <a:extLst>
              <a:ext uri="{FF2B5EF4-FFF2-40B4-BE49-F238E27FC236}">
                <a16:creationId xmlns:a16="http://schemas.microsoft.com/office/drawing/2014/main" id="{4A44B2F5-09E6-C276-CA5F-033BACC16B20}"/>
              </a:ext>
            </a:extLst>
          </p:cNvPr>
          <p:cNvPicPr preferRelativeResize="0"/>
          <p:nvPr userDrawn="1"/>
        </p:nvPicPr>
        <p:blipFill rotWithShape="1">
          <a:blip r:embed="rId39">
            <a:alphaModFix/>
          </a:blip>
          <a:srcRect/>
          <a:stretch/>
        </p:blipFill>
        <p:spPr>
          <a:xfrm>
            <a:off x="10432546" y="6129014"/>
            <a:ext cx="1481458" cy="499917"/>
          </a:xfrm>
          <a:prstGeom prst="rect">
            <a:avLst/>
          </a:prstGeom>
          <a:noFill/>
          <a:ln>
            <a:noFill/>
          </a:ln>
        </p:spPr>
      </p:pic>
    </p:spTree>
    <p:extLst>
      <p:ext uri="{BB962C8B-B14F-4D97-AF65-F5344CB8AC3E}">
        <p14:creationId xmlns:p14="http://schemas.microsoft.com/office/powerpoint/2010/main" val="270471902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 id="2147484982" r:id="rId12"/>
    <p:sldLayoutId id="2147484983" r:id="rId13"/>
    <p:sldLayoutId id="2147484984" r:id="rId14"/>
    <p:sldLayoutId id="2147484985" r:id="rId15"/>
    <p:sldLayoutId id="2147484986" r:id="rId16"/>
    <p:sldLayoutId id="2147484987" r:id="rId17"/>
    <p:sldLayoutId id="2147484988" r:id="rId18"/>
    <p:sldLayoutId id="2147484989" r:id="rId19"/>
    <p:sldLayoutId id="2147484990" r:id="rId20"/>
    <p:sldLayoutId id="2147484991" r:id="rId21"/>
    <p:sldLayoutId id="2147484992" r:id="rId22"/>
    <p:sldLayoutId id="2147484993" r:id="rId23"/>
    <p:sldLayoutId id="2147484994" r:id="rId24"/>
    <p:sldLayoutId id="2147484995" r:id="rId25"/>
    <p:sldLayoutId id="2147484996" r:id="rId26"/>
    <p:sldLayoutId id="2147484997" r:id="rId27"/>
    <p:sldLayoutId id="2147484998" r:id="rId28"/>
    <p:sldLayoutId id="2147484999" r:id="rId29"/>
    <p:sldLayoutId id="2147485000" r:id="rId30"/>
    <p:sldLayoutId id="2147485001" r:id="rId31"/>
    <p:sldLayoutId id="2147485002" r:id="rId32"/>
    <p:sldLayoutId id="2147485003" r:id="rId33"/>
    <p:sldLayoutId id="2147485004" r:id="rId34"/>
    <p:sldLayoutId id="2147485005" r:id="rId35"/>
    <p:sldLayoutId id="2147485006" r:id="rId36"/>
    <p:sldLayoutId id="2147485007" r:id="rId3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6000" y="1744653"/>
            <a:ext cx="10080000" cy="4032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79999" y="384250"/>
            <a:ext cx="9170279" cy="1147968"/>
          </a:xfrm>
          <a:prstGeom prst="rect">
            <a:avLst/>
          </a:prstGeom>
        </p:spPr>
        <p:txBody>
          <a:bodyPr vert="horz" lIns="0" tIns="45720" rIns="0" bIns="45720" rtlCol="0" anchor="ctr">
            <a:normAutofit/>
          </a:bodyPr>
          <a:lstStyle/>
          <a:p>
            <a:r>
              <a:rPr lang="sv-SE"/>
              <a:t>Klicka här för att ändra format</a:t>
            </a:r>
          </a:p>
        </p:txBody>
      </p:sp>
      <p:sp>
        <p:nvSpPr>
          <p:cNvPr id="10" name="Platshållare för sidfot 7">
            <a:extLst>
              <a:ext uri="{FF2B5EF4-FFF2-40B4-BE49-F238E27FC236}">
                <a16:creationId xmlns:a16="http://schemas.microsoft.com/office/drawing/2014/main" id="{8C2DDC41-30E2-4E6B-B849-6C21E9BD4132}"/>
              </a:ext>
            </a:extLst>
          </p:cNvPr>
          <p:cNvSpPr>
            <a:spLocks noGrp="1"/>
          </p:cNvSpPr>
          <p:nvPr>
            <p:ph type="ftr" sz="quarter" idx="3"/>
          </p:nvPr>
        </p:nvSpPr>
        <p:spPr>
          <a:xfrm>
            <a:off x="479999" y="6376989"/>
            <a:ext cx="5616000" cy="147636"/>
          </a:xfrm>
          <a:prstGeom prst="rect">
            <a:avLst/>
          </a:prstGeom>
        </p:spPr>
        <p:txBody>
          <a:bodyPr lIns="0" tIns="0" rIns="0" bIns="0"/>
          <a:lstStyle>
            <a:lvl1pPr>
              <a:defRPr sz="1050"/>
            </a:lvl1pPr>
          </a:lstStyle>
          <a:p>
            <a:endParaRPr lang="sv-SE"/>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pic>
        <p:nvPicPr>
          <p:cNvPr id="8" name="Bildobjekt 7">
            <a:extLst>
              <a:ext uri="{FF2B5EF4-FFF2-40B4-BE49-F238E27FC236}">
                <a16:creationId xmlns:a16="http://schemas.microsoft.com/office/drawing/2014/main" id="{BF74CB84-5C2D-4B49-B66A-E06AE78C88B3}"/>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155344" y="392244"/>
            <a:ext cx="1536000" cy="382699"/>
          </a:xfrm>
          <a:prstGeom prst="rect">
            <a:avLst/>
          </a:prstGeom>
        </p:spPr>
      </p:pic>
    </p:spTree>
    <p:extLst>
      <p:ext uri="{BB962C8B-B14F-4D97-AF65-F5344CB8AC3E}">
        <p14:creationId xmlns:p14="http://schemas.microsoft.com/office/powerpoint/2010/main" val="2636540711"/>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 id="2147484548" r:id="rId17"/>
    <p:sldLayoutId id="2147484549" r:id="rId18"/>
    <p:sldLayoutId id="2147484654" r:id="rId19"/>
    <p:sldLayoutId id="2147484655" r:id="rId20"/>
    <p:sldLayoutId id="2147484656" r:id="rId21"/>
    <p:sldLayoutId id="2147484657" r:id="rId22"/>
    <p:sldLayoutId id="2147484658" r:id="rId23"/>
    <p:sldLayoutId id="2147484659" r:id="rId24"/>
    <p:sldLayoutId id="2147484660" r:id="rId25"/>
    <p:sldLayoutId id="2147484661" r:id="rId26"/>
    <p:sldLayoutId id="2147484662" r:id="rId27"/>
    <p:sldLayoutId id="2147484663" r:id="rId28"/>
    <p:sldLayoutId id="2147484664" r:id="rId29"/>
    <p:sldLayoutId id="2147484665" r:id="rId30"/>
    <p:sldLayoutId id="2147484666" r:id="rId31"/>
    <p:sldLayoutId id="2147484667" r:id="rId32"/>
    <p:sldLayoutId id="2147484668" r:id="rId33"/>
    <p:sldLayoutId id="2147484669" r:id="rId34"/>
    <p:sldLayoutId id="2147484670" r:id="rId35"/>
    <p:sldLayoutId id="2147484671" r:id="rId36"/>
    <p:sldLayoutId id="2147484672" r:id="rId37"/>
    <p:sldLayoutId id="2147484673" r:id="rId38"/>
    <p:sldLayoutId id="2147484674" r:id="rId39"/>
  </p:sldLayoutIdLst>
  <p:hf hdr="0"/>
  <p:txStyles>
    <p:titleStyle>
      <a:lvl1pPr algn="l" defTabSz="914332" rtl="0" eaLnBrk="1" latinLnBrk="0" hangingPunct="1">
        <a:lnSpc>
          <a:spcPct val="90000"/>
        </a:lnSpc>
        <a:spcBef>
          <a:spcPct val="0"/>
        </a:spcBef>
        <a:buNone/>
        <a:defRPr sz="3000" b="1" kern="3000" spc="-51"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800"/>
        </a:spcBef>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567"/>
        </a:spcBef>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283"/>
        </a:spcBef>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283"/>
        </a:spcBef>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283"/>
        </a:spcBef>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2657530"/>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 id="2147484602" r:id="rId13"/>
    <p:sldLayoutId id="2147484603" r:id="rId14"/>
    <p:sldLayoutId id="2147484604" r:id="rId15"/>
    <p:sldLayoutId id="214748460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669790449"/>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 id="2147484621" r:id="rId14"/>
    <p:sldLayoutId id="2147484622" r:id="rId15"/>
    <p:sldLayoutId id="2147484623" r:id="rId16"/>
    <p:sldLayoutId id="2147484624" r:id="rId17"/>
    <p:sldLayoutId id="2147484625" r:id="rId18"/>
    <p:sldLayoutId id="2147484626" r:id="rId19"/>
    <p:sldLayoutId id="2147484627" r:id="rId20"/>
    <p:sldLayoutId id="2147484628" r:id="rId21"/>
    <p:sldLayoutId id="2147484629" r:id="rId22"/>
    <p:sldLayoutId id="2147484630" r:id="rId23"/>
    <p:sldLayoutId id="2147484631" r:id="rId24"/>
    <p:sldLayoutId id="2147484632" r:id="rId25"/>
    <p:sldLayoutId id="2147484634" r:id="rId26"/>
    <p:sldLayoutId id="2147484635" r:id="rId27"/>
    <p:sldLayoutId id="2147484636" r:id="rId28"/>
    <p:sldLayoutId id="2147484637" r:id="rId29"/>
    <p:sldLayoutId id="2147484695" r:id="rId30"/>
    <p:sldLayoutId id="2147484696" r:id="rId31"/>
    <p:sldLayoutId id="2147484697" r:id="rId32"/>
    <p:sldLayoutId id="2147484698" r:id="rId33"/>
    <p:sldLayoutId id="2147484699" r:id="rId34"/>
    <p:sldLayoutId id="2147484700" r:id="rId35"/>
    <p:sldLayoutId id="2147484701" r:id="rId36"/>
    <p:sldLayoutId id="2147484702" r:id="rId37"/>
    <p:sldLayoutId id="2147484703" r:id="rId38"/>
    <p:sldLayoutId id="2147484704" r:id="rId39"/>
    <p:sldLayoutId id="2147484705" r:id="rId40"/>
    <p:sldLayoutId id="2147484706" r:id="rId41"/>
    <p:sldLayoutId id="2147484707" r:id="rId42"/>
    <p:sldLayoutId id="2147484708" r:id="rId43"/>
    <p:sldLayoutId id="2147484709" r:id="rId44"/>
    <p:sldLayoutId id="2147484710" r:id="rId45"/>
    <p:sldLayoutId id="2147484711" r:id="rId46"/>
    <p:sldLayoutId id="2147484712" r:id="rId47"/>
    <p:sldLayoutId id="2147484713" r:id="rId48"/>
    <p:sldLayoutId id="2147484715" r:id="rId49"/>
    <p:sldLayoutId id="2147484717" r:id="rId50"/>
    <p:sldLayoutId id="2147484718" r:id="rId51"/>
    <p:sldLayoutId id="2147484720" r:id="rId52"/>
    <p:sldLayoutId id="2147484722" r:id="rId53"/>
    <p:sldLayoutId id="2147484724" r:id="rId54"/>
    <p:sldLayoutId id="2147484725" r:id="rId55"/>
    <p:sldLayoutId id="2147485011" r:id="rId56"/>
    <p:sldLayoutId id="2147485063" r:id="rId5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pic>
        <p:nvPicPr>
          <p:cNvPr id="2" name="Google Shape;237;p75" descr="LogoBildobjekt 8">
            <a:extLst>
              <a:ext uri="{FF2B5EF4-FFF2-40B4-BE49-F238E27FC236}">
                <a16:creationId xmlns:a16="http://schemas.microsoft.com/office/drawing/2014/main" id="{4A44B2F5-09E6-C276-CA5F-033BACC16B20}"/>
              </a:ext>
            </a:extLst>
          </p:cNvPr>
          <p:cNvPicPr preferRelativeResize="0"/>
          <p:nvPr userDrawn="1"/>
        </p:nvPicPr>
        <p:blipFill rotWithShape="1">
          <a:blip r:embed="rId38" cstate="screen">
            <a:alphaModFix/>
            <a:extLst>
              <a:ext uri="{28A0092B-C50C-407E-A947-70E740481C1C}">
                <a14:useLocalDpi xmlns:a14="http://schemas.microsoft.com/office/drawing/2010/main"/>
              </a:ext>
            </a:extLst>
          </a:blip>
          <a:srcRect/>
          <a:stretch/>
        </p:blipFill>
        <p:spPr>
          <a:xfrm>
            <a:off x="10432546" y="6078164"/>
            <a:ext cx="1481458" cy="499917"/>
          </a:xfrm>
          <a:prstGeom prst="rect">
            <a:avLst/>
          </a:prstGeom>
          <a:noFill/>
          <a:ln>
            <a:noFill/>
          </a:ln>
        </p:spPr>
      </p:pic>
      <p:pic>
        <p:nvPicPr>
          <p:cNvPr id="1028" name="Picture 4">
            <a:extLst>
              <a:ext uri="{FF2B5EF4-FFF2-40B4-BE49-F238E27FC236}">
                <a16:creationId xmlns:a16="http://schemas.microsoft.com/office/drawing/2014/main" id="{635E6884-62A2-27CD-4F4E-FA747932E48F}"/>
              </a:ext>
            </a:extLst>
          </p:cNvPr>
          <p:cNvPicPr>
            <a:picLocks noChangeAspect="1" noChangeArrowheads="1"/>
          </p:cNvPicPr>
          <p:nvPr userDrawn="1"/>
        </p:nvPicPr>
        <p:blipFill rotWithShape="1">
          <a:blip r:embed="rId39" cstate="screen">
            <a:extLst>
              <a:ext uri="{28A0092B-C50C-407E-A947-70E740481C1C}">
                <a14:useLocalDpi xmlns:a14="http://schemas.microsoft.com/office/drawing/2010/main"/>
              </a:ext>
            </a:extLst>
          </a:blip>
          <a:srcRect/>
          <a:stretch/>
        </p:blipFill>
        <p:spPr bwMode="auto">
          <a:xfrm>
            <a:off x="7804298" y="5995220"/>
            <a:ext cx="2317898" cy="6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83522"/>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40" r:id="rId14"/>
    <p:sldLayoutId id="2147484741" r:id="rId15"/>
    <p:sldLayoutId id="2147484742" r:id="rId16"/>
    <p:sldLayoutId id="2147484743" r:id="rId17"/>
    <p:sldLayoutId id="2147484744" r:id="rId18"/>
    <p:sldLayoutId id="2147484745" r:id="rId19"/>
    <p:sldLayoutId id="2147484746" r:id="rId20"/>
    <p:sldLayoutId id="2147484747" r:id="rId21"/>
    <p:sldLayoutId id="2147484748" r:id="rId22"/>
    <p:sldLayoutId id="2147484749" r:id="rId23"/>
    <p:sldLayoutId id="2147484750" r:id="rId24"/>
    <p:sldLayoutId id="2147484751" r:id="rId25"/>
    <p:sldLayoutId id="2147484752" r:id="rId26"/>
    <p:sldLayoutId id="2147484753" r:id="rId27"/>
    <p:sldLayoutId id="2147484754" r:id="rId28"/>
    <p:sldLayoutId id="2147484755" r:id="rId29"/>
    <p:sldLayoutId id="2147484756" r:id="rId30"/>
    <p:sldLayoutId id="2147484757" r:id="rId31"/>
    <p:sldLayoutId id="2147484758" r:id="rId32"/>
    <p:sldLayoutId id="2147484759" r:id="rId33"/>
    <p:sldLayoutId id="2147484760" r:id="rId34"/>
    <p:sldLayoutId id="2147484762" r:id="rId35"/>
    <p:sldLayoutId id="2147484763" r:id="rId3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62963329"/>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 id="2147484777" r:id="rId13"/>
    <p:sldLayoutId id="2147484778" r:id="rId14"/>
    <p:sldLayoutId id="2147484779" r:id="rId15"/>
    <p:sldLayoutId id="2147484780" r:id="rId16"/>
    <p:sldLayoutId id="2147484781" r:id="rId17"/>
    <p:sldLayoutId id="2147484782" r:id="rId18"/>
    <p:sldLayoutId id="2147484783" r:id="rId19"/>
    <p:sldLayoutId id="2147484784" r:id="rId20"/>
    <p:sldLayoutId id="2147484785" r:id="rId21"/>
    <p:sldLayoutId id="2147484786" r:id="rId22"/>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618" y="312767"/>
            <a:ext cx="10590003" cy="748627"/>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0908620" y="6280546"/>
            <a:ext cx="480000" cy="155575"/>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23AA811B-2EBD-4900-905E-5BE206449611}" type="slidenum">
              <a:rPr lang="en-GB" smtClean="0"/>
              <a:pPr/>
              <a:t>‹#›</a:t>
            </a:fld>
            <a:endParaRPr lang="en-GB"/>
          </a:p>
        </p:txBody>
      </p:sp>
      <p:sp>
        <p:nvSpPr>
          <p:cNvPr id="1031" name="Rectangle 7"/>
          <p:cNvSpPr>
            <a:spLocks noGrp="1" noChangeArrowheads="1"/>
          </p:cNvSpPr>
          <p:nvPr>
            <p:ph type="body" idx="1"/>
          </p:nvPr>
        </p:nvSpPr>
        <p:spPr bwMode="auto">
          <a:xfrm>
            <a:off x="798617" y="1647826"/>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4 No bullet text 18</a:t>
            </a:r>
          </a:p>
          <a:p>
            <a:pPr lvl="4"/>
            <a:r>
              <a:rPr lang="en-GB" noProof="0"/>
              <a:t>5 </a:t>
            </a:r>
            <a:r>
              <a:rPr lang="en-GB" noProof="0" err="1"/>
              <a:t>megaheader</a:t>
            </a:r>
            <a:r>
              <a:rPr lang="en-GB" noProof="0"/>
              <a:t> caps 48</a:t>
            </a:r>
          </a:p>
          <a:p>
            <a:pPr lvl="5"/>
            <a:r>
              <a:rPr lang="en-GB" noProof="0"/>
              <a:t>6 header caps 18</a:t>
            </a:r>
          </a:p>
          <a:p>
            <a:pPr lvl="6"/>
            <a:r>
              <a:rPr lang="en-GB" noProof="0"/>
              <a:t>7 Text 18</a:t>
            </a:r>
          </a:p>
          <a:p>
            <a:pPr lvl="7"/>
            <a:r>
              <a:rPr lang="en-GB" noProof="0"/>
              <a:t>8 Number 16</a:t>
            </a:r>
          </a:p>
          <a:p>
            <a:pPr lvl="8"/>
            <a:r>
              <a:rPr lang="en-GB" noProof="0"/>
              <a:t>9 Letter 16</a:t>
            </a:r>
          </a:p>
          <a:p>
            <a:pPr lvl="8"/>
            <a:endParaRPr lang="en-GB" noProof="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endParaRPr lang="en-GB"/>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fld id="{D7C7A626-396F-47CE-9599-33B16A849820}" type="datetime1">
              <a:rPr lang="en-GB" smtClean="0"/>
              <a:t>07/10/2025</a:t>
            </a:fld>
            <a:endParaRPr lang="en-GB"/>
          </a:p>
        </p:txBody>
      </p:sp>
      <p:grpSp>
        <p:nvGrpSpPr>
          <p:cNvPr id="7" name="Group 6">
            <a:extLst>
              <a:ext uri="{FF2B5EF4-FFF2-40B4-BE49-F238E27FC236}">
                <a16:creationId xmlns:a16="http://schemas.microsoft.com/office/drawing/2014/main" id="{A135459E-96A0-4D48-B1D9-A034EE07E024}"/>
              </a:ext>
            </a:extLst>
          </p:cNvPr>
          <p:cNvGrpSpPr/>
          <p:nvPr/>
        </p:nvGrpSpPr>
        <p:grpSpPr>
          <a:xfrm>
            <a:off x="-1972350" y="522085"/>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53">
                <a:extLst>
                  <a:ext uri="{28A0092B-C50C-407E-A947-70E740481C1C}">
                    <a14:useLocalDpi xmlns:a14="http://schemas.microsoft.com/office/drawing/2010/main"/>
                  </a:ext>
                </a:extLst>
              </a:blip>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697" marR="0" indent="-25395" algn="l" defTabSz="457109"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798617" y="6158174"/>
            <a:ext cx="2826826" cy="255541"/>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p:nvSpPr>
        <p:spPr>
          <a:xfrm>
            <a:off x="2052092" y="6141510"/>
            <a:ext cx="1573352"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guide" hidden="1">
            <a:extLst>
              <a:ext uri="{FF2B5EF4-FFF2-40B4-BE49-F238E27FC236}">
                <a16:creationId xmlns:a16="http://schemas.microsoft.com/office/drawing/2014/main" id="{8D08548C-D3BF-4EA8-EA30-4EC5E58F87DC}"/>
              </a:ext>
            </a:extLst>
          </p:cNvPr>
          <p:cNvGrpSpPr/>
          <p:nvPr userDrawn="1"/>
        </p:nvGrpSpPr>
        <p:grpSpPr>
          <a:xfrm>
            <a:off x="358776" y="652462"/>
            <a:ext cx="11473225" cy="5911853"/>
            <a:chOff x="358775" y="652461"/>
            <a:chExt cx="11473225" cy="5911853"/>
          </a:xfrm>
        </p:grpSpPr>
        <p:sp>
          <p:nvSpPr>
            <p:cNvPr id="4" name="Rectangle 3">
              <a:extLst>
                <a:ext uri="{FF2B5EF4-FFF2-40B4-BE49-F238E27FC236}">
                  <a16:creationId xmlns:a16="http://schemas.microsoft.com/office/drawing/2014/main" id="{2BF53DDD-79DF-7B5E-4572-70317E1153D0}"/>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2D37B062-171A-F6AC-A513-080267BAA425}"/>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F1FEA8CB-A171-5836-E6A5-D0FC7EC6BF4A}"/>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6" name="Rectangle 15">
              <a:extLst>
                <a:ext uri="{FF2B5EF4-FFF2-40B4-BE49-F238E27FC236}">
                  <a16:creationId xmlns:a16="http://schemas.microsoft.com/office/drawing/2014/main" id="{1496B54B-F6F3-C5BD-EFFC-0CEC75F84ECB}"/>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2650636A-B188-0C5C-7D86-50CFA76A309B}"/>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EE7A00B8-A083-8CD4-13B3-584949BE287D}"/>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A1C72B33-6FEA-C89A-2543-E0487720C559}"/>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80FBC8F3-F32A-B953-3ED6-2A30240EEB12}"/>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1" name="Rectangle 20">
              <a:extLst>
                <a:ext uri="{FF2B5EF4-FFF2-40B4-BE49-F238E27FC236}">
                  <a16:creationId xmlns:a16="http://schemas.microsoft.com/office/drawing/2014/main" id="{E7DE4251-7E01-0580-562A-EA7D3F416623}"/>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68131014-D98F-E80E-A278-6052B262DA2A}"/>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0FCEBD57-8BB4-AE48-264D-067A295CAD79}"/>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127C4F3E-788A-3B79-1169-B8C4F3EAB953}"/>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E216BF53-3BCB-1599-0BDA-C47AF3BEA811}"/>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6D0CF7F9-AD47-2B7D-7CFE-138D2ECCCA1C}"/>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grpSp>
      <p:sp>
        <p:nvSpPr>
          <p:cNvPr id="29" name="Logo name">
            <a:extLst>
              <a:ext uri="{FF2B5EF4-FFF2-40B4-BE49-F238E27FC236}">
                <a16:creationId xmlns:a16="http://schemas.microsoft.com/office/drawing/2014/main" id="{9E948946-2C87-A5E6-CF2D-CCDE619D7597}"/>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21595105"/>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 id="2147484801" r:id="rId14"/>
    <p:sldLayoutId id="2147484802" r:id="rId15"/>
    <p:sldLayoutId id="2147484803" r:id="rId16"/>
    <p:sldLayoutId id="2147484804" r:id="rId17"/>
    <p:sldLayoutId id="2147484805" r:id="rId18"/>
    <p:sldLayoutId id="2147484806" r:id="rId19"/>
    <p:sldLayoutId id="2147484807" r:id="rId20"/>
    <p:sldLayoutId id="2147484808" r:id="rId21"/>
    <p:sldLayoutId id="2147484809" r:id="rId22"/>
    <p:sldLayoutId id="2147484810" r:id="rId23"/>
    <p:sldLayoutId id="2147484811" r:id="rId24"/>
    <p:sldLayoutId id="2147484812" r:id="rId25"/>
    <p:sldLayoutId id="2147484813" r:id="rId26"/>
    <p:sldLayoutId id="2147484814" r:id="rId27"/>
    <p:sldLayoutId id="2147484815" r:id="rId28"/>
    <p:sldLayoutId id="2147484816" r:id="rId29"/>
    <p:sldLayoutId id="2147484817" r:id="rId30"/>
    <p:sldLayoutId id="2147484818" r:id="rId31"/>
    <p:sldLayoutId id="2147484819" r:id="rId32"/>
    <p:sldLayoutId id="2147484820" r:id="rId33"/>
    <p:sldLayoutId id="2147484821" r:id="rId34"/>
    <p:sldLayoutId id="2147484822" r:id="rId35"/>
    <p:sldLayoutId id="2147484823" r:id="rId36"/>
    <p:sldLayoutId id="2147484824" r:id="rId37"/>
    <p:sldLayoutId id="2147484825" r:id="rId38"/>
    <p:sldLayoutId id="2147484826" r:id="rId39"/>
    <p:sldLayoutId id="2147484827" r:id="rId40"/>
    <p:sldLayoutId id="2147484828" r:id="rId41"/>
    <p:sldLayoutId id="2147484829" r:id="rId42"/>
    <p:sldLayoutId id="2147484830" r:id="rId43"/>
    <p:sldLayoutId id="2147484831" r:id="rId44"/>
    <p:sldLayoutId id="2147484832" r:id="rId45"/>
    <p:sldLayoutId id="2147484833" r:id="rId46"/>
    <p:sldLayoutId id="2147484834" r:id="rId47"/>
    <p:sldLayoutId id="2147484835" r:id="rId48"/>
    <p:sldLayoutId id="2147484836" r:id="rId49"/>
    <p:sldLayoutId id="2147484837" r:id="rId50"/>
    <p:sldLayoutId id="2147484838" r:id="rId51"/>
  </p:sldLayoutIdLst>
  <p:hf hdr="0" ftr="0" dt="0"/>
  <p:txStyles>
    <p:titleStyle>
      <a:lvl1pPr algn="l" defTabSz="457098" rtl="0" eaLnBrk="1" fontAlgn="base" hangingPunct="1">
        <a:spcBef>
          <a:spcPct val="0"/>
        </a:spcBef>
        <a:spcAft>
          <a:spcPct val="0"/>
        </a:spcAft>
        <a:defRPr sz="3599" b="0" kern="1200" cap="none" spc="-50" baseline="0">
          <a:solidFill>
            <a:schemeClr val="tx2"/>
          </a:solidFill>
          <a:latin typeface="Gotham Rounded Medium" panose="02000000000000000000" pitchFamily="50" charset="0"/>
          <a:ea typeface="Verdana" pitchFamily="34" charset="0"/>
          <a:cs typeface="Gotham Rounded Medium" panose="02000000000000000000" pitchFamily="50"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199" b="1">
          <a:solidFill>
            <a:schemeClr val="bg1"/>
          </a:solidFill>
          <a:latin typeface="Verdana" pitchFamily="-111" charset="0"/>
          <a:ea typeface="Verdana" pitchFamily="34" charset="0"/>
          <a:cs typeface="Verdana" pitchFamily="34" charset="0"/>
        </a:defRPr>
      </a:lvl9pPr>
    </p:titleStyle>
    <p:bodyStyle>
      <a:lvl1pPr marL="251950" indent="-251950" algn="l" defTabSz="457098"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mn-lt"/>
          <a:ea typeface="Verdana" pitchFamily="34" charset="0"/>
          <a:cs typeface="Verdana" pitchFamily="34" charset="0"/>
        </a:defRPr>
      </a:lvl1pPr>
      <a:lvl2pPr marL="647870" indent="-251950" algn="l" defTabSz="457098"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mn-lt"/>
          <a:ea typeface="Verdana" pitchFamily="34" charset="0"/>
          <a:cs typeface="+mn-cs"/>
        </a:defRPr>
      </a:lvl2pPr>
      <a:lvl3pPr marL="979004" indent="-251950" algn="l" defTabSz="457098"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mn-lt"/>
          <a:ea typeface="Verdana" pitchFamily="34" charset="0"/>
          <a:cs typeface="+mn-cs"/>
        </a:defRPr>
      </a:lvl3pPr>
      <a:lvl4pPr marL="0" indent="0" algn="l" defTabSz="457098"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mn-lt"/>
          <a:ea typeface="Verdana" pitchFamily="34" charset="0"/>
          <a:cs typeface="+mn-cs"/>
        </a:defRPr>
      </a:lvl4pPr>
      <a:lvl5pPr marL="0" indent="0" algn="l" defTabSz="457098" rtl="0" eaLnBrk="1" fontAlgn="base" hangingPunct="1">
        <a:lnSpc>
          <a:spcPct val="80000"/>
        </a:lnSpc>
        <a:spcBef>
          <a:spcPct val="0"/>
        </a:spcBef>
        <a:spcAft>
          <a:spcPts val="1200"/>
        </a:spcAft>
        <a:buFont typeface="Arial" panose="020B0604020202020204" pitchFamily="34" charset="0"/>
        <a:buChar char="​"/>
        <a:defRPr sz="4799" b="0" kern="1200" cap="none" spc="-100" baseline="0">
          <a:solidFill>
            <a:schemeClr val="tx1"/>
          </a:solidFill>
          <a:latin typeface="+mj-lt"/>
          <a:ea typeface="Verdana" pitchFamily="34" charset="0"/>
          <a:cs typeface="+mn-cs"/>
        </a:defRPr>
      </a:lvl5pPr>
      <a:lvl6pPr marL="0" indent="0" algn="l" defTabSz="457098" rtl="0" eaLnBrk="1" latinLnBrk="0" hangingPunct="1">
        <a:spcBef>
          <a:spcPts val="0"/>
        </a:spcBef>
        <a:spcAft>
          <a:spcPts val="600"/>
        </a:spcAft>
        <a:buClr>
          <a:schemeClr val="tx2"/>
        </a:buClr>
        <a:buFont typeface="Arial" panose="020B0604020202020204" pitchFamily="34" charset="0"/>
        <a:buChar char="​"/>
        <a:defRPr sz="1800" b="1" kern="1200" cap="none" spc="-50" baseline="0">
          <a:solidFill>
            <a:schemeClr val="tx2"/>
          </a:solidFill>
          <a:latin typeface="+mn-lt"/>
          <a:ea typeface="+mn-ea"/>
          <a:cs typeface="+mn-cs"/>
        </a:defRPr>
      </a:lvl6pPr>
      <a:lvl7pPr marL="0" indent="0" algn="l" defTabSz="457098"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7870" indent="-251950" algn="l" defTabSz="457098"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7870" indent="-251950" algn="l" defTabSz="457098"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098" rtl="0" eaLnBrk="1" latinLnBrk="0" hangingPunct="1">
        <a:defRPr sz="1900" kern="1200">
          <a:solidFill>
            <a:schemeClr val="tx1"/>
          </a:solidFill>
          <a:latin typeface="+mn-lt"/>
          <a:ea typeface="+mn-ea"/>
          <a:cs typeface="+mn-cs"/>
        </a:defRPr>
      </a:lvl1pPr>
      <a:lvl2pPr marL="457098" algn="l" defTabSz="457098" rtl="0" eaLnBrk="1" latinLnBrk="0" hangingPunct="1">
        <a:defRPr sz="1900" kern="1200">
          <a:solidFill>
            <a:schemeClr val="tx1"/>
          </a:solidFill>
          <a:latin typeface="+mn-lt"/>
          <a:ea typeface="+mn-ea"/>
          <a:cs typeface="+mn-cs"/>
        </a:defRPr>
      </a:lvl2pPr>
      <a:lvl3pPr marL="914194" algn="l" defTabSz="457098" rtl="0" eaLnBrk="1" latinLnBrk="0" hangingPunct="1">
        <a:defRPr sz="1900" kern="1200">
          <a:solidFill>
            <a:schemeClr val="tx1"/>
          </a:solidFill>
          <a:latin typeface="+mn-lt"/>
          <a:ea typeface="+mn-ea"/>
          <a:cs typeface="+mn-cs"/>
        </a:defRPr>
      </a:lvl3pPr>
      <a:lvl4pPr marL="1371292" algn="l" defTabSz="457098" rtl="0" eaLnBrk="1" latinLnBrk="0" hangingPunct="1">
        <a:defRPr sz="1900" kern="1200">
          <a:solidFill>
            <a:schemeClr val="tx1"/>
          </a:solidFill>
          <a:latin typeface="+mn-lt"/>
          <a:ea typeface="+mn-ea"/>
          <a:cs typeface="+mn-cs"/>
        </a:defRPr>
      </a:lvl4pPr>
      <a:lvl5pPr marL="1828388" algn="l" defTabSz="457098" rtl="0" eaLnBrk="1" latinLnBrk="0" hangingPunct="1">
        <a:defRPr sz="1900" kern="1200">
          <a:solidFill>
            <a:schemeClr val="tx1"/>
          </a:solidFill>
          <a:latin typeface="+mn-lt"/>
          <a:ea typeface="+mn-ea"/>
          <a:cs typeface="+mn-cs"/>
        </a:defRPr>
      </a:lvl5pPr>
      <a:lvl6pPr marL="2285486" algn="l" defTabSz="457098" rtl="0" eaLnBrk="1" latinLnBrk="0" hangingPunct="1">
        <a:defRPr sz="1900" kern="1200">
          <a:solidFill>
            <a:schemeClr val="tx1"/>
          </a:solidFill>
          <a:latin typeface="+mn-lt"/>
          <a:ea typeface="+mn-ea"/>
          <a:cs typeface="+mn-cs"/>
        </a:defRPr>
      </a:lvl6pPr>
      <a:lvl7pPr marL="2742582" algn="l" defTabSz="457098" rtl="0" eaLnBrk="1" latinLnBrk="0" hangingPunct="1">
        <a:defRPr sz="1900" kern="1200">
          <a:solidFill>
            <a:schemeClr val="tx1"/>
          </a:solidFill>
          <a:latin typeface="+mn-lt"/>
          <a:ea typeface="+mn-ea"/>
          <a:cs typeface="+mn-cs"/>
        </a:defRPr>
      </a:lvl7pPr>
      <a:lvl8pPr marL="3199680" algn="l" defTabSz="457098" rtl="0" eaLnBrk="1" latinLnBrk="0" hangingPunct="1">
        <a:defRPr sz="1900" kern="1200">
          <a:solidFill>
            <a:schemeClr val="tx1"/>
          </a:solidFill>
          <a:latin typeface="+mn-lt"/>
          <a:ea typeface="+mn-ea"/>
          <a:cs typeface="+mn-cs"/>
        </a:defRPr>
      </a:lvl8pPr>
      <a:lvl9pPr marL="3656777" algn="l" defTabSz="45709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p15:clr>
            <a:srgbClr val="F26B43"/>
          </p15:clr>
        </p15:guide>
        <p15:guide id="2" pos="7173">
          <p15:clr>
            <a:srgbClr val="F26B43"/>
          </p15:clr>
        </p15:guide>
        <p15:guide id="3" orient="horz" pos="1036">
          <p15:clr>
            <a:srgbClr val="F26B43"/>
          </p15:clr>
        </p15:guide>
        <p15:guide id="4" orient="horz" pos="3595">
          <p15:clr>
            <a:srgbClr val="F26B43"/>
          </p15:clr>
        </p15:guide>
        <p15:guide id="5" pos="6146">
          <p15:clr>
            <a:srgbClr val="F26B43"/>
          </p15:clr>
        </p15:guide>
        <p15:guide id="6" pos="5633">
          <p15:clr>
            <a:srgbClr val="F26B43"/>
          </p15:clr>
        </p15:guide>
        <p15:guide id="7" pos="5120">
          <p15:clr>
            <a:srgbClr val="F26B43"/>
          </p15:clr>
        </p15:guide>
        <p15:guide id="8" pos="4607">
          <p15:clr>
            <a:srgbClr val="F26B43"/>
          </p15:clr>
        </p15:guide>
        <p15:guide id="9" pos="4094">
          <p15:clr>
            <a:srgbClr val="F26B43"/>
          </p15:clr>
        </p15:guide>
        <p15:guide id="10" pos="3581">
          <p15:clr>
            <a:srgbClr val="F26B43"/>
          </p15:clr>
        </p15:guide>
        <p15:guide id="11" pos="3068">
          <p15:clr>
            <a:srgbClr val="F26B43"/>
          </p15:clr>
        </p15:guide>
        <p15:guide id="12" pos="2555">
          <p15:clr>
            <a:srgbClr val="F26B43"/>
          </p15:clr>
        </p15:guide>
        <p15:guide id="13" pos="2042">
          <p15:clr>
            <a:srgbClr val="F26B43"/>
          </p15:clr>
        </p15:guide>
        <p15:guide id="14" pos="1529">
          <p15:clr>
            <a:srgbClr val="F26B43"/>
          </p15:clr>
        </p15:guide>
        <p15:guide id="15" pos="1016">
          <p15:clr>
            <a:srgbClr val="F26B43"/>
          </p15:clr>
        </p15:guide>
        <p15:guide id="16" pos="50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92133550"/>
      </p:ext>
    </p:extLst>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 id="2147484883" r:id="rId12"/>
    <p:sldLayoutId id="2147484884" r:id="rId13"/>
    <p:sldLayoutId id="2147484885" r:id="rId14"/>
    <p:sldLayoutId id="2147484886" r:id="rId15"/>
    <p:sldLayoutId id="214748488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xml"/><Relationship Id="rId1" Type="http://schemas.openxmlformats.org/officeDocument/2006/relationships/slideLayout" Target="../slideLayouts/slideLayout128.xml"/><Relationship Id="rId5" Type="http://schemas.openxmlformats.org/officeDocument/2006/relationships/image" Target="../media/image60.png"/><Relationship Id="rId4" Type="http://schemas.openxmlformats.org/officeDocument/2006/relationships/image" Target="../media/image6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2.xml"/></Relationships>
</file>

<file path=ppt/slides/_rels/slide1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1.xml"/><Relationship Id="rId1" Type="http://schemas.openxmlformats.org/officeDocument/2006/relationships/slideLayout" Target="../slideLayouts/slideLayout152.xml"/><Relationship Id="rId4" Type="http://schemas.openxmlformats.org/officeDocument/2006/relationships/image" Target="../media/image134.png"/></Relationships>
</file>

<file path=ppt/slides/_rels/slide1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xml"/><Relationship Id="rId1" Type="http://schemas.openxmlformats.org/officeDocument/2006/relationships/slideLayout" Target="../slideLayouts/slideLayout13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4.png"/><Relationship Id="rId2" Type="http://schemas.openxmlformats.org/officeDocument/2006/relationships/diagramData" Target="../diagrams/data1.xml"/><Relationship Id="rId1" Type="http://schemas.openxmlformats.org/officeDocument/2006/relationships/slideLayout" Target="../slideLayouts/slideLayout1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9.xml"/></Relationships>
</file>

<file path=ppt/slides/_rels/slide17.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svg"/><Relationship Id="rId2" Type="http://schemas.openxmlformats.org/officeDocument/2006/relationships/notesSlide" Target="../notesSlides/notesSlide16.xml"/><Relationship Id="rId1" Type="http://schemas.openxmlformats.org/officeDocument/2006/relationships/slideLayout" Target="../slideLayouts/slideLayout210.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svg"/></Relationships>
</file>

<file path=ppt/slides/_rels/slide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xml"/><Relationship Id="rId1" Type="http://schemas.openxmlformats.org/officeDocument/2006/relationships/slideLayout" Target="../slideLayouts/slideLayout313.xml"/><Relationship Id="rId5" Type="http://schemas.openxmlformats.org/officeDocument/2006/relationships/hyperlink" Target="https://app.powerbi.com/view?r=eyJrIjoiMmQyNmNiYzItYWRmOC00NmZkLTg0NDEtMWNjZDUwYmFmOTNlIiwidCI6ImRmNDU1Y2M1LTBjOTEtNDgyNS05MTY4LTdmOWRlN2QyOGEwNSIsImMiOjh9" TargetMode="External"/><Relationship Id="rId4" Type="http://schemas.openxmlformats.org/officeDocument/2006/relationships/image" Target="../media/image126.png"/></Relationships>
</file>

<file path=ppt/slides/_rels/slide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xml"/><Relationship Id="rId1" Type="http://schemas.openxmlformats.org/officeDocument/2006/relationships/slideLayout" Target="../slideLayouts/slideLayout199.xml"/></Relationships>
</file>

<file path=ppt/slides/_rels/slide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xml"/><Relationship Id="rId1" Type="http://schemas.openxmlformats.org/officeDocument/2006/relationships/slideLayout" Target="../slideLayouts/slideLayout211.xml"/><Relationship Id="rId5" Type="http://schemas.openxmlformats.org/officeDocument/2006/relationships/image" Target="../media/image130.png"/><Relationship Id="rId4" Type="http://schemas.openxmlformats.org/officeDocument/2006/relationships/image" Target="../media/image129.svg"/></Relationships>
</file>

<file path=ppt/slides/_rels/slide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5.xml"/><Relationship Id="rId1" Type="http://schemas.openxmlformats.org/officeDocument/2006/relationships/slideLayout" Target="../slideLayouts/slideLayout305.xml"/></Relationships>
</file>

<file path=ppt/slides/_rels/slide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6.xml"/><Relationship Id="rId1" Type="http://schemas.openxmlformats.org/officeDocument/2006/relationships/slideLayout" Target="../slideLayouts/slideLayout155.xml"/><Relationship Id="rId5" Type="http://schemas.openxmlformats.org/officeDocument/2006/relationships/image" Target="../media/image134.png"/><Relationship Id="rId4" Type="http://schemas.openxmlformats.org/officeDocument/2006/relationships/image" Target="../media/image133.png"/></Relationships>
</file>

<file path=ppt/slides/_rels/slide7.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7.xml"/><Relationship Id="rId1" Type="http://schemas.openxmlformats.org/officeDocument/2006/relationships/slideLayout" Target="../slideLayouts/slideLayout276.xml"/></Relationships>
</file>

<file path=ppt/slides/_rels/slide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134.png"/></Relationships>
</file>

<file path=ppt/slides/_rels/slide9.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9.xml"/><Relationship Id="rId1" Type="http://schemas.openxmlformats.org/officeDocument/2006/relationships/slideLayout" Target="../slideLayouts/slideLayout135.xml"/><Relationship Id="rId4" Type="http://schemas.openxmlformats.org/officeDocument/2006/relationships/image" Target="../media/image1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latshållare för bild 6" descr="En bild som visar utomhus, väg, stängsel, håller&#10;&#10;Automatiskt genererad beskrivning">
            <a:extLst>
              <a:ext uri="{FF2B5EF4-FFF2-40B4-BE49-F238E27FC236}">
                <a16:creationId xmlns:a16="http://schemas.microsoft.com/office/drawing/2014/main" id="{CC95E0D8-524A-44CB-B16F-3846BC0D906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20700" y="0"/>
            <a:ext cx="5359400" cy="6858000"/>
          </a:xfrm>
          <a:prstGeom prst="round2SameRect">
            <a:avLst>
              <a:gd name="adj1" fmla="val 0"/>
              <a:gd name="adj2" fmla="val 0"/>
            </a:avLst>
          </a:prstGeom>
          <a:noFill/>
        </p:spPr>
      </p:pic>
      <p:sp>
        <p:nvSpPr>
          <p:cNvPr id="4" name="Rektangel 3">
            <a:extLst>
              <a:ext uri="{FF2B5EF4-FFF2-40B4-BE49-F238E27FC236}">
                <a16:creationId xmlns:a16="http://schemas.microsoft.com/office/drawing/2014/main" id="{224770EB-5867-2F6D-B822-2080985B7CB1}"/>
              </a:ext>
            </a:extLst>
          </p:cNvPr>
          <p:cNvSpPr/>
          <p:nvPr/>
        </p:nvSpPr>
        <p:spPr>
          <a:xfrm>
            <a:off x="4281444" y="1133856"/>
            <a:ext cx="989055" cy="5762818"/>
          </a:xfrm>
          <a:custGeom>
            <a:avLst/>
            <a:gdLst>
              <a:gd name="connsiteX0" fmla="*/ 0 w 914400"/>
              <a:gd name="connsiteY0" fmla="*/ 0 h 5762818"/>
              <a:gd name="connsiteX1" fmla="*/ 914400 w 914400"/>
              <a:gd name="connsiteY1" fmla="*/ 0 h 5762818"/>
              <a:gd name="connsiteX2" fmla="*/ 914400 w 914400"/>
              <a:gd name="connsiteY2" fmla="*/ 5762818 h 5762818"/>
              <a:gd name="connsiteX3" fmla="*/ 0 w 914400"/>
              <a:gd name="connsiteY3" fmla="*/ 5762818 h 5762818"/>
              <a:gd name="connsiteX4" fmla="*/ 0 w 914400"/>
              <a:gd name="connsiteY4" fmla="*/ 0 h 5762818"/>
              <a:gd name="connsiteX0" fmla="*/ 0 w 914400"/>
              <a:gd name="connsiteY0" fmla="*/ 0 h 5762818"/>
              <a:gd name="connsiteX1" fmla="*/ 914400 w 914400"/>
              <a:gd name="connsiteY1" fmla="*/ 0 h 5762818"/>
              <a:gd name="connsiteX2" fmla="*/ 914400 w 914400"/>
              <a:gd name="connsiteY2" fmla="*/ 5762818 h 5762818"/>
              <a:gd name="connsiteX3" fmla="*/ 0 w 914400"/>
              <a:gd name="connsiteY3" fmla="*/ 5762818 h 5762818"/>
              <a:gd name="connsiteX4" fmla="*/ 0 w 914400"/>
              <a:gd name="connsiteY4" fmla="*/ 0 h 5762818"/>
              <a:gd name="connsiteX0" fmla="*/ 82963 w 997363"/>
              <a:gd name="connsiteY0" fmla="*/ 0 h 5762818"/>
              <a:gd name="connsiteX1" fmla="*/ 997363 w 997363"/>
              <a:gd name="connsiteY1" fmla="*/ 0 h 5762818"/>
              <a:gd name="connsiteX2" fmla="*/ 997363 w 997363"/>
              <a:gd name="connsiteY2" fmla="*/ 5762818 h 5762818"/>
              <a:gd name="connsiteX3" fmla="*/ 82963 w 997363"/>
              <a:gd name="connsiteY3" fmla="*/ 5762818 h 5762818"/>
              <a:gd name="connsiteX4" fmla="*/ 82963 w 997363"/>
              <a:gd name="connsiteY4" fmla="*/ 0 h 5762818"/>
              <a:gd name="connsiteX0" fmla="*/ 74655 w 989055"/>
              <a:gd name="connsiteY0" fmla="*/ 0 h 5762818"/>
              <a:gd name="connsiteX1" fmla="*/ 989055 w 989055"/>
              <a:gd name="connsiteY1" fmla="*/ 0 h 5762818"/>
              <a:gd name="connsiteX2" fmla="*/ 989055 w 989055"/>
              <a:gd name="connsiteY2" fmla="*/ 5762818 h 5762818"/>
              <a:gd name="connsiteX3" fmla="*/ 74655 w 989055"/>
              <a:gd name="connsiteY3" fmla="*/ 5762818 h 5762818"/>
              <a:gd name="connsiteX4" fmla="*/ 74655 w 989055"/>
              <a:gd name="connsiteY4" fmla="*/ 0 h 5762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055" h="5762818">
                <a:moveTo>
                  <a:pt x="74655" y="0"/>
                </a:moveTo>
                <a:lnTo>
                  <a:pt x="989055" y="0"/>
                </a:lnTo>
                <a:lnTo>
                  <a:pt x="989055" y="5762818"/>
                </a:lnTo>
                <a:lnTo>
                  <a:pt x="74655" y="5762818"/>
                </a:lnTo>
                <a:cubicBezTo>
                  <a:pt x="-293645" y="3778379"/>
                  <a:pt x="862055" y="3025839"/>
                  <a:pt x="74655" y="0"/>
                </a:cubicBezTo>
                <a:close/>
              </a:path>
            </a:pathLst>
          </a:cu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ktangel 9">
            <a:extLst>
              <a:ext uri="{FF2B5EF4-FFF2-40B4-BE49-F238E27FC236}">
                <a16:creationId xmlns:a16="http://schemas.microsoft.com/office/drawing/2014/main" id="{4A57DBB7-5ACE-923E-4907-74DACC0800E9}"/>
              </a:ext>
            </a:extLst>
          </p:cNvPr>
          <p:cNvSpPr/>
          <p:nvPr/>
        </p:nvSpPr>
        <p:spPr>
          <a:xfrm>
            <a:off x="-737616" y="0"/>
            <a:ext cx="12929616" cy="1133856"/>
          </a:xfrm>
          <a:prstGeom prst="rect">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ubrik 2">
            <a:extLst>
              <a:ext uri="{FF2B5EF4-FFF2-40B4-BE49-F238E27FC236}">
                <a16:creationId xmlns:a16="http://schemas.microsoft.com/office/drawing/2014/main" id="{ADC9F1F8-845D-4876-ADDE-1DD3C4D10F5B}"/>
              </a:ext>
            </a:extLst>
          </p:cNvPr>
          <p:cNvSpPr txBox="1">
            <a:spLocks/>
          </p:cNvSpPr>
          <p:nvPr/>
        </p:nvSpPr>
        <p:spPr>
          <a:xfrm>
            <a:off x="236848" y="38674"/>
            <a:ext cx="6319471" cy="1433365"/>
          </a:xfrm>
          <a:prstGeom prst="rect">
            <a:avLst/>
          </a:prstGeom>
        </p:spPr>
        <p:txBody>
          <a:bodyPr vert="horz" lIns="0" tIns="45720" rIns="0" bIns="45720" rtlCol="0" anchor="ctr">
            <a:normAutofit/>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endParaRPr kumimoji="0" lang="sv-SE" sz="3900" b="1" i="0" u="none" strike="noStrike" kern="0" cap="none" spc="0" normalizeH="0" baseline="0" noProof="0">
              <a:ln>
                <a:noFill/>
              </a:ln>
              <a:solidFill>
                <a:prstClr val="white"/>
              </a:solidFill>
              <a:effectLst/>
              <a:uLnTx/>
              <a:uFillTx/>
              <a:latin typeface="Arial Black" panose="020B0A04020102020204"/>
              <a:ea typeface="+mj-ea"/>
              <a:cs typeface="+mj-cs"/>
            </a:endParaRPr>
          </a:p>
        </p:txBody>
      </p:sp>
      <p:sp>
        <p:nvSpPr>
          <p:cNvPr id="5" name="Rubrik 3">
            <a:extLst>
              <a:ext uri="{FF2B5EF4-FFF2-40B4-BE49-F238E27FC236}">
                <a16:creationId xmlns:a16="http://schemas.microsoft.com/office/drawing/2014/main" id="{92F1026C-ABF7-429A-B662-70C8ABE1EE79}"/>
              </a:ext>
            </a:extLst>
          </p:cNvPr>
          <p:cNvSpPr txBox="1">
            <a:spLocks/>
          </p:cNvSpPr>
          <p:nvPr/>
        </p:nvSpPr>
        <p:spPr>
          <a:xfrm>
            <a:off x="382033" y="1211857"/>
            <a:ext cx="5704252" cy="914400"/>
          </a:xfrm>
          <a:prstGeom prst="rect">
            <a:avLst/>
          </a:prstGeom>
        </p:spPr>
        <p:txBody>
          <a:bodyPr/>
          <a:lstStyle>
            <a:lvl1pPr algn="l" defTabSz="914332" rtl="0" eaLnBrk="1" latinLnBrk="0" hangingPunct="1">
              <a:lnSpc>
                <a:spcPct val="90000"/>
              </a:lnSpc>
              <a:spcBef>
                <a:spcPct val="0"/>
              </a:spcBef>
              <a:buNone/>
              <a:defRPr sz="3000" b="1" kern="3000" spc="-51" baseline="0">
                <a:solidFill>
                  <a:schemeClr val="tx1"/>
                </a:solidFill>
                <a:latin typeface="+mj-lt"/>
                <a:ea typeface="+mj-ea"/>
                <a:cs typeface="+mj-cs"/>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endParaRPr kumimoji="0" lang="sv-SE" sz="2600" b="1" i="0" u="none" strike="noStrike" kern="3000" cap="none" spc="-51" normalizeH="0" baseline="0" noProof="0">
              <a:ln>
                <a:noFill/>
              </a:ln>
              <a:solidFill>
                <a:prstClr val="white"/>
              </a:solidFill>
              <a:effectLst/>
              <a:uLnTx/>
              <a:uFillTx/>
              <a:latin typeface="Arial" panose="020B0604020202020204"/>
              <a:ea typeface="+mj-ea"/>
              <a:cs typeface="+mj-cs"/>
            </a:endParaRPr>
          </a:p>
        </p:txBody>
      </p:sp>
      <p:pic>
        <p:nvPicPr>
          <p:cNvPr id="8" name="Picture 4">
            <a:extLst>
              <a:ext uri="{FF2B5EF4-FFF2-40B4-BE49-F238E27FC236}">
                <a16:creationId xmlns:a16="http://schemas.microsoft.com/office/drawing/2014/main" id="{162F543C-662B-8FC9-F4B5-D4F055D34FE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94852" y="336527"/>
            <a:ext cx="2317898" cy="630826"/>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descr="Logo" title="Logo">
            <a:extLst>
              <a:ext uri="{FF2B5EF4-FFF2-40B4-BE49-F238E27FC236}">
                <a16:creationId xmlns:a16="http://schemas.microsoft.com/office/drawing/2014/main" id="{6E6E1C6D-529E-78DA-40E9-F21F3F7BD0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3" name="textruta 2">
            <a:extLst>
              <a:ext uri="{FF2B5EF4-FFF2-40B4-BE49-F238E27FC236}">
                <a16:creationId xmlns:a16="http://schemas.microsoft.com/office/drawing/2014/main" id="{D87666AD-CAE0-8CD7-9F5A-DB7C6710A423}"/>
              </a:ext>
            </a:extLst>
          </p:cNvPr>
          <p:cNvSpPr txBox="1"/>
          <p:nvPr/>
        </p:nvSpPr>
        <p:spPr>
          <a:xfrm>
            <a:off x="5144449" y="1714021"/>
            <a:ext cx="6741801" cy="2640723"/>
          </a:xfrm>
          <a:prstGeom prst="rect">
            <a:avLst/>
          </a:prstGeom>
          <a:noFill/>
        </p:spPr>
        <p:txBody>
          <a:bodyPr wrap="square" rtlCol="0">
            <a:spAutoFit/>
          </a:bodyPr>
          <a:lstStyle/>
          <a:p>
            <a:pPr marL="0" marR="0" lvl="0" indent="0" algn="l" defTabSz="914332" rtl="0" eaLnBrk="1" fontAlgn="auto" latinLnBrk="0" hangingPunct="1">
              <a:lnSpc>
                <a:spcPct val="90000"/>
              </a:lnSpc>
              <a:spcBef>
                <a:spcPct val="0"/>
              </a:spcBef>
              <a:spcAft>
                <a:spcPts val="0"/>
              </a:spcAft>
              <a:buClrTx/>
              <a:buSzTx/>
              <a:buFontTx/>
              <a:buNone/>
              <a:tabLst/>
              <a:defRPr/>
            </a:pPr>
            <a:br>
              <a:rPr kumimoji="0" lang="sv-SE" sz="4800" b="1" i="0" u="none" strike="noStrike" kern="1200" cap="none" spc="0" normalizeH="0" baseline="0" noProof="0" dirty="0">
                <a:ln>
                  <a:noFill/>
                </a:ln>
                <a:solidFill>
                  <a:srgbClr val="1F1F1F"/>
                </a:solidFill>
                <a:effectLst/>
                <a:uLnTx/>
                <a:uFillTx/>
                <a:latin typeface="Arial Black" panose="020B0A04020102020204"/>
                <a:ea typeface="+mn-ea"/>
                <a:cs typeface="+mn-cs"/>
              </a:rPr>
            </a:br>
            <a:r>
              <a:rPr kumimoji="0" lang="sv-SE" sz="4800" b="1" i="0" u="none" strike="noStrike" kern="0" cap="none" spc="0" normalizeH="0" baseline="0" noProof="0" dirty="0">
                <a:ln>
                  <a:noFill/>
                </a:ln>
                <a:solidFill>
                  <a:prstClr val="black"/>
                </a:solidFill>
                <a:effectLst/>
                <a:uLnTx/>
                <a:uFillTx/>
                <a:latin typeface="+mj-lt"/>
                <a:ea typeface="+mj-ea"/>
                <a:cs typeface="+mj-cs"/>
              </a:rPr>
              <a:t>Skola som arena</a:t>
            </a:r>
          </a:p>
          <a:p>
            <a:pPr marL="0" marR="0" lvl="0" indent="0" algn="l" defTabSz="914332" rtl="0" eaLnBrk="1" fontAlgn="auto" latinLnBrk="0" hangingPunct="1">
              <a:lnSpc>
                <a:spcPct val="90000"/>
              </a:lnSpc>
              <a:spcBef>
                <a:spcPct val="0"/>
              </a:spcBef>
              <a:spcAft>
                <a:spcPts val="0"/>
              </a:spcAft>
              <a:buClrTx/>
              <a:buSzTx/>
              <a:buFontTx/>
              <a:buNone/>
              <a:tabLst/>
              <a:defRPr/>
            </a:pPr>
            <a:r>
              <a:rPr kumimoji="0" lang="sv-SE" sz="4400" b="1" i="0" u="none" strike="noStrike" kern="0" cap="none" spc="0" normalizeH="0" baseline="0" noProof="0" dirty="0">
                <a:ln>
                  <a:noFill/>
                </a:ln>
                <a:solidFill>
                  <a:prstClr val="black"/>
                </a:solidFill>
                <a:effectLst/>
                <a:uLnTx/>
                <a:uFillTx/>
                <a:latin typeface="Arial  "/>
                <a:ea typeface="+mj-ea"/>
                <a:cs typeface="+mj-cs"/>
              </a:rPr>
              <a:t>För varje barns rätt till goda uppväxtvillkor</a:t>
            </a:r>
          </a:p>
        </p:txBody>
      </p:sp>
      <p:sp>
        <p:nvSpPr>
          <p:cNvPr id="2" name="Rubrik 3">
            <a:extLst>
              <a:ext uri="{FF2B5EF4-FFF2-40B4-BE49-F238E27FC236}">
                <a16:creationId xmlns:a16="http://schemas.microsoft.com/office/drawing/2014/main" id="{92F1026C-ABF7-429A-B662-70C8ABE1EE79}"/>
              </a:ext>
            </a:extLst>
          </p:cNvPr>
          <p:cNvSpPr txBox="1">
            <a:spLocks/>
          </p:cNvSpPr>
          <p:nvPr/>
        </p:nvSpPr>
        <p:spPr>
          <a:xfrm>
            <a:off x="7976352" y="5471261"/>
            <a:ext cx="4679913" cy="914400"/>
          </a:xfrm>
          <a:prstGeom prst="rect">
            <a:avLst/>
          </a:prstGeom>
        </p:spPr>
        <p:txBody>
          <a:bodyPr/>
          <a:lstStyle>
            <a:lvl1pPr algn="l" defTabSz="914332" rtl="0" eaLnBrk="1" latinLnBrk="0" hangingPunct="1">
              <a:lnSpc>
                <a:spcPct val="90000"/>
              </a:lnSpc>
              <a:spcBef>
                <a:spcPct val="0"/>
              </a:spcBef>
              <a:buNone/>
              <a:defRPr sz="3000" b="1" kern="3000" spc="-51" baseline="0">
                <a:solidFill>
                  <a:schemeClr val="tx1"/>
                </a:solidFill>
                <a:latin typeface="+mj-lt"/>
                <a:ea typeface="+mj-ea"/>
                <a:cs typeface="+mj-cs"/>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kumimoji="0" lang="sv-SE" sz="2600" b="1" i="0" u="none" strike="noStrike" kern="3000" cap="none" spc="-51" normalizeH="0" baseline="0" noProof="0" dirty="0">
                <a:ln>
                  <a:noFill/>
                </a:ln>
                <a:effectLst/>
                <a:uLnTx/>
                <a:uFillTx/>
                <a:latin typeface="Calibri Light" panose="020F0302020204030204"/>
                <a:ea typeface="+mj-ea"/>
                <a:cs typeface="+mj-cs"/>
              </a:rPr>
              <a:t>25-10-08</a:t>
            </a:r>
          </a:p>
        </p:txBody>
      </p:sp>
    </p:spTree>
    <p:extLst>
      <p:ext uri="{BB962C8B-B14F-4D97-AF65-F5344CB8AC3E}">
        <p14:creationId xmlns:p14="http://schemas.microsoft.com/office/powerpoint/2010/main" val="188816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3BDBEDD3-37F2-267F-3AD4-A0FA7B48720A}"/>
              </a:ext>
            </a:extLst>
          </p:cNvPr>
          <p:cNvSpPr>
            <a:spLocks noGrp="1"/>
          </p:cNvSpPr>
          <p:nvPr>
            <p:ph type="pic" sz="quarter" idx="11"/>
          </p:nvPr>
        </p:nvSpPr>
        <p:spPr>
          <a:xfrm>
            <a:off x="5409750" y="-1"/>
            <a:ext cx="6782250" cy="6858001"/>
          </a:xfrm>
        </p:spPr>
        <p:txBody>
          <a:bodyPr/>
          <a:lstStyle/>
          <a:p>
            <a:endParaRPr lang="sv-SE" dirty="0"/>
          </a:p>
        </p:txBody>
      </p:sp>
      <p:sp>
        <p:nvSpPr>
          <p:cNvPr id="3" name="Rubrik 2">
            <a:extLst>
              <a:ext uri="{FF2B5EF4-FFF2-40B4-BE49-F238E27FC236}">
                <a16:creationId xmlns:a16="http://schemas.microsoft.com/office/drawing/2014/main" id="{0066556D-135E-F6A1-4A8F-F8C9A64F5634}"/>
              </a:ext>
            </a:extLst>
          </p:cNvPr>
          <p:cNvSpPr>
            <a:spLocks noGrp="1"/>
          </p:cNvSpPr>
          <p:nvPr>
            <p:ph type="ctrTitle"/>
          </p:nvPr>
        </p:nvSpPr>
        <p:spPr/>
        <p:txBody>
          <a:bodyPr/>
          <a:lstStyle/>
          <a:p>
            <a:r>
              <a:rPr lang="sv-SE" dirty="0"/>
              <a:t>Vad har vi gjort?</a:t>
            </a:r>
          </a:p>
        </p:txBody>
      </p:sp>
      <p:grpSp>
        <p:nvGrpSpPr>
          <p:cNvPr id="15" name="Google Shape;458;p13" descr="Processdiagram, fyra cirklar som binds ihop av linje">
            <a:extLst>
              <a:ext uri="{FF2B5EF4-FFF2-40B4-BE49-F238E27FC236}">
                <a16:creationId xmlns:a16="http://schemas.microsoft.com/office/drawing/2014/main" id="{46E2811C-55CD-918F-4542-EB4AC74FCCB1}"/>
              </a:ext>
            </a:extLst>
          </p:cNvPr>
          <p:cNvGrpSpPr/>
          <p:nvPr/>
        </p:nvGrpSpPr>
        <p:grpSpPr>
          <a:xfrm>
            <a:off x="7737894" y="1871932"/>
            <a:ext cx="3902626" cy="3640399"/>
            <a:chOff x="6175342" y="2541537"/>
            <a:chExt cx="3463128" cy="3463129"/>
          </a:xfrm>
        </p:grpSpPr>
        <p:sp>
          <p:nvSpPr>
            <p:cNvPr id="16" name="Google Shape;459;p13">
              <a:extLst>
                <a:ext uri="{FF2B5EF4-FFF2-40B4-BE49-F238E27FC236}">
                  <a16:creationId xmlns:a16="http://schemas.microsoft.com/office/drawing/2014/main" id="{45650552-7B2B-9146-9C50-9932BD438EF6}"/>
                </a:ext>
              </a:extLst>
            </p:cNvPr>
            <p:cNvSpPr/>
            <p:nvPr/>
          </p:nvSpPr>
          <p:spPr>
            <a:xfrm>
              <a:off x="7366906" y="2541537"/>
              <a:ext cx="1080000" cy="1080001"/>
            </a:xfrm>
            <a:custGeom>
              <a:avLst/>
              <a:gdLst/>
              <a:ahLst/>
              <a:cxnLst/>
              <a:rect l="l" t="t" r="r" b="b"/>
              <a:pathLst>
                <a:path w="1080000" h="1080001" extrusionOk="0">
                  <a:moveTo>
                    <a:pt x="0" y="540001"/>
                  </a:moveTo>
                  <a:cubicBezTo>
                    <a:pt x="0" y="241767"/>
                    <a:pt x="241766" y="0"/>
                    <a:pt x="540000" y="0"/>
                  </a:cubicBezTo>
                  <a:cubicBezTo>
                    <a:pt x="838234" y="0"/>
                    <a:pt x="1080000" y="241767"/>
                    <a:pt x="1080000" y="540001"/>
                  </a:cubicBezTo>
                  <a:cubicBezTo>
                    <a:pt x="1080000" y="838235"/>
                    <a:pt x="838234" y="1080002"/>
                    <a:pt x="540000" y="1080002"/>
                  </a:cubicBezTo>
                  <a:cubicBezTo>
                    <a:pt x="241766" y="1080002"/>
                    <a:pt x="0" y="838235"/>
                    <a:pt x="0" y="540001"/>
                  </a:cubicBezTo>
                  <a:close/>
                </a:path>
              </a:pathLst>
            </a:custGeom>
            <a:solidFill>
              <a:schemeClr val="accent2"/>
            </a:solidFill>
            <a:ln>
              <a:noFill/>
            </a:ln>
          </p:spPr>
          <p:txBody>
            <a:bodyPr spcFirstLastPara="1" wrap="square" lIns="192450" tIns="192450" rIns="192450" bIns="19245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sv-SE" sz="1200" b="1" i="0" u="none" strike="noStrike" cap="none" dirty="0">
                  <a:solidFill>
                    <a:schemeClr val="dk1"/>
                  </a:solidFill>
                  <a:latin typeface="Arial"/>
                  <a:ea typeface="Arial"/>
                  <a:cs typeface="Arial"/>
                  <a:sym typeface="Arial"/>
                </a:rPr>
                <a:t>PLANERA</a:t>
              </a:r>
              <a:endParaRPr sz="1200" b="1" i="0" u="none" strike="noStrike" cap="none" dirty="0">
                <a:solidFill>
                  <a:schemeClr val="dk1"/>
                </a:solidFill>
                <a:latin typeface="Arial"/>
                <a:ea typeface="Arial"/>
                <a:cs typeface="Arial"/>
                <a:sym typeface="Arial"/>
              </a:endParaRPr>
            </a:p>
          </p:txBody>
        </p:sp>
        <p:sp>
          <p:nvSpPr>
            <p:cNvPr id="17" name="Google Shape;460;p13">
              <a:extLst>
                <a:ext uri="{FF2B5EF4-FFF2-40B4-BE49-F238E27FC236}">
                  <a16:creationId xmlns:a16="http://schemas.microsoft.com/office/drawing/2014/main" id="{15A476C2-7883-A4C3-B139-2EF42E3C0C6A}"/>
                </a:ext>
              </a:extLst>
            </p:cNvPr>
            <p:cNvSpPr/>
            <p:nvPr/>
          </p:nvSpPr>
          <p:spPr>
            <a:xfrm>
              <a:off x="6715342" y="3081537"/>
              <a:ext cx="2383128" cy="2383128"/>
            </a:xfrm>
            <a:custGeom>
              <a:avLst/>
              <a:gdLst/>
              <a:ahLst/>
              <a:cxnLst/>
              <a:rect l="l" t="t" r="r" b="b"/>
              <a:pathLst>
                <a:path w="120000" h="120000" extrusionOk="0">
                  <a:moveTo>
                    <a:pt x="93595" y="10287"/>
                  </a:moveTo>
                  <a:lnTo>
                    <a:pt x="93595" y="10287"/>
                  </a:lnTo>
                  <a:cubicBezTo>
                    <a:pt x="99948" y="14580"/>
                    <a:pt x="105419" y="20052"/>
                    <a:pt x="109713" y="26405"/>
                  </a:cubicBezTo>
                </a:path>
              </a:pathLst>
            </a:custGeom>
            <a:noFill/>
            <a:ln w="25400" cap="sq"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18" name="Google Shape;461;p13">
              <a:extLst>
                <a:ext uri="{FF2B5EF4-FFF2-40B4-BE49-F238E27FC236}">
                  <a16:creationId xmlns:a16="http://schemas.microsoft.com/office/drawing/2014/main" id="{D4809D18-07F6-8666-C067-54BEB9946832}"/>
                </a:ext>
              </a:extLst>
            </p:cNvPr>
            <p:cNvSpPr/>
            <p:nvPr/>
          </p:nvSpPr>
          <p:spPr>
            <a:xfrm>
              <a:off x="8558470" y="3733101"/>
              <a:ext cx="1080000" cy="1080001"/>
            </a:xfrm>
            <a:custGeom>
              <a:avLst/>
              <a:gdLst/>
              <a:ahLst/>
              <a:cxnLst/>
              <a:rect l="l" t="t" r="r" b="b"/>
              <a:pathLst>
                <a:path w="1080000" h="1080001" extrusionOk="0">
                  <a:moveTo>
                    <a:pt x="0" y="540001"/>
                  </a:moveTo>
                  <a:cubicBezTo>
                    <a:pt x="0" y="241767"/>
                    <a:pt x="241766" y="0"/>
                    <a:pt x="540000" y="0"/>
                  </a:cubicBezTo>
                  <a:cubicBezTo>
                    <a:pt x="838234" y="0"/>
                    <a:pt x="1080000" y="241767"/>
                    <a:pt x="1080000" y="540001"/>
                  </a:cubicBezTo>
                  <a:cubicBezTo>
                    <a:pt x="1080000" y="838235"/>
                    <a:pt x="838234" y="1080002"/>
                    <a:pt x="540000" y="1080002"/>
                  </a:cubicBezTo>
                  <a:cubicBezTo>
                    <a:pt x="241766" y="1080002"/>
                    <a:pt x="0" y="838235"/>
                    <a:pt x="0" y="540001"/>
                  </a:cubicBezTo>
                  <a:close/>
                </a:path>
              </a:pathLst>
            </a:custGeom>
            <a:solidFill>
              <a:schemeClr val="tx2"/>
            </a:solidFill>
            <a:ln>
              <a:noFill/>
            </a:ln>
          </p:spPr>
          <p:txBody>
            <a:bodyPr spcFirstLastPara="1" wrap="square" lIns="192450" tIns="192450" rIns="192450" bIns="19245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sv-SE" sz="1200" b="1" dirty="0">
                  <a:solidFill>
                    <a:schemeClr val="bg1"/>
                  </a:solidFill>
                  <a:latin typeface="Arial"/>
                  <a:ea typeface="Arial"/>
                  <a:cs typeface="Arial"/>
                  <a:sym typeface="Arial"/>
                </a:rPr>
                <a:t>GÖRA</a:t>
              </a:r>
              <a:endParaRPr sz="1200" b="1" i="0" u="none" strike="noStrike" cap="none" dirty="0">
                <a:solidFill>
                  <a:schemeClr val="bg1"/>
                </a:solidFill>
                <a:latin typeface="Arial"/>
                <a:ea typeface="Arial"/>
                <a:cs typeface="Arial"/>
                <a:sym typeface="Arial"/>
              </a:endParaRPr>
            </a:p>
          </p:txBody>
        </p:sp>
        <p:sp>
          <p:nvSpPr>
            <p:cNvPr id="19" name="Google Shape;462;p13">
              <a:extLst>
                <a:ext uri="{FF2B5EF4-FFF2-40B4-BE49-F238E27FC236}">
                  <a16:creationId xmlns:a16="http://schemas.microsoft.com/office/drawing/2014/main" id="{197E097B-A0C9-D852-6B0B-1C91866FC96D}"/>
                </a:ext>
              </a:extLst>
            </p:cNvPr>
            <p:cNvSpPr/>
            <p:nvPr/>
          </p:nvSpPr>
          <p:spPr>
            <a:xfrm>
              <a:off x="6715342" y="3081537"/>
              <a:ext cx="2383128" cy="2383128"/>
            </a:xfrm>
            <a:custGeom>
              <a:avLst/>
              <a:gdLst/>
              <a:ahLst/>
              <a:cxnLst/>
              <a:rect l="l" t="t" r="r" b="b"/>
              <a:pathLst>
                <a:path w="120000" h="120000" extrusionOk="0">
                  <a:moveTo>
                    <a:pt x="109713" y="93595"/>
                  </a:moveTo>
                  <a:cubicBezTo>
                    <a:pt x="105420" y="99948"/>
                    <a:pt x="99948" y="105419"/>
                    <a:pt x="93595" y="109713"/>
                  </a:cubicBezTo>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 name="Google Shape;463;p13">
              <a:extLst>
                <a:ext uri="{FF2B5EF4-FFF2-40B4-BE49-F238E27FC236}">
                  <a16:creationId xmlns:a16="http://schemas.microsoft.com/office/drawing/2014/main" id="{F2CDA529-A715-C1BC-7008-26F96A797DDF}"/>
                </a:ext>
              </a:extLst>
            </p:cNvPr>
            <p:cNvSpPr/>
            <p:nvPr/>
          </p:nvSpPr>
          <p:spPr>
            <a:xfrm>
              <a:off x="7366906" y="4924665"/>
              <a:ext cx="1080000" cy="1080001"/>
            </a:xfrm>
            <a:custGeom>
              <a:avLst/>
              <a:gdLst/>
              <a:ahLst/>
              <a:cxnLst/>
              <a:rect l="l" t="t" r="r" b="b"/>
              <a:pathLst>
                <a:path w="1080000" h="1080001" extrusionOk="0">
                  <a:moveTo>
                    <a:pt x="0" y="540001"/>
                  </a:moveTo>
                  <a:cubicBezTo>
                    <a:pt x="0" y="241767"/>
                    <a:pt x="241766" y="0"/>
                    <a:pt x="540000" y="0"/>
                  </a:cubicBezTo>
                  <a:cubicBezTo>
                    <a:pt x="838234" y="0"/>
                    <a:pt x="1080000" y="241767"/>
                    <a:pt x="1080000" y="540001"/>
                  </a:cubicBezTo>
                  <a:cubicBezTo>
                    <a:pt x="1080000" y="838235"/>
                    <a:pt x="838234" y="1080002"/>
                    <a:pt x="540000" y="1080002"/>
                  </a:cubicBezTo>
                  <a:cubicBezTo>
                    <a:pt x="241766" y="1080002"/>
                    <a:pt x="0" y="838235"/>
                    <a:pt x="0" y="540001"/>
                  </a:cubicBezTo>
                  <a:close/>
                </a:path>
              </a:pathLst>
            </a:custGeom>
            <a:solidFill>
              <a:schemeClr val="accent5"/>
            </a:solidFill>
            <a:ln>
              <a:noFill/>
            </a:ln>
          </p:spPr>
          <p:txBody>
            <a:bodyPr spcFirstLastPara="1" wrap="square" lIns="192450" tIns="192450" rIns="192450" bIns="19245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sv-SE" sz="1200" b="1" i="0" u="none" strike="noStrike" cap="none" dirty="0">
                  <a:solidFill>
                    <a:schemeClr val="bg1"/>
                  </a:solidFill>
                  <a:latin typeface="Arial"/>
                  <a:ea typeface="Arial"/>
                  <a:cs typeface="Arial"/>
                  <a:sym typeface="Arial"/>
                </a:rPr>
                <a:t>LÄRA</a:t>
              </a:r>
              <a:endParaRPr sz="1200" b="1" i="0" u="none" strike="noStrike" cap="none" dirty="0">
                <a:solidFill>
                  <a:schemeClr val="bg1"/>
                </a:solidFill>
                <a:latin typeface="Arial"/>
                <a:ea typeface="Arial"/>
                <a:cs typeface="Arial"/>
                <a:sym typeface="Arial"/>
              </a:endParaRPr>
            </a:p>
          </p:txBody>
        </p:sp>
        <p:sp>
          <p:nvSpPr>
            <p:cNvPr id="21" name="Google Shape;464;p13">
              <a:extLst>
                <a:ext uri="{FF2B5EF4-FFF2-40B4-BE49-F238E27FC236}">
                  <a16:creationId xmlns:a16="http://schemas.microsoft.com/office/drawing/2014/main" id="{76285CDE-C8BB-215D-C4BC-052E4C83998E}"/>
                </a:ext>
              </a:extLst>
            </p:cNvPr>
            <p:cNvSpPr/>
            <p:nvPr/>
          </p:nvSpPr>
          <p:spPr>
            <a:xfrm>
              <a:off x="6715342" y="3081537"/>
              <a:ext cx="2383128" cy="2383128"/>
            </a:xfrm>
            <a:custGeom>
              <a:avLst/>
              <a:gdLst/>
              <a:ahLst/>
              <a:cxnLst/>
              <a:rect l="l" t="t" r="r" b="b"/>
              <a:pathLst>
                <a:path w="120000" h="120000" extrusionOk="0">
                  <a:moveTo>
                    <a:pt x="26405" y="109713"/>
                  </a:moveTo>
                  <a:lnTo>
                    <a:pt x="26405" y="109713"/>
                  </a:lnTo>
                  <a:cubicBezTo>
                    <a:pt x="20052" y="105420"/>
                    <a:pt x="14581" y="99948"/>
                    <a:pt x="10287" y="93595"/>
                  </a:cubicBezTo>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2" name="Google Shape;465;p13">
              <a:extLst>
                <a:ext uri="{FF2B5EF4-FFF2-40B4-BE49-F238E27FC236}">
                  <a16:creationId xmlns:a16="http://schemas.microsoft.com/office/drawing/2014/main" id="{1703712A-FD76-6C0D-7E2E-E43FDF456866}"/>
                </a:ext>
              </a:extLst>
            </p:cNvPr>
            <p:cNvSpPr/>
            <p:nvPr/>
          </p:nvSpPr>
          <p:spPr>
            <a:xfrm>
              <a:off x="6175342" y="3733101"/>
              <a:ext cx="1080000" cy="1080001"/>
            </a:xfrm>
            <a:custGeom>
              <a:avLst/>
              <a:gdLst/>
              <a:ahLst/>
              <a:cxnLst/>
              <a:rect l="l" t="t" r="r" b="b"/>
              <a:pathLst>
                <a:path w="1080000" h="1080001" extrusionOk="0">
                  <a:moveTo>
                    <a:pt x="0" y="540001"/>
                  </a:moveTo>
                  <a:cubicBezTo>
                    <a:pt x="0" y="241767"/>
                    <a:pt x="241766" y="0"/>
                    <a:pt x="540000" y="0"/>
                  </a:cubicBezTo>
                  <a:cubicBezTo>
                    <a:pt x="838234" y="0"/>
                    <a:pt x="1080000" y="241767"/>
                    <a:pt x="1080000" y="540001"/>
                  </a:cubicBezTo>
                  <a:cubicBezTo>
                    <a:pt x="1080000" y="838235"/>
                    <a:pt x="838234" y="1080002"/>
                    <a:pt x="540000" y="1080002"/>
                  </a:cubicBezTo>
                  <a:cubicBezTo>
                    <a:pt x="241766" y="1080002"/>
                    <a:pt x="0" y="838235"/>
                    <a:pt x="0" y="540001"/>
                  </a:cubicBezTo>
                  <a:close/>
                </a:path>
              </a:pathLst>
            </a:custGeom>
            <a:solidFill>
              <a:srgbClr val="FBCFB9"/>
            </a:solidFill>
            <a:ln>
              <a:noFill/>
            </a:ln>
          </p:spPr>
          <p:txBody>
            <a:bodyPr spcFirstLastPara="1" wrap="square" lIns="192450" tIns="192450" rIns="192450" bIns="19245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sv-SE" sz="1200" b="1" i="0" u="none" strike="noStrike" cap="none" dirty="0">
                  <a:solidFill>
                    <a:schemeClr val="dk1"/>
                  </a:solidFill>
                  <a:latin typeface="Arial"/>
                  <a:ea typeface="Arial"/>
                  <a:cs typeface="Arial"/>
                  <a:sym typeface="Arial"/>
                </a:rPr>
                <a:t>AGERA</a:t>
              </a:r>
              <a:endParaRPr sz="1200" b="1" i="0" u="none" strike="noStrike" cap="none" dirty="0">
                <a:solidFill>
                  <a:schemeClr val="dk1"/>
                </a:solidFill>
                <a:latin typeface="Arial"/>
                <a:ea typeface="Arial"/>
                <a:cs typeface="Arial"/>
                <a:sym typeface="Arial"/>
              </a:endParaRPr>
            </a:p>
          </p:txBody>
        </p:sp>
        <p:sp>
          <p:nvSpPr>
            <p:cNvPr id="23" name="Google Shape;466;p13">
              <a:extLst>
                <a:ext uri="{FF2B5EF4-FFF2-40B4-BE49-F238E27FC236}">
                  <a16:creationId xmlns:a16="http://schemas.microsoft.com/office/drawing/2014/main" id="{CAAD6280-EBB1-827D-BFFE-4A304D5866F9}"/>
                </a:ext>
              </a:extLst>
            </p:cNvPr>
            <p:cNvSpPr/>
            <p:nvPr/>
          </p:nvSpPr>
          <p:spPr>
            <a:xfrm>
              <a:off x="6715342" y="3081537"/>
              <a:ext cx="2383128" cy="2383128"/>
            </a:xfrm>
            <a:custGeom>
              <a:avLst/>
              <a:gdLst/>
              <a:ahLst/>
              <a:cxnLst/>
              <a:rect l="l" t="t" r="r" b="b"/>
              <a:pathLst>
                <a:path w="120000" h="120000" extrusionOk="0">
                  <a:moveTo>
                    <a:pt x="10287" y="26405"/>
                  </a:moveTo>
                  <a:lnTo>
                    <a:pt x="10287" y="26405"/>
                  </a:lnTo>
                  <a:cubicBezTo>
                    <a:pt x="14580" y="20052"/>
                    <a:pt x="20052" y="14581"/>
                    <a:pt x="26405" y="10287"/>
                  </a:cubicBezTo>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grpSp>
    </p:spTree>
    <p:extLst>
      <p:ext uri="{BB962C8B-B14F-4D97-AF65-F5344CB8AC3E}">
        <p14:creationId xmlns:p14="http://schemas.microsoft.com/office/powerpoint/2010/main" val="54082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mark, utomhus, person, jord&#10;&#10;Automatiskt genererad beskrivning">
            <a:extLst>
              <a:ext uri="{FF2B5EF4-FFF2-40B4-BE49-F238E27FC236}">
                <a16:creationId xmlns:a16="http://schemas.microsoft.com/office/drawing/2014/main" id="{A1B02D75-457C-4CCD-B18E-794820710EE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5409750" y="0"/>
            <a:ext cx="6782250" cy="6858001"/>
          </a:xfrm>
        </p:spPr>
      </p:pic>
      <p:sp>
        <p:nvSpPr>
          <p:cNvPr id="4" name="Rubrik 2">
            <a:extLst>
              <a:ext uri="{FF2B5EF4-FFF2-40B4-BE49-F238E27FC236}">
                <a16:creationId xmlns:a16="http://schemas.microsoft.com/office/drawing/2014/main" id="{A96C1B8A-8293-E444-AE28-67EB8D219712}"/>
              </a:ext>
            </a:extLst>
          </p:cNvPr>
          <p:cNvSpPr>
            <a:spLocks noGrp="1"/>
          </p:cNvSpPr>
          <p:nvPr>
            <p:ph type="ctrTitle"/>
          </p:nvPr>
        </p:nvSpPr>
        <p:spPr>
          <a:xfrm>
            <a:off x="551479" y="1127051"/>
            <a:ext cx="4833147" cy="2733749"/>
          </a:xfrm>
        </p:spPr>
        <p:txBody>
          <a:bodyPr/>
          <a:lstStyle/>
          <a:p>
            <a:r>
              <a:rPr lang="sv-SE" dirty="0"/>
              <a:t>Vad har vi lärt oss?</a:t>
            </a:r>
          </a:p>
        </p:txBody>
      </p:sp>
      <p:sp>
        <p:nvSpPr>
          <p:cNvPr id="2" name="Platshållare för text 1">
            <a:extLst>
              <a:ext uri="{FF2B5EF4-FFF2-40B4-BE49-F238E27FC236}">
                <a16:creationId xmlns:a16="http://schemas.microsoft.com/office/drawing/2014/main" id="{E46F9851-E42B-9BC1-E30A-5E6DEEADCCBC}"/>
              </a:ext>
            </a:extLst>
          </p:cNvPr>
          <p:cNvSpPr>
            <a:spLocks noGrp="1"/>
          </p:cNvSpPr>
          <p:nvPr>
            <p:ph type="body" sz="quarter" idx="12"/>
          </p:nvPr>
        </p:nvSpPr>
        <p:spPr>
          <a:xfrm>
            <a:off x="551480" y="4013200"/>
            <a:ext cx="4858270" cy="1941909"/>
          </a:xfrm>
        </p:spPr>
        <p:txBody>
          <a:bodyPr/>
          <a:lstStyle/>
          <a:p>
            <a:endParaRPr lang="sv-SE" dirty="0">
              <a:latin typeface="+mj-lt"/>
            </a:endParaRPr>
          </a:p>
        </p:txBody>
      </p:sp>
      <p:pic>
        <p:nvPicPr>
          <p:cNvPr id="3" name="Platshållare för innehåll 3">
            <a:extLst>
              <a:ext uri="{FF2B5EF4-FFF2-40B4-BE49-F238E27FC236}">
                <a16:creationId xmlns:a16="http://schemas.microsoft.com/office/drawing/2014/main" id="{66E7484B-3877-584B-A271-1D429B189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1297" y="5915024"/>
            <a:ext cx="93070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10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DF63B7-9D2E-3215-C58A-D878F747CBD9}"/>
              </a:ext>
            </a:extLst>
          </p:cNvPr>
          <p:cNvSpPr>
            <a:spLocks noGrp="1"/>
          </p:cNvSpPr>
          <p:nvPr>
            <p:ph type="title"/>
          </p:nvPr>
        </p:nvSpPr>
        <p:spPr>
          <a:xfrm>
            <a:off x="1056000" y="442913"/>
            <a:ext cx="9170279" cy="736959"/>
          </a:xfrm>
        </p:spPr>
        <p:txBody>
          <a:bodyPr>
            <a:normAutofit/>
          </a:bodyPr>
          <a:lstStyle/>
          <a:p>
            <a:r>
              <a:rPr lang="sv-SE" sz="3600"/>
              <a:t>Lärdomar hittills </a:t>
            </a:r>
          </a:p>
        </p:txBody>
      </p:sp>
      <p:sp>
        <p:nvSpPr>
          <p:cNvPr id="3" name="Platshållare för innehåll 2">
            <a:extLst>
              <a:ext uri="{FF2B5EF4-FFF2-40B4-BE49-F238E27FC236}">
                <a16:creationId xmlns:a16="http://schemas.microsoft.com/office/drawing/2014/main" id="{D491A812-BF65-9D48-D11A-DE22829E30FE}"/>
              </a:ext>
            </a:extLst>
          </p:cNvPr>
          <p:cNvSpPr>
            <a:spLocks noGrp="1"/>
          </p:cNvSpPr>
          <p:nvPr>
            <p:ph idx="11"/>
          </p:nvPr>
        </p:nvSpPr>
        <p:spPr>
          <a:xfrm>
            <a:off x="1056000" y="1738313"/>
            <a:ext cx="10080000" cy="4243387"/>
          </a:xfrm>
        </p:spPr>
        <p:txBody>
          <a:bodyPr>
            <a:normAutofit/>
          </a:bodyPr>
          <a:lstStyle/>
          <a:p>
            <a:r>
              <a:rPr lang="sv-SE" sz="1800" dirty="0">
                <a:solidFill>
                  <a:srgbClr val="000000"/>
                </a:solidFill>
              </a:rPr>
              <a:t>N</a:t>
            </a:r>
            <a:r>
              <a:rPr lang="sv-SE" sz="1800" b="0" i="0" u="none" strike="noStrike" dirty="0">
                <a:solidFill>
                  <a:srgbClr val="000000"/>
                </a:solidFill>
                <a:effectLst/>
              </a:rPr>
              <a:t>är deltagarna är med i utformandet av aktiviteter blir det stor variation och attraktiva aktiviteter som deltagarna själva marknadsför</a:t>
            </a:r>
          </a:p>
          <a:p>
            <a:r>
              <a:rPr lang="sv-SE" sz="1800" dirty="0">
                <a:solidFill>
                  <a:srgbClr val="000000"/>
                </a:solidFill>
              </a:rPr>
              <a:t>Vi har hittat informella forum som fångar engagemang och delaktighet </a:t>
            </a:r>
          </a:p>
          <a:p>
            <a:r>
              <a:rPr lang="sv-SE" sz="1800" dirty="0">
                <a:solidFill>
                  <a:srgbClr val="000000"/>
                </a:solidFill>
              </a:rPr>
              <a:t>Vi har skapat formella forum så som barnstyrelser eller utvecklat elevråd</a:t>
            </a:r>
          </a:p>
          <a:p>
            <a:r>
              <a:rPr lang="sv-SE" sz="1800" dirty="0">
                <a:solidFill>
                  <a:srgbClr val="000000"/>
                </a:solidFill>
              </a:rPr>
              <a:t>Hittat en modell som synliggör behovet av olika former av aktiviteter inom arbetssättet. </a:t>
            </a:r>
          </a:p>
          <a:p>
            <a:r>
              <a:rPr lang="sv-SE" sz="1800" b="0" i="0" u="none" strike="noStrike" dirty="0">
                <a:solidFill>
                  <a:srgbClr val="000000"/>
                </a:solidFill>
                <a:effectLst/>
              </a:rPr>
              <a:t>Delaktighet kräver relation. ESF medel har säkrat värdskapet, att det finns personer på plats, som lär känna barnen, fångar deltagarnas röster och involverar dem i utformandet av aktiviteterna. Värdskapet skapar även trygga strukturer för andra aktörers aktiviteter</a:t>
            </a:r>
            <a:endParaRPr lang="sv-SE" sz="1800" dirty="0">
              <a:solidFill>
                <a:srgbClr val="000000"/>
              </a:solidFill>
            </a:endParaRPr>
          </a:p>
          <a:p>
            <a:pPr marL="230384" lvl="1">
              <a:spcBef>
                <a:spcPts val="600"/>
              </a:spcBef>
              <a:buFont typeface="Arial" panose="020B0604020202020204" pitchFamily="34" charset="0"/>
              <a:buChar char="•"/>
            </a:pPr>
            <a:r>
              <a:rPr lang="sv-SE" sz="1800" dirty="0">
                <a:solidFill>
                  <a:srgbClr val="000000"/>
                </a:solidFill>
              </a:rPr>
              <a:t>Med delaktighetsglasögon på har vi fått syn på vilka frågor som upplevs viktiga i barns och ungas vardag. Det bidrar till ett barnperspektiv i arbetssättet.</a:t>
            </a:r>
            <a:r>
              <a:rPr lang="en-US" sz="1800" dirty="0">
                <a:solidFill>
                  <a:srgbClr val="000000"/>
                </a:solidFill>
              </a:rPr>
              <a:t>​</a:t>
            </a:r>
            <a:br>
              <a:rPr lang="sv-SE" sz="1400" dirty="0"/>
            </a:br>
            <a:br>
              <a:rPr lang="sv-SE" sz="1400" dirty="0"/>
            </a:br>
            <a:endParaRPr lang="sv-SE" sz="1400" dirty="0"/>
          </a:p>
        </p:txBody>
      </p:sp>
      <p:pic>
        <p:nvPicPr>
          <p:cNvPr id="4" name="Platshållare för innehåll 3">
            <a:extLst>
              <a:ext uri="{FF2B5EF4-FFF2-40B4-BE49-F238E27FC236}">
                <a16:creationId xmlns:a16="http://schemas.microsoft.com/office/drawing/2014/main" id="{948FD37F-BCB4-9BF5-E815-E61D43D5A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1297" y="5915024"/>
            <a:ext cx="93070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66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2E68B8-ECD3-2042-0CBD-AE08BB285261}"/>
              </a:ext>
            </a:extLst>
          </p:cNvPr>
          <p:cNvSpPr>
            <a:spLocks noGrp="1"/>
          </p:cNvSpPr>
          <p:nvPr>
            <p:ph type="title"/>
          </p:nvPr>
        </p:nvSpPr>
        <p:spPr>
          <a:xfrm>
            <a:off x="407988" y="180753"/>
            <a:ext cx="11255928" cy="1850066"/>
          </a:xfrm>
        </p:spPr>
        <p:txBody>
          <a:bodyPr>
            <a:normAutofit/>
          </a:bodyPr>
          <a:lstStyle/>
          <a:p>
            <a:r>
              <a:rPr lang="sv-SE" sz="4000" b="1"/>
              <a:t>Meningsfull fritid</a:t>
            </a:r>
            <a:r>
              <a:rPr lang="sv-SE" sz="4000"/>
              <a:t> eller m</a:t>
            </a:r>
            <a:r>
              <a:rPr lang="sv-SE" sz="4000" b="1"/>
              <a:t>eningslös fri tid </a:t>
            </a:r>
            <a:br>
              <a:rPr lang="sv-SE" sz="4000"/>
            </a:br>
            <a:r>
              <a:rPr lang="sv-SE" sz="4000"/>
              <a:t>- en trygg arena oavsett </a:t>
            </a:r>
          </a:p>
        </p:txBody>
      </p:sp>
      <p:graphicFrame>
        <p:nvGraphicFramePr>
          <p:cNvPr id="4" name="Platshållare för innehåll 3">
            <a:extLst>
              <a:ext uri="{FF2B5EF4-FFF2-40B4-BE49-F238E27FC236}">
                <a16:creationId xmlns:a16="http://schemas.microsoft.com/office/drawing/2014/main" id="{36CEDDB0-FA2E-18D0-49F0-94E795A4945D}"/>
              </a:ext>
            </a:extLst>
          </p:cNvPr>
          <p:cNvGraphicFramePr>
            <a:graphicFrameLocks noGrp="1"/>
          </p:cNvGraphicFramePr>
          <p:nvPr>
            <p:ph idx="11"/>
          </p:nvPr>
        </p:nvGraphicFramePr>
        <p:xfrm>
          <a:off x="1055688" y="1738313"/>
          <a:ext cx="10080625" cy="433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latshållare för innehåll 3">
            <a:extLst>
              <a:ext uri="{FF2B5EF4-FFF2-40B4-BE49-F238E27FC236}">
                <a16:creationId xmlns:a16="http://schemas.microsoft.com/office/drawing/2014/main" id="{99F64014-17F3-83A5-97A3-D36E64BFA9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1297" y="5915024"/>
            <a:ext cx="93070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7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421A28B-BEED-F2C3-0D90-6CA38C08CDEE}"/>
              </a:ext>
            </a:extLst>
          </p:cNvPr>
          <p:cNvGraphicFramePr/>
          <p:nvPr/>
        </p:nvGraphicFramePr>
        <p:xfrm>
          <a:off x="2285915" y="941747"/>
          <a:ext cx="8128000" cy="553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1">
            <a:extLst>
              <a:ext uri="{FF2B5EF4-FFF2-40B4-BE49-F238E27FC236}">
                <a16:creationId xmlns:a16="http://schemas.microsoft.com/office/drawing/2014/main" id="{AA21A935-BC7A-967F-97C3-45F717EF9D5B}"/>
              </a:ext>
            </a:extLst>
          </p:cNvPr>
          <p:cNvSpPr txBox="1">
            <a:spLocks/>
          </p:cNvSpPr>
          <p:nvPr/>
        </p:nvSpPr>
        <p:spPr>
          <a:xfrm>
            <a:off x="156520" y="172999"/>
            <a:ext cx="12035480"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kumimoji="0" lang="sv-SE" sz="2800" b="1" i="0" u="none" strike="noStrike" kern="0" cap="none" spc="0" normalizeH="0" baseline="0" noProof="0" dirty="0">
                <a:ln>
                  <a:noFill/>
                </a:ln>
                <a:solidFill>
                  <a:srgbClr val="1F1F1F"/>
                </a:solidFill>
                <a:effectLst/>
                <a:uLnTx/>
                <a:uFillTx/>
                <a:latin typeface="Arial Black" panose="020B0A04020102020204"/>
                <a:ea typeface="+mj-ea"/>
                <a:cs typeface="+mj-cs"/>
              </a:rPr>
              <a:t>Nästa steg: </a:t>
            </a:r>
            <a:r>
              <a:rPr kumimoji="0" lang="sv-SE" sz="2800" b="1" i="0" u="none" strike="noStrike" kern="0" cap="none" spc="0" normalizeH="0" baseline="0" noProof="0" dirty="0">
                <a:ln>
                  <a:noFill/>
                </a:ln>
                <a:solidFill>
                  <a:srgbClr val="1F1F1F"/>
                </a:solidFill>
                <a:effectLst/>
                <a:uLnTx/>
                <a:uFillTx/>
                <a:latin typeface="+mn-lt"/>
                <a:ea typeface="+mj-ea"/>
                <a:cs typeface="+mj-cs"/>
              </a:rPr>
              <a:t>Utforska och skapa en systematik, en arbetsmodell för delaktighetsarbete i Skola som arena inkluderat en uppföljningsstruktur</a:t>
            </a:r>
          </a:p>
        </p:txBody>
      </p:sp>
      <p:pic>
        <p:nvPicPr>
          <p:cNvPr id="2" name="Platshållare för innehåll 3">
            <a:extLst>
              <a:ext uri="{FF2B5EF4-FFF2-40B4-BE49-F238E27FC236}">
                <a16:creationId xmlns:a16="http://schemas.microsoft.com/office/drawing/2014/main" id="{B7126906-3CFF-3FCB-A92D-ED61F7E3BE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61297" y="5915024"/>
            <a:ext cx="93070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80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Tomma pratbubblor">
            <a:extLst>
              <a:ext uri="{FF2B5EF4-FFF2-40B4-BE49-F238E27FC236}">
                <a16:creationId xmlns:a16="http://schemas.microsoft.com/office/drawing/2014/main" id="{8498A113-7B87-04B8-918B-5874C1D9B23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5619" b="10111"/>
          <a:stretch/>
        </p:blipFill>
        <p:spPr>
          <a:xfrm>
            <a:off x="20" y="10"/>
            <a:ext cx="12191980" cy="6857990"/>
          </a:xfrm>
          <a:noFill/>
        </p:spPr>
      </p:pic>
      <p:sp>
        <p:nvSpPr>
          <p:cNvPr id="6" name="textruta 5">
            <a:extLst>
              <a:ext uri="{FF2B5EF4-FFF2-40B4-BE49-F238E27FC236}">
                <a16:creationId xmlns:a16="http://schemas.microsoft.com/office/drawing/2014/main" id="{3539951A-278D-289F-B126-C032F5E5EA89}"/>
              </a:ext>
            </a:extLst>
          </p:cNvPr>
          <p:cNvSpPr txBox="1"/>
          <p:nvPr/>
        </p:nvSpPr>
        <p:spPr>
          <a:xfrm>
            <a:off x="4797631" y="2979507"/>
            <a:ext cx="5045011"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Black" panose="020B0A04020102020204"/>
              <a:ea typeface="+mn-ea"/>
              <a:cs typeface="+mn-cs"/>
            </a:endParaRPr>
          </a:p>
        </p:txBody>
      </p:sp>
      <p:sp>
        <p:nvSpPr>
          <p:cNvPr id="2" name="textruta 1">
            <a:extLst>
              <a:ext uri="{FF2B5EF4-FFF2-40B4-BE49-F238E27FC236}">
                <a16:creationId xmlns:a16="http://schemas.microsoft.com/office/drawing/2014/main" id="{F33F7034-C26D-48FE-D56B-7B50E01E19F8}"/>
              </a:ext>
            </a:extLst>
          </p:cNvPr>
          <p:cNvSpPr txBox="1"/>
          <p:nvPr/>
        </p:nvSpPr>
        <p:spPr>
          <a:xfrm>
            <a:off x="4919419" y="3518116"/>
            <a:ext cx="5246557"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white"/>
                </a:solidFill>
                <a:effectLst/>
                <a:uLnTx/>
                <a:uFillTx/>
                <a:latin typeface="Arial" panose="020B0604020202020204"/>
                <a:ea typeface="+mn-ea"/>
                <a:cs typeface="+mn-cs"/>
              </a:rPr>
              <a:t>Reflektion och frågor</a:t>
            </a:r>
            <a:endParaRPr kumimoji="0" lang="sv-SE" sz="4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94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19442B-9313-4FD7-9CAE-82DFF11FA5F6}"/>
              </a:ext>
            </a:extLst>
          </p:cNvPr>
          <p:cNvSpPr>
            <a:spLocks noGrp="1"/>
          </p:cNvSpPr>
          <p:nvPr>
            <p:ph type="ctrTitle"/>
          </p:nvPr>
        </p:nvSpPr>
        <p:spPr>
          <a:xfrm>
            <a:off x="1484313" y="531628"/>
            <a:ext cx="4193473" cy="4688958"/>
          </a:xfrm>
        </p:spPr>
        <p:txBody>
          <a:bodyPr/>
          <a:lstStyle/>
          <a:p>
            <a:r>
              <a:rPr lang="sv-SE" sz="5400" dirty="0"/>
              <a:t>Effekter av Skola som arena</a:t>
            </a:r>
          </a:p>
        </p:txBody>
      </p:sp>
      <p:sp>
        <p:nvSpPr>
          <p:cNvPr id="3" name="Platshållare för innehåll 2">
            <a:extLst>
              <a:ext uri="{FF2B5EF4-FFF2-40B4-BE49-F238E27FC236}">
                <a16:creationId xmlns:a16="http://schemas.microsoft.com/office/drawing/2014/main" id="{1BC5F4B4-8C1A-47C0-9CBA-B3C6AE7437CC}"/>
              </a:ext>
            </a:extLst>
          </p:cNvPr>
          <p:cNvSpPr>
            <a:spLocks noGrp="1"/>
          </p:cNvSpPr>
          <p:nvPr>
            <p:ph type="body" sz="quarter" idx="11"/>
          </p:nvPr>
        </p:nvSpPr>
        <p:spPr>
          <a:xfrm>
            <a:off x="6496490" y="574161"/>
            <a:ext cx="4710223" cy="4540102"/>
          </a:xfrm>
        </p:spPr>
        <p:txBody>
          <a:bodyPr anchor="ctr">
            <a:noAutofit/>
          </a:bodyPr>
          <a:lstStyle/>
          <a:p>
            <a:pPr marL="342900" indent="-342900">
              <a:buFont typeface="Arial" panose="020B0604020202020204" pitchFamily="34" charset="0"/>
              <a:buChar char="•"/>
            </a:pPr>
            <a:r>
              <a:rPr lang="sv-SE"/>
              <a:t>Arbetssättet förstärker och förenklar samverkan. </a:t>
            </a:r>
          </a:p>
          <a:p>
            <a:pPr marL="342900" indent="-342900">
              <a:buFont typeface="Arial" panose="020B0604020202020204" pitchFamily="34" charset="0"/>
              <a:buChar char="•"/>
            </a:pPr>
            <a:r>
              <a:rPr lang="sv-SE"/>
              <a:t>Når fler målgrupper</a:t>
            </a:r>
          </a:p>
          <a:p>
            <a:pPr marL="342900" indent="-342900">
              <a:buFont typeface="Arial" panose="020B0604020202020204" pitchFamily="34" charset="0"/>
              <a:buChar char="•"/>
            </a:pPr>
            <a:r>
              <a:rPr lang="sv-SE"/>
              <a:t>Synergi är möjlig</a:t>
            </a:r>
          </a:p>
          <a:p>
            <a:pPr marL="342900" indent="-342900">
              <a:buFont typeface="Arial" panose="020B0604020202020204" pitchFamily="34" charset="0"/>
              <a:buChar char="•"/>
            </a:pPr>
            <a:r>
              <a:rPr lang="sv-SE"/>
              <a:t>Relation avgör</a:t>
            </a:r>
          </a:p>
          <a:p>
            <a:pPr marL="342900" indent="-342900">
              <a:buFont typeface="Arial" panose="020B0604020202020204" pitchFamily="34" charset="0"/>
              <a:buChar char="•"/>
            </a:pPr>
            <a:r>
              <a:rPr lang="sv-SE"/>
              <a:t>Ersätter INTE annan verksamhet</a:t>
            </a:r>
          </a:p>
        </p:txBody>
      </p:sp>
    </p:spTree>
    <p:extLst>
      <p:ext uri="{BB962C8B-B14F-4D97-AF65-F5344CB8AC3E}">
        <p14:creationId xmlns:p14="http://schemas.microsoft.com/office/powerpoint/2010/main" val="157116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BF2671-EC86-66D0-C94E-631876D95A24}"/>
              </a:ext>
            </a:extLst>
          </p:cNvPr>
          <p:cNvSpPr txBox="1">
            <a:spLocks/>
          </p:cNvSpPr>
          <p:nvPr/>
        </p:nvSpPr>
        <p:spPr>
          <a:xfrm>
            <a:off x="479999" y="384250"/>
            <a:ext cx="9170279" cy="1147968"/>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kumimoji="0" lang="sv-SE" sz="3600" b="1" i="0" u="none" strike="noStrike" kern="0" cap="none" spc="0" normalizeH="0" baseline="0" noProof="0">
                <a:ln>
                  <a:noFill/>
                </a:ln>
                <a:solidFill>
                  <a:srgbClr val="1F1F1F"/>
                </a:solidFill>
                <a:effectLst/>
                <a:uLnTx/>
                <a:uFillTx/>
                <a:latin typeface="Arial Black" panose="020B0A04020102020204"/>
                <a:ea typeface="+mj-ea"/>
                <a:cs typeface="+mj-cs"/>
              </a:rPr>
              <a:t>Uppföljning visar…</a:t>
            </a:r>
          </a:p>
        </p:txBody>
      </p:sp>
      <p:grpSp>
        <p:nvGrpSpPr>
          <p:cNvPr id="11" name="Grupp 10">
            <a:extLst>
              <a:ext uri="{FF2B5EF4-FFF2-40B4-BE49-F238E27FC236}">
                <a16:creationId xmlns:a16="http://schemas.microsoft.com/office/drawing/2014/main" id="{C1F6C4B2-5C41-5034-559A-3903B1E980B8}"/>
              </a:ext>
            </a:extLst>
          </p:cNvPr>
          <p:cNvGrpSpPr/>
          <p:nvPr/>
        </p:nvGrpSpPr>
        <p:grpSpPr>
          <a:xfrm>
            <a:off x="3692337" y="1204622"/>
            <a:ext cx="3157229" cy="2177399"/>
            <a:chOff x="3692337" y="1204622"/>
            <a:chExt cx="3157229" cy="2177399"/>
          </a:xfrm>
        </p:grpSpPr>
        <p:pic>
          <p:nvPicPr>
            <p:cNvPr id="3" name="Bild 2">
              <a:extLst>
                <a:ext uri="{FF2B5EF4-FFF2-40B4-BE49-F238E27FC236}">
                  <a16:creationId xmlns:a16="http://schemas.microsoft.com/office/drawing/2014/main" id="{E7B2B7A6-0E24-76FF-CA64-FCC161AFB2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92337" y="1204622"/>
              <a:ext cx="3157229" cy="2177399"/>
            </a:xfrm>
            <a:prstGeom prst="rect">
              <a:avLst/>
            </a:prstGeom>
          </p:spPr>
        </p:pic>
        <p:sp>
          <p:nvSpPr>
            <p:cNvPr id="7" name="textruta 6">
              <a:extLst>
                <a:ext uri="{FF2B5EF4-FFF2-40B4-BE49-F238E27FC236}">
                  <a16:creationId xmlns:a16="http://schemas.microsoft.com/office/drawing/2014/main" id="{F5D5F347-25D9-CFC0-A42F-9A829122D3B5}"/>
                </a:ext>
              </a:extLst>
            </p:cNvPr>
            <p:cNvSpPr txBox="1"/>
            <p:nvPr/>
          </p:nvSpPr>
          <p:spPr>
            <a:xfrm>
              <a:off x="4046234" y="1782989"/>
              <a:ext cx="2402959"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b="1" dirty="0">
                  <a:solidFill>
                    <a:srgbClr val="1F1F1F"/>
                  </a:solidFill>
                  <a:latin typeface="Arial" panose="020B0604020202020204"/>
                  <a:ea typeface="MS Mincho" panose="02020609040205080304" pitchFamily="49" charset="-128"/>
                  <a:cs typeface="Times New Roman" panose="02020603050405020304" pitchFamily="18" charset="0"/>
                </a:rPr>
                <a:t>1116 Unika deltagare </a:t>
              </a:r>
              <a:r>
                <a:rPr lang="sv-SE" b="0" dirty="0">
                  <a:solidFill>
                    <a:srgbClr val="1F1F1F"/>
                  </a:solidFill>
                  <a:latin typeface="Arial" panose="020B0604020202020204"/>
                  <a:ea typeface="MS Mincho" panose="02020609040205080304" pitchFamily="49" charset="-128"/>
                  <a:cs typeface="Times New Roman" panose="02020603050405020304" pitchFamily="18" charset="0"/>
                </a:rPr>
                <a:t>i projektet</a:t>
              </a:r>
            </a:p>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solidFill>
                    <a:srgbClr val="1F1F1F"/>
                  </a:solidFill>
                  <a:latin typeface="Arial" panose="020B0604020202020204"/>
                  <a:ea typeface="MS Mincho" panose="02020609040205080304" pitchFamily="49" charset="-128"/>
                  <a:cs typeface="Times New Roman" panose="02020603050405020304" pitchFamily="18" charset="0"/>
                </a:rPr>
                <a:t>595 flickor</a:t>
              </a:r>
            </a:p>
            <a:p>
              <a:pPr marL="0" marR="0" lvl="0" indent="0" algn="ctr" defTabSz="457200" rtl="0" eaLnBrk="1" fontAlgn="auto" latinLnBrk="0" hangingPunct="1">
                <a:lnSpc>
                  <a:spcPct val="100000"/>
                </a:lnSpc>
                <a:spcBef>
                  <a:spcPts val="0"/>
                </a:spcBef>
                <a:spcAft>
                  <a:spcPts val="0"/>
                </a:spcAft>
                <a:buClrTx/>
                <a:buSzTx/>
                <a:buFontTx/>
                <a:buNone/>
                <a:tabLst/>
                <a:defRPr/>
              </a:pPr>
              <a:r>
                <a:rPr lang="sv-SE" b="0" dirty="0">
                  <a:solidFill>
                    <a:srgbClr val="1F1F1F"/>
                  </a:solidFill>
                  <a:latin typeface="Arial" panose="020B0604020202020204"/>
                  <a:ea typeface="MS Mincho" panose="02020609040205080304" pitchFamily="49" charset="-128"/>
                  <a:cs typeface="Times New Roman" panose="02020603050405020304" pitchFamily="18" charset="0"/>
                </a:rPr>
                <a:t>521 pojkar</a:t>
              </a:r>
              <a:br>
                <a:rPr lang="sv-SE" b="0" dirty="0">
                  <a:solidFill>
                    <a:srgbClr val="1F1F1F"/>
                  </a:solidFill>
                  <a:latin typeface="Arial" panose="020B0604020202020204"/>
                  <a:ea typeface="MS Mincho" panose="02020609040205080304" pitchFamily="49" charset="-128"/>
                  <a:cs typeface="Times New Roman" panose="02020603050405020304" pitchFamily="18" charset="0"/>
                </a:rPr>
              </a:br>
              <a:endParaRPr kumimoji="0" lang="sv-SE" sz="1800" b="0" i="0" u="none" strike="noStrike" kern="1200" cap="none" spc="0" normalizeH="0" baseline="0" noProof="0" dirty="0">
                <a:ln>
                  <a:noFill/>
                </a:ln>
                <a:solidFill>
                  <a:srgbClr val="1F1F1F"/>
                </a:solidFill>
                <a:effectLst/>
                <a:uLnTx/>
                <a:uFillTx/>
                <a:latin typeface="Arial" panose="020B0604020202020204"/>
                <a:ea typeface="+mn-ea"/>
                <a:cs typeface="+mn-cs"/>
              </a:endParaRPr>
            </a:p>
          </p:txBody>
        </p:sp>
      </p:grpSp>
      <p:grpSp>
        <p:nvGrpSpPr>
          <p:cNvPr id="12" name="Grupp 11">
            <a:extLst>
              <a:ext uri="{FF2B5EF4-FFF2-40B4-BE49-F238E27FC236}">
                <a16:creationId xmlns:a16="http://schemas.microsoft.com/office/drawing/2014/main" id="{88B2ED92-0528-8C35-E891-B920422E711C}"/>
              </a:ext>
            </a:extLst>
          </p:cNvPr>
          <p:cNvGrpSpPr/>
          <p:nvPr/>
        </p:nvGrpSpPr>
        <p:grpSpPr>
          <a:xfrm>
            <a:off x="6644056" y="4534479"/>
            <a:ext cx="3157229" cy="2177399"/>
            <a:chOff x="6644056" y="4534479"/>
            <a:chExt cx="3157229" cy="2177399"/>
          </a:xfrm>
        </p:grpSpPr>
        <p:pic>
          <p:nvPicPr>
            <p:cNvPr id="4" name="Bild 3">
              <a:extLst>
                <a:ext uri="{FF2B5EF4-FFF2-40B4-BE49-F238E27FC236}">
                  <a16:creationId xmlns:a16="http://schemas.microsoft.com/office/drawing/2014/main" id="{71822C3C-C0C6-CEF3-6C2C-A38E7F4934F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44056" y="4534479"/>
              <a:ext cx="3157229" cy="2177399"/>
            </a:xfrm>
            <a:prstGeom prst="rect">
              <a:avLst/>
            </a:prstGeom>
          </p:spPr>
        </p:pic>
        <p:sp>
          <p:nvSpPr>
            <p:cNvPr id="8" name="textruta 7">
              <a:extLst>
                <a:ext uri="{FF2B5EF4-FFF2-40B4-BE49-F238E27FC236}">
                  <a16:creationId xmlns:a16="http://schemas.microsoft.com/office/drawing/2014/main" id="{A718E011-A789-2483-3950-327CFD991F50}"/>
                </a:ext>
              </a:extLst>
            </p:cNvPr>
            <p:cNvSpPr txBox="1"/>
            <p:nvPr/>
          </p:nvSpPr>
          <p:spPr>
            <a:xfrm>
              <a:off x="6778606" y="4972535"/>
              <a:ext cx="302267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1F1F1F"/>
                  </a:solidFill>
                  <a:effectLst/>
                  <a:uLnTx/>
                  <a:uFillTx/>
                  <a:latin typeface="Arial Black" panose="020B0A04020102020204"/>
                  <a:ea typeface="MS Mincho" panose="02020609040205080304" pitchFamily="49" charset="-128"/>
                  <a:cs typeface="Times New Roman" panose="02020603050405020304" pitchFamily="18" charset="0"/>
                </a:rPr>
                <a:t>Antal besök ökar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1F1F1F"/>
                  </a:solidFill>
                  <a:effectLst/>
                  <a:uLnTx/>
                  <a:uFillTx/>
                  <a:latin typeface="Arial" panose="020B0604020202020204"/>
                  <a:ea typeface="MS Mincho" panose="02020609040205080304" pitchFamily="49" charset="-128"/>
                  <a:cs typeface="Times New Roman" panose="02020603050405020304" pitchFamily="18" charset="0"/>
                </a:rPr>
                <a:t>2022			2023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1F1F1F"/>
                  </a:solidFill>
                  <a:effectLst/>
                  <a:uLnTx/>
                  <a:uFillTx/>
                  <a:latin typeface="Arial Black" panose="020B0A04020102020204"/>
                  <a:ea typeface="+mn-ea"/>
                  <a:cs typeface="+mn-cs"/>
                </a:rPr>
                <a:t>103 000     130 000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1F1F1F"/>
                </a:solidFill>
                <a:effectLst/>
                <a:uLnTx/>
                <a:uFillTx/>
                <a:latin typeface="Arial" panose="020B0604020202020204"/>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MS Mincho" panose="02020609040205080304" pitchFamily="49" charset="-128"/>
                  <a:cs typeface="Times New Roman" panose="02020603050405020304" pitchFamily="18" charset="0"/>
                </a:rPr>
                <a:t>Men… kvalitet viktigare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MS Mincho" panose="02020609040205080304" pitchFamily="49" charset="-128"/>
                  <a:cs typeface="Times New Roman" panose="02020603050405020304" pitchFamily="18" charset="0"/>
                </a:rPr>
                <a:t>än kvantitet</a:t>
              </a:r>
            </a:p>
          </p:txBody>
        </p:sp>
      </p:grpSp>
      <p:grpSp>
        <p:nvGrpSpPr>
          <p:cNvPr id="14" name="Grupp 13">
            <a:extLst>
              <a:ext uri="{FF2B5EF4-FFF2-40B4-BE49-F238E27FC236}">
                <a16:creationId xmlns:a16="http://schemas.microsoft.com/office/drawing/2014/main" id="{727D666C-22F8-79D3-A390-91D191D0258D}"/>
              </a:ext>
            </a:extLst>
          </p:cNvPr>
          <p:cNvGrpSpPr/>
          <p:nvPr/>
        </p:nvGrpSpPr>
        <p:grpSpPr>
          <a:xfrm>
            <a:off x="8366105" y="908733"/>
            <a:ext cx="2949387" cy="2189513"/>
            <a:chOff x="8366105" y="908733"/>
            <a:chExt cx="2949387" cy="2189513"/>
          </a:xfrm>
        </p:grpSpPr>
        <p:pic>
          <p:nvPicPr>
            <p:cNvPr id="5" name="Bild 4">
              <a:extLst>
                <a:ext uri="{FF2B5EF4-FFF2-40B4-BE49-F238E27FC236}">
                  <a16:creationId xmlns:a16="http://schemas.microsoft.com/office/drawing/2014/main" id="{A8803F14-1479-9B00-F0CC-82BBDB0BF29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66105" y="908733"/>
              <a:ext cx="2949387" cy="2189513"/>
            </a:xfrm>
            <a:prstGeom prst="rect">
              <a:avLst/>
            </a:prstGeom>
          </p:spPr>
        </p:pic>
        <p:sp>
          <p:nvSpPr>
            <p:cNvPr id="10" name="textruta 9">
              <a:extLst>
                <a:ext uri="{FF2B5EF4-FFF2-40B4-BE49-F238E27FC236}">
                  <a16:creationId xmlns:a16="http://schemas.microsoft.com/office/drawing/2014/main" id="{DEBE10C9-B66B-6B90-9687-9A44E4D8FFFA}"/>
                </a:ext>
              </a:extLst>
            </p:cNvPr>
            <p:cNvSpPr txBox="1"/>
            <p:nvPr/>
          </p:nvSpPr>
          <p:spPr>
            <a:xfrm>
              <a:off x="8760772" y="1754342"/>
              <a:ext cx="211633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1F1F1F"/>
                  </a:solidFill>
                  <a:effectLst/>
                  <a:uLnTx/>
                  <a:uFillTx/>
                  <a:latin typeface="Arial Black" panose="020B0A04020102020204"/>
                  <a:ea typeface="MS Mincho" panose="02020609040205080304" pitchFamily="49" charset="-128"/>
                  <a:cs typeface="Times New Roman" panose="02020603050405020304" pitchFamily="18" charset="0"/>
                </a:rPr>
                <a:t>Tryggheten ökar</a:t>
              </a:r>
            </a:p>
          </p:txBody>
        </p:sp>
      </p:grpSp>
      <p:grpSp>
        <p:nvGrpSpPr>
          <p:cNvPr id="16" name="Grupp 15">
            <a:extLst>
              <a:ext uri="{FF2B5EF4-FFF2-40B4-BE49-F238E27FC236}">
                <a16:creationId xmlns:a16="http://schemas.microsoft.com/office/drawing/2014/main" id="{EFE5CF39-A30C-64E1-51EC-47A66C0D757E}"/>
              </a:ext>
            </a:extLst>
          </p:cNvPr>
          <p:cNvGrpSpPr/>
          <p:nvPr/>
        </p:nvGrpSpPr>
        <p:grpSpPr>
          <a:xfrm>
            <a:off x="-890247" y="3214159"/>
            <a:ext cx="6233655" cy="4627629"/>
            <a:chOff x="-890247" y="3214159"/>
            <a:chExt cx="6233655" cy="4627629"/>
          </a:xfrm>
        </p:grpSpPr>
        <p:grpSp>
          <p:nvGrpSpPr>
            <p:cNvPr id="13" name="Grupp 12">
              <a:extLst>
                <a:ext uri="{FF2B5EF4-FFF2-40B4-BE49-F238E27FC236}">
                  <a16:creationId xmlns:a16="http://schemas.microsoft.com/office/drawing/2014/main" id="{6ADE1957-C41D-2175-C54D-4C99D1CDF9C6}"/>
                </a:ext>
              </a:extLst>
            </p:cNvPr>
            <p:cNvGrpSpPr/>
            <p:nvPr/>
          </p:nvGrpSpPr>
          <p:grpSpPr>
            <a:xfrm>
              <a:off x="-890247" y="3214159"/>
              <a:ext cx="6233655" cy="4627629"/>
              <a:chOff x="-890247" y="3214159"/>
              <a:chExt cx="6233655" cy="4627629"/>
            </a:xfrm>
          </p:grpSpPr>
          <p:pic>
            <p:nvPicPr>
              <p:cNvPr id="6" name="Bild 5">
                <a:extLst>
                  <a:ext uri="{FF2B5EF4-FFF2-40B4-BE49-F238E27FC236}">
                    <a16:creationId xmlns:a16="http://schemas.microsoft.com/office/drawing/2014/main" id="{6D4DCBE4-497F-A6A8-E74A-0E2EA0AFA4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0247" y="3214159"/>
                <a:ext cx="6233655" cy="4627629"/>
              </a:xfrm>
              <a:prstGeom prst="rect">
                <a:avLst/>
              </a:prstGeom>
            </p:spPr>
          </p:pic>
          <p:pic>
            <p:nvPicPr>
              <p:cNvPr id="9" name="Bildobjekt 8">
                <a:extLst>
                  <a:ext uri="{FF2B5EF4-FFF2-40B4-BE49-F238E27FC236}">
                    <a16:creationId xmlns:a16="http://schemas.microsoft.com/office/drawing/2014/main" id="{7DAC31E0-CC1F-8E6C-762D-23D5EB4208C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87" t="3629" r="4922" b="5303"/>
              <a:stretch/>
            </p:blipFill>
            <p:spPr bwMode="auto">
              <a:xfrm>
                <a:off x="233918" y="4202393"/>
                <a:ext cx="4263656" cy="2509486"/>
              </a:xfrm>
              <a:prstGeom prst="rect">
                <a:avLst/>
              </a:prstGeom>
              <a:noFill/>
              <a:ln>
                <a:solidFill>
                  <a:schemeClr val="bg1"/>
                </a:solidFill>
              </a:ln>
            </p:spPr>
          </p:pic>
        </p:grpSp>
        <p:sp>
          <p:nvSpPr>
            <p:cNvPr id="15" name="textruta 14">
              <a:extLst>
                <a:ext uri="{FF2B5EF4-FFF2-40B4-BE49-F238E27FC236}">
                  <a16:creationId xmlns:a16="http://schemas.microsoft.com/office/drawing/2014/main" id="{00B17621-3040-B1C1-0553-2749EBEA8A06}"/>
                </a:ext>
              </a:extLst>
            </p:cNvPr>
            <p:cNvSpPr txBox="1"/>
            <p:nvPr/>
          </p:nvSpPr>
          <p:spPr>
            <a:xfrm>
              <a:off x="479999" y="3971552"/>
              <a:ext cx="3566235"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1F1F1F"/>
                  </a:solidFill>
                  <a:effectLst/>
                  <a:uLnTx/>
                  <a:uFillTx/>
                  <a:latin typeface="Arial Black" panose="020B0A04020102020204"/>
                  <a:ea typeface="MS Mincho" panose="02020609040205080304" pitchFamily="49" charset="-128"/>
                  <a:cs typeface="Times New Roman" panose="02020603050405020304" pitchFamily="18" charset="0"/>
                </a:rPr>
                <a:t>Antal aktiviteter ökar för familjer och vuxna</a:t>
              </a:r>
            </a:p>
          </p:txBody>
        </p:sp>
      </p:grpSp>
      <p:grpSp>
        <p:nvGrpSpPr>
          <p:cNvPr id="17" name="Grupp 16">
            <a:extLst>
              <a:ext uri="{FF2B5EF4-FFF2-40B4-BE49-F238E27FC236}">
                <a16:creationId xmlns:a16="http://schemas.microsoft.com/office/drawing/2014/main" id="{703338D5-BAE1-AE1E-3B00-DFADB15D3570}"/>
              </a:ext>
            </a:extLst>
          </p:cNvPr>
          <p:cNvGrpSpPr/>
          <p:nvPr/>
        </p:nvGrpSpPr>
        <p:grpSpPr>
          <a:xfrm>
            <a:off x="9489482" y="4377542"/>
            <a:ext cx="2266507" cy="1645871"/>
            <a:chOff x="8366105" y="908733"/>
            <a:chExt cx="2949387" cy="2189513"/>
          </a:xfrm>
        </p:grpSpPr>
        <p:pic>
          <p:nvPicPr>
            <p:cNvPr id="18" name="Bild 17">
              <a:extLst>
                <a:ext uri="{FF2B5EF4-FFF2-40B4-BE49-F238E27FC236}">
                  <a16:creationId xmlns:a16="http://schemas.microsoft.com/office/drawing/2014/main" id="{F8D48D2E-F1AE-CBF3-8098-2716E4B53E5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66105" y="908733"/>
              <a:ext cx="2949387" cy="2189513"/>
            </a:xfrm>
            <a:prstGeom prst="rect">
              <a:avLst/>
            </a:prstGeom>
          </p:spPr>
        </p:pic>
        <p:sp>
          <p:nvSpPr>
            <p:cNvPr id="19" name="textruta 18">
              <a:extLst>
                <a:ext uri="{FF2B5EF4-FFF2-40B4-BE49-F238E27FC236}">
                  <a16:creationId xmlns:a16="http://schemas.microsoft.com/office/drawing/2014/main" id="{9AAD1D44-4050-B703-2260-EBDD55D3EE8C}"/>
                </a:ext>
              </a:extLst>
            </p:cNvPr>
            <p:cNvSpPr txBox="1"/>
            <p:nvPr/>
          </p:nvSpPr>
          <p:spPr>
            <a:xfrm>
              <a:off x="8760772" y="1754342"/>
              <a:ext cx="2116336" cy="49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1F1F1F"/>
                  </a:solidFill>
                  <a:effectLst/>
                  <a:uLnTx/>
                  <a:uFillTx/>
                  <a:latin typeface="Arial Black" panose="020B0A04020102020204"/>
                  <a:ea typeface="MS Mincho" panose="02020609040205080304" pitchFamily="49" charset="-128"/>
                  <a:cs typeface="Times New Roman" panose="02020603050405020304" pitchFamily="18" charset="0"/>
                </a:rPr>
                <a:t>54%flickor!</a:t>
              </a:r>
            </a:p>
          </p:txBody>
        </p:sp>
      </p:grpSp>
    </p:spTree>
    <p:extLst>
      <p:ext uri="{BB962C8B-B14F-4D97-AF65-F5344CB8AC3E}">
        <p14:creationId xmlns:p14="http://schemas.microsoft.com/office/powerpoint/2010/main" val="29850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F5A9AEA-15CC-9662-3942-ABD53422BC59}"/>
              </a:ext>
            </a:extLst>
          </p:cNvPr>
          <p:cNvSpPr>
            <a:spLocks noGrp="1"/>
          </p:cNvSpPr>
          <p:nvPr>
            <p:ph type="title"/>
          </p:nvPr>
        </p:nvSpPr>
        <p:spPr>
          <a:xfrm>
            <a:off x="407988" y="404813"/>
            <a:ext cx="9170279" cy="736959"/>
          </a:xfrm>
        </p:spPr>
        <p:txBody>
          <a:bodyPr/>
          <a:lstStyle/>
          <a:p>
            <a:r>
              <a:rPr lang="en-US"/>
              <a:t>Socioekonomiskt index</a:t>
            </a:r>
            <a:endParaRPr lang="en-US">
              <a:highlight>
                <a:srgbClr val="FFFF00"/>
              </a:highlight>
            </a:endParaRPr>
          </a:p>
        </p:txBody>
      </p:sp>
      <p:pic>
        <p:nvPicPr>
          <p:cNvPr id="8" name="Platshållare för innehåll 7">
            <a:extLst>
              <a:ext uri="{FF2B5EF4-FFF2-40B4-BE49-F238E27FC236}">
                <a16:creationId xmlns:a16="http://schemas.microsoft.com/office/drawing/2014/main" id="{AAFC2B15-4E12-BBE7-0359-82E6FF6695C5}"/>
              </a:ext>
            </a:extLst>
          </p:cNvPr>
          <p:cNvPicPr>
            <a:picLocks noGrp="1" noChangeAspect="1"/>
          </p:cNvPicPr>
          <p:nvPr>
            <p:ph sz="half" idx="10"/>
          </p:nvPr>
        </p:nvPicPr>
        <p:blipFill>
          <a:blip r:embed="rId3"/>
          <a:stretch>
            <a:fillRect/>
          </a:stretch>
        </p:blipFill>
        <p:spPr>
          <a:xfrm>
            <a:off x="5912963" y="4027737"/>
            <a:ext cx="4616474" cy="1592683"/>
          </a:xfrm>
        </p:spPr>
      </p:pic>
      <p:pic>
        <p:nvPicPr>
          <p:cNvPr id="6" name="Bildobjekt 5">
            <a:extLst>
              <a:ext uri="{FF2B5EF4-FFF2-40B4-BE49-F238E27FC236}">
                <a16:creationId xmlns:a16="http://schemas.microsoft.com/office/drawing/2014/main" id="{2DD842CA-513B-1707-BFAD-28485B6D435C}"/>
              </a:ext>
            </a:extLst>
          </p:cNvPr>
          <p:cNvPicPr>
            <a:picLocks noChangeAspect="1"/>
          </p:cNvPicPr>
          <p:nvPr/>
        </p:nvPicPr>
        <p:blipFill>
          <a:blip r:embed="rId4"/>
          <a:stretch>
            <a:fillRect/>
          </a:stretch>
        </p:blipFill>
        <p:spPr>
          <a:xfrm>
            <a:off x="457383" y="1214436"/>
            <a:ext cx="4610100" cy="5238751"/>
          </a:xfrm>
          <a:prstGeom prst="rect">
            <a:avLst/>
          </a:prstGeom>
          <a:noFill/>
        </p:spPr>
      </p:pic>
      <p:sp>
        <p:nvSpPr>
          <p:cNvPr id="10" name="textruta 9">
            <a:extLst>
              <a:ext uri="{FF2B5EF4-FFF2-40B4-BE49-F238E27FC236}">
                <a16:creationId xmlns:a16="http://schemas.microsoft.com/office/drawing/2014/main" id="{1CDB4458-06D2-03D5-CC16-66500A7347A0}"/>
              </a:ext>
            </a:extLst>
          </p:cNvPr>
          <p:cNvSpPr txBox="1"/>
          <p:nvPr/>
        </p:nvSpPr>
        <p:spPr>
          <a:xfrm>
            <a:off x="5797485" y="1545525"/>
            <a:ext cx="6115638"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Det socioekonomiska indexet är ett sammanvägt index som baseras på tre indikatorer: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Andel personer med låg ekonomisk standard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Andel personer med förgymnasial utbildning som högsta utbildningsnivå</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Andel personer som har haft ekonomiskt bistånd i minst tio månader och/eller har varit arbetslösa längre än sex månader.</a:t>
            </a:r>
          </a:p>
        </p:txBody>
      </p:sp>
      <p:sp>
        <p:nvSpPr>
          <p:cNvPr id="3" name="textruta 2">
            <a:extLst>
              <a:ext uri="{FF2B5EF4-FFF2-40B4-BE49-F238E27FC236}">
                <a16:creationId xmlns:a16="http://schemas.microsoft.com/office/drawing/2014/main" id="{2A62A541-23DE-45E7-67DA-7B5323471DE3}"/>
              </a:ext>
            </a:extLst>
          </p:cNvPr>
          <p:cNvSpPr txBox="1"/>
          <p:nvPr/>
        </p:nvSpPr>
        <p:spPr>
          <a:xfrm>
            <a:off x="5912963" y="291106"/>
            <a:ext cx="6093822" cy="369332"/>
          </a:xfrm>
          <a:prstGeom prst="rect">
            <a:avLst/>
          </a:prstGeom>
          <a:noFill/>
        </p:spPr>
        <p:txBody>
          <a:bodyPr wrap="square">
            <a:spAutoFit/>
          </a:bodyPr>
          <a:lstStyle/>
          <a:p>
            <a:r>
              <a:rPr lang="sv-SE" dirty="0">
                <a:hlinkClick r:id="rId5"/>
              </a:rPr>
              <a:t>Microsoft Power BI</a:t>
            </a:r>
            <a:endParaRPr lang="sv-SE" dirty="0"/>
          </a:p>
        </p:txBody>
      </p:sp>
    </p:spTree>
    <p:extLst>
      <p:ext uri="{BB962C8B-B14F-4D97-AF65-F5344CB8AC3E}">
        <p14:creationId xmlns:p14="http://schemas.microsoft.com/office/powerpoint/2010/main" val="183508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107DAE-74FB-A4A4-02D6-85A68E062E85}"/>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err="1"/>
              <a:t>Polisens</a:t>
            </a:r>
            <a:r>
              <a:rPr lang="en-US" sz="4000" dirty="0"/>
              <a:t> </a:t>
            </a:r>
            <a:r>
              <a:rPr lang="en-US" sz="4000" dirty="0" err="1"/>
              <a:t>lista</a:t>
            </a:r>
            <a:r>
              <a:rPr lang="en-US" sz="4000" dirty="0"/>
              <a:t> Göteborg 2023</a:t>
            </a:r>
          </a:p>
        </p:txBody>
      </p:sp>
      <p:sp>
        <p:nvSpPr>
          <p:cNvPr id="3" name="Platshållare för innehåll 2">
            <a:extLst>
              <a:ext uri="{FF2B5EF4-FFF2-40B4-BE49-F238E27FC236}">
                <a16:creationId xmlns:a16="http://schemas.microsoft.com/office/drawing/2014/main" id="{B6E3E720-5049-D9F9-7163-4466872B1095}"/>
              </a:ext>
            </a:extLst>
          </p:cNvPr>
          <p:cNvSpPr>
            <a:spLocks noGrp="1"/>
          </p:cNvSpPr>
          <p:nvPr>
            <p:ph sz="half" idx="1"/>
          </p:nvPr>
        </p:nvSpPr>
        <p:spPr>
          <a:xfrm>
            <a:off x="836680" y="2405067"/>
            <a:ext cx="6002110" cy="3729034"/>
          </a:xfrm>
        </p:spPr>
        <p:txBody>
          <a:bodyPr vert="horz" lIns="91440" tIns="45720" rIns="91440" bIns="45720" rtlCol="0">
            <a:normAutofit/>
          </a:bodyPr>
          <a:lstStyle/>
          <a:p>
            <a:pPr marL="0" indent="0">
              <a:buNone/>
            </a:pPr>
            <a:r>
              <a:rPr lang="en-US" sz="2000" b="1" err="1">
                <a:latin typeface="+mj-lt"/>
              </a:rPr>
              <a:t>Särskilt</a:t>
            </a:r>
            <a:r>
              <a:rPr lang="en-US" sz="2000" b="1">
                <a:latin typeface="+mj-lt"/>
              </a:rPr>
              <a:t> </a:t>
            </a:r>
            <a:r>
              <a:rPr lang="en-US" sz="2000" b="1" err="1">
                <a:latin typeface="+mj-lt"/>
              </a:rPr>
              <a:t>utsatta</a:t>
            </a:r>
            <a:r>
              <a:rPr lang="en-US" sz="2000" b="1">
                <a:latin typeface="+mj-lt"/>
              </a:rPr>
              <a:t> </a:t>
            </a:r>
            <a:r>
              <a:rPr lang="en-US" sz="2000" b="1" err="1">
                <a:latin typeface="+mj-lt"/>
              </a:rPr>
              <a:t>områden</a:t>
            </a:r>
            <a:endParaRPr lang="en-US" sz="2000" b="1">
              <a:latin typeface="+mj-lt"/>
            </a:endParaRPr>
          </a:p>
          <a:p>
            <a:pPr marL="0"/>
            <a:r>
              <a:rPr lang="en-US" sz="2000" b="1"/>
              <a:t>   </a:t>
            </a:r>
            <a:r>
              <a:rPr lang="en-US" sz="2000" err="1"/>
              <a:t>Bergsjön</a:t>
            </a:r>
            <a:r>
              <a:rPr lang="en-US" sz="2000"/>
              <a:t>, </a:t>
            </a:r>
            <a:r>
              <a:rPr lang="en-US" sz="2000" err="1"/>
              <a:t>Hammarkullen</a:t>
            </a:r>
            <a:r>
              <a:rPr lang="en-US" sz="2000"/>
              <a:t>,              </a:t>
            </a:r>
          </a:p>
          <a:p>
            <a:pPr marL="0"/>
            <a:r>
              <a:rPr lang="en-US" sz="2000"/>
              <a:t>   </a:t>
            </a:r>
            <a:r>
              <a:rPr lang="en-US" sz="2000" err="1"/>
              <a:t>Hjällbo</a:t>
            </a:r>
            <a:r>
              <a:rPr lang="en-US" sz="2000"/>
              <a:t> och </a:t>
            </a:r>
            <a:r>
              <a:rPr lang="en-US" sz="2000" err="1"/>
              <a:t>Lövgärdet</a:t>
            </a:r>
            <a:endParaRPr lang="en-US" sz="2000"/>
          </a:p>
          <a:p>
            <a:pPr marL="0" indent="0">
              <a:buNone/>
            </a:pPr>
            <a:r>
              <a:rPr lang="en-US" sz="2000" b="1">
                <a:latin typeface="+mj-lt"/>
              </a:rPr>
              <a:t>Riskområden</a:t>
            </a:r>
          </a:p>
          <a:p>
            <a:pPr marL="0"/>
            <a:r>
              <a:rPr lang="en-US" sz="2000" b="1"/>
              <a:t>   </a:t>
            </a:r>
            <a:r>
              <a:rPr lang="en-US" sz="2000" err="1"/>
              <a:t>Biskopsgården</a:t>
            </a:r>
            <a:r>
              <a:rPr lang="en-US" sz="2000"/>
              <a:t> </a:t>
            </a:r>
            <a:r>
              <a:rPr lang="en-US" sz="2000" err="1"/>
              <a:t>och</a:t>
            </a:r>
            <a:r>
              <a:rPr lang="en-US" sz="2000" b="0" i="0" err="1">
                <a:effectLst/>
              </a:rPr>
              <a:t>Tynnered</a:t>
            </a:r>
            <a:endParaRPr lang="en-US" sz="2000" b="0" i="0">
              <a:effectLst/>
            </a:endParaRPr>
          </a:p>
          <a:p>
            <a:pPr marL="0" indent="0">
              <a:buNone/>
            </a:pPr>
            <a:r>
              <a:rPr lang="en-US" sz="2000" b="1" err="1">
                <a:latin typeface="+mj-lt"/>
              </a:rPr>
              <a:t>Utsatta</a:t>
            </a:r>
            <a:r>
              <a:rPr lang="en-US" sz="2000" b="1">
                <a:latin typeface="+mj-lt"/>
              </a:rPr>
              <a:t> </a:t>
            </a:r>
            <a:r>
              <a:rPr lang="en-US" sz="2000" b="1" err="1">
                <a:latin typeface="+mj-lt"/>
              </a:rPr>
              <a:t>områden</a:t>
            </a:r>
            <a:endParaRPr lang="en-US" sz="2000" b="1">
              <a:latin typeface="+mj-lt"/>
            </a:endParaRPr>
          </a:p>
          <a:p>
            <a:pPr marL="0"/>
            <a:r>
              <a:rPr lang="en-US" sz="2000"/>
              <a:t>   </a:t>
            </a:r>
            <a:r>
              <a:rPr lang="en-US" sz="2000" err="1"/>
              <a:t>Gårdsten</a:t>
            </a:r>
            <a:r>
              <a:rPr lang="en-US" sz="2000"/>
              <a:t> och </a:t>
            </a:r>
            <a:r>
              <a:rPr lang="en-US" sz="2000" err="1"/>
              <a:t>Hisingsbacka</a:t>
            </a:r>
            <a:endParaRPr lang="en-US" sz="2000"/>
          </a:p>
        </p:txBody>
      </p:sp>
      <p:pic>
        <p:nvPicPr>
          <p:cNvPr id="8" name="Platshållare för innehåll 7">
            <a:extLst>
              <a:ext uri="{FF2B5EF4-FFF2-40B4-BE49-F238E27FC236}">
                <a16:creationId xmlns:a16="http://schemas.microsoft.com/office/drawing/2014/main" id="{9A3E0A0F-D18C-2DAC-E202-3E5FE294C6D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315052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1D87ACB-CA94-B596-5A61-3DB056B6ED45}"/>
              </a:ext>
            </a:extLst>
          </p:cNvPr>
          <p:cNvSpPr/>
          <p:nvPr/>
        </p:nvSpPr>
        <p:spPr>
          <a:xfrm>
            <a:off x="0"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 name="Rak koppling 18">
            <a:extLst>
              <a:ext uri="{FF2B5EF4-FFF2-40B4-BE49-F238E27FC236}">
                <a16:creationId xmlns:a16="http://schemas.microsoft.com/office/drawing/2014/main" id="{56CF50C7-D155-4D95-B9C4-7389C4439A70}"/>
              </a:ext>
            </a:extLst>
          </p:cNvPr>
          <p:cNvCxnSpPr>
            <a:cxnSpLocks/>
          </p:cNvCxnSpPr>
          <p:nvPr/>
        </p:nvCxnSpPr>
        <p:spPr>
          <a:xfrm>
            <a:off x="3378391" y="2706221"/>
            <a:ext cx="1895992" cy="339228"/>
          </a:xfrm>
          <a:prstGeom prst="line">
            <a:avLst/>
          </a:prstGeom>
          <a:ln w="57150">
            <a:solidFill>
              <a:schemeClr val="accent3"/>
            </a:solidFill>
          </a:ln>
        </p:spPr>
        <p:style>
          <a:lnRef idx="3">
            <a:schemeClr val="accent6"/>
          </a:lnRef>
          <a:fillRef idx="0">
            <a:schemeClr val="accent6"/>
          </a:fillRef>
          <a:effectRef idx="2">
            <a:schemeClr val="accent6"/>
          </a:effectRef>
          <a:fontRef idx="minor">
            <a:schemeClr val="tx1"/>
          </a:fontRef>
        </p:style>
      </p:cxnSp>
      <p:cxnSp>
        <p:nvCxnSpPr>
          <p:cNvPr id="20" name="Rak koppling 19">
            <a:extLst>
              <a:ext uri="{FF2B5EF4-FFF2-40B4-BE49-F238E27FC236}">
                <a16:creationId xmlns:a16="http://schemas.microsoft.com/office/drawing/2014/main" id="{A790DB6D-FC49-40F1-ADF9-C73D1752B250}"/>
              </a:ext>
            </a:extLst>
          </p:cNvPr>
          <p:cNvCxnSpPr>
            <a:cxnSpLocks/>
          </p:cNvCxnSpPr>
          <p:nvPr/>
        </p:nvCxnSpPr>
        <p:spPr>
          <a:xfrm flipH="1">
            <a:off x="3024392" y="4592826"/>
            <a:ext cx="2398946" cy="580836"/>
          </a:xfrm>
          <a:prstGeom prst="line">
            <a:avLst/>
          </a:prstGeom>
          <a:ln w="57150">
            <a:solidFill>
              <a:schemeClr val="accent3"/>
            </a:solidFill>
          </a:ln>
        </p:spPr>
        <p:style>
          <a:lnRef idx="3">
            <a:schemeClr val="accent3"/>
          </a:lnRef>
          <a:fillRef idx="0">
            <a:schemeClr val="accent3"/>
          </a:fillRef>
          <a:effectRef idx="2">
            <a:schemeClr val="accent3"/>
          </a:effectRef>
          <a:fontRef idx="minor">
            <a:schemeClr val="tx1"/>
          </a:fontRef>
        </p:style>
      </p:cxnSp>
      <p:cxnSp>
        <p:nvCxnSpPr>
          <p:cNvPr id="21" name="Rak koppling 20">
            <a:extLst>
              <a:ext uri="{FF2B5EF4-FFF2-40B4-BE49-F238E27FC236}">
                <a16:creationId xmlns:a16="http://schemas.microsoft.com/office/drawing/2014/main" id="{DE0EEADD-A7CE-4E47-A5D0-162942599E6C}"/>
              </a:ext>
            </a:extLst>
          </p:cNvPr>
          <p:cNvCxnSpPr>
            <a:cxnSpLocks/>
          </p:cNvCxnSpPr>
          <p:nvPr/>
        </p:nvCxnSpPr>
        <p:spPr>
          <a:xfrm>
            <a:off x="6550958" y="4121147"/>
            <a:ext cx="949177" cy="506303"/>
          </a:xfrm>
          <a:prstGeom prst="line">
            <a:avLst/>
          </a:prstGeom>
          <a:ln w="57150">
            <a:solidFill>
              <a:schemeClr val="accent3"/>
            </a:solidFill>
          </a:ln>
        </p:spPr>
        <p:style>
          <a:lnRef idx="3">
            <a:schemeClr val="accent1"/>
          </a:lnRef>
          <a:fillRef idx="0">
            <a:schemeClr val="accent1"/>
          </a:fillRef>
          <a:effectRef idx="2">
            <a:schemeClr val="accent1"/>
          </a:effectRef>
          <a:fontRef idx="minor">
            <a:schemeClr val="tx1"/>
          </a:fontRef>
        </p:style>
      </p:cxnSp>
      <p:cxnSp>
        <p:nvCxnSpPr>
          <p:cNvPr id="22" name="Rak koppling 21">
            <a:extLst>
              <a:ext uri="{FF2B5EF4-FFF2-40B4-BE49-F238E27FC236}">
                <a16:creationId xmlns:a16="http://schemas.microsoft.com/office/drawing/2014/main" id="{19535773-CC2C-4A86-A743-3ED2952A8A9E}"/>
              </a:ext>
            </a:extLst>
          </p:cNvPr>
          <p:cNvCxnSpPr>
            <a:cxnSpLocks/>
            <a:endCxn id="18" idx="1"/>
          </p:cNvCxnSpPr>
          <p:nvPr/>
        </p:nvCxnSpPr>
        <p:spPr>
          <a:xfrm>
            <a:off x="7761542" y="2532858"/>
            <a:ext cx="1816725" cy="1479169"/>
          </a:xfrm>
          <a:prstGeom prst="line">
            <a:avLst/>
          </a:prstGeom>
          <a:ln w="57150">
            <a:solidFill>
              <a:schemeClr val="accent3"/>
            </a:solidFill>
          </a:ln>
        </p:spPr>
        <p:style>
          <a:lnRef idx="3">
            <a:schemeClr val="accent5"/>
          </a:lnRef>
          <a:fillRef idx="0">
            <a:schemeClr val="accent5"/>
          </a:fillRef>
          <a:effectRef idx="2">
            <a:schemeClr val="accent5"/>
          </a:effectRef>
          <a:fontRef idx="minor">
            <a:schemeClr val="tx1"/>
          </a:fontRef>
        </p:style>
      </p:cxnSp>
      <p:sp>
        <p:nvSpPr>
          <p:cNvPr id="15" name="textruta 14">
            <a:extLst>
              <a:ext uri="{FF2B5EF4-FFF2-40B4-BE49-F238E27FC236}">
                <a16:creationId xmlns:a16="http://schemas.microsoft.com/office/drawing/2014/main" id="{FF2024CA-2F71-4EC2-9F02-2E2FFC7358EA}"/>
              </a:ext>
            </a:extLst>
          </p:cNvPr>
          <p:cNvSpPr txBox="1"/>
          <p:nvPr/>
        </p:nvSpPr>
        <p:spPr>
          <a:xfrm>
            <a:off x="765141" y="1332529"/>
            <a:ext cx="2952523" cy="2339102"/>
          </a:xfrm>
          <a:prstGeom prst="rect">
            <a:avLst/>
          </a:prstGeom>
          <a:solidFill>
            <a:schemeClr val="accent3"/>
          </a:solidFill>
          <a:ln w="57150">
            <a:solidFill>
              <a:schemeClr val="accent3"/>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err="1">
                <a:ln>
                  <a:noFill/>
                </a:ln>
                <a:solidFill>
                  <a:srgbClr val="1F1F1F"/>
                </a:solidFill>
                <a:effectLst/>
                <a:uLnTx/>
                <a:uFillTx/>
                <a:latin typeface="Arial" panose="020B0604020202020204"/>
                <a:ea typeface="Calibri" panose="020F0502020204030204" pitchFamily="34" charset="0"/>
                <a:cs typeface="+mn-cs"/>
              </a:rPr>
              <a:t>Landamäreskolan</a:t>
            </a:r>
            <a:endPar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endParaRP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err="1">
                <a:ln>
                  <a:noFill/>
                </a:ln>
                <a:solidFill>
                  <a:srgbClr val="1F1F1F"/>
                </a:solidFill>
                <a:effectLst/>
                <a:uLnTx/>
                <a:uFillTx/>
                <a:latin typeface="Arial" panose="020B0604020202020204"/>
                <a:ea typeface="Calibri" panose="020F0502020204030204" pitchFamily="34" charset="0"/>
                <a:cs typeface="+mn-cs"/>
              </a:rPr>
              <a:t>Svartedalsskolan</a:t>
            </a:r>
            <a:endPar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endParaRP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Lundbyskolan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Ryaskolan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Ellen Keyskolan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Sjumilaskolan</a:t>
            </a:r>
          </a:p>
        </p:txBody>
      </p:sp>
      <p:sp>
        <p:nvSpPr>
          <p:cNvPr id="16" name="textruta 15">
            <a:extLst>
              <a:ext uri="{FF2B5EF4-FFF2-40B4-BE49-F238E27FC236}">
                <a16:creationId xmlns:a16="http://schemas.microsoft.com/office/drawing/2014/main" id="{95B376C9-FB34-422C-9AE2-3216DAD3A6E0}"/>
              </a:ext>
            </a:extLst>
          </p:cNvPr>
          <p:cNvSpPr txBox="1"/>
          <p:nvPr/>
        </p:nvSpPr>
        <p:spPr>
          <a:xfrm>
            <a:off x="1069767" y="4334592"/>
            <a:ext cx="1954625" cy="1569660"/>
          </a:xfrm>
          <a:prstGeom prst="rect">
            <a:avLst/>
          </a:prstGeom>
          <a:solidFill>
            <a:schemeClr val="accent3"/>
          </a:solidFill>
          <a:ln w="57150">
            <a:solidFill>
              <a:schemeClr val="accent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a:ln>
                  <a:noFill/>
                </a:ln>
                <a:solidFill>
                  <a:srgbClr val="1F1F1F"/>
                </a:solidFill>
                <a:effectLst/>
                <a:uLnTx/>
                <a:uFillTx/>
                <a:latin typeface="Arial" panose="020B0604020202020204"/>
                <a:ea typeface="Calibri" panose="020F0502020204030204" pitchFamily="34" charset="0"/>
                <a:cs typeface="+mn-cs"/>
              </a:rPr>
              <a:t>Vättnedalsskolan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a:ln>
                  <a:noFill/>
                </a:ln>
                <a:solidFill>
                  <a:srgbClr val="1F1F1F"/>
                </a:solidFill>
                <a:effectLst/>
                <a:uLnTx/>
                <a:uFillTx/>
                <a:latin typeface="Arial" panose="020B0604020202020204"/>
                <a:ea typeface="Calibri" panose="020F0502020204030204" pitchFamily="34" charset="0"/>
                <a:cs typeface="+mn-cs"/>
              </a:rPr>
              <a:t>Ängåsskolan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a:ln>
                  <a:noFill/>
                </a:ln>
                <a:solidFill>
                  <a:srgbClr val="1F1F1F"/>
                </a:solidFill>
                <a:effectLst/>
                <a:uLnTx/>
                <a:uFillTx/>
                <a:latin typeface="Arial" panose="020B0604020202020204"/>
                <a:ea typeface="Calibri" panose="020F0502020204030204" pitchFamily="34" charset="0"/>
                <a:cs typeface="+mn-cs"/>
              </a:rPr>
              <a:t>Frölundaskolan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a:ln>
                  <a:noFill/>
                </a:ln>
                <a:solidFill>
                  <a:srgbClr val="1F1F1F"/>
                </a:solidFill>
                <a:effectLst/>
                <a:uLnTx/>
                <a:uFillTx/>
                <a:latin typeface="Arial" panose="020B0604020202020204"/>
                <a:ea typeface="Calibri" panose="020F0502020204030204" pitchFamily="34" charset="0"/>
                <a:cs typeface="+mn-cs"/>
              </a:rPr>
              <a:t>Frejaskolan</a:t>
            </a:r>
          </a:p>
        </p:txBody>
      </p:sp>
      <p:sp>
        <p:nvSpPr>
          <p:cNvPr id="17" name="textruta 16">
            <a:extLst>
              <a:ext uri="{FF2B5EF4-FFF2-40B4-BE49-F238E27FC236}">
                <a16:creationId xmlns:a16="http://schemas.microsoft.com/office/drawing/2014/main" id="{CCB03C44-B084-400C-B4F6-AC225C613803}"/>
              </a:ext>
            </a:extLst>
          </p:cNvPr>
          <p:cNvSpPr txBox="1"/>
          <p:nvPr/>
        </p:nvSpPr>
        <p:spPr>
          <a:xfrm>
            <a:off x="7025545" y="4627450"/>
            <a:ext cx="2398945" cy="738664"/>
          </a:xfrm>
          <a:prstGeom prst="rect">
            <a:avLst/>
          </a:prstGeom>
          <a:solidFill>
            <a:schemeClr val="accent3"/>
          </a:solidFill>
          <a:ln w="57150">
            <a:solidFill>
              <a:schemeClr val="accent3"/>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sv-SE" sz="1600" b="0" i="0" u="none" strike="noStrike" kern="1200" cap="none" spc="0" normalizeH="0" baseline="0" noProof="0" err="1">
                <a:ln>
                  <a:noFill/>
                </a:ln>
                <a:solidFill>
                  <a:srgbClr val="1F1F1F"/>
                </a:solidFill>
                <a:effectLst/>
                <a:uLnTx/>
                <a:uFillTx/>
                <a:latin typeface="Arial" panose="020B0604020202020204"/>
                <a:ea typeface="+mn-ea"/>
                <a:cs typeface="+mn-cs"/>
              </a:rPr>
              <a:t>Torpaskolan</a:t>
            </a:r>
            <a:endParaRPr kumimoji="0" lang="sv-SE" sz="1600" b="0" i="0" u="none" strike="noStrike" kern="1200" cap="none" spc="0" normalizeH="0" baseline="0" noProof="0">
              <a:ln>
                <a:noFill/>
              </a:ln>
              <a:solidFill>
                <a:srgbClr val="1F1F1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sv-SE" sz="1600" b="0" i="0" u="none" strike="noStrike" kern="1200" cap="none" spc="0" normalizeH="0" baseline="0" noProof="0">
                <a:ln>
                  <a:noFill/>
                </a:ln>
                <a:solidFill>
                  <a:srgbClr val="1F1F1F"/>
                </a:solidFill>
                <a:effectLst/>
                <a:uLnTx/>
                <a:uFillTx/>
                <a:latin typeface="Arial" panose="020B0604020202020204"/>
                <a:ea typeface="+mn-ea"/>
                <a:cs typeface="+mn-cs"/>
              </a:rPr>
              <a:t>Kungsladugårdsskolan</a:t>
            </a:r>
          </a:p>
        </p:txBody>
      </p:sp>
      <p:sp>
        <p:nvSpPr>
          <p:cNvPr id="18" name="textruta 17">
            <a:extLst>
              <a:ext uri="{FF2B5EF4-FFF2-40B4-BE49-F238E27FC236}">
                <a16:creationId xmlns:a16="http://schemas.microsoft.com/office/drawing/2014/main" id="{5066484E-053E-496C-BD26-20F41D086D4E}"/>
              </a:ext>
            </a:extLst>
          </p:cNvPr>
          <p:cNvSpPr txBox="1"/>
          <p:nvPr/>
        </p:nvSpPr>
        <p:spPr>
          <a:xfrm>
            <a:off x="9578267" y="1442092"/>
            <a:ext cx="2333934" cy="5139869"/>
          </a:xfrm>
          <a:prstGeom prst="rect">
            <a:avLst/>
          </a:prstGeom>
          <a:solidFill>
            <a:schemeClr val="accent3"/>
          </a:solidFill>
          <a:ln w="57150">
            <a:solidFill>
              <a:schemeClr val="accent3"/>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Bergsjöskolan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Gårdstensskolan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Gärdsmosseskolan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Lövgärdesskolan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Backegårdsskolan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err="1">
                <a:ln>
                  <a:noFill/>
                </a:ln>
                <a:solidFill>
                  <a:srgbClr val="1F1F1F"/>
                </a:solidFill>
                <a:effectLst/>
                <a:uLnTx/>
                <a:uFillTx/>
                <a:latin typeface="Arial" panose="020B0604020202020204"/>
                <a:ea typeface="Calibri" panose="020F0502020204030204" pitchFamily="34" charset="0"/>
                <a:cs typeface="+mn-cs"/>
              </a:rPr>
              <a:t>Solbackeskolan</a:t>
            </a:r>
            <a:endPar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endParaRP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err="1">
                <a:ln>
                  <a:noFill/>
                </a:ln>
                <a:solidFill>
                  <a:srgbClr val="1F1F1F"/>
                </a:solidFill>
                <a:effectLst/>
                <a:uLnTx/>
                <a:uFillTx/>
                <a:latin typeface="Arial" panose="020B0604020202020204"/>
                <a:ea typeface="Calibri" panose="020F0502020204030204" pitchFamily="34" charset="0"/>
                <a:cs typeface="+mn-cs"/>
              </a:rPr>
              <a:t>Sandeklevsskolan</a:t>
            </a:r>
            <a:endPar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endParaRP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Nytorpsskolan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Vättleskolan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err="1">
                <a:ln>
                  <a:noFill/>
                </a:ln>
                <a:solidFill>
                  <a:srgbClr val="1F1F1F"/>
                </a:solidFill>
                <a:effectLst/>
                <a:uLnTx/>
                <a:uFillTx/>
                <a:latin typeface="Arial" panose="020B0604020202020204"/>
                <a:ea typeface="Calibri" panose="020F0502020204030204" pitchFamily="34" charset="0"/>
                <a:cs typeface="+mn-cs"/>
              </a:rPr>
              <a:t>Rannebergsskolan</a:t>
            </a:r>
            <a:endPar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endParaRP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Bergsgårdsskolan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rPr>
              <a:t>Utmarksskolan</a:t>
            </a:r>
          </a:p>
          <a:p>
            <a:pPr marL="0" marR="0" lvl="0" indent="0" algn="l" defTabSz="457200" rtl="0" eaLnBrk="1" fontAlgn="ctr" latinLnBrk="0" hangingPunct="1">
              <a:lnSpc>
                <a:spcPct val="100000"/>
              </a:lnSpc>
              <a:spcBef>
                <a:spcPts val="600"/>
              </a:spcBef>
              <a:spcAft>
                <a:spcPts val="600"/>
              </a:spcAft>
              <a:buClrTx/>
              <a:buSzPts val="1000"/>
              <a:buFontTx/>
              <a:buNone/>
              <a:tabLst>
                <a:tab pos="257175" algn="l"/>
              </a:tabLst>
              <a:defRPr/>
            </a:pPr>
            <a:r>
              <a:rPr kumimoji="0" lang="sv-SE" sz="1600" b="0" i="0" u="none" strike="noStrike" kern="1200" cap="none" spc="0" normalizeH="0" baseline="0" noProof="0" dirty="0" err="1">
                <a:ln>
                  <a:noFill/>
                </a:ln>
                <a:solidFill>
                  <a:srgbClr val="1F1F1F"/>
                </a:solidFill>
                <a:effectLst/>
                <a:uLnTx/>
                <a:uFillTx/>
                <a:latin typeface="Arial" panose="020B0604020202020204"/>
                <a:ea typeface="Calibri" panose="020F0502020204030204" pitchFamily="34" charset="0"/>
                <a:cs typeface="+mn-cs"/>
              </a:rPr>
              <a:t>Gärdsåsskolan</a:t>
            </a:r>
            <a:endParaRPr kumimoji="0" lang="sv-SE" sz="1600" b="0" i="0" u="none" strike="noStrike" kern="1200" cap="none" spc="0" normalizeH="0" baseline="0" noProof="0" dirty="0">
              <a:ln>
                <a:noFill/>
              </a:ln>
              <a:solidFill>
                <a:srgbClr val="1F1F1F"/>
              </a:solidFill>
              <a:effectLst/>
              <a:uLnTx/>
              <a:uFillTx/>
              <a:latin typeface="Arial" panose="020B0604020202020204"/>
              <a:ea typeface="Calibri" panose="020F0502020204030204" pitchFamily="34" charset="0"/>
              <a:cs typeface="+mn-cs"/>
            </a:endParaRPr>
          </a:p>
        </p:txBody>
      </p:sp>
      <p:pic>
        <p:nvPicPr>
          <p:cNvPr id="10" name="Bild 9">
            <a:extLst>
              <a:ext uri="{FF2B5EF4-FFF2-40B4-BE49-F238E27FC236}">
                <a16:creationId xmlns:a16="http://schemas.microsoft.com/office/drawing/2014/main" id="{31BB7E39-6178-D5B6-B923-F091610D189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2179" y="445374"/>
            <a:ext cx="1608883" cy="536294"/>
          </a:xfrm>
          <a:prstGeom prst="rect">
            <a:avLst/>
          </a:prstGeom>
        </p:spPr>
      </p:pic>
      <p:sp>
        <p:nvSpPr>
          <p:cNvPr id="6" name="Rubrik 1">
            <a:extLst>
              <a:ext uri="{FF2B5EF4-FFF2-40B4-BE49-F238E27FC236}">
                <a16:creationId xmlns:a16="http://schemas.microsoft.com/office/drawing/2014/main" id="{B420AE4D-7BF6-67DD-C35D-1A38693FEBA5}"/>
              </a:ext>
            </a:extLst>
          </p:cNvPr>
          <p:cNvSpPr txBox="1">
            <a:spLocks/>
          </p:cNvSpPr>
          <p:nvPr/>
        </p:nvSpPr>
        <p:spPr>
          <a:xfrm>
            <a:off x="407988" y="404813"/>
            <a:ext cx="9170279" cy="736959"/>
          </a:xfrm>
          <a:prstGeom prst="rect">
            <a:avLst/>
          </a:prstGeom>
        </p:spPr>
        <p:txBody>
          <a:bodyPr vert="horz" lIns="0" tIns="45720" rIns="0" bIns="45720" rtlCol="0" anchor="ctr" anchorCtr="0">
            <a:norm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kumimoji="0" lang="sv-SE" sz="4500" b="1" i="0" u="none" strike="noStrike" kern="0" cap="none" spc="0" normalizeH="0" baseline="0" noProof="0">
                <a:ln>
                  <a:noFill/>
                </a:ln>
                <a:solidFill>
                  <a:srgbClr val="FFFFFF"/>
                </a:solidFill>
                <a:effectLst/>
                <a:uLnTx/>
                <a:uFillTx/>
                <a:latin typeface="Arial Black" panose="020B0A04020102020204"/>
                <a:ea typeface="+mj-ea"/>
                <a:cs typeface="+mj-cs"/>
              </a:rPr>
              <a:t>Här finns skola som arena</a:t>
            </a:r>
          </a:p>
        </p:txBody>
      </p:sp>
      <p:pic>
        <p:nvPicPr>
          <p:cNvPr id="2" name="Picture 57" descr="Map&#10;&#10;Description automatically generated">
            <a:extLst>
              <a:ext uri="{FF2B5EF4-FFF2-40B4-BE49-F238E27FC236}">
                <a16:creationId xmlns:a16="http://schemas.microsoft.com/office/drawing/2014/main" id="{5EC55639-237C-B18A-17C1-FAE36F8854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6492" y="1158844"/>
            <a:ext cx="5035574" cy="5795015"/>
          </a:xfrm>
          <a:prstGeom prst="rect">
            <a:avLst/>
          </a:prstGeom>
        </p:spPr>
      </p:pic>
    </p:spTree>
    <p:extLst>
      <p:ext uri="{BB962C8B-B14F-4D97-AF65-F5344CB8AC3E}">
        <p14:creationId xmlns:p14="http://schemas.microsoft.com/office/powerpoint/2010/main" val="22323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439E0F-9C62-4956-9F86-4D741DA84B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91435" y="-7030"/>
            <a:ext cx="6877708" cy="6877708"/>
          </a:xfrm>
          <a:prstGeom prst="rect">
            <a:avLst/>
          </a:prstGeom>
          <a:solidFill>
            <a:srgbClr val="FFFFFF"/>
          </a:solidFill>
        </p:spPr>
      </p:pic>
      <p:sp>
        <p:nvSpPr>
          <p:cNvPr id="73" name="Footer Placeholder 3">
            <a:extLst>
              <a:ext uri="{FF2B5EF4-FFF2-40B4-BE49-F238E27FC236}">
                <a16:creationId xmlns:a16="http://schemas.microsoft.com/office/drawing/2014/main" id="{BA3A1C61-15DF-456E-9E32-AE7A6C728B9B}"/>
              </a:ext>
            </a:extLst>
          </p:cNvPr>
          <p:cNvSpPr>
            <a:spLocks noGrp="1"/>
          </p:cNvSpPr>
          <p:nvPr>
            <p:ph type="ftr" sz="quarter" idx="10"/>
          </p:nvPr>
        </p:nvSpPr>
        <p:spPr>
          <a:xfrm>
            <a:off x="4648200" y="6248400"/>
            <a:ext cx="2895600" cy="457200"/>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333333"/>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333333"/>
              </a:solidFill>
              <a:effectLst/>
              <a:uLnTx/>
              <a:uFillTx/>
              <a:latin typeface="Arial"/>
              <a:ea typeface="+mn-ea"/>
              <a:cs typeface="+mn-cs"/>
            </a:endParaRPr>
          </a:p>
        </p:txBody>
      </p:sp>
      <p:sp>
        <p:nvSpPr>
          <p:cNvPr id="77" name="Date Placeholder 5">
            <a:extLst>
              <a:ext uri="{FF2B5EF4-FFF2-40B4-BE49-F238E27FC236}">
                <a16:creationId xmlns:a16="http://schemas.microsoft.com/office/drawing/2014/main" id="{6E4C1658-99FD-41C2-85D6-88C15FE9FCA6}"/>
              </a:ext>
            </a:extLst>
          </p:cNvPr>
          <p:cNvSpPr>
            <a:spLocks noGrp="1"/>
          </p:cNvSpPr>
          <p:nvPr>
            <p:ph type="dt" sz="half" idx="12"/>
          </p:nvPr>
        </p:nvSpPr>
        <p:spPr>
          <a:xfrm>
            <a:off x="2495550" y="6237288"/>
            <a:ext cx="1905000" cy="457200"/>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GB" sz="1000" b="1" i="0" u="none" strike="noStrike" kern="1200" cap="none" spc="0" normalizeH="0" baseline="0" noProof="0">
              <a:ln>
                <a:noFill/>
              </a:ln>
              <a:solidFill>
                <a:srgbClr val="333333">
                  <a:lumMod val="95000"/>
                  <a:lumOff val="5000"/>
                </a:srgbClr>
              </a:solidFill>
              <a:effectLst/>
              <a:uLnTx/>
              <a:uFillTx/>
              <a:latin typeface="Times New Roman" pitchFamily="18" charset="0"/>
              <a:ea typeface="+mn-ea"/>
              <a:cs typeface="+mn-cs"/>
            </a:endParaRPr>
          </a:p>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GB" sz="900" b="1" i="0" u="none" strike="noStrike" kern="1200" cap="none" spc="0" normalizeH="0" baseline="0" noProof="0">
              <a:ln>
                <a:noFill/>
              </a:ln>
              <a:solidFill>
                <a:srgbClr val="333333">
                  <a:lumMod val="95000"/>
                  <a:lumOff val="5000"/>
                </a:srgbClr>
              </a:solidFill>
              <a:effectLst/>
              <a:uLnTx/>
              <a:uFillTx/>
              <a:latin typeface="Arial"/>
              <a:ea typeface="+mn-ea"/>
              <a:cs typeface="+mn-cs"/>
            </a:endParaRPr>
          </a:p>
        </p:txBody>
      </p:sp>
    </p:spTree>
    <p:extLst>
      <p:ext uri="{BB962C8B-B14F-4D97-AF65-F5344CB8AC3E}">
        <p14:creationId xmlns:p14="http://schemas.microsoft.com/office/powerpoint/2010/main" val="90333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F6C772-443B-40E7-93B1-504FDCC266BD}"/>
              </a:ext>
            </a:extLst>
          </p:cNvPr>
          <p:cNvSpPr>
            <a:spLocks noGrp="1"/>
          </p:cNvSpPr>
          <p:nvPr>
            <p:ph type="title"/>
          </p:nvPr>
        </p:nvSpPr>
        <p:spPr>
          <a:xfrm>
            <a:off x="407988" y="404813"/>
            <a:ext cx="10586846" cy="736959"/>
          </a:xfrm>
        </p:spPr>
        <p:txBody>
          <a:bodyPr anchor="ctr">
            <a:noAutofit/>
          </a:bodyPr>
          <a:lstStyle/>
          <a:p>
            <a:r>
              <a:rPr lang="sv-SE" sz="4500">
                <a:solidFill>
                  <a:schemeClr val="bg1"/>
                </a:solidFill>
              </a:rPr>
              <a:t>Målet är att barn och unga ska…</a:t>
            </a:r>
          </a:p>
        </p:txBody>
      </p:sp>
      <p:sp>
        <p:nvSpPr>
          <p:cNvPr id="3" name="Platshållare för innehåll 2">
            <a:extLst>
              <a:ext uri="{FF2B5EF4-FFF2-40B4-BE49-F238E27FC236}">
                <a16:creationId xmlns:a16="http://schemas.microsoft.com/office/drawing/2014/main" id="{ABC5E3A5-988E-4F4F-BA1B-8D6E7130AA41}"/>
              </a:ext>
            </a:extLst>
          </p:cNvPr>
          <p:cNvSpPr>
            <a:spLocks noGrp="1"/>
          </p:cNvSpPr>
          <p:nvPr>
            <p:ph sz="half" idx="10"/>
          </p:nvPr>
        </p:nvSpPr>
        <p:spPr>
          <a:xfrm>
            <a:off x="479999" y="1736728"/>
            <a:ext cx="5944551" cy="4194629"/>
          </a:xfrm>
        </p:spPr>
        <p:txBody>
          <a:bodyPr>
            <a:normAutofit/>
          </a:bodyPr>
          <a:lstStyle/>
          <a:p>
            <a:pPr marL="285750" indent="-285750" defTabSz="914332">
              <a:spcAft>
                <a:spcPts val="600"/>
              </a:spcAft>
              <a:buFont typeface="Wingdings" panose="05000000000000000000" pitchFamily="2" charset="2"/>
              <a:buChar char="ü"/>
            </a:pPr>
            <a:r>
              <a:rPr lang="sv-SE">
                <a:solidFill>
                  <a:schemeClr val="bg1"/>
                </a:solidFill>
              </a:rPr>
              <a:t>ha fullföljda studier</a:t>
            </a:r>
          </a:p>
          <a:p>
            <a:pPr marL="285750" indent="-285750" defTabSz="914332">
              <a:spcAft>
                <a:spcPts val="600"/>
              </a:spcAft>
              <a:buFont typeface="Wingdings" panose="05000000000000000000" pitchFamily="2" charset="2"/>
              <a:buChar char="ü"/>
            </a:pPr>
            <a:r>
              <a:rPr lang="sv-SE">
                <a:solidFill>
                  <a:schemeClr val="bg1"/>
                </a:solidFill>
              </a:rPr>
              <a:t>vara delaktiga i frågor som rör dem</a:t>
            </a:r>
          </a:p>
          <a:p>
            <a:pPr marL="285750" indent="-285750" defTabSz="914332">
              <a:spcAft>
                <a:spcPts val="600"/>
              </a:spcAft>
              <a:buFont typeface="Wingdings" panose="05000000000000000000" pitchFamily="2" charset="2"/>
              <a:buChar char="ü"/>
            </a:pPr>
            <a:r>
              <a:rPr lang="sv-SE">
                <a:solidFill>
                  <a:schemeClr val="bg1"/>
                </a:solidFill>
              </a:rPr>
              <a:t>ha en meningsfull fritid</a:t>
            </a:r>
          </a:p>
          <a:p>
            <a:pPr marL="285750" indent="-285750" defTabSz="914332">
              <a:spcAft>
                <a:spcPts val="600"/>
              </a:spcAft>
              <a:buFont typeface="Wingdings" panose="05000000000000000000" pitchFamily="2" charset="2"/>
              <a:buChar char="ü"/>
            </a:pPr>
            <a:r>
              <a:rPr lang="sv-SE">
                <a:solidFill>
                  <a:schemeClr val="bg1"/>
                </a:solidFill>
              </a:rPr>
              <a:t>känna sig trygga i staden, sitt närområde och på sin skola</a:t>
            </a:r>
          </a:p>
          <a:p>
            <a:pPr marL="285750" indent="-285750" defTabSz="914332">
              <a:spcAft>
                <a:spcPts val="600"/>
              </a:spcAft>
              <a:buFont typeface="Wingdings" panose="05000000000000000000" pitchFamily="2" charset="2"/>
              <a:buChar char="ü"/>
            </a:pPr>
            <a:r>
              <a:rPr lang="sv-SE">
                <a:solidFill>
                  <a:schemeClr val="bg1"/>
                </a:solidFill>
              </a:rPr>
              <a:t>ha viktiga vuxna som stärker deras uppväxtvillkor</a:t>
            </a:r>
          </a:p>
          <a:p>
            <a:endParaRPr lang="sv-SE">
              <a:solidFill>
                <a:schemeClr val="bg1"/>
              </a:solidFill>
            </a:endParaRPr>
          </a:p>
        </p:txBody>
      </p:sp>
      <p:pic>
        <p:nvPicPr>
          <p:cNvPr id="7" name="Platshållare för bild 4" descr="En bild som visar stängsel, bänk, utomhus, sitter&#10;&#10;Automatiskt genererad beskrivning">
            <a:extLst>
              <a:ext uri="{FF2B5EF4-FFF2-40B4-BE49-F238E27FC236}">
                <a16:creationId xmlns:a16="http://schemas.microsoft.com/office/drawing/2014/main" id="{E966E515-81E2-1630-39C5-F082E182CB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0000" y="1736728"/>
            <a:ext cx="4752000" cy="4194629"/>
          </a:xfrm>
          <a:prstGeom prst="rect">
            <a:avLst/>
          </a:prstGeom>
          <a:noFill/>
        </p:spPr>
      </p:pic>
      <p:sp>
        <p:nvSpPr>
          <p:cNvPr id="4" name="Rektangel 3">
            <a:extLst>
              <a:ext uri="{FF2B5EF4-FFF2-40B4-BE49-F238E27FC236}">
                <a16:creationId xmlns:a16="http://schemas.microsoft.com/office/drawing/2014/main" id="{BF610AC8-1A44-7CAB-5D40-EDFE3D33883A}"/>
              </a:ext>
            </a:extLst>
          </p:cNvPr>
          <p:cNvSpPr/>
          <p:nvPr/>
        </p:nvSpPr>
        <p:spPr>
          <a:xfrm>
            <a:off x="115614" y="6190593"/>
            <a:ext cx="2690648" cy="504497"/>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Bildobjekt 8">
            <a:extLst>
              <a:ext uri="{FF2B5EF4-FFF2-40B4-BE49-F238E27FC236}">
                <a16:creationId xmlns:a16="http://schemas.microsoft.com/office/drawing/2014/main" id="{73361BB4-C4A4-98EB-2639-0657D3F700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48339"/>
            <a:ext cx="1663337" cy="2509661"/>
          </a:xfrm>
          <a:prstGeom prst="rect">
            <a:avLst/>
          </a:prstGeom>
        </p:spPr>
      </p:pic>
      <p:pic>
        <p:nvPicPr>
          <p:cNvPr id="6" name="Bildobjekt 8">
            <a:extLst>
              <a:ext uri="{FF2B5EF4-FFF2-40B4-BE49-F238E27FC236}">
                <a16:creationId xmlns:a16="http://schemas.microsoft.com/office/drawing/2014/main" id="{9D969134-EECD-89BB-1960-D07073027A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117331">
            <a:off x="1157766" y="4081019"/>
            <a:ext cx="1663337" cy="2509661"/>
          </a:xfrm>
          <a:prstGeom prst="rect">
            <a:avLst/>
          </a:prstGeom>
        </p:spPr>
      </p:pic>
      <p:pic>
        <p:nvPicPr>
          <p:cNvPr id="8" name="Platshållare för innehåll 3">
            <a:extLst>
              <a:ext uri="{FF2B5EF4-FFF2-40B4-BE49-F238E27FC236}">
                <a16:creationId xmlns:a16="http://schemas.microsoft.com/office/drawing/2014/main" id="{446DA533-BC33-B10E-9609-AB492F133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1297" y="5915024"/>
            <a:ext cx="93070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43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83FAE-1BA7-8264-D554-AB3B55EA4210}"/>
              </a:ext>
            </a:extLst>
          </p:cNvPr>
          <p:cNvSpPr>
            <a:spLocks noGrp="1"/>
          </p:cNvSpPr>
          <p:nvPr>
            <p:ph type="title"/>
          </p:nvPr>
        </p:nvSpPr>
        <p:spPr>
          <a:xfrm>
            <a:off x="5613400" y="404813"/>
            <a:ext cx="6337300" cy="736959"/>
          </a:xfrm>
          <a:solidFill>
            <a:schemeClr val="bg1"/>
          </a:solidFill>
        </p:spPr>
        <p:txBody>
          <a:bodyPr anchor="ctr">
            <a:noAutofit/>
          </a:bodyPr>
          <a:lstStyle/>
          <a:p>
            <a:r>
              <a:rPr lang="sv-SE" sz="4500"/>
              <a:t>Gemensamma utgångspunkter</a:t>
            </a:r>
          </a:p>
        </p:txBody>
      </p:sp>
      <p:sp>
        <p:nvSpPr>
          <p:cNvPr id="3" name="Platshållare för innehåll 2">
            <a:extLst>
              <a:ext uri="{FF2B5EF4-FFF2-40B4-BE49-F238E27FC236}">
                <a16:creationId xmlns:a16="http://schemas.microsoft.com/office/drawing/2014/main" id="{EBBB1B3B-A946-4E2F-E4B1-D39B1C872741}"/>
              </a:ext>
            </a:extLst>
          </p:cNvPr>
          <p:cNvSpPr>
            <a:spLocks noGrp="1"/>
          </p:cNvSpPr>
          <p:nvPr>
            <p:ph sz="half" idx="10"/>
          </p:nvPr>
        </p:nvSpPr>
        <p:spPr>
          <a:xfrm>
            <a:off x="5613400" y="2079629"/>
            <a:ext cx="6170613" cy="3902072"/>
          </a:xfrm>
        </p:spPr>
        <p:txBody>
          <a:bodyPr>
            <a:normAutofit/>
          </a:bodyPr>
          <a:lstStyle/>
          <a:p>
            <a:pPr>
              <a:lnSpc>
                <a:spcPct val="100000"/>
              </a:lnSpc>
            </a:pPr>
            <a:r>
              <a:rPr lang="sv-SE" dirty="0"/>
              <a:t>En koordinator per skola</a:t>
            </a:r>
          </a:p>
          <a:p>
            <a:pPr>
              <a:lnSpc>
                <a:spcPct val="100000"/>
              </a:lnSpc>
            </a:pPr>
            <a:r>
              <a:rPr lang="sv-SE" dirty="0"/>
              <a:t>Barnens behov och rättigheter är styrande</a:t>
            </a:r>
          </a:p>
          <a:p>
            <a:pPr>
              <a:lnSpc>
                <a:spcPct val="100000"/>
              </a:lnSpc>
            </a:pPr>
            <a:r>
              <a:rPr lang="sv-SE" dirty="0"/>
              <a:t>Skolans undervisning och timplan fredas</a:t>
            </a:r>
          </a:p>
          <a:p>
            <a:pPr>
              <a:lnSpc>
                <a:spcPct val="100000"/>
              </a:lnSpc>
            </a:pPr>
            <a:r>
              <a:rPr lang="sv-SE" dirty="0"/>
              <a:t>Skolan öppnar upp och offentliga, idéburna och privata aktörer bjuds in för att bidra med resurser och aktiviteter</a:t>
            </a:r>
          </a:p>
          <a:p>
            <a:pPr>
              <a:lnSpc>
                <a:spcPct val="100000"/>
              </a:lnSpc>
            </a:pPr>
            <a:r>
              <a:rPr lang="sv-SE" dirty="0"/>
              <a:t>Målgrupp är elever, men också barn och vuxna i området</a:t>
            </a:r>
          </a:p>
          <a:p>
            <a:pPr>
              <a:lnSpc>
                <a:spcPct val="100000"/>
              </a:lnSpc>
            </a:pPr>
            <a:r>
              <a:rPr lang="sv-SE" dirty="0"/>
              <a:t>Arbetet görs tillsammans med de som bor i området</a:t>
            </a:r>
          </a:p>
          <a:p>
            <a:pPr>
              <a:lnSpc>
                <a:spcPct val="100000"/>
              </a:lnSpc>
            </a:pPr>
            <a:r>
              <a:rPr lang="sv-SE" dirty="0"/>
              <a:t>Tillgängliga och kostnadsfria aktiviteter</a:t>
            </a:r>
          </a:p>
        </p:txBody>
      </p:sp>
      <p:pic>
        <p:nvPicPr>
          <p:cNvPr id="6" name="Platshållare för bild 5" descr="En bild som visar text, träd, himmel, utomhus&#10;&#10;Automatiskt genererad beskrivning">
            <a:extLst>
              <a:ext uri="{FF2B5EF4-FFF2-40B4-BE49-F238E27FC236}">
                <a16:creationId xmlns:a16="http://schemas.microsoft.com/office/drawing/2014/main" id="{F7F0097A-94EE-B078-D224-DD4DB5170E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5054600" cy="6858000"/>
          </a:xfrm>
          <a:prstGeom prst="rect">
            <a:avLst/>
          </a:prstGeom>
          <a:noFill/>
        </p:spPr>
      </p:pic>
    </p:spTree>
    <p:extLst>
      <p:ext uri="{BB962C8B-B14F-4D97-AF65-F5344CB8AC3E}">
        <p14:creationId xmlns:p14="http://schemas.microsoft.com/office/powerpoint/2010/main" val="223790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stängsel, bänk, utomhus, sitter&#10;&#10;Automatiskt genererad beskrivning">
            <a:extLst>
              <a:ext uri="{FF2B5EF4-FFF2-40B4-BE49-F238E27FC236}">
                <a16:creationId xmlns:a16="http://schemas.microsoft.com/office/drawing/2014/main" id="{F23F1B7A-F29C-4CC4-AFB9-45492204C717}"/>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29" b="29"/>
          <a:stretch/>
        </p:blipFill>
        <p:spPr>
          <a:noFill/>
        </p:spPr>
      </p:pic>
      <p:sp>
        <p:nvSpPr>
          <p:cNvPr id="4" name="Rubrik 3">
            <a:extLst>
              <a:ext uri="{FF2B5EF4-FFF2-40B4-BE49-F238E27FC236}">
                <a16:creationId xmlns:a16="http://schemas.microsoft.com/office/drawing/2014/main" id="{0D9580FC-8F84-9C53-8456-F98B37625CCF}"/>
              </a:ext>
            </a:extLst>
          </p:cNvPr>
          <p:cNvSpPr>
            <a:spLocks noGrp="1"/>
          </p:cNvSpPr>
          <p:nvPr>
            <p:ph type="ctrTitle"/>
          </p:nvPr>
        </p:nvSpPr>
        <p:spPr/>
        <p:txBody>
          <a:bodyPr anchor="ctr">
            <a:normAutofit/>
          </a:bodyPr>
          <a:lstStyle/>
          <a:p>
            <a:r>
              <a:rPr lang="sv-SE" dirty="0"/>
              <a:t>ESF-projekt</a:t>
            </a:r>
            <a:br>
              <a:rPr lang="sv-SE" dirty="0"/>
            </a:br>
            <a:endParaRPr lang="sv-SE" dirty="0"/>
          </a:p>
        </p:txBody>
      </p:sp>
      <p:sp>
        <p:nvSpPr>
          <p:cNvPr id="37" name="Text Placeholder 2">
            <a:extLst>
              <a:ext uri="{FF2B5EF4-FFF2-40B4-BE49-F238E27FC236}">
                <a16:creationId xmlns:a16="http://schemas.microsoft.com/office/drawing/2014/main" id="{5C5EB388-C41D-887A-6292-5F89252ECC86}"/>
              </a:ext>
            </a:extLst>
          </p:cNvPr>
          <p:cNvSpPr>
            <a:spLocks noGrp="1"/>
          </p:cNvSpPr>
          <p:nvPr>
            <p:ph type="body" sz="quarter" idx="12"/>
          </p:nvPr>
        </p:nvSpPr>
        <p:spPr>
          <a:xfrm>
            <a:off x="526355" y="3175000"/>
            <a:ext cx="4858270" cy="1941909"/>
          </a:xfrm>
        </p:spPr>
        <p:txBody>
          <a:bodyPr/>
          <a:lstStyle/>
          <a:p>
            <a:r>
              <a:rPr lang="sv-SE" sz="2400" b="1" dirty="0"/>
              <a:t>Utveckla barns delaktighet inom Skola som arena</a:t>
            </a:r>
          </a:p>
          <a:p>
            <a:endParaRPr lang="en-US" dirty="0"/>
          </a:p>
        </p:txBody>
      </p:sp>
      <p:pic>
        <p:nvPicPr>
          <p:cNvPr id="2" name="Bildobjekt 3">
            <a:extLst>
              <a:ext uri="{FF2B5EF4-FFF2-40B4-BE49-F238E27FC236}">
                <a16:creationId xmlns:a16="http://schemas.microsoft.com/office/drawing/2014/main" id="{7C403B7B-15B1-782D-2AA7-CAD83D587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5440" y="5819774"/>
            <a:ext cx="1026559"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10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AA4D15FD-895F-9B76-A69F-92C7FF18F401}"/>
              </a:ext>
            </a:extLst>
          </p:cNvPr>
          <p:cNvSpPr>
            <a:spLocks noGrp="1"/>
          </p:cNvSpPr>
          <p:nvPr>
            <p:ph type="title"/>
          </p:nvPr>
        </p:nvSpPr>
        <p:spPr>
          <a:xfrm>
            <a:off x="807601" y="365200"/>
            <a:ext cx="10311826" cy="1147968"/>
          </a:xfrm>
        </p:spPr>
        <p:txBody>
          <a:bodyPr>
            <a:normAutofit/>
          </a:bodyPr>
          <a:lstStyle/>
          <a:p>
            <a:r>
              <a:rPr lang="sv-SE" sz="3600"/>
              <a:t>Projektets mål och förväntade resultat i pågående projekt</a:t>
            </a:r>
          </a:p>
        </p:txBody>
      </p:sp>
      <p:pic>
        <p:nvPicPr>
          <p:cNvPr id="8" name="Platshållare för bild 4" descr="En bild som visar stängsel, bänk, utomhus, sitter&#10;&#10;Automatiskt genererad beskrivning">
            <a:extLst>
              <a:ext uri="{FF2B5EF4-FFF2-40B4-BE49-F238E27FC236}">
                <a16:creationId xmlns:a16="http://schemas.microsoft.com/office/drawing/2014/main" id="{95D0ADE8-39AF-D5D7-E4D9-F91DF111D1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937188" y="1653184"/>
            <a:ext cx="4176000" cy="4175125"/>
          </a:xfrm>
          <a:prstGeom prst="rect">
            <a:avLst/>
          </a:prstGeom>
        </p:spPr>
      </p:pic>
      <p:sp>
        <p:nvSpPr>
          <p:cNvPr id="9" name="Platshållare för innehåll 2">
            <a:extLst>
              <a:ext uri="{FF2B5EF4-FFF2-40B4-BE49-F238E27FC236}">
                <a16:creationId xmlns:a16="http://schemas.microsoft.com/office/drawing/2014/main" id="{DA6FFC0F-F4F9-3908-75BF-9D086D1FEF75}"/>
              </a:ext>
            </a:extLst>
          </p:cNvPr>
          <p:cNvSpPr txBox="1">
            <a:spLocks/>
          </p:cNvSpPr>
          <p:nvPr/>
        </p:nvSpPr>
        <p:spPr>
          <a:xfrm>
            <a:off x="807601" y="1622428"/>
            <a:ext cx="5678925" cy="4194629"/>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800"/>
              </a:spcBef>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567"/>
              </a:spcBef>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283"/>
              </a:spcBef>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283"/>
              </a:spcBef>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283"/>
              </a:spcBef>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384" marR="0" lvl="0" indent="-230384" algn="l" defTabSz="914332" rtl="0" eaLnBrk="1" fontAlgn="base" latinLnBrk="0" hangingPunct="1">
              <a:lnSpc>
                <a:spcPct val="110000"/>
              </a:lnSpc>
              <a:spcBef>
                <a:spcPts val="8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Tydligare modeller och arbetssätt för barns delaktighet i Skola som arena </a:t>
            </a:r>
          </a:p>
          <a:p>
            <a:pPr marL="230384" marR="0" lvl="0" indent="-230384" algn="l" defTabSz="914332" rtl="0" eaLnBrk="1" fontAlgn="base" latinLnBrk="0" hangingPunct="1">
              <a:lnSpc>
                <a:spcPct val="110000"/>
              </a:lnSpc>
              <a:spcBef>
                <a:spcPts val="8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Fler barn och unga är delaktiga i frågor som rör dem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230384" marR="0" lvl="0" indent="-230384" algn="l" defTabSz="914332" rtl="0" eaLnBrk="1" fontAlgn="base" latinLnBrk="0" hangingPunct="1">
              <a:lnSpc>
                <a:spcPct val="110000"/>
              </a:lnSpc>
              <a:spcBef>
                <a:spcPts val="8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Fler barn och unga driver sina egna aktiviteter i Skola som arena </a:t>
            </a:r>
          </a:p>
          <a:p>
            <a:pPr marL="230384" marR="0" lvl="0" indent="-230384" algn="l" defTabSz="914332" rtl="0" eaLnBrk="1" fontAlgn="base" latinLnBrk="0" hangingPunct="1">
              <a:lnSpc>
                <a:spcPct val="110000"/>
              </a:lnSpc>
              <a:spcBef>
                <a:spcPts val="8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Ökad andel barn från skolan som är aktiva och utnyttjar Skola som arena </a:t>
            </a:r>
          </a:p>
          <a:p>
            <a:pPr marL="230384" marR="0" lvl="0" indent="-230384" algn="l" defTabSz="914332" rtl="0" eaLnBrk="1" fontAlgn="base" latinLnBrk="0" hangingPunct="1">
              <a:lnSpc>
                <a:spcPct val="110000"/>
              </a:lnSpc>
              <a:spcBef>
                <a:spcPts val="8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Ökad kunskap kring att praktisera barn och ungas delaktighet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30384" marR="0" lvl="0" indent="-230384" algn="l" defTabSz="914332" rtl="0" eaLnBrk="1" fontAlgn="ctr" latinLnBrk="0" hangingPunct="1">
              <a:lnSpc>
                <a:spcPct val="11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pic>
        <p:nvPicPr>
          <p:cNvPr id="4" name="Platshållare för innehåll 3">
            <a:extLst>
              <a:ext uri="{FF2B5EF4-FFF2-40B4-BE49-F238E27FC236}">
                <a16:creationId xmlns:a16="http://schemas.microsoft.com/office/drawing/2014/main" id="{784DE89D-AE80-EC7E-63FE-984533B1A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1297" y="5915024"/>
            <a:ext cx="93070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569907"/>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resentationsmall med pictogram.sv-SE (1).potx" id="{CB716611-9365-4C75-9894-05CE29EA57C5}" vid="{4D28A050-FDBF-4DEC-8980-67698684B61A}"/>
    </a:ext>
  </a:extLst>
</a:theme>
</file>

<file path=ppt/theme/theme10.xml><?xml version="1.0" encoding="utf-8"?>
<a:theme xmlns:a="http://schemas.openxmlformats.org/drawingml/2006/main" name="1_Jämlikt Göteborg ocean 1">
  <a:themeElements>
    <a:clrScheme name="Grundskola 2024">
      <a:dk1>
        <a:srgbClr val="1F1F1F"/>
      </a:dk1>
      <a:lt1>
        <a:srgbClr val="FFFFFF"/>
      </a:lt1>
      <a:dk2>
        <a:srgbClr val="3F5564"/>
      </a:dk2>
      <a:lt2>
        <a:srgbClr val="E7E5E5"/>
      </a:lt2>
      <a:accent1>
        <a:srgbClr val="FFCD37"/>
      </a:accent1>
      <a:accent2>
        <a:srgbClr val="B8E1C8"/>
      </a:accent2>
      <a:accent3>
        <a:srgbClr val="FBCFB9"/>
      </a:accent3>
      <a:accent4>
        <a:srgbClr val="008391"/>
      </a:accent4>
      <a:accent5>
        <a:srgbClr val="D24623"/>
      </a:accent5>
      <a:accent6>
        <a:srgbClr val="00876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Underlag Plan.potx" id="{FA7799ED-085F-4948-9FBA-A183A9BD23C3}" vid="{9C29D359-1688-4E62-9300-5FDF016186E4}"/>
    </a:ext>
  </a:extLst>
</a:theme>
</file>

<file path=ppt/theme/theme11.xml><?xml version="1.0" encoding="utf-8"?>
<a:theme xmlns:a="http://schemas.openxmlformats.org/drawingml/2006/main" name="3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Mall Behovsanalys - Arbetsdokument.potx" id="{0D6FA51A-4C9C-4E87-B44F-8592056E2017}" vid="{088F4A46-3174-4782-A081-034C62CDF27A}"/>
    </a:ext>
  </a:extLst>
</a:theme>
</file>

<file path=ppt/theme/theme12.xml><?xml version="1.0" encoding="utf-8"?>
<a:theme xmlns:a="http://schemas.openxmlformats.org/drawingml/2006/main" name="3_Grundskoleförvaltningen - Rubrik och bildsidor">
  <a:themeElements>
    <a:clrScheme name="Grundskoleförvaltningen">
      <a:dk1>
        <a:srgbClr val="1F1F1F"/>
      </a:dk1>
      <a:lt1>
        <a:srgbClr val="FFFFFF"/>
      </a:lt1>
      <a:dk2>
        <a:srgbClr val="3F5564"/>
      </a:dk2>
      <a:lt2>
        <a:srgbClr val="E7E5E5"/>
      </a:lt2>
      <a:accent1>
        <a:srgbClr val="FFCD37"/>
      </a:accent1>
      <a:accent2>
        <a:srgbClr val="B8E1C8"/>
      </a:accent2>
      <a:accent3>
        <a:srgbClr val="FBCFB9"/>
      </a:accent3>
      <a:accent4>
        <a:srgbClr val="008391"/>
      </a:accent4>
      <a:accent5>
        <a:srgbClr val="D24623"/>
      </a:accent5>
      <a:accent6>
        <a:srgbClr val="00876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s powerpointmall.potx" id="{4A01EFBA-6624-4B9E-A26C-B4982DC6CA7E}" vid="{BC26EE61-0E3C-4A98-926B-57A1C8AA0789}"/>
    </a:ext>
  </a:extLst>
</a:theme>
</file>

<file path=ppt/theme/theme13.xml><?xml version="1.0" encoding="utf-8"?>
<a:theme xmlns:a="http://schemas.openxmlformats.org/drawingml/2006/main" name="1_Grundskoleförvaltningen - Rubrik och bildsidor">
  <a:themeElements>
    <a:clrScheme name="Grundskoleförvaltningen">
      <a:dk1>
        <a:srgbClr val="1F1F1F"/>
      </a:dk1>
      <a:lt1>
        <a:srgbClr val="FFFFFF"/>
      </a:lt1>
      <a:dk2>
        <a:srgbClr val="3F5564"/>
      </a:dk2>
      <a:lt2>
        <a:srgbClr val="E7E5E5"/>
      </a:lt2>
      <a:accent1>
        <a:srgbClr val="FFCD37"/>
      </a:accent1>
      <a:accent2>
        <a:srgbClr val="B8E1C8"/>
      </a:accent2>
      <a:accent3>
        <a:srgbClr val="FBCFB9"/>
      </a:accent3>
      <a:accent4>
        <a:srgbClr val="008391"/>
      </a:accent4>
      <a:accent5>
        <a:srgbClr val="D24623"/>
      </a:accent5>
      <a:accent6>
        <a:srgbClr val="00876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owerpointmall_tillgänglighetsanpassad_2024.potx" id="{432C102D-F12C-4E90-A62C-C76B6B9A6E62}" vid="{79615B94-9A6A-4390-87FD-2BA45DF58EE6}"/>
    </a:ext>
  </a:extLst>
</a:theme>
</file>

<file path=ppt/theme/theme14.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resentationsmall med pictogram.sv-SE (1).potx" id="{CB716611-9365-4C75-9894-05CE29EA57C5}" vid="{E59077F9-933F-482E-9357-1C494893D68B}"/>
    </a:ext>
  </a:extLst>
</a:theme>
</file>

<file path=ppt/theme/theme3.xml><?xml version="1.0" encoding="utf-8"?>
<a:theme xmlns:a="http://schemas.openxmlformats.org/drawingml/2006/main" name="Jämlikt Göteborg ocean 1">
  <a:themeElements>
    <a:clrScheme name="Jämlikt Göteborg tema ny">
      <a:dk1>
        <a:sysClr val="windowText" lastClr="000000"/>
      </a:dk1>
      <a:lt1>
        <a:sysClr val="window" lastClr="FFFFFF"/>
      </a:lt1>
      <a:dk2>
        <a:srgbClr val="4B4B4B"/>
      </a:dk2>
      <a:lt2>
        <a:srgbClr val="E7E6E6"/>
      </a:lt2>
      <a:accent1>
        <a:srgbClr val="7D88AC"/>
      </a:accent1>
      <a:accent2>
        <a:srgbClr val="F18700"/>
      </a:accent2>
      <a:accent3>
        <a:srgbClr val="7FBA71"/>
      </a:accent3>
      <a:accent4>
        <a:srgbClr val="88CDD0"/>
      </a:accent4>
      <a:accent5>
        <a:srgbClr val="E13075"/>
      </a:accent5>
      <a:accent6>
        <a:srgbClr val="0077BC"/>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Underlag Plan.potx" id="{FA7799ED-085F-4948-9FBA-A183A9BD23C3}" vid="{9C29D359-1688-4E62-9300-5FDF016186E4}"/>
    </a:ext>
  </a:extLst>
</a:theme>
</file>

<file path=ppt/theme/theme4.xml><?xml version="1.0" encoding="utf-8"?>
<a:theme xmlns:a="http://schemas.openxmlformats.org/drawingml/2006/main" name="1_Göteborgs Stad – Blå dekor">
  <a:themeElements>
    <a:clrScheme name="Anpassat 3">
      <a:dk1>
        <a:srgbClr val="333333"/>
      </a:dk1>
      <a:lt1>
        <a:sysClr val="window" lastClr="FFFFFF"/>
      </a:lt1>
      <a:dk2>
        <a:srgbClr val="3F5564"/>
      </a:dk2>
      <a:lt2>
        <a:srgbClr val="FFFFFF"/>
      </a:lt2>
      <a:accent1>
        <a:srgbClr val="D24724"/>
      </a:accent1>
      <a:accent2>
        <a:srgbClr val="3F5564"/>
      </a:accent2>
      <a:accent3>
        <a:srgbClr val="B8E1C8"/>
      </a:accent3>
      <a:accent4>
        <a:srgbClr val="FBCFB9"/>
      </a:accent4>
      <a:accent5>
        <a:srgbClr val="008767"/>
      </a:accent5>
      <a:accent6>
        <a:srgbClr val="FFCD37"/>
      </a:accent6>
      <a:hlink>
        <a:srgbClr val="0077BC"/>
      </a:hlink>
      <a:folHlink>
        <a:srgbClr val="2F3F4B"/>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resentationsmall med pictogram.sv-SE (1).potx" id="{CB716611-9365-4C75-9894-05CE29EA57C5}" vid="{4D28A050-FDBF-4DEC-8980-67698684B61A}"/>
    </a:ext>
  </a:extLst>
</a:theme>
</file>

<file path=ppt/theme/theme5.xml><?xml version="1.0" encoding="utf-8"?>
<a:theme xmlns:a="http://schemas.openxmlformats.org/drawingml/2006/main" name="Grundskoleförvaltningen - Rubrik och bildsidor">
  <a:themeElements>
    <a:clrScheme name="Grundskoleförvaltningen">
      <a:dk1>
        <a:srgbClr val="1F1F1F"/>
      </a:dk1>
      <a:lt1>
        <a:srgbClr val="FFFFFF"/>
      </a:lt1>
      <a:dk2>
        <a:srgbClr val="3F5564"/>
      </a:dk2>
      <a:lt2>
        <a:srgbClr val="E7E5E5"/>
      </a:lt2>
      <a:accent1>
        <a:srgbClr val="FFCD37"/>
      </a:accent1>
      <a:accent2>
        <a:srgbClr val="B8E1C8"/>
      </a:accent2>
      <a:accent3>
        <a:srgbClr val="FBCFB9"/>
      </a:accent3>
      <a:accent4>
        <a:srgbClr val="008391"/>
      </a:accent4>
      <a:accent5>
        <a:srgbClr val="D24623"/>
      </a:accent5>
      <a:accent6>
        <a:srgbClr val="00876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PT_mall_remiss1_240814" id="{A01463A4-02FD-4641-905F-20BA4F782BD5}" vid="{2134F2A6-F109-2646-A58F-3541C82C570F}"/>
    </a:ext>
  </a:extLst>
</a:theme>
</file>

<file path=ppt/theme/theme6.xml><?xml version="1.0" encoding="utf-8"?>
<a:theme xmlns:a="http://schemas.openxmlformats.org/drawingml/2006/main" name="2_Grundskoleförvaltningen - Rubrik och bildsidor">
  <a:themeElements>
    <a:clrScheme name="Grundskoleförvaltningen">
      <a:dk1>
        <a:srgbClr val="1F1F1F"/>
      </a:dk1>
      <a:lt1>
        <a:srgbClr val="FFFFFF"/>
      </a:lt1>
      <a:dk2>
        <a:srgbClr val="3F5564"/>
      </a:dk2>
      <a:lt2>
        <a:srgbClr val="E7E5E5"/>
      </a:lt2>
      <a:accent1>
        <a:srgbClr val="FFCD37"/>
      </a:accent1>
      <a:accent2>
        <a:srgbClr val="B8E1C8"/>
      </a:accent2>
      <a:accent3>
        <a:srgbClr val="FBCFB9"/>
      </a:accent3>
      <a:accent4>
        <a:srgbClr val="008391"/>
      </a:accent4>
      <a:accent5>
        <a:srgbClr val="D24623"/>
      </a:accent5>
      <a:accent6>
        <a:srgbClr val="00876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owerpointmall_tillgänglighetsanpassad_2024.potx" id="{432C102D-F12C-4E90-A62C-C76B6B9A6E62}" vid="{79615B94-9A6A-4390-87FD-2BA45DF58EE6}"/>
    </a:ext>
  </a:extLst>
</a:theme>
</file>

<file path=ppt/theme/theme7.xml><?xml version="1.0" encoding="utf-8"?>
<a:theme xmlns:a="http://schemas.openxmlformats.org/drawingml/2006/main" name="Göteborgs Stad – Informationssidor">
  <a:themeElements>
    <a:clrScheme name="Grundskoleförvaltningen">
      <a:dk1>
        <a:srgbClr val="1F1F1F"/>
      </a:dk1>
      <a:lt1>
        <a:srgbClr val="FFFFFF"/>
      </a:lt1>
      <a:dk2>
        <a:srgbClr val="3F5564"/>
      </a:dk2>
      <a:lt2>
        <a:srgbClr val="E7E5E5"/>
      </a:lt2>
      <a:accent1>
        <a:srgbClr val="FFCD37"/>
      </a:accent1>
      <a:accent2>
        <a:srgbClr val="B8E1C8"/>
      </a:accent2>
      <a:accent3>
        <a:srgbClr val="FBCFB9"/>
      </a:accent3>
      <a:accent4>
        <a:srgbClr val="008391"/>
      </a:accent4>
      <a:accent5>
        <a:srgbClr val="D24623"/>
      </a:accent5>
      <a:accent6>
        <a:srgbClr val="00876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owerpointmall_tillgänglighetsanpassad_2024.potx" id="{432C102D-F12C-4E90-A62C-C76B6B9A6E62}" vid="{61929A3D-D4EA-47F5-A99D-3B3A5C37F817}"/>
    </a:ext>
  </a:extLst>
</a:theme>
</file>

<file path=ppt/theme/theme8.xml><?xml version="1.0" encoding="utf-8"?>
<a:theme xmlns:a="http://schemas.openxmlformats.org/drawingml/2006/main" name="Theme3">
  <a:themeElements>
    <a:clrScheme name="Rambøll_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Theme Fonts">
      <a:majorFont>
        <a:latin typeface="Gotham Rounded Medium"/>
        <a:ea typeface=""/>
        <a:cs typeface=""/>
      </a:majorFont>
      <a:minorFont>
        <a:latin typeface="Gotham Round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Theme3" id="{91E9C600-C845-446A-88FE-7F2A7ED6C668}" vid="{0CD43C2A-C39D-47AA-9A3E-411543BACAD9}"/>
    </a:ext>
  </a:extLst>
</a:theme>
</file>

<file path=ppt/theme/theme9.xml><?xml version="1.0" encoding="utf-8"?>
<a:theme xmlns:a="http://schemas.openxmlformats.org/drawingml/2006/main" name="2_Göteborgs Stad – Blå dekor">
  <a:themeElements>
    <a:clrScheme name="Anpassat 3">
      <a:dk1>
        <a:srgbClr val="333333"/>
      </a:dk1>
      <a:lt1>
        <a:sysClr val="window" lastClr="FFFFFF"/>
      </a:lt1>
      <a:dk2>
        <a:srgbClr val="3F5564"/>
      </a:dk2>
      <a:lt2>
        <a:srgbClr val="FFFFFF"/>
      </a:lt2>
      <a:accent1>
        <a:srgbClr val="D24724"/>
      </a:accent1>
      <a:accent2>
        <a:srgbClr val="3F5564"/>
      </a:accent2>
      <a:accent3>
        <a:srgbClr val="B8E1C8"/>
      </a:accent3>
      <a:accent4>
        <a:srgbClr val="FBCFB9"/>
      </a:accent4>
      <a:accent5>
        <a:srgbClr val="008767"/>
      </a:accent5>
      <a:accent6>
        <a:srgbClr val="FFCD37"/>
      </a:accent6>
      <a:hlink>
        <a:srgbClr val="0077BC"/>
      </a:hlink>
      <a:folHlink>
        <a:srgbClr val="2F3F4B"/>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orvaltningens Presentationsmall med pictogram.sv-SE (1).potx" id="{CB716611-9365-4C75-9894-05CE29EA57C5}" vid="{4D28A050-FDBF-4DEC-8980-67698684B61A}"/>
    </a:ext>
  </a:extLst>
</a:theme>
</file>

<file path=docProps/app.xml><?xml version="1.0" encoding="utf-8"?>
<Properties xmlns="http://schemas.openxmlformats.org/officeDocument/2006/extended-properties" xmlns:vt="http://schemas.openxmlformats.org/officeDocument/2006/docPropsVTypes">
  <Template/>
  <TotalTime>1</TotalTime>
  <Words>1372</Words>
  <Application>Microsoft Office PowerPoint</Application>
  <PresentationFormat>Bredbild</PresentationFormat>
  <Paragraphs>182</Paragraphs>
  <Slides>17</Slides>
  <Notes>16</Notes>
  <HiddenSlides>1</HiddenSlides>
  <MMClips>0</MMClips>
  <ScaleCrop>false</ScaleCrop>
  <HeadingPairs>
    <vt:vector size="6" baseType="variant">
      <vt:variant>
        <vt:lpstr>Använt teckensnitt</vt:lpstr>
      </vt:variant>
      <vt:variant>
        <vt:i4>14</vt:i4>
      </vt:variant>
      <vt:variant>
        <vt:lpstr>Tema</vt:lpstr>
      </vt:variant>
      <vt:variant>
        <vt:i4>13</vt:i4>
      </vt:variant>
      <vt:variant>
        <vt:lpstr>Bildrubriker</vt:lpstr>
      </vt:variant>
      <vt:variant>
        <vt:i4>17</vt:i4>
      </vt:variant>
    </vt:vector>
  </HeadingPairs>
  <TitlesOfParts>
    <vt:vector size="44" baseType="lpstr">
      <vt:lpstr>Arial</vt:lpstr>
      <vt:lpstr>Arial  </vt:lpstr>
      <vt:lpstr>Arial Black</vt:lpstr>
      <vt:lpstr>Calibri</vt:lpstr>
      <vt:lpstr>Calibri Light</vt:lpstr>
      <vt:lpstr>Gotham Rounded Book</vt:lpstr>
      <vt:lpstr>Gotham Rounded Light</vt:lpstr>
      <vt:lpstr>Gotham Rounded Medium</vt:lpstr>
      <vt:lpstr>Montserrat</vt:lpstr>
      <vt:lpstr>Open Sans</vt:lpstr>
      <vt:lpstr>Segoe UI</vt:lpstr>
      <vt:lpstr>Times New Roman</vt:lpstr>
      <vt:lpstr>Verdana</vt:lpstr>
      <vt:lpstr>Wingdings</vt:lpstr>
      <vt:lpstr>Göteborgs Stad – Blå dekor</vt:lpstr>
      <vt:lpstr>Göteborgs Stad – Mörkblå dekor</vt:lpstr>
      <vt:lpstr>Jämlikt Göteborg ocean 1</vt:lpstr>
      <vt:lpstr>1_Göteborgs Stad – Blå dekor</vt:lpstr>
      <vt:lpstr>Grundskoleförvaltningen - Rubrik och bildsidor</vt:lpstr>
      <vt:lpstr>2_Grundskoleförvaltningen - Rubrik och bildsidor</vt:lpstr>
      <vt:lpstr>Göteborgs Stad – Informationssidor</vt:lpstr>
      <vt:lpstr>Theme3</vt:lpstr>
      <vt:lpstr>2_Göteborgs Stad – Blå dekor</vt:lpstr>
      <vt:lpstr>1_Jämlikt Göteborg ocean 1</vt:lpstr>
      <vt:lpstr>3_Göteborgs Stad – Blå dekor</vt:lpstr>
      <vt:lpstr>3_Grundskoleförvaltningen - Rubrik och bildsidor</vt:lpstr>
      <vt:lpstr>1_Grundskoleförvaltningen - Rubrik och bildsidor</vt:lpstr>
      <vt:lpstr>PowerPoint-presentation</vt:lpstr>
      <vt:lpstr>Socioekonomiskt index</vt:lpstr>
      <vt:lpstr>Polisens lista Göteborg 2023</vt:lpstr>
      <vt:lpstr>PowerPoint-presentation</vt:lpstr>
      <vt:lpstr>PowerPoint-presentation</vt:lpstr>
      <vt:lpstr>Målet är att barn och unga ska…</vt:lpstr>
      <vt:lpstr>Gemensamma utgångspunkter</vt:lpstr>
      <vt:lpstr>ESF-projekt </vt:lpstr>
      <vt:lpstr>Projektets mål och förväntade resultat i pågående projekt</vt:lpstr>
      <vt:lpstr>Vad har vi gjort?</vt:lpstr>
      <vt:lpstr>Vad har vi lärt oss?</vt:lpstr>
      <vt:lpstr>Lärdomar hittills </vt:lpstr>
      <vt:lpstr>Meningsfull fritid eller meningslös fri tid  - en trygg arena oavsett </vt:lpstr>
      <vt:lpstr>PowerPoint-presentation</vt:lpstr>
      <vt:lpstr>PowerPoint-presentation</vt:lpstr>
      <vt:lpstr>Effekter av Skola som arena</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Grundskoleforvaltningens Presentationsmall med pictogram</dc:title>
  <dc:creator>marie.ahman@grundskola.goteborg.se</dc:creator>
  <cp:lastModifiedBy>Ivarsson Anita</cp:lastModifiedBy>
  <cp:revision>11</cp:revision>
  <dcterms:created xsi:type="dcterms:W3CDTF">2020-02-27T10:02:57Z</dcterms:created>
  <dcterms:modified xsi:type="dcterms:W3CDTF">2025-10-07T15:33:15Z</dcterms:modified>
</cp:coreProperties>
</file>