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2" r:id="rId1"/>
    <p:sldMasterId id="2147483780" r:id="rId2"/>
    <p:sldMasterId id="2147483781" r:id="rId3"/>
  </p:sldMasterIdLst>
  <p:notesMasterIdLst>
    <p:notesMasterId r:id="rId17"/>
  </p:notesMasterIdLst>
  <p:handoutMasterIdLst>
    <p:handoutMasterId r:id="rId18"/>
  </p:handoutMasterIdLst>
  <p:sldIdLst>
    <p:sldId id="430" r:id="rId4"/>
    <p:sldId id="412" r:id="rId5"/>
    <p:sldId id="410" r:id="rId6"/>
    <p:sldId id="397" r:id="rId7"/>
    <p:sldId id="398" r:id="rId8"/>
    <p:sldId id="425" r:id="rId9"/>
    <p:sldId id="391" r:id="rId10"/>
    <p:sldId id="394" r:id="rId11"/>
    <p:sldId id="400" r:id="rId12"/>
    <p:sldId id="428" r:id="rId13"/>
    <p:sldId id="424" r:id="rId14"/>
    <p:sldId id="407" r:id="rId15"/>
    <p:sldId id="429" r:id="rId16"/>
  </p:sldIdLst>
  <p:sldSz cx="13546138" cy="762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E1E1E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609676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E1E1E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1219352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E1E1E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82902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E1E1E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2438705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E1E1E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304838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E1E1E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3658056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E1E1E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4267732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E1E1E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487741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E1E1E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vsnitt" id="{7D1560C0-09AF-429C-A1B3-6D5FA745C30F}">
          <p14:sldIdLst>
            <p14:sldId id="430"/>
            <p14:sldId id="412"/>
            <p14:sldId id="410"/>
            <p14:sldId id="397"/>
            <p14:sldId id="398"/>
            <p14:sldId id="425"/>
            <p14:sldId id="391"/>
            <p14:sldId id="394"/>
            <p14:sldId id="400"/>
            <p14:sldId id="428"/>
            <p14:sldId id="424"/>
            <p14:sldId id="407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4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1E"/>
    <a:srgbClr val="BA7918"/>
    <a:srgbClr val="5F9E6C"/>
    <a:srgbClr val="116A3E"/>
    <a:srgbClr val="DBE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1E1E1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ED3"/>
          </a:solidFill>
        </a:fill>
      </a:tcStyle>
    </a:wholeTbl>
    <a:band2H>
      <a:tcTxStyle/>
      <a:tcStyle>
        <a:tcBdr/>
        <a:fill>
          <a:solidFill>
            <a:srgbClr val="E9EF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1E1E1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D9CB"/>
          </a:solidFill>
        </a:fill>
      </a:tcStyle>
    </a:wholeTbl>
    <a:band2H>
      <a:tcTxStyle/>
      <a:tcStyle>
        <a:tcBdr/>
        <a:fill>
          <a:solidFill>
            <a:srgbClr val="F4ED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1E1E1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EE2"/>
          </a:solidFill>
        </a:fill>
      </a:tcStyle>
    </a:wholeTbl>
    <a:band2H>
      <a:tcTxStyle/>
      <a:tcStyle>
        <a:tcBdr/>
        <a:fill>
          <a:solidFill>
            <a:srgbClr val="F0F6F1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1E1E1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1E1E1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E1E1E"/>
              </a:solidFill>
              <a:prstDash val="solid"/>
              <a:round/>
            </a:ln>
          </a:top>
          <a:bottom>
            <a:ln w="25400" cap="flat">
              <a:solidFill>
                <a:srgbClr val="1E1E1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E1E1E"/>
              </a:solidFill>
              <a:prstDash val="solid"/>
              <a:round/>
            </a:ln>
          </a:top>
          <a:bottom>
            <a:ln w="25400" cap="flat">
              <a:solidFill>
                <a:srgbClr val="1E1E1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1E1E1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E1E1E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E1E1E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E1E1E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1E1E1E"/>
      </a:tcTxStyle>
      <a:tcStyle>
        <a:tcBdr>
          <a:left>
            <a:ln w="12700" cap="flat">
              <a:solidFill>
                <a:srgbClr val="1E1E1E"/>
              </a:solidFill>
              <a:prstDash val="solid"/>
              <a:round/>
            </a:ln>
          </a:left>
          <a:right>
            <a:ln w="12700" cap="flat">
              <a:solidFill>
                <a:srgbClr val="1E1E1E"/>
              </a:solidFill>
              <a:prstDash val="solid"/>
              <a:round/>
            </a:ln>
          </a:right>
          <a:top>
            <a:ln w="12700" cap="flat">
              <a:solidFill>
                <a:srgbClr val="1E1E1E"/>
              </a:solidFill>
              <a:prstDash val="solid"/>
              <a:round/>
            </a:ln>
          </a:top>
          <a:bottom>
            <a:ln w="12700" cap="flat">
              <a:solidFill>
                <a:srgbClr val="1E1E1E"/>
              </a:solidFill>
              <a:prstDash val="solid"/>
              <a:round/>
            </a:ln>
          </a:bottom>
          <a:insideH>
            <a:ln w="12700" cap="flat">
              <a:solidFill>
                <a:srgbClr val="1E1E1E"/>
              </a:solidFill>
              <a:prstDash val="solid"/>
              <a:round/>
            </a:ln>
          </a:insideH>
          <a:insideV>
            <a:ln w="12700" cap="flat">
              <a:solidFill>
                <a:srgbClr val="1E1E1E"/>
              </a:solidFill>
              <a:prstDash val="solid"/>
              <a:round/>
            </a:ln>
          </a:insideV>
        </a:tcBdr>
        <a:fill>
          <a:solidFill>
            <a:srgbClr val="1E1E1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1E1E1E"/>
      </a:tcTxStyle>
      <a:tcStyle>
        <a:tcBdr>
          <a:left>
            <a:ln w="12700" cap="flat">
              <a:solidFill>
                <a:srgbClr val="1E1E1E"/>
              </a:solidFill>
              <a:prstDash val="solid"/>
              <a:round/>
            </a:ln>
          </a:left>
          <a:right>
            <a:ln w="12700" cap="flat">
              <a:solidFill>
                <a:srgbClr val="1E1E1E"/>
              </a:solidFill>
              <a:prstDash val="solid"/>
              <a:round/>
            </a:ln>
          </a:right>
          <a:top>
            <a:ln w="12700" cap="flat">
              <a:solidFill>
                <a:srgbClr val="1E1E1E"/>
              </a:solidFill>
              <a:prstDash val="solid"/>
              <a:round/>
            </a:ln>
          </a:top>
          <a:bottom>
            <a:ln w="12700" cap="flat">
              <a:solidFill>
                <a:srgbClr val="1E1E1E"/>
              </a:solidFill>
              <a:prstDash val="solid"/>
              <a:round/>
            </a:ln>
          </a:bottom>
          <a:insideH>
            <a:ln w="12700" cap="flat">
              <a:solidFill>
                <a:srgbClr val="1E1E1E"/>
              </a:solidFill>
              <a:prstDash val="solid"/>
              <a:round/>
            </a:ln>
          </a:insideH>
          <a:insideV>
            <a:ln w="12700" cap="flat">
              <a:solidFill>
                <a:srgbClr val="1E1E1E"/>
              </a:solidFill>
              <a:prstDash val="solid"/>
              <a:round/>
            </a:ln>
          </a:insideV>
        </a:tcBdr>
        <a:fill>
          <a:solidFill>
            <a:srgbClr val="1E1E1E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1E1E1E"/>
      </a:tcTxStyle>
      <a:tcStyle>
        <a:tcBdr>
          <a:left>
            <a:ln w="12700" cap="flat">
              <a:solidFill>
                <a:srgbClr val="1E1E1E"/>
              </a:solidFill>
              <a:prstDash val="solid"/>
              <a:round/>
            </a:ln>
          </a:left>
          <a:right>
            <a:ln w="12700" cap="flat">
              <a:solidFill>
                <a:srgbClr val="1E1E1E"/>
              </a:solidFill>
              <a:prstDash val="solid"/>
              <a:round/>
            </a:ln>
          </a:right>
          <a:top>
            <a:ln w="50800" cap="flat">
              <a:solidFill>
                <a:srgbClr val="1E1E1E"/>
              </a:solidFill>
              <a:prstDash val="solid"/>
              <a:round/>
            </a:ln>
          </a:top>
          <a:bottom>
            <a:ln w="12700" cap="flat">
              <a:solidFill>
                <a:srgbClr val="1E1E1E"/>
              </a:solidFill>
              <a:prstDash val="solid"/>
              <a:round/>
            </a:ln>
          </a:bottom>
          <a:insideH>
            <a:ln w="12700" cap="flat">
              <a:solidFill>
                <a:srgbClr val="1E1E1E"/>
              </a:solidFill>
              <a:prstDash val="solid"/>
              <a:round/>
            </a:ln>
          </a:insideH>
          <a:insideV>
            <a:ln w="12700" cap="flat">
              <a:solidFill>
                <a:srgbClr val="1E1E1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1E1E1E"/>
      </a:tcTxStyle>
      <a:tcStyle>
        <a:tcBdr>
          <a:left>
            <a:ln w="12700" cap="flat">
              <a:solidFill>
                <a:srgbClr val="1E1E1E"/>
              </a:solidFill>
              <a:prstDash val="solid"/>
              <a:round/>
            </a:ln>
          </a:left>
          <a:right>
            <a:ln w="12700" cap="flat">
              <a:solidFill>
                <a:srgbClr val="1E1E1E"/>
              </a:solidFill>
              <a:prstDash val="solid"/>
              <a:round/>
            </a:ln>
          </a:right>
          <a:top>
            <a:ln w="12700" cap="flat">
              <a:solidFill>
                <a:srgbClr val="1E1E1E"/>
              </a:solidFill>
              <a:prstDash val="solid"/>
              <a:round/>
            </a:ln>
          </a:top>
          <a:bottom>
            <a:ln w="25400" cap="flat">
              <a:solidFill>
                <a:srgbClr val="1E1E1E"/>
              </a:solidFill>
              <a:prstDash val="solid"/>
              <a:round/>
            </a:ln>
          </a:bottom>
          <a:insideH>
            <a:ln w="12700" cap="flat">
              <a:solidFill>
                <a:srgbClr val="1E1E1E"/>
              </a:solidFill>
              <a:prstDash val="solid"/>
              <a:round/>
            </a:ln>
          </a:insideH>
          <a:insideV>
            <a:ln w="12700" cap="flat">
              <a:solidFill>
                <a:srgbClr val="1E1E1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89026" autoAdjust="0"/>
  </p:normalViewPr>
  <p:slideViewPr>
    <p:cSldViewPr>
      <p:cViewPr varScale="1">
        <p:scale>
          <a:sx n="53" d="100"/>
          <a:sy n="53" d="100"/>
        </p:scale>
        <p:origin x="744" y="32"/>
      </p:cViewPr>
      <p:guideLst>
        <p:guide orient="horz" pos="2400"/>
        <p:guide pos="4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400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AFB6261-3FDD-412C-985C-96EF112090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1AFFF4D-44E4-4DA3-85F9-B7BA07E05D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4EEFC-F12C-4BC2-A8B2-B62730550ADD}" type="datetimeFigureOut">
              <a:rPr lang="sv-SE" smtClean="0"/>
              <a:t>2025-10-07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B066C2C-7A92-41DF-B3F4-4089013DC0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AD3EF5D-7F92-4920-80BB-B67A90663A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7DC07-9B69-4FD1-AABE-0E3F457E3B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402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xfrm>
            <a:off x="382589" y="685800"/>
            <a:ext cx="3198333" cy="1800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xfrm>
            <a:off x="382588" y="2771800"/>
            <a:ext cx="6092824" cy="5760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7B80020-60D7-4DE9-A319-BC9DA16850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99C52B1-F1DE-477D-8520-C525925C6F9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86D59-E67B-4817-9539-D04A18BEA36F}" type="datetimeFigureOut">
              <a:rPr lang="sv-SE" smtClean="0"/>
              <a:t>2025-10-07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8AFCB74-6971-438B-913C-86D7AEA770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615CC52-F13B-4AA2-AE7C-99B84FA4D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54CD3-0A9A-4438-9D5C-BC6327D26C6C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352" latinLnBrk="0">
      <a:defRPr sz="1600">
        <a:latin typeface="+mn-lt"/>
        <a:ea typeface="+mn-ea"/>
        <a:cs typeface="+mn-cs"/>
        <a:sym typeface="Calibri"/>
      </a:defRPr>
    </a:lvl1pPr>
    <a:lvl2pPr indent="228600" defTabSz="1219352" latinLnBrk="0">
      <a:defRPr sz="1600">
        <a:latin typeface="+mn-lt"/>
        <a:ea typeface="+mn-ea"/>
        <a:cs typeface="+mn-cs"/>
        <a:sym typeface="Calibri"/>
      </a:defRPr>
    </a:lvl2pPr>
    <a:lvl3pPr indent="457200" defTabSz="1219352" latinLnBrk="0">
      <a:defRPr sz="1600">
        <a:latin typeface="+mn-lt"/>
        <a:ea typeface="+mn-ea"/>
        <a:cs typeface="+mn-cs"/>
        <a:sym typeface="Calibri"/>
      </a:defRPr>
    </a:lvl3pPr>
    <a:lvl4pPr indent="685800" defTabSz="1219352" latinLnBrk="0">
      <a:defRPr sz="1600">
        <a:latin typeface="+mn-lt"/>
        <a:ea typeface="+mn-ea"/>
        <a:cs typeface="+mn-cs"/>
        <a:sym typeface="Calibri"/>
      </a:defRPr>
    </a:lvl4pPr>
    <a:lvl5pPr indent="914400" defTabSz="1219352" latinLnBrk="0">
      <a:defRPr sz="1600">
        <a:latin typeface="+mn-lt"/>
        <a:ea typeface="+mn-ea"/>
        <a:cs typeface="+mn-cs"/>
        <a:sym typeface="Calibri"/>
      </a:defRPr>
    </a:lvl5pPr>
    <a:lvl6pPr indent="1143000" defTabSz="1219352" latinLnBrk="0">
      <a:defRPr sz="1600">
        <a:latin typeface="+mn-lt"/>
        <a:ea typeface="+mn-ea"/>
        <a:cs typeface="+mn-cs"/>
        <a:sym typeface="Calibri"/>
      </a:defRPr>
    </a:lvl6pPr>
    <a:lvl7pPr indent="1371600" defTabSz="1219352" latinLnBrk="0">
      <a:defRPr sz="1600">
        <a:latin typeface="+mn-lt"/>
        <a:ea typeface="+mn-ea"/>
        <a:cs typeface="+mn-cs"/>
        <a:sym typeface="Calibri"/>
      </a:defRPr>
    </a:lvl7pPr>
    <a:lvl8pPr indent="1600200" defTabSz="1219352" latinLnBrk="0">
      <a:defRPr sz="1600">
        <a:latin typeface="+mn-lt"/>
        <a:ea typeface="+mn-ea"/>
        <a:cs typeface="+mn-cs"/>
        <a:sym typeface="Calibri"/>
      </a:defRPr>
    </a:lvl8pPr>
    <a:lvl9pPr indent="1828800" defTabSz="1219352" latinLnBrk="0">
      <a:defRPr sz="16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sam.se/kunskapsstod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3198812" cy="18002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4CD3-0A9A-4438-9D5C-BC6327D26C6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1030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8600" y="744538"/>
            <a:ext cx="3471863" cy="195421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54CD3-0A9A-4438-9D5C-BC6327D26C6C}" type="slidenum">
              <a:rPr kumimoji="0" lang="sv-SE" sz="1200" b="0" i="0" u="none" strike="noStrike" kern="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81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3198812" cy="18002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9E3C7-28AE-4353-AAA8-F0D47A823C63}" type="slidenum">
              <a:rPr kumimoji="0" lang="sv-SE" sz="1200" b="0" i="0" u="none" strike="noStrike" kern="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42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3198812" cy="18002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54CD3-0A9A-4438-9D5C-BC6327D26C6C}" type="slidenum">
              <a:rPr kumimoji="0" lang="sv-SE" sz="1200" b="0" i="0" u="none" strike="noStrike" kern="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304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3198812" cy="18002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Vill du läsa mer: </a:t>
            </a:r>
            <a:r>
              <a:rPr lang="sv-SE" dirty="0">
                <a:hlinkClick r:id="rId3"/>
              </a:rPr>
              <a:t>Kunskapsstöd - Finsam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4CD3-0A9A-4438-9D5C-BC6327D26C6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302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3198812" cy="18002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4CD3-0A9A-4438-9D5C-BC6327D26C6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6311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3198812" cy="18002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4CD3-0A9A-4438-9D5C-BC6327D26C6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725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3198812" cy="18002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4CD3-0A9A-4438-9D5C-BC6327D26C6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741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3198812" cy="18002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4CD3-0A9A-4438-9D5C-BC6327D26C6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0051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3198812" cy="18002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4CD3-0A9A-4438-9D5C-BC6327D26C6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0054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3198812" cy="18002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v-SE" sz="1800" b="0" i="0" u="none" strike="noStrike" baseline="0" dirty="0">
              <a:latin typeface="Garamond" panose="02020404030301010803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54CD3-0A9A-4438-9D5C-BC6327D26C6C}" type="slidenum">
              <a:rPr kumimoji="0" lang="sv-SE" sz="1200" b="0" i="0" u="none" strike="noStrike" kern="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1151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3198812" cy="18002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54CD3-0A9A-4438-9D5C-BC6327D26C6C}" type="slidenum">
              <a:rPr kumimoji="0" lang="sv-SE" sz="1200" b="0" i="0" u="none" strike="noStrike" kern="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968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3198812" cy="18002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54CD3-0A9A-4438-9D5C-BC6327D26C6C}" type="slidenum">
              <a:rPr kumimoji="0" lang="sv-SE" sz="1200" b="0" i="0" u="none" strike="noStrike" kern="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54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3A770C-146C-44D0-86FA-7275B015F0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75" y="209406"/>
            <a:ext cx="9684492" cy="127026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Brödtext nivå ett…">
            <a:extLst>
              <a:ext uri="{FF2B5EF4-FFF2-40B4-BE49-F238E27FC236}">
                <a16:creationId xmlns:a16="http://schemas.microsoft.com/office/drawing/2014/main" id="{453BDC7A-7466-419D-A629-0023BDC76213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88975" y="1758662"/>
            <a:ext cx="7200218" cy="51788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1060"/>
              </a:spcBef>
              <a:defRPr/>
            </a:lvl1pPr>
            <a:lvl3pPr marL="1136141" indent="-416051"/>
          </a:lstStyle>
          <a:p>
            <a:r>
              <a:rPr lang="sv-SE" dirty="0"/>
              <a:t>Skriv text här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3867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kärm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5">
            <a:extLst>
              <a:ext uri="{FF2B5EF4-FFF2-40B4-BE49-F238E27FC236}">
                <a16:creationId xmlns:a16="http://schemas.microsoft.com/office/drawing/2014/main" id="{DC2A382E-9DD7-4F04-8EDB-B1FD035868A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3546138" cy="7620000"/>
          </a:xfrm>
        </p:spPr>
        <p:txBody>
          <a:bodyPr bIns="18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None/>
              <a:tabLst/>
              <a:defRPr/>
            </a:lvl1pPr>
          </a:lstStyle>
          <a:p>
            <a:pPr lvl="0"/>
            <a:r>
              <a:rPr lang="sv-SE" noProof="0" dirty="0"/>
              <a:t>Klicka på en ikon </a:t>
            </a:r>
            <a:br>
              <a:rPr lang="sv-SE" noProof="0" dirty="0"/>
            </a:br>
            <a:r>
              <a:rPr lang="sv-SE" noProof="0" dirty="0"/>
              <a:t>för att lägga till bildmaterial</a:t>
            </a:r>
          </a:p>
        </p:txBody>
      </p:sp>
    </p:spTree>
    <p:extLst>
      <p:ext uri="{BB962C8B-B14F-4D97-AF65-F5344CB8AC3E}">
        <p14:creationId xmlns:p14="http://schemas.microsoft.com/office/powerpoint/2010/main" val="349124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rie - 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>
            <a:extLst>
              <a:ext uri="{FF2B5EF4-FFF2-40B4-BE49-F238E27FC236}">
                <a16:creationId xmlns:a16="http://schemas.microsoft.com/office/drawing/2014/main" id="{325235F6-74BF-42D5-9364-22D8490390BA}"/>
              </a:ext>
            </a:extLst>
          </p:cNvPr>
          <p:cNvGrpSpPr/>
          <p:nvPr userDrawn="1"/>
        </p:nvGrpSpPr>
        <p:grpSpPr>
          <a:xfrm>
            <a:off x="688975" y="6260994"/>
            <a:ext cx="684000" cy="684000"/>
            <a:chOff x="697248" y="5430216"/>
            <a:chExt cx="684000" cy="684000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CBF9C364-52E9-4D5D-A058-5AE6BE88DC27}"/>
                </a:ext>
              </a:extLst>
            </p:cNvPr>
            <p:cNvSpPr/>
            <p:nvPr/>
          </p:nvSpPr>
          <p:spPr>
            <a:xfrm>
              <a:off x="697248" y="5430216"/>
              <a:ext cx="684000" cy="684000"/>
            </a:xfrm>
            <a:prstGeom prst="ellipse">
              <a:avLst/>
            </a:prstGeom>
            <a:solidFill>
              <a:schemeClr val="accent6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1E1E1E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Bild 12">
              <a:extLst>
                <a:ext uri="{FF2B5EF4-FFF2-40B4-BE49-F238E27FC236}">
                  <a16:creationId xmlns:a16="http://schemas.microsoft.com/office/drawing/2014/main" id="{7DD5BCE3-3435-4797-9AF4-972D2D25C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127" y="5629811"/>
              <a:ext cx="432243" cy="284811"/>
            </a:xfrm>
            <a:prstGeom prst="rect">
              <a:avLst/>
            </a:prstGeom>
          </p:spPr>
        </p:pic>
      </p:grp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19F38C6E-362C-46F2-9843-6A0CA0028EA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29667" y="6602995"/>
            <a:ext cx="12216471" cy="1"/>
          </a:xfrm>
          <a:prstGeom prst="line">
            <a:avLst/>
          </a:prstGeom>
          <a:noFill/>
          <a:ln w="508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ubrik 1">
            <a:extLst>
              <a:ext uri="{FF2B5EF4-FFF2-40B4-BE49-F238E27FC236}">
                <a16:creationId xmlns:a16="http://schemas.microsoft.com/office/drawing/2014/main" id="{4DDC8C29-1FA3-42B1-93EE-5D772D7CE6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75" y="209406"/>
            <a:ext cx="9684492" cy="127026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Brödtext nivå ett…">
            <a:extLst>
              <a:ext uri="{FF2B5EF4-FFF2-40B4-BE49-F238E27FC236}">
                <a16:creationId xmlns:a16="http://schemas.microsoft.com/office/drawing/2014/main" id="{E2F927EA-B498-45D7-BFC2-5DC940B5C2CA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88975" y="1758663"/>
            <a:ext cx="7200218" cy="4247582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/>
            </a:lvl1pPr>
            <a:lvl3pPr marL="1136141" indent="-416051"/>
          </a:lstStyle>
          <a:p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4242079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rie - mellan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13">
            <a:extLst>
              <a:ext uri="{FF2B5EF4-FFF2-40B4-BE49-F238E27FC236}">
                <a16:creationId xmlns:a16="http://schemas.microsoft.com/office/drawing/2014/main" id="{328A7EC3-63FE-42C5-9372-8535F96D1531}"/>
              </a:ext>
            </a:extLst>
          </p:cNvPr>
          <p:cNvGrpSpPr/>
          <p:nvPr userDrawn="1"/>
        </p:nvGrpSpPr>
        <p:grpSpPr>
          <a:xfrm>
            <a:off x="688975" y="6260994"/>
            <a:ext cx="684000" cy="684000"/>
            <a:chOff x="697248" y="5430216"/>
            <a:chExt cx="684000" cy="684000"/>
          </a:xfrm>
        </p:grpSpPr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2986D25F-598E-4615-ABAF-C4EDFA9BC54D}"/>
                </a:ext>
              </a:extLst>
            </p:cNvPr>
            <p:cNvSpPr/>
            <p:nvPr/>
          </p:nvSpPr>
          <p:spPr>
            <a:xfrm>
              <a:off x="697248" y="5430216"/>
              <a:ext cx="684000" cy="684000"/>
            </a:xfrm>
            <a:prstGeom prst="ellipse">
              <a:avLst/>
            </a:prstGeom>
            <a:solidFill>
              <a:schemeClr val="accent6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1E1E1E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" name="Bild 15">
              <a:extLst>
                <a:ext uri="{FF2B5EF4-FFF2-40B4-BE49-F238E27FC236}">
                  <a16:creationId xmlns:a16="http://schemas.microsoft.com/office/drawing/2014/main" id="{5AA53669-F7AE-478F-99AF-227305565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127" y="5629811"/>
              <a:ext cx="432243" cy="284811"/>
            </a:xfrm>
            <a:prstGeom prst="rect">
              <a:avLst/>
            </a:prstGeom>
          </p:spPr>
        </p:pic>
      </p:grp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55C6E40A-F4A3-4EF3-AEAC-682D3C061940}"/>
              </a:ext>
            </a:extLst>
          </p:cNvPr>
          <p:cNvCxnSpPr>
            <a:cxnSpLocks/>
          </p:cNvCxnSpPr>
          <p:nvPr userDrawn="1"/>
        </p:nvCxnSpPr>
        <p:spPr>
          <a:xfrm flipV="1">
            <a:off x="1329667" y="6602995"/>
            <a:ext cx="12216471" cy="1"/>
          </a:xfrm>
          <a:prstGeom prst="line">
            <a:avLst/>
          </a:prstGeom>
          <a:noFill/>
          <a:ln w="508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163595E3-DD5A-4BA7-9B9B-2E36954C89AF}"/>
              </a:ext>
            </a:extLst>
          </p:cNvPr>
          <p:cNvCxnSpPr>
            <a:cxnSpLocks/>
            <a:endCxn id="15" idx="2"/>
          </p:cNvCxnSpPr>
          <p:nvPr userDrawn="1"/>
        </p:nvCxnSpPr>
        <p:spPr>
          <a:xfrm flipV="1">
            <a:off x="-19669" y="6602994"/>
            <a:ext cx="708644" cy="4"/>
          </a:xfrm>
          <a:prstGeom prst="line">
            <a:avLst/>
          </a:prstGeom>
          <a:noFill/>
          <a:ln w="508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ubrik 1">
            <a:extLst>
              <a:ext uri="{FF2B5EF4-FFF2-40B4-BE49-F238E27FC236}">
                <a16:creationId xmlns:a16="http://schemas.microsoft.com/office/drawing/2014/main" id="{6FBC7AC6-C271-4103-8646-C25DE7BA1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75" y="209406"/>
            <a:ext cx="9684492" cy="127026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Brödtext nivå ett…">
            <a:extLst>
              <a:ext uri="{FF2B5EF4-FFF2-40B4-BE49-F238E27FC236}">
                <a16:creationId xmlns:a16="http://schemas.microsoft.com/office/drawing/2014/main" id="{8DE577F0-617B-425C-8E7A-BFD634047163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88975" y="1758663"/>
            <a:ext cx="7200218" cy="4247582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/>
            </a:lvl1pPr>
            <a:lvl3pPr marL="1136141" indent="-416051"/>
          </a:lstStyle>
          <a:p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80427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rie - 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 13">
            <a:extLst>
              <a:ext uri="{FF2B5EF4-FFF2-40B4-BE49-F238E27FC236}">
                <a16:creationId xmlns:a16="http://schemas.microsoft.com/office/drawing/2014/main" id="{77F878D6-3B1B-49FE-9533-C13EF6C9210E}"/>
              </a:ext>
            </a:extLst>
          </p:cNvPr>
          <p:cNvSpPr/>
          <p:nvPr/>
        </p:nvSpPr>
        <p:spPr>
          <a:xfrm>
            <a:off x="688975" y="6260994"/>
            <a:ext cx="684000" cy="684000"/>
          </a:xfrm>
          <a:prstGeom prst="ellipse">
            <a:avLst/>
          </a:prstGeom>
          <a:solidFill>
            <a:schemeClr val="accent6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1E1E1E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CA362FC6-398F-440B-B915-9CA1E943D859}"/>
              </a:ext>
            </a:extLst>
          </p:cNvPr>
          <p:cNvCxnSpPr>
            <a:cxnSpLocks/>
            <a:endCxn id="14" idx="2"/>
          </p:cNvCxnSpPr>
          <p:nvPr userDrawn="1"/>
        </p:nvCxnSpPr>
        <p:spPr>
          <a:xfrm flipV="1">
            <a:off x="-19669" y="6602994"/>
            <a:ext cx="708644" cy="4"/>
          </a:xfrm>
          <a:prstGeom prst="line">
            <a:avLst/>
          </a:prstGeom>
          <a:noFill/>
          <a:ln w="508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Bild 2">
            <a:extLst>
              <a:ext uri="{FF2B5EF4-FFF2-40B4-BE49-F238E27FC236}">
                <a16:creationId xmlns:a16="http://schemas.microsoft.com/office/drawing/2014/main" id="{9A391DAB-A50F-4C29-B053-A49C3C07C6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287" y="6411303"/>
            <a:ext cx="333375" cy="38338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7DE67B72-909B-44D6-9C8C-C42DB176F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75" y="209406"/>
            <a:ext cx="9684492" cy="127026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Brödtext nivå ett…">
            <a:extLst>
              <a:ext uri="{FF2B5EF4-FFF2-40B4-BE49-F238E27FC236}">
                <a16:creationId xmlns:a16="http://schemas.microsoft.com/office/drawing/2014/main" id="{B35146E4-DD7D-499A-94F1-017C2800FAE4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88975" y="1758663"/>
            <a:ext cx="7200218" cy="4247582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/>
            </a:lvl1pPr>
            <a:lvl3pPr marL="1136141" indent="-416051"/>
          </a:lstStyle>
          <a:p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376572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nitt med rubrik och foto - ljusgrö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11">
            <a:extLst>
              <a:ext uri="{FF2B5EF4-FFF2-40B4-BE49-F238E27FC236}">
                <a16:creationId xmlns:a16="http://schemas.microsoft.com/office/drawing/2014/main" id="{3ADCE158-C00E-43AC-A32B-DB9889C02A68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160651" y="0"/>
            <a:ext cx="6385487" cy="7620000"/>
          </a:xfrm>
          <a:custGeom>
            <a:avLst/>
            <a:gdLst>
              <a:gd name="connsiteX0" fmla="*/ 0 w 6385488"/>
              <a:gd name="connsiteY0" fmla="*/ 0 h 7620000"/>
              <a:gd name="connsiteX1" fmla="*/ 6385488 w 6385488"/>
              <a:gd name="connsiteY1" fmla="*/ 0 h 7620000"/>
              <a:gd name="connsiteX2" fmla="*/ 6385488 w 6385488"/>
              <a:gd name="connsiteY2" fmla="*/ 7620000 h 7620000"/>
              <a:gd name="connsiteX3" fmla="*/ 0 w 6385488"/>
              <a:gd name="connsiteY3" fmla="*/ 7620000 h 7620000"/>
              <a:gd name="connsiteX4" fmla="*/ 1150395 w 6385488"/>
              <a:gd name="connsiteY4" fmla="*/ 4086861 h 7620000"/>
              <a:gd name="connsiteX5" fmla="*/ 1186947 w 6385488"/>
              <a:gd name="connsiteY5" fmla="*/ 3810001 h 7620000"/>
              <a:gd name="connsiteX6" fmla="*/ 1150395 w 6385488"/>
              <a:gd name="connsiteY6" fmla="*/ 353314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5488" h="7620000">
                <a:moveTo>
                  <a:pt x="0" y="0"/>
                </a:moveTo>
                <a:lnTo>
                  <a:pt x="6385488" y="0"/>
                </a:lnTo>
                <a:lnTo>
                  <a:pt x="6385488" y="7620000"/>
                </a:lnTo>
                <a:lnTo>
                  <a:pt x="0" y="7620000"/>
                </a:lnTo>
                <a:lnTo>
                  <a:pt x="1150395" y="4086861"/>
                </a:lnTo>
                <a:cubicBezTo>
                  <a:pt x="1175271" y="4010534"/>
                  <a:pt x="1187328" y="3910077"/>
                  <a:pt x="1186947" y="3810001"/>
                </a:cubicBezTo>
                <a:cubicBezTo>
                  <a:pt x="1187455" y="3709925"/>
                  <a:pt x="1175271" y="3609468"/>
                  <a:pt x="1150395" y="3533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91439" tIns="45719" rIns="91439" bIns="28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0" kern="1200" baseline="0"/>
            </a:lvl1pPr>
          </a:lstStyle>
          <a:p>
            <a:r>
              <a:rPr lang="sv-SE" dirty="0"/>
              <a:t>Klicka här för att infoga </a:t>
            </a:r>
            <a:br>
              <a:rPr lang="sv-SE" dirty="0"/>
            </a:br>
            <a:r>
              <a:rPr lang="sv-SE" dirty="0"/>
              <a:t>ett fotografi (ej illustration).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Justera utsnittet under</a:t>
            </a:r>
            <a:br>
              <a:rPr lang="sv-SE" dirty="0"/>
            </a:br>
            <a:r>
              <a:rPr lang="sv-SE" dirty="0"/>
              <a:t>Bildverktyg/Format/Beskär </a:t>
            </a:r>
            <a:br>
              <a:rPr lang="sv-SE" dirty="0"/>
            </a:br>
            <a:r>
              <a:rPr lang="sv-SE" dirty="0"/>
              <a:t>i menyn. </a:t>
            </a:r>
            <a:endParaRPr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C8268C6-9321-40DA-BD3D-E325B26BA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76" y="677862"/>
            <a:ext cx="6471675" cy="6264276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</a:t>
            </a:r>
            <a:br>
              <a:rPr lang="sv-SE" dirty="0"/>
            </a:br>
            <a:r>
              <a:rPr lang="sv-SE" dirty="0"/>
              <a:t>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200306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k 1">
            <a:extLst>
              <a:ext uri="{FF2B5EF4-FFF2-40B4-BE49-F238E27FC236}">
                <a16:creationId xmlns:a16="http://schemas.microsoft.com/office/drawing/2014/main" id="{8CD6B4D6-B5AB-FD41-B8E5-4E72A9993917}"/>
              </a:ext>
            </a:extLst>
          </p:cNvPr>
          <p:cNvCxnSpPr/>
          <p:nvPr userDrawn="1"/>
        </p:nvCxnSpPr>
        <p:spPr>
          <a:xfrm>
            <a:off x="0" y="7054552"/>
            <a:ext cx="13546138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906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nitt med rubrik - mörkgrö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ubrik"/>
          <p:cNvSpPr txBox="1">
            <a:spLocks noGrp="1"/>
          </p:cNvSpPr>
          <p:nvPr>
            <p:ph type="title" hasCustomPrompt="1"/>
          </p:nvPr>
        </p:nvSpPr>
        <p:spPr>
          <a:xfrm>
            <a:off x="1318459" y="2755758"/>
            <a:ext cx="10909214" cy="127026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4300" kern="100" spc="-50" baseline="0">
                <a:solidFill>
                  <a:schemeClr val="bg1"/>
                </a:solidFill>
              </a:defRPr>
            </a:lvl1pPr>
          </a:lstStyle>
          <a:p>
            <a:r>
              <a:rPr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275033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 med rubrik - ljusgrö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ubrik"/>
          <p:cNvSpPr txBox="1">
            <a:spLocks noGrp="1"/>
          </p:cNvSpPr>
          <p:nvPr>
            <p:ph type="title" hasCustomPrompt="1"/>
          </p:nvPr>
        </p:nvSpPr>
        <p:spPr>
          <a:xfrm>
            <a:off x="1318459" y="2755758"/>
            <a:ext cx="10909214" cy="127026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4300" kern="100" spc="-50" baseline="0">
                <a:solidFill>
                  <a:schemeClr val="tx1"/>
                </a:solidFill>
              </a:defRPr>
            </a:lvl1pPr>
          </a:lstStyle>
          <a:p>
            <a:r>
              <a:rPr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669243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 med rubrik - mörkgrö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ubrik"/>
          <p:cNvSpPr txBox="1">
            <a:spLocks noGrp="1"/>
          </p:cNvSpPr>
          <p:nvPr>
            <p:ph type="title" hasCustomPrompt="1"/>
          </p:nvPr>
        </p:nvSpPr>
        <p:spPr>
          <a:xfrm>
            <a:off x="1318459" y="2755758"/>
            <a:ext cx="10909214" cy="127026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4300" kern="100" spc="-50" baseline="0">
                <a:solidFill>
                  <a:schemeClr val="bg1"/>
                </a:solidFill>
              </a:defRPr>
            </a:lvl1pPr>
          </a:lstStyle>
          <a:p>
            <a:r>
              <a:rPr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442383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 med rubrik och foto - ljusgrö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11">
            <a:extLst>
              <a:ext uri="{FF2B5EF4-FFF2-40B4-BE49-F238E27FC236}">
                <a16:creationId xmlns:a16="http://schemas.microsoft.com/office/drawing/2014/main" id="{3ADCE158-C00E-43AC-A32B-DB9889C02A68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160650" y="0"/>
            <a:ext cx="6385488" cy="7620000"/>
          </a:xfrm>
          <a:custGeom>
            <a:avLst/>
            <a:gdLst>
              <a:gd name="connsiteX0" fmla="*/ 0 w 6385488"/>
              <a:gd name="connsiteY0" fmla="*/ 0 h 7620000"/>
              <a:gd name="connsiteX1" fmla="*/ 6385488 w 6385488"/>
              <a:gd name="connsiteY1" fmla="*/ 0 h 7620000"/>
              <a:gd name="connsiteX2" fmla="*/ 6385488 w 6385488"/>
              <a:gd name="connsiteY2" fmla="*/ 7620000 h 7620000"/>
              <a:gd name="connsiteX3" fmla="*/ 0 w 6385488"/>
              <a:gd name="connsiteY3" fmla="*/ 7620000 h 7620000"/>
              <a:gd name="connsiteX4" fmla="*/ 1150395 w 6385488"/>
              <a:gd name="connsiteY4" fmla="*/ 4086861 h 7620000"/>
              <a:gd name="connsiteX5" fmla="*/ 1186947 w 6385488"/>
              <a:gd name="connsiteY5" fmla="*/ 3810001 h 7620000"/>
              <a:gd name="connsiteX6" fmla="*/ 1150395 w 6385488"/>
              <a:gd name="connsiteY6" fmla="*/ 353314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5488" h="7620000">
                <a:moveTo>
                  <a:pt x="0" y="0"/>
                </a:moveTo>
                <a:lnTo>
                  <a:pt x="6385488" y="0"/>
                </a:lnTo>
                <a:lnTo>
                  <a:pt x="6385488" y="7620000"/>
                </a:lnTo>
                <a:lnTo>
                  <a:pt x="0" y="7620000"/>
                </a:lnTo>
                <a:lnTo>
                  <a:pt x="1150395" y="4086861"/>
                </a:lnTo>
                <a:cubicBezTo>
                  <a:pt x="1175271" y="4010534"/>
                  <a:pt x="1187328" y="3910077"/>
                  <a:pt x="1186947" y="3810001"/>
                </a:cubicBezTo>
                <a:cubicBezTo>
                  <a:pt x="1187455" y="3709925"/>
                  <a:pt x="1175271" y="3609468"/>
                  <a:pt x="1150395" y="3533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91439" tIns="45719" rIns="91439" bIns="28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0" kern="1200" baseline="0"/>
            </a:lvl1pPr>
          </a:lstStyle>
          <a:p>
            <a:r>
              <a:rPr lang="sv-SE" dirty="0"/>
              <a:t>Klicka här för att infoga </a:t>
            </a:r>
            <a:br>
              <a:rPr lang="sv-SE" dirty="0"/>
            </a:br>
            <a:r>
              <a:rPr lang="sv-SE" dirty="0"/>
              <a:t>ett fotografi (ej illustration).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Justera utsnittet under</a:t>
            </a:r>
            <a:br>
              <a:rPr lang="sv-SE" dirty="0"/>
            </a:br>
            <a:r>
              <a:rPr lang="sv-SE" dirty="0"/>
              <a:t>Bildverktyg/Format/Beskär </a:t>
            </a:r>
            <a:br>
              <a:rPr lang="sv-SE" dirty="0"/>
            </a:br>
            <a:r>
              <a:rPr lang="sv-SE" dirty="0"/>
              <a:t>i menyn. </a:t>
            </a:r>
            <a:endParaRPr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C8268C6-9321-40DA-BD3D-E325B26BA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75" y="677862"/>
            <a:ext cx="6471675" cy="6264275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</a:t>
            </a:r>
            <a:br>
              <a:rPr lang="sv-SE" dirty="0"/>
            </a:br>
            <a:r>
              <a:rPr lang="sv-SE" dirty="0"/>
              <a:t>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45238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3A770C-146C-44D0-86FA-7275B015F0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75" y="209406"/>
            <a:ext cx="7200218" cy="127026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Brödtext nivå ett…">
            <a:extLst>
              <a:ext uri="{FF2B5EF4-FFF2-40B4-BE49-F238E27FC236}">
                <a16:creationId xmlns:a16="http://schemas.microsoft.com/office/drawing/2014/main" id="{453BDC7A-7466-419D-A629-0023BDC76213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88975" y="1758662"/>
            <a:ext cx="7200218" cy="51788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/>
            </a:lvl1pPr>
            <a:lvl3pPr marL="1136141" indent="-416051"/>
          </a:lstStyle>
          <a:p>
            <a:r>
              <a:rPr lang="sv-SE" dirty="0"/>
              <a:t>Skriv text här</a:t>
            </a:r>
            <a:endParaRPr dirty="0"/>
          </a:p>
        </p:txBody>
      </p:sp>
      <p:sp>
        <p:nvSpPr>
          <p:cNvPr id="7" name="Platshållare för innehåll 5">
            <a:extLst>
              <a:ext uri="{FF2B5EF4-FFF2-40B4-BE49-F238E27FC236}">
                <a16:creationId xmlns:a16="http://schemas.microsoft.com/office/drawing/2014/main" id="{4F5DF599-6EB1-4E50-B2E5-CDF01F33F4D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285163" y="713656"/>
            <a:ext cx="4572000" cy="5904656"/>
          </a:xfrm>
        </p:spPr>
        <p:txBody>
          <a:bodyPr bIns="18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None/>
              <a:tabLst/>
              <a:defRPr/>
            </a:lvl1pPr>
          </a:lstStyle>
          <a:p>
            <a:pPr lvl="0"/>
            <a:r>
              <a:rPr lang="sv-SE" noProof="0" dirty="0"/>
              <a:t>Klicka på en ikon </a:t>
            </a:r>
            <a:br>
              <a:rPr lang="sv-SE" noProof="0" dirty="0"/>
            </a:br>
            <a:r>
              <a:rPr lang="sv-SE" noProof="0" dirty="0"/>
              <a:t>för att lägga till bildmaterial</a:t>
            </a:r>
          </a:p>
        </p:txBody>
      </p:sp>
    </p:spTree>
    <p:extLst>
      <p:ext uri="{BB962C8B-B14F-4D97-AF65-F5344CB8AC3E}">
        <p14:creationId xmlns:p14="http://schemas.microsoft.com/office/powerpoint/2010/main" val="1946339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 med rubrik och foto - mörkgrö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11">
            <a:extLst>
              <a:ext uri="{FF2B5EF4-FFF2-40B4-BE49-F238E27FC236}">
                <a16:creationId xmlns:a16="http://schemas.microsoft.com/office/drawing/2014/main" id="{F14524DF-7183-428E-BEB8-85E9059DBF2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160650" y="0"/>
            <a:ext cx="6385488" cy="7620000"/>
          </a:xfrm>
          <a:custGeom>
            <a:avLst/>
            <a:gdLst>
              <a:gd name="connsiteX0" fmla="*/ 0 w 6385488"/>
              <a:gd name="connsiteY0" fmla="*/ 0 h 7620000"/>
              <a:gd name="connsiteX1" fmla="*/ 6385488 w 6385488"/>
              <a:gd name="connsiteY1" fmla="*/ 0 h 7620000"/>
              <a:gd name="connsiteX2" fmla="*/ 6385488 w 6385488"/>
              <a:gd name="connsiteY2" fmla="*/ 7620000 h 7620000"/>
              <a:gd name="connsiteX3" fmla="*/ 0 w 6385488"/>
              <a:gd name="connsiteY3" fmla="*/ 7620000 h 7620000"/>
              <a:gd name="connsiteX4" fmla="*/ 1150395 w 6385488"/>
              <a:gd name="connsiteY4" fmla="*/ 4086861 h 7620000"/>
              <a:gd name="connsiteX5" fmla="*/ 1186947 w 6385488"/>
              <a:gd name="connsiteY5" fmla="*/ 3810001 h 7620000"/>
              <a:gd name="connsiteX6" fmla="*/ 1150395 w 6385488"/>
              <a:gd name="connsiteY6" fmla="*/ 353314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5488" h="7620000">
                <a:moveTo>
                  <a:pt x="0" y="0"/>
                </a:moveTo>
                <a:lnTo>
                  <a:pt x="6385488" y="0"/>
                </a:lnTo>
                <a:lnTo>
                  <a:pt x="6385488" y="7620000"/>
                </a:lnTo>
                <a:lnTo>
                  <a:pt x="0" y="7620000"/>
                </a:lnTo>
                <a:lnTo>
                  <a:pt x="1150395" y="4086861"/>
                </a:lnTo>
                <a:cubicBezTo>
                  <a:pt x="1175271" y="4010534"/>
                  <a:pt x="1187328" y="3910077"/>
                  <a:pt x="1186947" y="3810001"/>
                </a:cubicBezTo>
                <a:cubicBezTo>
                  <a:pt x="1187455" y="3709925"/>
                  <a:pt x="1175271" y="3609468"/>
                  <a:pt x="1150395" y="3533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91439" tIns="45719" rIns="91439" bIns="28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kern="1200" baseline="0"/>
            </a:lvl1pPr>
          </a:lstStyle>
          <a:p>
            <a:r>
              <a:rPr lang="sv-SE" dirty="0"/>
              <a:t>Klicka här för att infoga </a:t>
            </a:r>
            <a:br>
              <a:rPr lang="sv-SE" dirty="0"/>
            </a:br>
            <a:r>
              <a:rPr lang="sv-SE" dirty="0"/>
              <a:t>ett fotografi (ej illustration).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Justera utsnittet under</a:t>
            </a:r>
            <a:br>
              <a:rPr lang="sv-SE" dirty="0"/>
            </a:br>
            <a:r>
              <a:rPr lang="sv-SE" dirty="0"/>
              <a:t>Bildverktyg/Format/Beskär </a:t>
            </a:r>
            <a:br>
              <a:rPr lang="sv-SE" dirty="0"/>
            </a:br>
            <a:r>
              <a:rPr lang="sv-SE" dirty="0"/>
              <a:t>i menyn. 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034EF4D-AD60-4776-A491-DC154114B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75" y="677862"/>
            <a:ext cx="6471675" cy="62642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</a:t>
            </a:r>
            <a:br>
              <a:rPr lang="sv-SE" dirty="0"/>
            </a:br>
            <a:r>
              <a:rPr lang="sv-SE" dirty="0"/>
              <a:t>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981513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ubrik"/>
          <p:cNvSpPr txBox="1">
            <a:spLocks noGrp="1"/>
          </p:cNvSpPr>
          <p:nvPr>
            <p:ph type="title" hasCustomPrompt="1"/>
          </p:nvPr>
        </p:nvSpPr>
        <p:spPr>
          <a:xfrm>
            <a:off x="1318462" y="2545126"/>
            <a:ext cx="10909212" cy="19538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5000" kern="100" spc="-5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Presentationens titel</a:t>
            </a:r>
            <a:endParaRPr dirty="0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259E6BD6-F21B-446D-A288-CBB10F7C92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8459" y="1969275"/>
            <a:ext cx="10909214" cy="57585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Överrubrik vid behov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1B637E96-684F-4D09-89C5-C8F072A330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8459" y="4499022"/>
            <a:ext cx="10909213" cy="8951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Underrubrik vid behov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B043DAE7-2E82-4972-8109-708CC4F78D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3570" y="6228364"/>
            <a:ext cx="3338989" cy="44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10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78579DC3-AF46-406F-9A59-D55815BC941A}"/>
              </a:ext>
            </a:extLst>
          </p:cNvPr>
          <p:cNvSpPr txBox="1"/>
          <p:nvPr userDrawn="1"/>
        </p:nvSpPr>
        <p:spPr>
          <a:xfrm>
            <a:off x="1318461" y="2545125"/>
            <a:ext cx="10909212" cy="19538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5000" b="1" i="0" u="none" strike="noStrike" kern="600" cap="none" spc="-5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Tack!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630CF2CB-6F37-43C5-9AE7-4EB02938E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3572" y="6228364"/>
            <a:ext cx="3338989" cy="44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5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>
            <a:extLst>
              <a:ext uri="{FF2B5EF4-FFF2-40B4-BE49-F238E27FC236}">
                <a16:creationId xmlns:a16="http://schemas.microsoft.com/office/drawing/2014/main" id="{52165C4B-9418-45F5-AD5A-474225545B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8974" y="1614253"/>
            <a:ext cx="72002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Tx/>
              <a:buSzTx/>
              <a:buFontTx/>
              <a:buNone/>
              <a:defRPr sz="2800" b="1" baseline="0"/>
            </a:lvl1pPr>
          </a:lstStyle>
          <a:p>
            <a:r>
              <a:rPr dirty="0" err="1"/>
              <a:t>Underrubrik</a:t>
            </a:r>
            <a:endParaRPr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187F0698-C4B7-4C29-B7DE-8A8E8F27A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75" y="209406"/>
            <a:ext cx="7200218" cy="127026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Brödtext nivå ett…">
            <a:extLst>
              <a:ext uri="{FF2B5EF4-FFF2-40B4-BE49-F238E27FC236}">
                <a16:creationId xmlns:a16="http://schemas.microsoft.com/office/drawing/2014/main" id="{4C93D94C-431E-44E7-9F0E-797A55FEFE41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88975" y="2190515"/>
            <a:ext cx="7200218" cy="4747034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/>
            </a:lvl1pPr>
            <a:lvl2pPr>
              <a:defRPr/>
            </a:lvl2pPr>
            <a:lvl3pPr marL="1136141" indent="-416051">
              <a:defRPr/>
            </a:lvl3pPr>
          </a:lstStyle>
          <a:p>
            <a:r>
              <a:rPr lang="sv-SE" dirty="0"/>
              <a:t>Skriv text här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C583CDB-11DC-425D-AB62-78824F21CB3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285163" y="713656"/>
            <a:ext cx="4572000" cy="5904656"/>
          </a:xfrm>
        </p:spPr>
        <p:txBody>
          <a:bodyPr bIns="18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None/>
              <a:tabLst/>
              <a:defRPr/>
            </a:lvl1pPr>
          </a:lstStyle>
          <a:p>
            <a:pPr lvl="0"/>
            <a:r>
              <a:rPr lang="sv-SE" noProof="0" dirty="0"/>
              <a:t>Klicka på en ikon </a:t>
            </a:r>
            <a:br>
              <a:rPr lang="sv-SE" noProof="0" dirty="0"/>
            </a:br>
            <a:r>
              <a:rPr lang="sv-SE" noProof="0" dirty="0"/>
              <a:t>för att lägga till bildmaterial</a:t>
            </a:r>
          </a:p>
        </p:txBody>
      </p:sp>
    </p:spTree>
    <p:extLst>
      <p:ext uri="{BB962C8B-B14F-4D97-AF65-F5344CB8AC3E}">
        <p14:creationId xmlns:p14="http://schemas.microsoft.com/office/powerpoint/2010/main" val="188842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i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3A770C-146C-44D0-86FA-7275B015F0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75" y="209406"/>
            <a:ext cx="12168188" cy="127026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Brödtext nivå ett…">
            <a:extLst>
              <a:ext uri="{FF2B5EF4-FFF2-40B4-BE49-F238E27FC236}">
                <a16:creationId xmlns:a16="http://schemas.microsoft.com/office/drawing/2014/main" id="{453BDC7A-7466-419D-A629-0023BDC76213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88975" y="1758663"/>
            <a:ext cx="12168188" cy="4787642"/>
          </a:xfrm>
          <a:prstGeom prst="rect">
            <a:avLst/>
          </a:prstGeom>
        </p:spPr>
        <p:txBody>
          <a:bodyPr lIns="0" numCol="2" spcCol="288000">
            <a:noAutofit/>
          </a:bodyPr>
          <a:lstStyle>
            <a:lvl1pPr>
              <a:lnSpc>
                <a:spcPct val="100000"/>
              </a:lnSpc>
              <a:spcBef>
                <a:spcPts val="1060"/>
              </a:spcBef>
              <a:defRPr/>
            </a:lvl1pPr>
            <a:lvl3pPr marL="1136141" indent="-416051"/>
          </a:lstStyle>
          <a:p>
            <a:r>
              <a:rPr lang="sv-SE" dirty="0"/>
              <a:t>Skriv text här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3122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5">
            <a:extLst>
              <a:ext uri="{FF2B5EF4-FFF2-40B4-BE49-F238E27FC236}">
                <a16:creationId xmlns:a16="http://schemas.microsoft.com/office/drawing/2014/main" id="{DC2A382E-9DD7-4F04-8EDB-B1FD035868A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88975" y="1705906"/>
            <a:ext cx="12168188" cy="4840398"/>
          </a:xfrm>
        </p:spPr>
        <p:txBody>
          <a:bodyPr bIns="18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None/>
              <a:tabLst/>
              <a:defRPr/>
            </a:lvl1pPr>
          </a:lstStyle>
          <a:p>
            <a:pPr lvl="0"/>
            <a:r>
              <a:rPr lang="sv-SE" noProof="0" dirty="0"/>
              <a:t>Klicka på en ikon </a:t>
            </a:r>
            <a:br>
              <a:rPr lang="sv-SE" noProof="0" dirty="0"/>
            </a:br>
            <a:r>
              <a:rPr lang="sv-SE" noProof="0" dirty="0"/>
              <a:t>för att lägga till bildmaterial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9B8B30C-8D97-448C-B7AB-0D9C7C6544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75" y="209406"/>
            <a:ext cx="12168188" cy="127026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94881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i pil med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rödtext nivå ett…">
            <a:extLst>
              <a:ext uri="{FF2B5EF4-FFF2-40B4-BE49-F238E27FC236}">
                <a16:creationId xmlns:a16="http://schemas.microsoft.com/office/drawing/2014/main" id="{13131B12-F466-4ECF-8CBD-346CF3779A80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7277127" y="1073696"/>
            <a:ext cx="5580035" cy="547260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/>
            </a:lvl1pPr>
            <a:lvl2pPr marL="771525" indent="-436563">
              <a:defRPr/>
            </a:lvl2pPr>
            <a:lvl3pPr marL="1165225" indent="-446088">
              <a:defRPr/>
            </a:lvl3pPr>
          </a:lstStyle>
          <a:p>
            <a:r>
              <a:rPr lang="sv-SE" dirty="0"/>
              <a:t>Skriv text här</a:t>
            </a:r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451EE959-566A-4CA8-9C41-C5024AE72C56}"/>
              </a:ext>
            </a:extLst>
          </p:cNvPr>
          <p:cNvSpPr/>
          <p:nvPr userDrawn="1"/>
        </p:nvSpPr>
        <p:spPr>
          <a:xfrm>
            <a:off x="0" y="0"/>
            <a:ext cx="6759030" cy="7620000"/>
          </a:xfrm>
          <a:custGeom>
            <a:avLst/>
            <a:gdLst>
              <a:gd name="connsiteX0" fmla="*/ 0 w 6759030"/>
              <a:gd name="connsiteY0" fmla="*/ 0 h 7620000"/>
              <a:gd name="connsiteX1" fmla="*/ 5572068 w 6759030"/>
              <a:gd name="connsiteY1" fmla="*/ 0 h 7620000"/>
              <a:gd name="connsiteX2" fmla="*/ 6722463 w 6759030"/>
              <a:gd name="connsiteY2" fmla="*/ 3533140 h 7620000"/>
              <a:gd name="connsiteX3" fmla="*/ 6759015 w 6759030"/>
              <a:gd name="connsiteY3" fmla="*/ 3810001 h 7620000"/>
              <a:gd name="connsiteX4" fmla="*/ 6722463 w 6759030"/>
              <a:gd name="connsiteY4" fmla="*/ 4086861 h 7620000"/>
              <a:gd name="connsiteX5" fmla="*/ 5572068 w 6759030"/>
              <a:gd name="connsiteY5" fmla="*/ 7620000 h 7620000"/>
              <a:gd name="connsiteX6" fmla="*/ 0 w 6759030"/>
              <a:gd name="connsiteY6" fmla="*/ 762000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59030" h="7620000">
                <a:moveTo>
                  <a:pt x="0" y="0"/>
                </a:moveTo>
                <a:lnTo>
                  <a:pt x="5572068" y="0"/>
                </a:lnTo>
                <a:lnTo>
                  <a:pt x="6722463" y="3533140"/>
                </a:lnTo>
                <a:cubicBezTo>
                  <a:pt x="6747339" y="3609468"/>
                  <a:pt x="6759523" y="3709925"/>
                  <a:pt x="6759015" y="3810001"/>
                </a:cubicBezTo>
                <a:cubicBezTo>
                  <a:pt x="6759396" y="3910077"/>
                  <a:pt x="6747339" y="4010534"/>
                  <a:pt x="6722463" y="4086861"/>
                </a:cubicBezTo>
                <a:lnTo>
                  <a:pt x="5572068" y="7620000"/>
                </a:lnTo>
                <a:lnTo>
                  <a:pt x="0" y="7620000"/>
                </a:lnTo>
                <a:close/>
              </a:path>
            </a:pathLst>
          </a:custGeom>
          <a:solidFill>
            <a:schemeClr val="tx2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spc="0" normalizeH="0" baseline="0">
              <a:ln>
                <a:noFill/>
              </a:ln>
              <a:solidFill>
                <a:srgbClr val="1E1E1E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7B901E5C-8F86-4EC9-8631-9C53E6C999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76" y="677862"/>
            <a:ext cx="4787949" cy="6264275"/>
          </a:xfrm>
        </p:spPr>
        <p:txBody>
          <a:bodyPr anchor="ctr" anchorCtr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14535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i pil med foto till höger - mörkgrö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9713C70A-6A4B-4E5E-A584-C4A92687A47A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160650" y="0"/>
            <a:ext cx="6385488" cy="7620000"/>
          </a:xfrm>
          <a:custGeom>
            <a:avLst/>
            <a:gdLst>
              <a:gd name="connsiteX0" fmla="*/ 0 w 6385488"/>
              <a:gd name="connsiteY0" fmla="*/ 0 h 7620000"/>
              <a:gd name="connsiteX1" fmla="*/ 6385488 w 6385488"/>
              <a:gd name="connsiteY1" fmla="*/ 0 h 7620000"/>
              <a:gd name="connsiteX2" fmla="*/ 6385488 w 6385488"/>
              <a:gd name="connsiteY2" fmla="*/ 7620000 h 7620000"/>
              <a:gd name="connsiteX3" fmla="*/ 0 w 6385488"/>
              <a:gd name="connsiteY3" fmla="*/ 7620000 h 7620000"/>
              <a:gd name="connsiteX4" fmla="*/ 1150395 w 6385488"/>
              <a:gd name="connsiteY4" fmla="*/ 4086861 h 7620000"/>
              <a:gd name="connsiteX5" fmla="*/ 1186947 w 6385488"/>
              <a:gd name="connsiteY5" fmla="*/ 3810001 h 7620000"/>
              <a:gd name="connsiteX6" fmla="*/ 1150395 w 6385488"/>
              <a:gd name="connsiteY6" fmla="*/ 353314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5488" h="7620000">
                <a:moveTo>
                  <a:pt x="0" y="0"/>
                </a:moveTo>
                <a:lnTo>
                  <a:pt x="6385488" y="0"/>
                </a:lnTo>
                <a:lnTo>
                  <a:pt x="6385488" y="7620000"/>
                </a:lnTo>
                <a:lnTo>
                  <a:pt x="0" y="7620000"/>
                </a:lnTo>
                <a:lnTo>
                  <a:pt x="1150395" y="4086861"/>
                </a:lnTo>
                <a:cubicBezTo>
                  <a:pt x="1175271" y="4010534"/>
                  <a:pt x="1187328" y="3910077"/>
                  <a:pt x="1186947" y="3810001"/>
                </a:cubicBezTo>
                <a:cubicBezTo>
                  <a:pt x="1187455" y="3709925"/>
                  <a:pt x="1175271" y="3609468"/>
                  <a:pt x="1150395" y="3533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91439" tIns="45719" rIns="91439" bIns="28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kern="1200" baseline="0"/>
            </a:lvl1pPr>
          </a:lstStyle>
          <a:p>
            <a:r>
              <a:rPr lang="sv-SE" dirty="0"/>
              <a:t>Klicka här för att infoga </a:t>
            </a:r>
            <a:br>
              <a:rPr lang="sv-SE" dirty="0"/>
            </a:br>
            <a:r>
              <a:rPr lang="sv-SE" dirty="0"/>
              <a:t>ett fotografi (ej illustration).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Justera utsnittet under</a:t>
            </a:r>
            <a:br>
              <a:rPr lang="sv-SE" dirty="0"/>
            </a:br>
            <a:r>
              <a:rPr lang="sv-SE" dirty="0"/>
              <a:t>Bildverktyg/Format/Beskär </a:t>
            </a:r>
            <a:br>
              <a:rPr lang="sv-SE" dirty="0"/>
            </a:br>
            <a:r>
              <a:rPr lang="sv-SE" dirty="0"/>
              <a:t>i menyn. </a:t>
            </a:r>
          </a:p>
        </p:txBody>
      </p:sp>
      <p:sp>
        <p:nvSpPr>
          <p:cNvPr id="25" name="Rubrik 1">
            <a:extLst>
              <a:ext uri="{FF2B5EF4-FFF2-40B4-BE49-F238E27FC236}">
                <a16:creationId xmlns:a16="http://schemas.microsoft.com/office/drawing/2014/main" id="{AAC8224C-3E89-46B9-82D6-829A479DC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76" y="209406"/>
            <a:ext cx="5940078" cy="12702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27" name="Brödtext nivå ett…">
            <a:extLst>
              <a:ext uri="{FF2B5EF4-FFF2-40B4-BE49-F238E27FC236}">
                <a16:creationId xmlns:a16="http://schemas.microsoft.com/office/drawing/2014/main" id="{42BB3454-CB8D-4C7E-B09C-415B17BF2EB0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88975" y="1763251"/>
            <a:ext cx="6444134" cy="517888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 marL="1136141" indent="-416051"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 marL="3048381" indent="0">
              <a:buNone/>
              <a:defRPr/>
            </a:lvl6pPr>
          </a:lstStyle>
          <a:p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16935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i pil med foto till höger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0DE83AB-9398-4841-B490-094A9E8CE1B1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160650" y="0"/>
            <a:ext cx="6385488" cy="7620000"/>
          </a:xfrm>
          <a:custGeom>
            <a:avLst/>
            <a:gdLst>
              <a:gd name="connsiteX0" fmla="*/ 0 w 6385488"/>
              <a:gd name="connsiteY0" fmla="*/ 0 h 7620000"/>
              <a:gd name="connsiteX1" fmla="*/ 6385488 w 6385488"/>
              <a:gd name="connsiteY1" fmla="*/ 0 h 7620000"/>
              <a:gd name="connsiteX2" fmla="*/ 6385488 w 6385488"/>
              <a:gd name="connsiteY2" fmla="*/ 7620000 h 7620000"/>
              <a:gd name="connsiteX3" fmla="*/ 0 w 6385488"/>
              <a:gd name="connsiteY3" fmla="*/ 7620000 h 7620000"/>
              <a:gd name="connsiteX4" fmla="*/ 1150395 w 6385488"/>
              <a:gd name="connsiteY4" fmla="*/ 4086861 h 7620000"/>
              <a:gd name="connsiteX5" fmla="*/ 1186947 w 6385488"/>
              <a:gd name="connsiteY5" fmla="*/ 3810001 h 7620000"/>
              <a:gd name="connsiteX6" fmla="*/ 1150395 w 6385488"/>
              <a:gd name="connsiteY6" fmla="*/ 353314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5488" h="7620000">
                <a:moveTo>
                  <a:pt x="0" y="0"/>
                </a:moveTo>
                <a:lnTo>
                  <a:pt x="6385488" y="0"/>
                </a:lnTo>
                <a:lnTo>
                  <a:pt x="6385488" y="7620000"/>
                </a:lnTo>
                <a:lnTo>
                  <a:pt x="0" y="7620000"/>
                </a:lnTo>
                <a:lnTo>
                  <a:pt x="1150395" y="4086861"/>
                </a:lnTo>
                <a:cubicBezTo>
                  <a:pt x="1175271" y="4010534"/>
                  <a:pt x="1187328" y="3910077"/>
                  <a:pt x="1186947" y="3810001"/>
                </a:cubicBezTo>
                <a:cubicBezTo>
                  <a:pt x="1187455" y="3709925"/>
                  <a:pt x="1175271" y="3609468"/>
                  <a:pt x="1150395" y="353314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91439" tIns="45719" rIns="91439" bIns="28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kern="1200" baseline="0"/>
            </a:lvl1pPr>
          </a:lstStyle>
          <a:p>
            <a:r>
              <a:rPr lang="sv-SE" dirty="0"/>
              <a:t>Klicka här för att infoga </a:t>
            </a:r>
            <a:br>
              <a:rPr lang="sv-SE" dirty="0"/>
            </a:br>
            <a:r>
              <a:rPr lang="sv-SE" dirty="0"/>
              <a:t>ett fotografi (ej illustration).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Justera utsnittet under</a:t>
            </a:r>
            <a:br>
              <a:rPr lang="sv-SE" dirty="0"/>
            </a:br>
            <a:r>
              <a:rPr lang="sv-SE" dirty="0"/>
              <a:t>Bildverktyg/Format/Beskär </a:t>
            </a:r>
            <a:br>
              <a:rPr lang="sv-SE" dirty="0"/>
            </a:br>
            <a:r>
              <a:rPr lang="sv-SE" dirty="0"/>
              <a:t>i menyn. </a:t>
            </a:r>
          </a:p>
        </p:txBody>
      </p:sp>
      <p:sp>
        <p:nvSpPr>
          <p:cNvPr id="5" name="Brödtext nivå ett…">
            <a:extLst>
              <a:ext uri="{FF2B5EF4-FFF2-40B4-BE49-F238E27FC236}">
                <a16:creationId xmlns:a16="http://schemas.microsoft.com/office/drawing/2014/main" id="{8D9A8CD0-A988-411F-975E-4C7EDA5C3B7B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88975" y="1763251"/>
            <a:ext cx="6444134" cy="517888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3pPr marL="1136141" indent="-416051"/>
          </a:lstStyle>
          <a:p>
            <a:r>
              <a:rPr lang="sv-SE" dirty="0"/>
              <a:t>Skriv text här</a:t>
            </a:r>
            <a:endParaRPr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CD7669FE-A5A1-437D-B132-5F430AF45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76" y="209406"/>
            <a:ext cx="5940077" cy="127026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039373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och f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FA410140-58B6-4162-99F1-3F2687A6B7CA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160650" y="0"/>
            <a:ext cx="6385488" cy="7620000"/>
          </a:xfrm>
          <a:custGeom>
            <a:avLst/>
            <a:gdLst>
              <a:gd name="connsiteX0" fmla="*/ 0 w 6385488"/>
              <a:gd name="connsiteY0" fmla="*/ 0 h 7620000"/>
              <a:gd name="connsiteX1" fmla="*/ 6385488 w 6385488"/>
              <a:gd name="connsiteY1" fmla="*/ 0 h 7620000"/>
              <a:gd name="connsiteX2" fmla="*/ 6385488 w 6385488"/>
              <a:gd name="connsiteY2" fmla="*/ 7620000 h 7620000"/>
              <a:gd name="connsiteX3" fmla="*/ 0 w 6385488"/>
              <a:gd name="connsiteY3" fmla="*/ 7620000 h 7620000"/>
              <a:gd name="connsiteX4" fmla="*/ 1150395 w 6385488"/>
              <a:gd name="connsiteY4" fmla="*/ 4086861 h 7620000"/>
              <a:gd name="connsiteX5" fmla="*/ 1186947 w 6385488"/>
              <a:gd name="connsiteY5" fmla="*/ 3810001 h 7620000"/>
              <a:gd name="connsiteX6" fmla="*/ 1150395 w 6385488"/>
              <a:gd name="connsiteY6" fmla="*/ 353314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5488" h="7620000">
                <a:moveTo>
                  <a:pt x="0" y="0"/>
                </a:moveTo>
                <a:lnTo>
                  <a:pt x="6385488" y="0"/>
                </a:lnTo>
                <a:lnTo>
                  <a:pt x="6385488" y="7620000"/>
                </a:lnTo>
                <a:lnTo>
                  <a:pt x="0" y="7620000"/>
                </a:lnTo>
                <a:lnTo>
                  <a:pt x="1150395" y="4086861"/>
                </a:lnTo>
                <a:cubicBezTo>
                  <a:pt x="1175271" y="4010534"/>
                  <a:pt x="1187328" y="3910077"/>
                  <a:pt x="1186947" y="3810001"/>
                </a:cubicBezTo>
                <a:cubicBezTo>
                  <a:pt x="1187455" y="3709925"/>
                  <a:pt x="1175271" y="3609468"/>
                  <a:pt x="1150395" y="3533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91439" tIns="45719" rIns="91439" bIns="28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kern="1200" baseline="0"/>
            </a:lvl1pPr>
          </a:lstStyle>
          <a:p>
            <a:r>
              <a:rPr lang="sv-SE" dirty="0"/>
              <a:t>Klicka här för att infoga </a:t>
            </a:r>
            <a:br>
              <a:rPr lang="sv-SE" dirty="0"/>
            </a:br>
            <a:r>
              <a:rPr lang="sv-SE" dirty="0"/>
              <a:t>ett fotografi (ej illustration).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Justera utsnittet under</a:t>
            </a:r>
            <a:br>
              <a:rPr lang="sv-SE" dirty="0"/>
            </a:br>
            <a:r>
              <a:rPr lang="sv-SE" dirty="0"/>
              <a:t>Bildverktyg/Format/Beskär </a:t>
            </a:r>
            <a:br>
              <a:rPr lang="sv-SE" dirty="0"/>
            </a:br>
            <a:r>
              <a:rPr lang="sv-SE" dirty="0"/>
              <a:t>i menyn. </a:t>
            </a:r>
          </a:p>
        </p:txBody>
      </p:sp>
      <p:sp>
        <p:nvSpPr>
          <p:cNvPr id="13" name="Brödtext nivå ett…">
            <a:extLst>
              <a:ext uri="{FF2B5EF4-FFF2-40B4-BE49-F238E27FC236}">
                <a16:creationId xmlns:a16="http://schemas.microsoft.com/office/drawing/2014/main" id="{0507CB1C-D69A-47D5-99A7-EE9EA7732BD7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1660501" y="677863"/>
            <a:ext cx="5472608" cy="5400389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buClr>
                <a:schemeClr val="accent6"/>
              </a:buClr>
              <a:buNone/>
              <a:defRPr sz="3800" b="1" kern="200" spc="-50" baseline="0">
                <a:solidFill>
                  <a:schemeClr val="bg1"/>
                </a:solidFill>
              </a:defRPr>
            </a:lvl1pPr>
            <a:lvl3pPr marL="1136141" indent="-416051"/>
          </a:lstStyle>
          <a:p>
            <a:r>
              <a:rPr lang="sv-SE" dirty="0"/>
              <a:t>Citat</a:t>
            </a:r>
            <a:endParaRPr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F1049B6C-2026-4715-ACD4-9A29FC670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184" y="677863"/>
            <a:ext cx="683494" cy="587104"/>
          </a:xfrm>
          <a:prstGeom prst="rect">
            <a:avLst/>
          </a:prstGeom>
        </p:spPr>
      </p:pic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A88E0F94-8F23-49D4-A58C-5E38D441FA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0502" y="6222268"/>
            <a:ext cx="5472608" cy="719869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l">
              <a:buNone/>
              <a:defRPr kern="200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Förnamn Efternamn, titel</a:t>
            </a:r>
          </a:p>
        </p:txBody>
      </p:sp>
    </p:spTree>
    <p:extLst>
      <p:ext uri="{BB962C8B-B14F-4D97-AF65-F5344CB8AC3E}">
        <p14:creationId xmlns:p14="http://schemas.microsoft.com/office/powerpoint/2010/main" val="279483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"/>
          <p:cNvSpPr txBox="1">
            <a:spLocks noGrp="1"/>
          </p:cNvSpPr>
          <p:nvPr>
            <p:ph type="title" hasCustomPrompt="1"/>
          </p:nvPr>
        </p:nvSpPr>
        <p:spPr>
          <a:xfrm>
            <a:off x="688975" y="209406"/>
            <a:ext cx="9684493" cy="1270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/>
          <a:p>
            <a:r>
              <a:rPr dirty="0"/>
              <a:t>Rubrik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A004E1C9-8F26-43C0-ADEB-7C76B0318C4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25963" y="6942138"/>
            <a:ext cx="2131200" cy="286653"/>
          </a:xfrm>
          <a:prstGeom prst="rect">
            <a:avLst/>
          </a:pr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F83040F-57CF-4E9C-8F63-7C4F488B2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979" y="1757772"/>
            <a:ext cx="7200218" cy="518436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7906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16" r:id="rId2"/>
    <p:sldLayoutId id="2147483717" r:id="rId3"/>
    <p:sldLayoutId id="2147483718" r:id="rId4"/>
    <p:sldLayoutId id="2147483784" r:id="rId5"/>
    <p:sldLayoutId id="2147483712" r:id="rId6"/>
    <p:sldLayoutId id="2147483713" r:id="rId7"/>
    <p:sldLayoutId id="2147483715" r:id="rId8"/>
    <p:sldLayoutId id="2147483714" r:id="rId9"/>
    <p:sldLayoutId id="2147483710" r:id="rId10"/>
    <p:sldLayoutId id="2147483706" r:id="rId11"/>
    <p:sldLayoutId id="2147483707" r:id="rId12"/>
    <p:sldLayoutId id="2147483708" r:id="rId13"/>
    <p:sldLayoutId id="2147483785" r:id="rId14"/>
    <p:sldLayoutId id="2147483786" r:id="rId15"/>
    <p:sldLayoutId id="2147483787" r:id="rId16"/>
  </p:sldLayoutIdLst>
  <p:hf sldNum="0" hd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kern="100" cap="none" spc="-50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5pPr>
      <a:lvl6pPr marL="0" marR="0" indent="609676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6pPr>
      <a:lvl7pPr marL="0" marR="0" indent="1219352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7pPr>
      <a:lvl8pPr marL="0" marR="0" indent="1829029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8pPr>
      <a:lvl9pPr marL="0" marR="0" indent="2438705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88036" marR="0" indent="-288036" algn="l" defTabSz="914400" rtl="0" eaLnBrk="1" latinLnBrk="0" hangingPunct="1">
        <a:lnSpc>
          <a:spcPct val="100000"/>
        </a:lnSpc>
        <a:spcBef>
          <a:spcPts val="1060"/>
        </a:spcBef>
        <a:spcAft>
          <a:spcPts val="0"/>
        </a:spcAft>
        <a:buClr>
          <a:schemeClr val="accent1"/>
        </a:buClr>
        <a:buSzPct val="120000"/>
        <a:buFont typeface="Arial"/>
        <a:buChar char="•"/>
        <a:tabLst/>
        <a:defRPr sz="2400" b="0" i="0" u="none" strike="noStrike" kern="1200" cap="none" spc="0" baseline="0">
          <a:solidFill>
            <a:schemeClr val="tx1">
              <a:lumMod val="90000"/>
              <a:lumOff val="10000"/>
            </a:schemeClr>
          </a:solidFill>
          <a:uFillTx/>
          <a:latin typeface="Arial"/>
          <a:ea typeface="Arial"/>
          <a:cs typeface="Arial"/>
          <a:sym typeface="Arial"/>
        </a:defRPr>
      </a:lvl1pPr>
      <a:lvl2pPr marL="772896" marR="0" indent="-436854" algn="l" defTabSz="914400" rtl="0" eaLnBrk="1" latinLnBrk="0" hangingPunct="1">
        <a:lnSpc>
          <a:spcPct val="100000"/>
        </a:lnSpc>
        <a:spcBef>
          <a:spcPts val="530"/>
        </a:spcBef>
        <a:spcAft>
          <a:spcPts val="0"/>
        </a:spcAft>
        <a:buClr>
          <a:schemeClr val="accent1"/>
        </a:buClr>
        <a:buSzPct val="120000"/>
        <a:buFont typeface="Arial"/>
        <a:buChar char="–"/>
        <a:tabLst/>
        <a:defRPr sz="2400" b="0" i="0" u="none" strike="noStrike" kern="1200" cap="none" spc="0" baseline="0">
          <a:solidFill>
            <a:schemeClr val="tx1">
              <a:lumMod val="90000"/>
              <a:lumOff val="10000"/>
            </a:schemeClr>
          </a:solidFill>
          <a:uFillTx/>
          <a:latin typeface="Arial"/>
          <a:ea typeface="Arial"/>
          <a:cs typeface="Arial"/>
          <a:sym typeface="Arial"/>
        </a:defRPr>
      </a:lvl2pPr>
      <a:lvl3pPr marL="1094536" marR="0" indent="-374446" algn="l" defTabSz="914400" rtl="0" eaLnBrk="1" latinLnBrk="0" hangingPunct="1">
        <a:lnSpc>
          <a:spcPct val="100000"/>
        </a:lnSpc>
        <a:spcBef>
          <a:spcPts val="530"/>
        </a:spcBef>
        <a:spcAft>
          <a:spcPts val="0"/>
        </a:spcAft>
        <a:buClr>
          <a:schemeClr val="accent1"/>
        </a:buClr>
        <a:buSzPct val="120000"/>
        <a:buFont typeface="Arial"/>
        <a:buChar char="–"/>
        <a:tabLst/>
        <a:defRPr sz="2400" b="0" i="0" u="none" strike="noStrike" kern="1200" cap="none" spc="0" baseline="0">
          <a:solidFill>
            <a:schemeClr val="tx1">
              <a:lumMod val="90000"/>
              <a:lumOff val="10000"/>
            </a:schemeClr>
          </a:solidFill>
          <a:uFillTx/>
          <a:latin typeface="Arial"/>
          <a:ea typeface="Arial"/>
          <a:cs typeface="Arial"/>
          <a:sym typeface="Arial"/>
        </a:defRPr>
      </a:lvl3pPr>
      <a:lvl4pPr marL="1436688" marR="0" indent="-361950" algn="l" defTabSz="914400" rtl="0" eaLnBrk="1" latinLnBrk="0" hangingPunct="1">
        <a:lnSpc>
          <a:spcPct val="100000"/>
        </a:lnSpc>
        <a:spcBef>
          <a:spcPts val="530"/>
        </a:spcBef>
        <a:spcAft>
          <a:spcPts val="0"/>
        </a:spcAft>
        <a:buClr>
          <a:schemeClr val="accent1"/>
        </a:buClr>
        <a:buSzPct val="100000"/>
        <a:buFont typeface="Arial"/>
        <a:buChar char="–"/>
        <a:tabLst/>
        <a:defRPr sz="2400" b="0" i="0" u="none" strike="noStrike" kern="1200" cap="none" spc="0" baseline="0">
          <a:solidFill>
            <a:schemeClr val="tx1">
              <a:lumMod val="90000"/>
              <a:lumOff val="10000"/>
            </a:schemeClr>
          </a:solidFill>
          <a:uFillTx/>
          <a:latin typeface="Arial"/>
          <a:ea typeface="Arial"/>
          <a:cs typeface="Arial"/>
          <a:sym typeface="Arial"/>
        </a:defRPr>
      </a:lvl4pPr>
      <a:lvl5pPr marL="1792288" marR="0" indent="-355600" algn="l" defTabSz="914400" rtl="0" eaLnBrk="1" latinLnBrk="0" hangingPunct="1">
        <a:lnSpc>
          <a:spcPct val="100000"/>
        </a:lnSpc>
        <a:spcBef>
          <a:spcPts val="530"/>
        </a:spcBef>
        <a:spcAft>
          <a:spcPts val="0"/>
        </a:spcAft>
        <a:buClr>
          <a:schemeClr val="accent1"/>
        </a:buClr>
        <a:buSzPct val="100000"/>
        <a:buFont typeface="Arial"/>
        <a:buChar char="»"/>
        <a:tabLst/>
        <a:defRPr sz="2400" b="0" i="0" u="none" strike="noStrike" kern="1200" cap="none" spc="0" baseline="0">
          <a:solidFill>
            <a:schemeClr val="tx1">
              <a:lumMod val="90000"/>
              <a:lumOff val="10000"/>
            </a:schemeClr>
          </a:solidFill>
          <a:uFillTx/>
          <a:latin typeface="Arial"/>
          <a:ea typeface="Arial"/>
          <a:cs typeface="Arial"/>
          <a:sym typeface="Arial"/>
        </a:defRPr>
      </a:lvl5pPr>
      <a:lvl6pPr marL="3353218" marR="0" indent="-304837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»"/>
        <a:tabLst/>
        <a:defRPr sz="2600" b="0" i="0" u="none" strike="noStrike" cap="none" spc="0" baseline="0">
          <a:solidFill>
            <a:srgbClr val="353535"/>
          </a:solidFill>
          <a:uFillTx/>
          <a:latin typeface="Arial"/>
          <a:ea typeface="Arial"/>
          <a:cs typeface="Arial"/>
          <a:sym typeface="Arial"/>
        </a:defRPr>
      </a:lvl6pPr>
      <a:lvl7pPr marL="3962894" marR="0" indent="-304837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»"/>
        <a:tabLst/>
        <a:defRPr sz="2600" b="0" i="0" u="none" strike="noStrike" cap="none" spc="0" baseline="0">
          <a:solidFill>
            <a:srgbClr val="353535"/>
          </a:solidFill>
          <a:uFillTx/>
          <a:latin typeface="Arial"/>
          <a:ea typeface="Arial"/>
          <a:cs typeface="Arial"/>
          <a:sym typeface="Arial"/>
        </a:defRPr>
      </a:lvl7pPr>
      <a:lvl8pPr marL="4572572" marR="0" indent="-304837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»"/>
        <a:tabLst/>
        <a:defRPr sz="2600" b="0" i="0" u="none" strike="noStrike" cap="none" spc="0" baseline="0">
          <a:solidFill>
            <a:srgbClr val="353535"/>
          </a:solidFill>
          <a:uFillTx/>
          <a:latin typeface="Arial"/>
          <a:ea typeface="Arial"/>
          <a:cs typeface="Arial"/>
          <a:sym typeface="Arial"/>
        </a:defRPr>
      </a:lvl8pPr>
      <a:lvl9pPr marL="5182248" marR="0" indent="-304837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»"/>
        <a:tabLst/>
        <a:defRPr sz="2600" b="0" i="0" u="none" strike="noStrike" cap="none" spc="0" baseline="0">
          <a:solidFill>
            <a:srgbClr val="353535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609676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21935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829029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243870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304838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3658056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426773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487741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73">
          <p15:clr>
            <a:srgbClr val="F26B43"/>
          </p15:clr>
        </p15:guide>
        <p15:guide id="2" pos="434">
          <p15:clr>
            <a:srgbClr val="F26B43"/>
          </p15:clr>
        </p15:guide>
        <p15:guide id="3" pos="8099">
          <p15:clr>
            <a:srgbClr val="F26B43"/>
          </p15:clr>
        </p15:guide>
        <p15:guide id="4" orient="horz" pos="42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"/>
          <p:cNvSpPr txBox="1">
            <a:spLocks noGrp="1"/>
          </p:cNvSpPr>
          <p:nvPr>
            <p:ph type="title" hasCustomPrompt="1"/>
          </p:nvPr>
        </p:nvSpPr>
        <p:spPr>
          <a:xfrm>
            <a:off x="688975" y="209406"/>
            <a:ext cx="9684493" cy="1270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/>
          <a:p>
            <a:r>
              <a:rPr dirty="0"/>
              <a:t>Rubrik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A004E1C9-8F26-43C0-ADEB-7C76B0318C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25963" y="6942138"/>
            <a:ext cx="2131200" cy="286653"/>
          </a:xfrm>
          <a:prstGeom prst="rect">
            <a:avLst/>
          </a:pr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F83040F-57CF-4E9C-8F63-7C4F488B2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975" y="1757772"/>
            <a:ext cx="7200218" cy="518436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marL="288036" marR="0" lvl="0" indent="-288036" algn="l" defTabSz="91440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5F9E6C"/>
              </a:buClr>
              <a:buSzPct val="120000"/>
              <a:buFont typeface="Arial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Redigera format för bakgrundstext</a:t>
            </a:r>
          </a:p>
          <a:p>
            <a:pPr marL="772896" marR="0" lvl="1" indent="-436854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5F9E6C"/>
              </a:buClr>
              <a:buSzPct val="120000"/>
              <a:buFont typeface="Arial"/>
              <a:buChar char="–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Nivå två</a:t>
            </a:r>
          </a:p>
          <a:p>
            <a:pPr marL="1094536" marR="0" lvl="2" indent="-374446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5F9E6C"/>
              </a:buClr>
              <a:buSzPct val="120000"/>
              <a:buFont typeface="Arial"/>
              <a:buChar char="–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Nivå tre</a:t>
            </a:r>
          </a:p>
          <a:p>
            <a:pPr marL="1436688" marR="0" lvl="3" indent="-36195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5F9E6C"/>
              </a:buClr>
              <a:buSzPct val="100000"/>
              <a:buFont typeface="Arial"/>
              <a:buChar char="–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Nivå fyra</a:t>
            </a:r>
          </a:p>
          <a:p>
            <a:pPr marL="1792288" marR="0" lvl="4" indent="-3556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5F9E6C"/>
              </a:buClr>
              <a:buSzPct val="100000"/>
              <a:buFont typeface="Arial"/>
              <a:buChar char="»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Nivå fem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217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</p:sldLayoutIdLst>
  <p:hf sldNum="0" hd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kern="100" cap="none" spc="-50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5pPr>
      <a:lvl6pPr marL="0" marR="0" indent="609676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6pPr>
      <a:lvl7pPr marL="0" marR="0" indent="1219352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7pPr>
      <a:lvl8pPr marL="0" marR="0" indent="1829029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8pPr>
      <a:lvl9pPr marL="0" marR="0" indent="2438705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88036" marR="0" indent="-288036" algn="l" defTabSz="914400" rtl="0" eaLnBrk="1" latinLnBrk="0" hangingPunct="1">
        <a:lnSpc>
          <a:spcPct val="100000"/>
        </a:lnSpc>
        <a:spcBef>
          <a:spcPts val="1060"/>
        </a:spcBef>
        <a:spcAft>
          <a:spcPts val="0"/>
        </a:spcAft>
        <a:buClr>
          <a:schemeClr val="accent1"/>
        </a:buClr>
        <a:buSzPct val="120000"/>
        <a:buFont typeface="Arial"/>
        <a:buChar char="•"/>
        <a:tabLst/>
        <a:defRPr sz="2400" b="0" i="0" u="none" strike="noStrike" kern="1200" cap="none" spc="0" baseline="0">
          <a:solidFill>
            <a:schemeClr val="tx1">
              <a:lumMod val="90000"/>
              <a:lumOff val="10000"/>
            </a:schemeClr>
          </a:solidFill>
          <a:uFillTx/>
          <a:latin typeface="Arial"/>
          <a:ea typeface="Arial"/>
          <a:cs typeface="Arial"/>
          <a:sym typeface="Arial"/>
        </a:defRPr>
      </a:lvl1pPr>
      <a:lvl2pPr marL="772896" marR="0" indent="-436854" algn="l" defTabSz="914400" rtl="0" eaLnBrk="1" latinLnBrk="0" hangingPunct="1">
        <a:lnSpc>
          <a:spcPct val="100000"/>
        </a:lnSpc>
        <a:spcBef>
          <a:spcPts val="1060"/>
        </a:spcBef>
        <a:spcAft>
          <a:spcPts val="0"/>
        </a:spcAft>
        <a:buClr>
          <a:schemeClr val="accent1"/>
        </a:buClr>
        <a:buSzPct val="120000"/>
        <a:buFont typeface="Arial"/>
        <a:buChar char="–"/>
        <a:tabLst/>
        <a:defRPr sz="2400" b="0" i="0" u="none" strike="noStrike" kern="1200" cap="none" spc="0" baseline="0">
          <a:solidFill>
            <a:schemeClr val="tx1">
              <a:lumMod val="90000"/>
              <a:lumOff val="10000"/>
            </a:schemeClr>
          </a:solidFill>
          <a:uFillTx/>
          <a:latin typeface="Arial"/>
          <a:ea typeface="Arial"/>
          <a:cs typeface="Arial"/>
          <a:sym typeface="Arial"/>
        </a:defRPr>
      </a:lvl2pPr>
      <a:lvl3pPr marL="1094536" marR="0" indent="-374446" algn="l" defTabSz="914400" rtl="0" eaLnBrk="1" latinLnBrk="0" hangingPunct="1">
        <a:lnSpc>
          <a:spcPct val="100000"/>
        </a:lnSpc>
        <a:spcBef>
          <a:spcPts val="1060"/>
        </a:spcBef>
        <a:spcAft>
          <a:spcPts val="0"/>
        </a:spcAft>
        <a:buClr>
          <a:schemeClr val="accent1"/>
        </a:buClr>
        <a:buSzPct val="120000"/>
        <a:buFont typeface="Arial"/>
        <a:buChar char="–"/>
        <a:tabLst/>
        <a:defRPr sz="2400" b="0" i="0" u="none" strike="noStrike" kern="1200" cap="none" spc="0" baseline="0">
          <a:solidFill>
            <a:schemeClr val="tx1">
              <a:lumMod val="90000"/>
              <a:lumOff val="10000"/>
            </a:schemeClr>
          </a:solidFill>
          <a:uFillTx/>
          <a:latin typeface="Arial"/>
          <a:ea typeface="Arial"/>
          <a:cs typeface="Arial"/>
          <a:sym typeface="Arial"/>
        </a:defRPr>
      </a:lvl3pPr>
      <a:lvl4pPr marL="1436688" marR="0" indent="-361950" algn="l" defTabSz="914400" rtl="0" eaLnBrk="1" latinLnBrk="0" hangingPunct="1">
        <a:lnSpc>
          <a:spcPct val="100000"/>
        </a:lnSpc>
        <a:spcBef>
          <a:spcPts val="1060"/>
        </a:spcBef>
        <a:spcAft>
          <a:spcPts val="0"/>
        </a:spcAft>
        <a:buClr>
          <a:schemeClr val="accent1"/>
        </a:buClr>
        <a:buSzPct val="100000"/>
        <a:buFont typeface="Arial"/>
        <a:buChar char="–"/>
        <a:tabLst/>
        <a:defRPr sz="2400" b="0" i="0" u="none" strike="noStrike" kern="1200" cap="none" spc="0" baseline="0">
          <a:solidFill>
            <a:schemeClr val="tx1">
              <a:lumMod val="90000"/>
              <a:lumOff val="10000"/>
            </a:schemeClr>
          </a:solidFill>
          <a:uFillTx/>
          <a:latin typeface="Arial"/>
          <a:ea typeface="Arial"/>
          <a:cs typeface="Arial"/>
          <a:sym typeface="Arial"/>
        </a:defRPr>
      </a:lvl4pPr>
      <a:lvl5pPr marL="1792288" marR="0" indent="-355600" algn="l" defTabSz="914400" rtl="0" eaLnBrk="1" latinLnBrk="0" hangingPunct="1">
        <a:lnSpc>
          <a:spcPct val="100000"/>
        </a:lnSpc>
        <a:spcBef>
          <a:spcPts val="1060"/>
        </a:spcBef>
        <a:spcAft>
          <a:spcPts val="0"/>
        </a:spcAft>
        <a:buClr>
          <a:schemeClr val="accent1"/>
        </a:buClr>
        <a:buSzPct val="100000"/>
        <a:buFont typeface="Arial"/>
        <a:buChar char="»"/>
        <a:tabLst/>
        <a:defRPr sz="2400" b="0" i="0" u="none" strike="noStrike" kern="1200" cap="none" spc="0" baseline="0">
          <a:solidFill>
            <a:schemeClr val="tx1">
              <a:lumMod val="90000"/>
              <a:lumOff val="10000"/>
            </a:schemeClr>
          </a:solidFill>
          <a:uFillTx/>
          <a:latin typeface="Arial"/>
          <a:ea typeface="Arial"/>
          <a:cs typeface="Arial"/>
          <a:sym typeface="Arial"/>
        </a:defRPr>
      </a:lvl5pPr>
      <a:lvl6pPr marL="3353218" marR="0" indent="-304837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»"/>
        <a:tabLst/>
        <a:defRPr sz="2600" b="0" i="0" u="none" strike="noStrike" cap="none" spc="0" baseline="0">
          <a:solidFill>
            <a:srgbClr val="353535"/>
          </a:solidFill>
          <a:uFillTx/>
          <a:latin typeface="Arial"/>
          <a:ea typeface="Arial"/>
          <a:cs typeface="Arial"/>
          <a:sym typeface="Arial"/>
        </a:defRPr>
      </a:lvl6pPr>
      <a:lvl7pPr marL="3962894" marR="0" indent="-304837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»"/>
        <a:tabLst/>
        <a:defRPr sz="2600" b="0" i="0" u="none" strike="noStrike" cap="none" spc="0" baseline="0">
          <a:solidFill>
            <a:srgbClr val="353535"/>
          </a:solidFill>
          <a:uFillTx/>
          <a:latin typeface="Arial"/>
          <a:ea typeface="Arial"/>
          <a:cs typeface="Arial"/>
          <a:sym typeface="Arial"/>
        </a:defRPr>
      </a:lvl7pPr>
      <a:lvl8pPr marL="4572572" marR="0" indent="-304837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»"/>
        <a:tabLst/>
        <a:defRPr sz="2600" b="0" i="0" u="none" strike="noStrike" cap="none" spc="0" baseline="0">
          <a:solidFill>
            <a:srgbClr val="353535"/>
          </a:solidFill>
          <a:uFillTx/>
          <a:latin typeface="Arial"/>
          <a:ea typeface="Arial"/>
          <a:cs typeface="Arial"/>
          <a:sym typeface="Arial"/>
        </a:defRPr>
      </a:lvl8pPr>
      <a:lvl9pPr marL="5182248" marR="0" indent="-304837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»"/>
        <a:tabLst/>
        <a:defRPr sz="2600" b="0" i="0" u="none" strike="noStrike" cap="none" spc="0" baseline="0">
          <a:solidFill>
            <a:srgbClr val="353535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609676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21935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829029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243870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304838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3658056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426773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487741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73">
          <p15:clr>
            <a:srgbClr val="F26B43"/>
          </p15:clr>
        </p15:guide>
        <p15:guide id="2" pos="434">
          <p15:clr>
            <a:srgbClr val="F26B43"/>
          </p15:clr>
        </p15:guide>
        <p15:guide id="3" pos="8099">
          <p15:clr>
            <a:srgbClr val="F26B43"/>
          </p15:clr>
        </p15:guide>
        <p15:guide id="4" orient="horz" pos="4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1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78" r:id="rId2"/>
  </p:sldLayoutIdLst>
  <p:hf sldNum="0" hd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kern="100" cap="none" spc="-50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5pPr>
      <a:lvl6pPr marL="0" marR="0" indent="609676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6pPr>
      <a:lvl7pPr marL="0" marR="0" indent="1219352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7pPr>
      <a:lvl8pPr marL="0" marR="0" indent="1829029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8pPr>
      <a:lvl9pPr marL="0" marR="0" indent="2438705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107" baseline="0">
          <a:solidFill>
            <a:srgbClr val="11693E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88036" marR="0" indent="-288036" algn="l" defTabSz="914400" rtl="0" eaLnBrk="1" latinLnBrk="0" hangingPunct="1">
        <a:lnSpc>
          <a:spcPct val="100000"/>
        </a:lnSpc>
        <a:spcBef>
          <a:spcPts val="1060"/>
        </a:spcBef>
        <a:spcAft>
          <a:spcPts val="0"/>
        </a:spcAft>
        <a:buClr>
          <a:schemeClr val="accent1"/>
        </a:buClr>
        <a:buSzPct val="120000"/>
        <a:buFont typeface="Arial"/>
        <a:buChar char="•"/>
        <a:tabLst/>
        <a:defRPr sz="2400" b="0" i="0" u="none" strike="noStrike" kern="1200" cap="none" spc="0" baseline="0">
          <a:solidFill>
            <a:schemeClr val="tx1">
              <a:lumMod val="90000"/>
              <a:lumOff val="10000"/>
            </a:schemeClr>
          </a:solidFill>
          <a:uFillTx/>
          <a:latin typeface="Arial"/>
          <a:ea typeface="Arial"/>
          <a:cs typeface="Arial"/>
          <a:sym typeface="Arial"/>
        </a:defRPr>
      </a:lvl1pPr>
      <a:lvl2pPr marL="772896" marR="0" indent="-436854" algn="l" defTabSz="914400" rtl="0" eaLnBrk="1" latinLnBrk="0" hangingPunct="1">
        <a:lnSpc>
          <a:spcPct val="100000"/>
        </a:lnSpc>
        <a:spcBef>
          <a:spcPts val="1060"/>
        </a:spcBef>
        <a:spcAft>
          <a:spcPts val="0"/>
        </a:spcAft>
        <a:buClr>
          <a:schemeClr val="accent1"/>
        </a:buClr>
        <a:buSzPct val="120000"/>
        <a:buFont typeface="Arial"/>
        <a:buChar char="–"/>
        <a:tabLst/>
        <a:defRPr sz="2400" b="0" i="0" u="none" strike="noStrike" kern="1200" cap="none" spc="0" baseline="0">
          <a:solidFill>
            <a:schemeClr val="tx1">
              <a:lumMod val="90000"/>
              <a:lumOff val="10000"/>
            </a:schemeClr>
          </a:solidFill>
          <a:uFillTx/>
          <a:latin typeface="Arial"/>
          <a:ea typeface="Arial"/>
          <a:cs typeface="Arial"/>
          <a:sym typeface="Arial"/>
        </a:defRPr>
      </a:lvl2pPr>
      <a:lvl3pPr marL="1094536" marR="0" indent="-374446" algn="l" defTabSz="914400" rtl="0" eaLnBrk="1" latinLnBrk="0" hangingPunct="1">
        <a:lnSpc>
          <a:spcPct val="100000"/>
        </a:lnSpc>
        <a:spcBef>
          <a:spcPts val="1060"/>
        </a:spcBef>
        <a:spcAft>
          <a:spcPts val="0"/>
        </a:spcAft>
        <a:buClr>
          <a:schemeClr val="accent1"/>
        </a:buClr>
        <a:buSzPct val="120000"/>
        <a:buFont typeface="Arial"/>
        <a:buChar char="–"/>
        <a:tabLst/>
        <a:defRPr sz="2400" b="0" i="0" u="none" strike="noStrike" kern="1200" cap="none" spc="0" baseline="0">
          <a:solidFill>
            <a:schemeClr val="tx1">
              <a:lumMod val="90000"/>
              <a:lumOff val="10000"/>
            </a:schemeClr>
          </a:solidFill>
          <a:uFillTx/>
          <a:latin typeface="Arial"/>
          <a:ea typeface="Arial"/>
          <a:cs typeface="Arial"/>
          <a:sym typeface="Arial"/>
        </a:defRPr>
      </a:lvl3pPr>
      <a:lvl4pPr marL="1436688" marR="0" indent="-361950" algn="l" defTabSz="914400" rtl="0" eaLnBrk="1" latinLnBrk="0" hangingPunct="1">
        <a:lnSpc>
          <a:spcPct val="100000"/>
        </a:lnSpc>
        <a:spcBef>
          <a:spcPts val="1060"/>
        </a:spcBef>
        <a:spcAft>
          <a:spcPts val="0"/>
        </a:spcAft>
        <a:buClr>
          <a:schemeClr val="accent1"/>
        </a:buClr>
        <a:buSzPct val="100000"/>
        <a:buFont typeface="Arial"/>
        <a:buChar char="–"/>
        <a:tabLst/>
        <a:defRPr sz="2400" b="0" i="0" u="none" strike="noStrike" kern="1200" cap="none" spc="0" baseline="0">
          <a:solidFill>
            <a:schemeClr val="tx1">
              <a:lumMod val="90000"/>
              <a:lumOff val="10000"/>
            </a:schemeClr>
          </a:solidFill>
          <a:uFillTx/>
          <a:latin typeface="Arial"/>
          <a:ea typeface="Arial"/>
          <a:cs typeface="Arial"/>
          <a:sym typeface="Arial"/>
        </a:defRPr>
      </a:lvl4pPr>
      <a:lvl5pPr marL="1792288" marR="0" indent="-355600" algn="l" defTabSz="914400" rtl="0" eaLnBrk="1" latinLnBrk="0" hangingPunct="1">
        <a:lnSpc>
          <a:spcPct val="100000"/>
        </a:lnSpc>
        <a:spcBef>
          <a:spcPts val="1060"/>
        </a:spcBef>
        <a:spcAft>
          <a:spcPts val="0"/>
        </a:spcAft>
        <a:buClr>
          <a:schemeClr val="accent1"/>
        </a:buClr>
        <a:buSzPct val="100000"/>
        <a:buFont typeface="Arial"/>
        <a:buChar char="»"/>
        <a:tabLst/>
        <a:defRPr sz="2400" b="0" i="0" u="none" strike="noStrike" kern="1200" cap="none" spc="0" baseline="0">
          <a:solidFill>
            <a:schemeClr val="tx1">
              <a:lumMod val="90000"/>
              <a:lumOff val="10000"/>
            </a:schemeClr>
          </a:solidFill>
          <a:uFillTx/>
          <a:latin typeface="Arial"/>
          <a:ea typeface="Arial"/>
          <a:cs typeface="Arial"/>
          <a:sym typeface="Arial"/>
        </a:defRPr>
      </a:lvl5pPr>
      <a:lvl6pPr marL="3353218" marR="0" indent="-304837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»"/>
        <a:tabLst/>
        <a:defRPr sz="2600" b="0" i="0" u="none" strike="noStrike" cap="none" spc="0" baseline="0">
          <a:solidFill>
            <a:srgbClr val="353535"/>
          </a:solidFill>
          <a:uFillTx/>
          <a:latin typeface="Arial"/>
          <a:ea typeface="Arial"/>
          <a:cs typeface="Arial"/>
          <a:sym typeface="Arial"/>
        </a:defRPr>
      </a:lvl6pPr>
      <a:lvl7pPr marL="3962894" marR="0" indent="-304837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»"/>
        <a:tabLst/>
        <a:defRPr sz="2600" b="0" i="0" u="none" strike="noStrike" cap="none" spc="0" baseline="0">
          <a:solidFill>
            <a:srgbClr val="353535"/>
          </a:solidFill>
          <a:uFillTx/>
          <a:latin typeface="Arial"/>
          <a:ea typeface="Arial"/>
          <a:cs typeface="Arial"/>
          <a:sym typeface="Arial"/>
        </a:defRPr>
      </a:lvl7pPr>
      <a:lvl8pPr marL="4572572" marR="0" indent="-304837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»"/>
        <a:tabLst/>
        <a:defRPr sz="2600" b="0" i="0" u="none" strike="noStrike" cap="none" spc="0" baseline="0">
          <a:solidFill>
            <a:srgbClr val="353535"/>
          </a:solidFill>
          <a:uFillTx/>
          <a:latin typeface="Arial"/>
          <a:ea typeface="Arial"/>
          <a:cs typeface="Arial"/>
          <a:sym typeface="Arial"/>
        </a:defRPr>
      </a:lvl8pPr>
      <a:lvl9pPr marL="5182248" marR="0" indent="-304837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»"/>
        <a:tabLst/>
        <a:defRPr sz="2600" b="0" i="0" u="none" strike="noStrike" cap="none" spc="0" baseline="0">
          <a:solidFill>
            <a:srgbClr val="353535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609676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21935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829029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243870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304838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3658056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426773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487741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73">
          <p15:clr>
            <a:srgbClr val="F26B43"/>
          </p15:clr>
        </p15:guide>
        <p15:guide id="2" pos="434">
          <p15:clr>
            <a:srgbClr val="F26B43"/>
          </p15:clr>
        </p15:guide>
        <p15:guide id="3" pos="8099">
          <p15:clr>
            <a:srgbClr val="F26B43"/>
          </p15:clr>
        </p15:guide>
        <p15:guide id="4" orient="horz" pos="4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E63A31-2625-46B1-A370-BDCAC90F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459" y="1937792"/>
            <a:ext cx="10909214" cy="2448272"/>
          </a:xfrm>
        </p:spPr>
        <p:txBody>
          <a:bodyPr/>
          <a:lstStyle/>
          <a:p>
            <a:br>
              <a:rPr lang="sv-SE" sz="4400" dirty="0"/>
            </a:br>
            <a:r>
              <a:rPr lang="sv-SE" sz="4400" dirty="0"/>
              <a:t>Säkerställa genomförande av </a:t>
            </a:r>
            <a:br>
              <a:rPr lang="sv-SE" sz="4400" dirty="0"/>
            </a:br>
            <a:r>
              <a:rPr lang="sv-SE" sz="4400" dirty="0"/>
              <a:t>ESF+-projekt som identifieras inom ramen för förbundens beredningsstruktur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546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F67C88CA-CED4-4681-A24A-AC0D34A3489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1" r="15401"/>
          <a:stretch>
            <a:fillRect/>
          </a:stretch>
        </p:blipFill>
        <p:spPr/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28F8846-7399-462D-B478-DC9CADF1713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sv-SE" dirty="0"/>
              <a:t>Utvidgade arbetsuppgifter för parterna i beredningsgruppen</a:t>
            </a:r>
          </a:p>
          <a:p>
            <a:r>
              <a:rPr lang="sv-S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Vid kartläggning av målgruppens behov</a:t>
            </a:r>
          </a:p>
          <a:p>
            <a:pPr lvl="1"/>
            <a:r>
              <a:rPr lang="sv-S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Insatser som kan finansieras av förbund</a:t>
            </a:r>
          </a:p>
          <a:p>
            <a:pPr lvl="1"/>
            <a:r>
              <a:rPr lang="sv-SE" dirty="0"/>
              <a:t>Insatser som kan finansieras av ESF+</a:t>
            </a:r>
          </a:p>
          <a:p>
            <a:r>
              <a:rPr lang="sv-S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Två separata processer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EC4ED0E-7B84-47A5-89A2-D38A9566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Identifiera behov av ESF+-projekt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C469268-21DC-4AA2-8771-2E9863EB438D}"/>
              </a:ext>
            </a:extLst>
          </p:cNvPr>
          <p:cNvSpPr/>
          <p:nvPr/>
        </p:nvSpPr>
        <p:spPr>
          <a:xfrm>
            <a:off x="11352954" y="1763331"/>
            <a:ext cx="1015960" cy="3493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59994" tIns="159994" rIns="159994" bIns="159994" numCol="1" spcCol="38100" rtlCol="0" anchor="ctr">
            <a:noAutofit/>
          </a:bodyPr>
          <a:lstStyle/>
          <a:p>
            <a:pPr defTabSz="1015990"/>
            <a:r>
              <a:rPr lang="sv-SE" sz="2000" dirty="0">
                <a:solidFill>
                  <a:srgbClr val="000000"/>
                </a:solidFill>
                <a:latin typeface="+mj-lt"/>
              </a:rPr>
              <a:t>ESF+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2C80942-3526-4AB7-844F-333A04079B1D}"/>
              </a:ext>
            </a:extLst>
          </p:cNvPr>
          <p:cNvSpPr/>
          <p:nvPr/>
        </p:nvSpPr>
        <p:spPr>
          <a:xfrm>
            <a:off x="11223943" y="2421807"/>
            <a:ext cx="1273982" cy="4165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59994" tIns="159994" rIns="159994" bIns="159994" numCol="1" spcCol="38100" rtlCol="0" anchor="ctr">
            <a:noAutofit/>
          </a:bodyPr>
          <a:lstStyle/>
          <a:p>
            <a:pPr defTabSz="1015990"/>
            <a:r>
              <a:rPr lang="sv-SE" sz="2000" dirty="0">
                <a:solidFill>
                  <a:srgbClr val="000000"/>
                </a:solidFill>
                <a:latin typeface="+mj-lt"/>
              </a:rPr>
              <a:t>Finsam</a:t>
            </a:r>
          </a:p>
        </p:txBody>
      </p:sp>
    </p:spTree>
    <p:extLst>
      <p:ext uri="{BB962C8B-B14F-4D97-AF65-F5344CB8AC3E}">
        <p14:creationId xmlns:p14="http://schemas.microsoft.com/office/powerpoint/2010/main" val="3553157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l: femhörning 15">
            <a:extLst>
              <a:ext uri="{FF2B5EF4-FFF2-40B4-BE49-F238E27FC236}">
                <a16:creationId xmlns:a16="http://schemas.microsoft.com/office/drawing/2014/main" id="{A0985A71-E4BA-4CB9-BC4C-6781050973D7}"/>
              </a:ext>
            </a:extLst>
          </p:cNvPr>
          <p:cNvSpPr/>
          <p:nvPr/>
        </p:nvSpPr>
        <p:spPr>
          <a:xfrm>
            <a:off x="686839" y="384569"/>
            <a:ext cx="2485971" cy="1368783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2" tIns="71983" rIns="35992" bIns="719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91"/>
            <a:r>
              <a:rPr lang="sv-SE" sz="1400" b="1" dirty="0">
                <a:solidFill>
                  <a:srgbClr val="1E1E1E">
                    <a:lumMod val="90000"/>
                    <a:lumOff val="10000"/>
                  </a:srgbClr>
                </a:solidFill>
                <a:latin typeface="Arial" panose="020B0604020202020204"/>
              </a:rPr>
              <a:t>Beredningsgruppen</a:t>
            </a:r>
          </a:p>
          <a:p>
            <a:pPr defTabSz="914391"/>
            <a:r>
              <a:rPr lang="sv-SE" sz="1400" b="1" dirty="0">
                <a:solidFill>
                  <a:srgbClr val="1E1E1E">
                    <a:lumMod val="90000"/>
                    <a:lumOff val="10000"/>
                  </a:srgbClr>
                </a:solidFill>
                <a:latin typeface="Arial" panose="020B0604020202020204"/>
              </a:rPr>
              <a:t>kartlägger målgruppens behov och identifierar behov av insatser för finansiell samordning</a:t>
            </a:r>
          </a:p>
        </p:txBody>
      </p:sp>
      <p:sp>
        <p:nvSpPr>
          <p:cNvPr id="20" name="Pil: femhörning 19">
            <a:extLst>
              <a:ext uri="{FF2B5EF4-FFF2-40B4-BE49-F238E27FC236}">
                <a16:creationId xmlns:a16="http://schemas.microsoft.com/office/drawing/2014/main" id="{40CB4587-68AC-43DD-9A78-1C25F2F0CAF8}"/>
              </a:ext>
            </a:extLst>
          </p:cNvPr>
          <p:cNvSpPr/>
          <p:nvPr/>
        </p:nvSpPr>
        <p:spPr>
          <a:xfrm>
            <a:off x="686840" y="5314584"/>
            <a:ext cx="2255466" cy="1368783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2" tIns="71983" rIns="35992" bIns="719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91"/>
            <a:r>
              <a:rPr lang="sv-SE" sz="1400" b="1" dirty="0">
                <a:solidFill>
                  <a:srgbClr val="1E1E1E">
                    <a:lumMod val="90000"/>
                    <a:lumOff val="10000"/>
                  </a:srgbClr>
                </a:solidFill>
                <a:latin typeface="Arial" panose="020B0604020202020204"/>
              </a:rPr>
              <a:t>Beredningsgruppen</a:t>
            </a:r>
          </a:p>
          <a:p>
            <a:pPr defTabSz="914391"/>
            <a:r>
              <a:rPr lang="sv-SE" sz="1400" b="1" dirty="0">
                <a:solidFill>
                  <a:srgbClr val="1E1E1E">
                    <a:lumMod val="90000"/>
                    <a:lumOff val="10000"/>
                  </a:srgbClr>
                </a:solidFill>
                <a:latin typeface="Arial" panose="020B0604020202020204"/>
              </a:rPr>
              <a:t>kartlägger målgruppens behov och identifierar behov av ESF+-projekt</a:t>
            </a:r>
          </a:p>
        </p:txBody>
      </p:sp>
      <p:sp>
        <p:nvSpPr>
          <p:cNvPr id="8" name="Pil: femhörning 7">
            <a:extLst>
              <a:ext uri="{FF2B5EF4-FFF2-40B4-BE49-F238E27FC236}">
                <a16:creationId xmlns:a16="http://schemas.microsoft.com/office/drawing/2014/main" id="{CD911D91-A141-48A5-8166-559C07E9F64D}"/>
              </a:ext>
            </a:extLst>
          </p:cNvPr>
          <p:cNvSpPr/>
          <p:nvPr/>
        </p:nvSpPr>
        <p:spPr>
          <a:xfrm>
            <a:off x="2522749" y="5346736"/>
            <a:ext cx="1500304" cy="133663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2" tIns="71983" rIns="35992" bIns="719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91"/>
            <a:r>
              <a:rPr lang="sv-SE" sz="1400" b="1" dirty="0">
                <a:solidFill>
                  <a:srgbClr val="1E1E1E">
                    <a:lumMod val="90000"/>
                    <a:lumOff val="10000"/>
                  </a:srgbClr>
                </a:solidFill>
                <a:latin typeface="Arial" panose="020B0604020202020204"/>
              </a:rPr>
              <a:t>Parterna utformar projektidé och förankrar</a:t>
            </a:r>
          </a:p>
          <a:p>
            <a:pPr defTabSz="914391"/>
            <a:r>
              <a:rPr lang="sv-SE" sz="1400" b="1" dirty="0">
                <a:solidFill>
                  <a:srgbClr val="1E1E1E">
                    <a:lumMod val="90000"/>
                    <a:lumOff val="10000"/>
                  </a:srgbClr>
                </a:solidFill>
                <a:latin typeface="Arial" panose="020B0604020202020204"/>
              </a:rPr>
              <a:t>internt</a:t>
            </a:r>
          </a:p>
        </p:txBody>
      </p:sp>
      <p:sp>
        <p:nvSpPr>
          <p:cNvPr id="15" name="Pil: femhörning 14">
            <a:extLst>
              <a:ext uri="{FF2B5EF4-FFF2-40B4-BE49-F238E27FC236}">
                <a16:creationId xmlns:a16="http://schemas.microsoft.com/office/drawing/2014/main" id="{EEF573DE-E8EE-47E2-A76E-8029248C19D4}"/>
              </a:ext>
            </a:extLst>
          </p:cNvPr>
          <p:cNvSpPr/>
          <p:nvPr/>
        </p:nvSpPr>
        <p:spPr>
          <a:xfrm>
            <a:off x="3602160" y="5353243"/>
            <a:ext cx="1917273" cy="133663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2" tIns="71983" rIns="35992" bIns="719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91"/>
            <a:r>
              <a:rPr lang="sv-SE" sz="1400" b="1" dirty="0">
                <a:solidFill>
                  <a:srgbClr val="1E1E1E">
                    <a:lumMod val="90000"/>
                    <a:lumOff val="10000"/>
                  </a:srgbClr>
                </a:solidFill>
                <a:latin typeface="Arial" panose="020B0604020202020204"/>
              </a:rPr>
              <a:t>Parterna</a:t>
            </a:r>
          </a:p>
          <a:p>
            <a:pPr defTabSz="914391"/>
            <a:r>
              <a:rPr lang="sv-SE" sz="1400" b="1" dirty="0">
                <a:solidFill>
                  <a:srgbClr val="1E1E1E">
                    <a:lumMod val="90000"/>
                    <a:lumOff val="10000"/>
                  </a:srgbClr>
                </a:solidFill>
                <a:latin typeface="Arial" panose="020B0604020202020204"/>
              </a:rPr>
              <a:t>kommer överens om projektägare och medfinansiärer</a:t>
            </a:r>
          </a:p>
        </p:txBody>
      </p:sp>
      <p:sp>
        <p:nvSpPr>
          <p:cNvPr id="19" name="Pil: femhörning 18">
            <a:extLst>
              <a:ext uri="{FF2B5EF4-FFF2-40B4-BE49-F238E27FC236}">
                <a16:creationId xmlns:a16="http://schemas.microsoft.com/office/drawing/2014/main" id="{81A4A1F5-D467-4839-A831-BA9160F170E3}"/>
              </a:ext>
            </a:extLst>
          </p:cNvPr>
          <p:cNvSpPr/>
          <p:nvPr/>
        </p:nvSpPr>
        <p:spPr>
          <a:xfrm>
            <a:off x="3100804" y="412492"/>
            <a:ext cx="2160303" cy="134086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2" tIns="71983" rIns="35992" bIns="719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91"/>
            <a:r>
              <a:rPr lang="sv-SE" sz="1400" b="1" dirty="0">
                <a:solidFill>
                  <a:srgbClr val="1E1E1E">
                    <a:lumMod val="90000"/>
                    <a:lumOff val="10000"/>
                  </a:srgbClr>
                </a:solidFill>
                <a:latin typeface="Arial" panose="020B0604020202020204"/>
              </a:rPr>
              <a:t>Parterna utformar insats och förankrar internt</a:t>
            </a:r>
          </a:p>
        </p:txBody>
      </p:sp>
      <p:sp>
        <p:nvSpPr>
          <p:cNvPr id="21" name="Pil: femhörning 20">
            <a:extLst>
              <a:ext uri="{FF2B5EF4-FFF2-40B4-BE49-F238E27FC236}">
                <a16:creationId xmlns:a16="http://schemas.microsoft.com/office/drawing/2014/main" id="{8923E7C4-DD23-4EAD-85DD-A8E9DE804055}"/>
              </a:ext>
            </a:extLst>
          </p:cNvPr>
          <p:cNvSpPr/>
          <p:nvPr/>
        </p:nvSpPr>
        <p:spPr>
          <a:xfrm>
            <a:off x="5268453" y="411202"/>
            <a:ext cx="2062285" cy="134086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2" tIns="71983" rIns="35992" bIns="719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91"/>
            <a:r>
              <a:rPr lang="sv-SE" sz="1400" b="1" dirty="0">
                <a:solidFill>
                  <a:srgbClr val="1E1E1E">
                    <a:lumMod val="90000"/>
                    <a:lumOff val="10000"/>
                  </a:srgbClr>
                </a:solidFill>
                <a:latin typeface="Arial" panose="020B0604020202020204"/>
              </a:rPr>
              <a:t>Parterna kommer överens om ansvarsfördelning</a:t>
            </a:r>
          </a:p>
        </p:txBody>
      </p:sp>
      <p:sp>
        <p:nvSpPr>
          <p:cNvPr id="5" name="Pil: femhörning 4">
            <a:extLst>
              <a:ext uri="{FF2B5EF4-FFF2-40B4-BE49-F238E27FC236}">
                <a16:creationId xmlns:a16="http://schemas.microsoft.com/office/drawing/2014/main" id="{8B8DBF08-C36F-4784-B11C-CBDC5D8066F8}"/>
              </a:ext>
            </a:extLst>
          </p:cNvPr>
          <p:cNvSpPr/>
          <p:nvPr/>
        </p:nvSpPr>
        <p:spPr>
          <a:xfrm>
            <a:off x="7347087" y="443608"/>
            <a:ext cx="1949116" cy="130845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2" tIns="71983" rIns="35992" bIns="719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91"/>
            <a:r>
              <a:rPr lang="sv-SE" sz="1400" b="1" dirty="0">
                <a:solidFill>
                  <a:srgbClr val="1E1E1E">
                    <a:lumMod val="90000"/>
                    <a:lumOff val="10000"/>
                  </a:srgbClr>
                </a:solidFill>
                <a:latin typeface="Arial" panose="020B0604020202020204"/>
              </a:rPr>
              <a:t>Styrelse fattar beslut om finansiering</a:t>
            </a:r>
          </a:p>
        </p:txBody>
      </p:sp>
      <p:sp>
        <p:nvSpPr>
          <p:cNvPr id="7" name="Pil: femhörning 6">
            <a:extLst>
              <a:ext uri="{FF2B5EF4-FFF2-40B4-BE49-F238E27FC236}">
                <a16:creationId xmlns:a16="http://schemas.microsoft.com/office/drawing/2014/main" id="{A46F68D0-955C-4440-B16D-EA95037FC3FF}"/>
              </a:ext>
            </a:extLst>
          </p:cNvPr>
          <p:cNvSpPr/>
          <p:nvPr/>
        </p:nvSpPr>
        <p:spPr>
          <a:xfrm>
            <a:off x="11614016" y="384568"/>
            <a:ext cx="1867418" cy="636366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2" tIns="71983" rIns="35992" bIns="719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91">
              <a:spcAft>
                <a:spcPts val="600"/>
              </a:spcAft>
            </a:pPr>
            <a:r>
              <a:rPr lang="sv-SE" b="1" dirty="0">
                <a:solidFill>
                  <a:srgbClr val="393939"/>
                </a:solidFill>
                <a:latin typeface="arial" panose="020B0604020202020204" pitchFamily="34" charset="0"/>
              </a:rPr>
              <a:t>Mål:</a:t>
            </a:r>
          </a:p>
          <a:p>
            <a:pPr algn="ctr" defTabSz="914391">
              <a:spcAft>
                <a:spcPts val="600"/>
              </a:spcAft>
            </a:pPr>
            <a:r>
              <a:rPr lang="sv-SE" sz="1400" b="1" dirty="0">
                <a:solidFill>
                  <a:srgbClr val="393939"/>
                </a:solidFill>
                <a:latin typeface="arial" panose="020B0604020202020204" pitchFamily="34" charset="0"/>
              </a:rPr>
              <a:t>Målgruppen får tillgång till samordnade  rehabiliterings-insatser</a:t>
            </a:r>
          </a:p>
          <a:p>
            <a:pPr algn="ctr" defTabSz="914391">
              <a:spcAft>
                <a:spcPts val="600"/>
              </a:spcAft>
            </a:pPr>
            <a:endParaRPr lang="sv-SE" sz="1600" b="1" dirty="0">
              <a:solidFill>
                <a:srgbClr val="1E1E1E">
                  <a:lumMod val="90000"/>
                  <a:lumOff val="10000"/>
                </a:srgbClr>
              </a:solidFill>
              <a:latin typeface="Arial" panose="020B0604020202020204"/>
            </a:endParaRPr>
          </a:p>
        </p:txBody>
      </p:sp>
      <p:sp>
        <p:nvSpPr>
          <p:cNvPr id="14" name="Pil: femhörning 13">
            <a:extLst>
              <a:ext uri="{FF2B5EF4-FFF2-40B4-BE49-F238E27FC236}">
                <a16:creationId xmlns:a16="http://schemas.microsoft.com/office/drawing/2014/main" id="{D99FFA62-C255-4CFF-AA84-2D135DFF0E8B}"/>
              </a:ext>
            </a:extLst>
          </p:cNvPr>
          <p:cNvSpPr/>
          <p:nvPr/>
        </p:nvSpPr>
        <p:spPr>
          <a:xfrm>
            <a:off x="9312342" y="398531"/>
            <a:ext cx="1949116" cy="1310645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2" tIns="71983" rIns="35992" bIns="719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91"/>
            <a:r>
              <a:rPr lang="sv-SE" sz="1400" b="1" dirty="0">
                <a:solidFill>
                  <a:srgbClr val="1E1E1E">
                    <a:lumMod val="90000"/>
                    <a:lumOff val="10000"/>
                  </a:srgbClr>
                </a:solidFill>
                <a:latin typeface="Arial" panose="020B0604020202020204"/>
              </a:rPr>
              <a:t>Parterna genomför insatsen</a:t>
            </a:r>
          </a:p>
        </p:txBody>
      </p:sp>
      <p:sp>
        <p:nvSpPr>
          <p:cNvPr id="27" name="Pil: femhörning 26">
            <a:extLst>
              <a:ext uri="{FF2B5EF4-FFF2-40B4-BE49-F238E27FC236}">
                <a16:creationId xmlns:a16="http://schemas.microsoft.com/office/drawing/2014/main" id="{7DD12371-F3BA-4B6F-A882-BF1FD7DC2895}"/>
              </a:ext>
            </a:extLst>
          </p:cNvPr>
          <p:cNvSpPr/>
          <p:nvPr/>
        </p:nvSpPr>
        <p:spPr>
          <a:xfrm>
            <a:off x="683242" y="1951256"/>
            <a:ext cx="10895057" cy="56265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2" tIns="71983" rIns="35992" bIns="719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91">
              <a:spcAft>
                <a:spcPts val="600"/>
              </a:spcAft>
            </a:pPr>
            <a:r>
              <a:rPr lang="sv-SE" sz="1600" b="1" dirty="0">
                <a:solidFill>
                  <a:srgbClr val="1E1E1E">
                    <a:lumMod val="90000"/>
                    <a:lumOff val="10000"/>
                  </a:srgbClr>
                </a:solidFill>
                <a:latin typeface="Arial" panose="020B0604020202020204"/>
              </a:rPr>
              <a:t>Finansiering enligt Lag om finansiell samordning av rehabiliteringsinsatser</a:t>
            </a:r>
          </a:p>
        </p:txBody>
      </p:sp>
      <p:sp>
        <p:nvSpPr>
          <p:cNvPr id="26" name="Pil: femhörning 25">
            <a:extLst>
              <a:ext uri="{FF2B5EF4-FFF2-40B4-BE49-F238E27FC236}">
                <a16:creationId xmlns:a16="http://schemas.microsoft.com/office/drawing/2014/main" id="{D093FC58-58DC-40AC-A2B1-98F4D2D92FE8}"/>
              </a:ext>
            </a:extLst>
          </p:cNvPr>
          <p:cNvSpPr/>
          <p:nvPr/>
        </p:nvSpPr>
        <p:spPr>
          <a:xfrm>
            <a:off x="5116134" y="4487299"/>
            <a:ext cx="6462165" cy="56265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2" tIns="71983" rIns="35992" bIns="719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91">
              <a:spcAft>
                <a:spcPts val="600"/>
              </a:spcAft>
            </a:pPr>
            <a:r>
              <a:rPr lang="sv-SE" sz="1600" b="1" dirty="0">
                <a:solidFill>
                  <a:srgbClr val="1E1E1E">
                    <a:lumMod val="90000"/>
                    <a:lumOff val="10000"/>
                  </a:srgbClr>
                </a:solidFill>
                <a:latin typeface="Arial" panose="020B0604020202020204"/>
              </a:rPr>
              <a:t>Parternas arbete utanför beredningsstrukturen</a:t>
            </a:r>
          </a:p>
        </p:txBody>
      </p:sp>
      <p:sp>
        <p:nvSpPr>
          <p:cNvPr id="25" name="Pil: femhörning 24">
            <a:extLst>
              <a:ext uri="{FF2B5EF4-FFF2-40B4-BE49-F238E27FC236}">
                <a16:creationId xmlns:a16="http://schemas.microsoft.com/office/drawing/2014/main" id="{922358E4-1386-4181-A18E-0016576FA067}"/>
              </a:ext>
            </a:extLst>
          </p:cNvPr>
          <p:cNvSpPr/>
          <p:nvPr/>
        </p:nvSpPr>
        <p:spPr>
          <a:xfrm>
            <a:off x="680797" y="4478606"/>
            <a:ext cx="4718131" cy="56081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2" tIns="71983" rIns="35992" bIns="719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91">
              <a:spcAft>
                <a:spcPts val="600"/>
              </a:spcAft>
            </a:pPr>
            <a:r>
              <a:rPr lang="sv-SE" sz="1600" b="1" dirty="0">
                <a:solidFill>
                  <a:srgbClr val="1E1E1E">
                    <a:lumMod val="90000"/>
                    <a:lumOff val="10000"/>
                  </a:srgbClr>
                </a:solidFill>
                <a:latin typeface="Arial" panose="020B0604020202020204"/>
              </a:rPr>
              <a:t>Samordningsförbundens beredningsstruktur</a:t>
            </a:r>
          </a:p>
        </p:txBody>
      </p:sp>
      <p:sp>
        <p:nvSpPr>
          <p:cNvPr id="10" name="Pil: femhörning 9">
            <a:extLst>
              <a:ext uri="{FF2B5EF4-FFF2-40B4-BE49-F238E27FC236}">
                <a16:creationId xmlns:a16="http://schemas.microsoft.com/office/drawing/2014/main" id="{08CEC868-13CA-4346-A4C3-6A94E1ABFF6B}"/>
              </a:ext>
            </a:extLst>
          </p:cNvPr>
          <p:cNvSpPr/>
          <p:nvPr/>
        </p:nvSpPr>
        <p:spPr>
          <a:xfrm>
            <a:off x="5341602" y="5389057"/>
            <a:ext cx="1486773" cy="131159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2" tIns="71983" rIns="35992" bIns="719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91">
              <a:spcAft>
                <a:spcPts val="600"/>
              </a:spcAft>
            </a:pPr>
            <a:r>
              <a:rPr lang="sv-SE" sz="1400" b="1" dirty="0">
                <a:solidFill>
                  <a:srgbClr val="1E1E1E">
                    <a:lumMod val="90000"/>
                    <a:lumOff val="10000"/>
                  </a:srgbClr>
                </a:solidFill>
                <a:latin typeface="Arial" panose="020B0604020202020204"/>
              </a:rPr>
              <a:t>Projektägare formulerar ansökan</a:t>
            </a:r>
          </a:p>
        </p:txBody>
      </p:sp>
      <p:sp>
        <p:nvSpPr>
          <p:cNvPr id="6" name="Pil: femhörning 5">
            <a:extLst>
              <a:ext uri="{FF2B5EF4-FFF2-40B4-BE49-F238E27FC236}">
                <a16:creationId xmlns:a16="http://schemas.microsoft.com/office/drawing/2014/main" id="{6098F7A9-07E8-4DB2-B193-FF8CE06AC6AF}"/>
              </a:ext>
            </a:extLst>
          </p:cNvPr>
          <p:cNvSpPr/>
          <p:nvPr/>
        </p:nvSpPr>
        <p:spPr>
          <a:xfrm>
            <a:off x="6554404" y="5382549"/>
            <a:ext cx="1736329" cy="1311591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2" tIns="71983" rIns="35992" bIns="719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91">
              <a:spcAft>
                <a:spcPts val="600"/>
              </a:spcAft>
            </a:pPr>
            <a:r>
              <a:rPr lang="sv-SE" sz="1400" b="1" dirty="0">
                <a:solidFill>
                  <a:srgbClr val="1E1E1E">
                    <a:lumMod val="90000"/>
                    <a:lumOff val="10000"/>
                  </a:srgbClr>
                </a:solidFill>
                <a:latin typeface="Arial" panose="020B0604020202020204"/>
              </a:rPr>
              <a:t>Respektive part fattar beslut om projektansökan</a:t>
            </a:r>
          </a:p>
        </p:txBody>
      </p:sp>
      <p:sp>
        <p:nvSpPr>
          <p:cNvPr id="22" name="Pil: femhörning 21">
            <a:extLst>
              <a:ext uri="{FF2B5EF4-FFF2-40B4-BE49-F238E27FC236}">
                <a16:creationId xmlns:a16="http://schemas.microsoft.com/office/drawing/2014/main" id="{76F3372D-15FF-4CAC-B595-25B73234D1B4}"/>
              </a:ext>
            </a:extLst>
          </p:cNvPr>
          <p:cNvSpPr/>
          <p:nvPr/>
        </p:nvSpPr>
        <p:spPr>
          <a:xfrm>
            <a:off x="8066309" y="5382550"/>
            <a:ext cx="1566103" cy="1302128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2" tIns="71983" rIns="35992" bIns="719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91">
              <a:spcAft>
                <a:spcPts val="600"/>
              </a:spcAft>
            </a:pPr>
            <a:r>
              <a:rPr lang="sv-SE" sz="1400" b="1" dirty="0">
                <a:solidFill>
                  <a:srgbClr val="1E1E1E">
                    <a:lumMod val="90000"/>
                    <a:lumOff val="10000"/>
                  </a:srgbClr>
                </a:solidFill>
                <a:latin typeface="Arial" panose="020B0604020202020204"/>
              </a:rPr>
              <a:t>Projektägare skickar in ansökan</a:t>
            </a:r>
          </a:p>
        </p:txBody>
      </p:sp>
      <p:sp>
        <p:nvSpPr>
          <p:cNvPr id="23" name="Pil: femhörning 22">
            <a:extLst>
              <a:ext uri="{FF2B5EF4-FFF2-40B4-BE49-F238E27FC236}">
                <a16:creationId xmlns:a16="http://schemas.microsoft.com/office/drawing/2014/main" id="{21FB9884-156A-4188-A81F-2D710622BABC}"/>
              </a:ext>
            </a:extLst>
          </p:cNvPr>
          <p:cNvSpPr/>
          <p:nvPr/>
        </p:nvSpPr>
        <p:spPr>
          <a:xfrm>
            <a:off x="9358706" y="5389056"/>
            <a:ext cx="1318425" cy="1294311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prstDash val="sysDash"/>
          </a:ln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2" tIns="71983" rIns="35992" bIns="719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91">
              <a:spcAft>
                <a:spcPts val="600"/>
              </a:spcAft>
            </a:pPr>
            <a:r>
              <a:rPr lang="sv-SE" sz="1400" b="1" dirty="0">
                <a:solidFill>
                  <a:srgbClr val="1E1E1E"/>
                </a:solidFill>
                <a:latin typeface="Arial" panose="020B0604020202020204"/>
              </a:rPr>
              <a:t>ESF-rådet fattar beslut</a:t>
            </a:r>
          </a:p>
        </p:txBody>
      </p:sp>
      <p:sp>
        <p:nvSpPr>
          <p:cNvPr id="24" name="Pil: femhörning 23">
            <a:extLst>
              <a:ext uri="{FF2B5EF4-FFF2-40B4-BE49-F238E27FC236}">
                <a16:creationId xmlns:a16="http://schemas.microsoft.com/office/drawing/2014/main" id="{F847566C-205D-4826-94C6-B8AF0C473B1A}"/>
              </a:ext>
            </a:extLst>
          </p:cNvPr>
          <p:cNvSpPr/>
          <p:nvPr/>
        </p:nvSpPr>
        <p:spPr>
          <a:xfrm>
            <a:off x="10371484" y="5382550"/>
            <a:ext cx="1316545" cy="1302128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2" tIns="71983" rIns="35992" bIns="719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91">
              <a:spcAft>
                <a:spcPts val="600"/>
              </a:spcAft>
            </a:pPr>
            <a:r>
              <a:rPr lang="sv-SE" sz="1400" b="1" dirty="0">
                <a:solidFill>
                  <a:srgbClr val="1E1E1E">
                    <a:lumMod val="90000"/>
                    <a:lumOff val="10000"/>
                  </a:srgbClr>
                </a:solidFill>
                <a:latin typeface="Arial" panose="020B0604020202020204"/>
              </a:rPr>
              <a:t>Parterna genomför projektet</a:t>
            </a:r>
          </a:p>
        </p:txBody>
      </p:sp>
    </p:spTree>
    <p:extLst>
      <p:ext uri="{BB962C8B-B14F-4D97-AF65-F5344CB8AC3E}">
        <p14:creationId xmlns:p14="http://schemas.microsoft.com/office/powerpoint/2010/main" val="23756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F5EB4CFA-BB42-4BAB-B60B-AEFF8EDA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14" y="677985"/>
            <a:ext cx="7811980" cy="6264031"/>
          </a:xfrm>
        </p:spPr>
        <p:txBody>
          <a:bodyPr/>
          <a:lstStyle/>
          <a:p>
            <a:r>
              <a:rPr lang="sv-SE" sz="3200" dirty="0"/>
              <a:t>Utveckla rutiner</a:t>
            </a:r>
            <a:r>
              <a:rPr lang="sv-SE" sz="6000" dirty="0"/>
              <a:t> Försäkringskassan som projektägare</a:t>
            </a:r>
            <a:br>
              <a:rPr lang="sv-SE" sz="6000" dirty="0"/>
            </a:br>
            <a:endParaRPr lang="sv-SE" sz="6000" dirty="0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12569529-1C0B-48D6-B644-01DD99565070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8" r="21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238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5C8CF1A-21E9-48BE-B71B-4C10F2D5C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dirty="0"/>
            </a:br>
            <a:br>
              <a:rPr lang="sv-SE" dirty="0"/>
            </a:br>
            <a:r>
              <a:rPr lang="sv-SE" dirty="0"/>
              <a:t>Tack för uppmärksamheten!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878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AB6C60-B6B7-40BE-8CBA-7AD6C75E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209406"/>
            <a:ext cx="11628710" cy="1270266"/>
          </a:xfrm>
        </p:spPr>
        <p:txBody>
          <a:bodyPr/>
          <a:lstStyle/>
          <a:p>
            <a:r>
              <a:rPr lang="sv-SE" dirty="0"/>
              <a:t>Lag om finansiell samordning av rehabiliteringsinsatser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681A4AD-B552-4458-9692-1B25DDC8561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8975" y="1758663"/>
            <a:ext cx="11628710" cy="4247582"/>
          </a:xfrm>
        </p:spPr>
        <p:txBody>
          <a:bodyPr/>
          <a:lstStyle/>
          <a:p>
            <a:r>
              <a:rPr lang="sv-SE" dirty="0"/>
              <a:t>Arbetsförmedlingen, Försäkringskassan, kommuner och regioner kan bilda ett samordningsförbund</a:t>
            </a:r>
          </a:p>
          <a:p>
            <a:r>
              <a:rPr lang="sv-SE" dirty="0"/>
              <a:t>Egen juridisk person som leds av en styrelse</a:t>
            </a:r>
          </a:p>
          <a:p>
            <a:r>
              <a:rPr lang="sv-SE" dirty="0"/>
              <a:t>Förbundets uppgift är att: </a:t>
            </a:r>
          </a:p>
          <a:p>
            <a:pPr lvl="1"/>
            <a:r>
              <a:rPr lang="sv-SE" altLang="sv-SE" dirty="0"/>
              <a:t>Finansiera insatser som parterna utför</a:t>
            </a:r>
          </a:p>
          <a:p>
            <a:pPr lvl="1"/>
            <a:r>
              <a:rPr lang="sv-SE" dirty="0"/>
              <a:t>Stödja parternas samverkan (inte samverka åt parterna)</a:t>
            </a:r>
            <a:endParaRPr lang="sv-SE" alt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649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BCF66E4-987E-4CB8-A2A5-3886DA75516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09" y="2613992"/>
            <a:ext cx="4840287" cy="4840287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CF9F88B-4CC6-481E-AA92-1E84B1DE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45" y="543992"/>
            <a:ext cx="12168188" cy="1270266"/>
          </a:xfrm>
        </p:spPr>
        <p:txBody>
          <a:bodyPr/>
          <a:lstStyle/>
          <a:p>
            <a:br>
              <a:rPr lang="sv-SE" dirty="0"/>
            </a:br>
            <a:r>
              <a:rPr lang="sv-SE" dirty="0"/>
              <a:t>Lag om finansiell samordning av rehabiliteringsinsatser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748CBED-C2B3-4ACC-872E-4160F0D35D2A}"/>
              </a:ext>
            </a:extLst>
          </p:cNvPr>
          <p:cNvSpPr/>
          <p:nvPr/>
        </p:nvSpPr>
        <p:spPr>
          <a:xfrm>
            <a:off x="868413" y="2868088"/>
            <a:ext cx="3673309" cy="17700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44000" tIns="144000" rIns="144000" bIns="144000" numCol="1" spcCol="38100" rtlCol="0" anchor="ctr">
            <a:noAutofit/>
          </a:bodyPr>
          <a:lstStyle/>
          <a:p>
            <a:pPr algn="ctr"/>
            <a:r>
              <a:rPr lang="sv-SE" sz="2400" dirty="0">
                <a:solidFill>
                  <a:srgbClr val="000000"/>
                </a:solidFill>
                <a:latin typeface="+mj-lt"/>
              </a:rPr>
              <a:t>Parterna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+mj-lt"/>
              </a:rPr>
              <a:t> överför medel </a:t>
            </a:r>
            <a:r>
              <a:rPr lang="sv-SE" sz="2400" dirty="0">
                <a:solidFill>
                  <a:srgbClr val="000000"/>
                </a:solidFill>
                <a:latin typeface="+mj-lt"/>
              </a:rPr>
              <a:t>till förbundet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82FD06B-8DE2-460E-A581-3CB04C049DEB}"/>
              </a:ext>
            </a:extLst>
          </p:cNvPr>
          <p:cNvSpPr/>
          <p:nvPr/>
        </p:nvSpPr>
        <p:spPr>
          <a:xfrm>
            <a:off x="9220440" y="2868088"/>
            <a:ext cx="3454880" cy="177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44000" tIns="144000" rIns="144000" bIns="144000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400" b="0" i="0" dirty="0">
                <a:solidFill>
                  <a:srgbClr val="000000"/>
                </a:solidFill>
                <a:effectLst/>
                <a:latin typeface="+mj-lt"/>
              </a:rPr>
              <a:t>Förbundet beslutar om hur medlen ska användas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8390600-0984-486B-B1AF-D1BFF75D0B14}"/>
              </a:ext>
            </a:extLst>
          </p:cNvPr>
          <p:cNvSpPr/>
          <p:nvPr/>
        </p:nvSpPr>
        <p:spPr>
          <a:xfrm>
            <a:off x="9240229" y="5034136"/>
            <a:ext cx="3471374" cy="177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44000" tIns="144000" rIns="144000" bIns="144000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400" b="0" i="0" dirty="0">
                <a:solidFill>
                  <a:srgbClr val="000000"/>
                </a:solidFill>
                <a:effectLst/>
                <a:latin typeface="+mj-lt"/>
              </a:rPr>
              <a:t>Förbundet fördelar medel till parterna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20C1381-4B7F-450E-AC9F-0A95BB9A0562}"/>
              </a:ext>
            </a:extLst>
          </p:cNvPr>
          <p:cNvSpPr/>
          <p:nvPr/>
        </p:nvSpPr>
        <p:spPr>
          <a:xfrm>
            <a:off x="868413" y="5018965"/>
            <a:ext cx="3651690" cy="17700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44000" tIns="144000" rIns="144000" bIns="144000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400" b="0" i="0" dirty="0">
                <a:solidFill>
                  <a:srgbClr val="000000"/>
                </a:solidFill>
                <a:effectLst/>
                <a:latin typeface="+mj-lt"/>
              </a:rPr>
              <a:t>Parterna </a:t>
            </a:r>
            <a:r>
              <a:rPr lang="sv-SE" sz="2400" dirty="0">
                <a:solidFill>
                  <a:srgbClr val="000000"/>
                </a:solidFill>
                <a:latin typeface="+mj-lt"/>
              </a:rPr>
              <a:t>samordnar sina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+mj-lt"/>
              </a:rPr>
              <a:t> insatser för målgruppen</a:t>
            </a:r>
          </a:p>
        </p:txBody>
      </p:sp>
      <p:sp>
        <p:nvSpPr>
          <p:cNvPr id="3" name="Pil: nedåt 2">
            <a:extLst>
              <a:ext uri="{FF2B5EF4-FFF2-40B4-BE49-F238E27FC236}">
                <a16:creationId xmlns:a16="http://schemas.microsoft.com/office/drawing/2014/main" id="{132F4261-C8C8-4CC0-8731-7ADD59F94FE3}"/>
              </a:ext>
            </a:extLst>
          </p:cNvPr>
          <p:cNvSpPr/>
          <p:nvPr/>
        </p:nvSpPr>
        <p:spPr>
          <a:xfrm>
            <a:off x="10651880" y="4622158"/>
            <a:ext cx="648072" cy="54006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44000" tIns="144000" rIns="144000" bIns="14400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b="0" i="0" dirty="0" err="1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876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D6E5B81-1A0E-43F8-97AE-471109C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Uppgifter och ansvar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BC8725A-3F41-4D90-9A3C-57CA933885F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8975" y="1758662"/>
            <a:ext cx="10836622" cy="45716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v-SE" sz="2600" dirty="0">
                <a:latin typeface="Calibri" panose="020F0502020204030204" pitchFamily="34" charset="0"/>
              </a:rPr>
              <a:t>Samordningsförbundet varken övertar eller begränsar parternas ansvar för stöd och förmåner till individer. Parterna behåller sitt ansvar.</a:t>
            </a:r>
          </a:p>
          <a:p>
            <a:pPr>
              <a:defRPr/>
            </a:pPr>
            <a:r>
              <a:rPr lang="sv-SE" sz="2600" dirty="0">
                <a:latin typeface="Calibri" panose="020F0502020204030204" pitchFamily="34" charset="0"/>
              </a:rPr>
              <a:t>Samordningsorganets uppgifter är av övergripande natur och dess beslut avser inte enskilda individer i målgruppen.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843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862ED1-F750-494F-84E7-2F3ACA79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Konsekvenser av gränsdragningsproblematik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A10C32-71CA-4562-8B85-FFB27A782EB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8975" y="1758663"/>
            <a:ext cx="10908630" cy="4247582"/>
          </a:xfrm>
        </p:spPr>
        <p:txBody>
          <a:bodyPr/>
          <a:lstStyle/>
          <a:p>
            <a:r>
              <a:rPr lang="sv-SE" dirty="0"/>
              <a:t>Gränsdragningen mellan förbundens och parternas roll har försvårats</a:t>
            </a:r>
          </a:p>
          <a:p>
            <a:pPr lvl="1"/>
            <a:r>
              <a:rPr lang="sv-SE" sz="2000" dirty="0"/>
              <a:t>För allmänheten</a:t>
            </a:r>
          </a:p>
          <a:p>
            <a:pPr lvl="1"/>
            <a:r>
              <a:rPr lang="sv-SE" sz="2000" dirty="0"/>
              <a:t>För andra myndigheter</a:t>
            </a:r>
          </a:p>
          <a:p>
            <a:pPr lvl="1"/>
            <a:r>
              <a:rPr lang="sv-SE" sz="2000" dirty="0"/>
              <a:t>För parterna själva</a:t>
            </a:r>
          </a:p>
          <a:p>
            <a:r>
              <a:rPr lang="sv-SE" dirty="0"/>
              <a:t>Förbund framstår och uppfattas som den myndighet som ansvarar för rehabiliteringsinsatserna</a:t>
            </a:r>
          </a:p>
          <a:p>
            <a:pPr marL="0" indent="0">
              <a:buNone/>
            </a:pPr>
            <a:endParaRPr lang="sv-SE" sz="2000" dirty="0"/>
          </a:p>
          <a:p>
            <a:pPr lvl="1"/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87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E63A31-2625-46B1-A370-BDCAC90F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459" y="1937792"/>
            <a:ext cx="10909214" cy="2448272"/>
          </a:xfrm>
        </p:spPr>
        <p:txBody>
          <a:bodyPr/>
          <a:lstStyle/>
          <a:p>
            <a:br>
              <a:rPr lang="sv-SE" sz="4400" dirty="0"/>
            </a:br>
            <a:r>
              <a:rPr lang="sv-SE" sz="4400" dirty="0"/>
              <a:t>Säkerställa genomförande av </a:t>
            </a:r>
            <a:br>
              <a:rPr lang="sv-SE" sz="4400" dirty="0"/>
            </a:br>
            <a:r>
              <a:rPr lang="sv-SE" sz="4400" dirty="0"/>
              <a:t>ESF+-projekt som identifieras inom ramen för förbundens beredningsstruktur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06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A5047D-1D19-47D2-A0F5-F0B71576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7" y="493116"/>
            <a:ext cx="5940078" cy="1270216"/>
          </a:xfrm>
        </p:spPr>
        <p:txBody>
          <a:bodyPr/>
          <a:lstStyle/>
          <a:p>
            <a:r>
              <a:rPr lang="sv-SE" dirty="0"/>
              <a:t>Uppdraget bestod av två delar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5BBB721-E187-44A6-8C38-A6FA90634F4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algn="l"/>
            <a:endParaRPr lang="sv-SE" sz="2000" dirty="0">
              <a:latin typeface="+mn-lt"/>
            </a:endParaRPr>
          </a:p>
          <a:p>
            <a:pPr marL="457195" indent="-457195">
              <a:buFont typeface="+mj-lt"/>
              <a:buAutoNum type="arabicPeriod"/>
            </a:pPr>
            <a:r>
              <a:rPr lang="sv-SE" sz="2000" dirty="0">
                <a:latin typeface="+mn-lt"/>
              </a:rPr>
              <a:t>Utveckla rutiner och arbetssätt för att behov av ESF+-projekt ska identifieras av de samverkande parterna inom ramen för samordningsförbundens beredningsstruktur. </a:t>
            </a:r>
          </a:p>
          <a:p>
            <a:pPr marL="457195" indent="-457195">
              <a:buFont typeface="+mj-lt"/>
              <a:buAutoNum type="arabicPeriod"/>
            </a:pPr>
            <a:r>
              <a:rPr lang="sv-SE" sz="2000" dirty="0">
                <a:latin typeface="+mn-lt"/>
              </a:rPr>
              <a:t>Där behov av ESF+-projekt identifierats och ingen annan av de berörda parterna beslutar om att vara projektägare ska Försäkringskassan utveckla rutiner för att vara projektägare.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 </a:t>
            </a:r>
          </a:p>
          <a:p>
            <a:pPr algn="l"/>
            <a:endParaRPr lang="sv-SE" sz="2000" dirty="0">
              <a:latin typeface="+mn-lt"/>
            </a:endParaRPr>
          </a:p>
          <a:p>
            <a:pPr marL="0" indent="0">
              <a:buNone/>
            </a:pPr>
            <a:endParaRPr lang="sv-SE" sz="2000" dirty="0">
              <a:latin typeface="+mn-lt"/>
            </a:endParaRPr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7AF4503C-DB7B-4427-B0E8-162977205CAA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8" r="174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8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7011E16F-9FFF-46BF-A25B-70248F0BBAC3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r="8104"/>
          <a:stretch>
            <a:fillRect/>
          </a:stretch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240559-195F-4FF8-B51E-BE9D65CE8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Förutsättningar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C9BE60-4035-471F-8F66-1853F669F3A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Uppdraget har sitt ursprung i samarbetet parterna har genom den finansiella samordningen, vilket sätter ramen för målgruppen och medverkande parter</a:t>
            </a:r>
            <a:endParaRPr lang="sv-SE" dirty="0"/>
          </a:p>
          <a:p>
            <a:r>
              <a:rPr lang="sv-SE" dirty="0"/>
              <a:t>Samverkan genom Nationella rådet</a:t>
            </a:r>
            <a:endParaRPr lang="sv-SE" dirty="0">
              <a:latin typeface="+mn-lt"/>
            </a:endParaRPr>
          </a:p>
          <a:p>
            <a:r>
              <a:rPr lang="sv-SE" dirty="0">
                <a:latin typeface="+mn-lt"/>
              </a:rPr>
              <a:t>Rutiner och arbetssätt ska gälla omgående</a:t>
            </a:r>
          </a:p>
          <a:p>
            <a:pPr lvl="1"/>
            <a:r>
              <a:rPr lang="sv-SE" dirty="0">
                <a:latin typeface="+mn-lt"/>
              </a:rPr>
              <a:t>under innevarande programperiod</a:t>
            </a:r>
          </a:p>
          <a:p>
            <a:r>
              <a:rPr lang="sv-SE" dirty="0">
                <a:latin typeface="+mn-lt"/>
              </a:rPr>
              <a:t>Berörda parter ska medfinansiera projektet</a:t>
            </a:r>
            <a:endParaRPr lang="sv-SE" dirty="0"/>
          </a:p>
          <a:p>
            <a:r>
              <a:rPr lang="sv-SE" dirty="0"/>
              <a:t>Insatser riktade till individer</a:t>
            </a:r>
          </a:p>
          <a:p>
            <a:r>
              <a:rPr lang="sv-SE" dirty="0"/>
              <a:t>Regeringen kommer att följa upp att behov av ESF+-projekt som identifieras genomförs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sz="2000" dirty="0">
              <a:latin typeface="+mn-lt"/>
            </a:endParaRPr>
          </a:p>
          <a:p>
            <a:endParaRPr lang="sv-SE" sz="2000" dirty="0">
              <a:latin typeface="+mn-lt"/>
            </a:endParaRPr>
          </a:p>
          <a:p>
            <a:endParaRPr lang="sv-S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714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45029462-7C42-479D-8A00-024F8C33D949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r="8104"/>
          <a:stretch>
            <a:fillRect/>
          </a:stretch>
        </p:blipFill>
        <p:spPr/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F5EB4CFA-BB42-4BAB-B60B-AEFF8EDA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14" y="677985"/>
            <a:ext cx="7811980" cy="6264031"/>
          </a:xfrm>
        </p:spPr>
        <p:txBody>
          <a:bodyPr/>
          <a:lstStyle/>
          <a:p>
            <a:r>
              <a:rPr lang="sv-SE" sz="3200" dirty="0"/>
              <a:t>Rutiner och arbetssätt</a:t>
            </a:r>
            <a:br>
              <a:rPr lang="sv-SE" sz="6000" dirty="0"/>
            </a:br>
            <a:r>
              <a:rPr lang="sv-SE" sz="6000" dirty="0"/>
              <a:t>Identifiera </a:t>
            </a:r>
            <a:br>
              <a:rPr lang="sv-SE" sz="6000" dirty="0"/>
            </a:br>
            <a:r>
              <a:rPr lang="sv-SE" sz="6000" dirty="0"/>
              <a:t>ESF+-projekt</a:t>
            </a:r>
            <a:br>
              <a:rPr lang="sv-SE" sz="6000" dirty="0"/>
            </a:br>
            <a:endParaRPr lang="sv-SE" sz="6000" dirty="0"/>
          </a:p>
        </p:txBody>
      </p:sp>
    </p:spTree>
    <p:extLst>
      <p:ext uri="{BB962C8B-B14F-4D97-AF65-F5344CB8AC3E}">
        <p14:creationId xmlns:p14="http://schemas.microsoft.com/office/powerpoint/2010/main" val="2244195768"/>
      </p:ext>
    </p:extLst>
  </p:cSld>
  <p:clrMapOvr>
    <a:masterClrMapping/>
  </p:clrMapOvr>
</p:sld>
</file>

<file path=ppt/theme/theme1.xml><?xml version="1.0" encoding="utf-8"?>
<a:theme xmlns:a="http://schemas.openxmlformats.org/drawingml/2006/main" name="Innehåll">
  <a:themeElements>
    <a:clrScheme name="Anpassat 2">
      <a:dk1>
        <a:srgbClr val="1E1E1E"/>
      </a:dk1>
      <a:lt1>
        <a:sysClr val="window" lastClr="FFFFFF"/>
      </a:lt1>
      <a:dk2>
        <a:srgbClr val="116A3E"/>
      </a:dk2>
      <a:lt2>
        <a:srgbClr val="DBECDD"/>
      </a:lt2>
      <a:accent1>
        <a:srgbClr val="5F9E6C"/>
      </a:accent1>
      <a:accent2>
        <a:srgbClr val="A73A64"/>
      </a:accent2>
      <a:accent3>
        <a:srgbClr val="BA7918"/>
      </a:accent3>
      <a:accent4>
        <a:srgbClr val="D34503"/>
      </a:accent4>
      <a:accent5>
        <a:srgbClr val="4C669F"/>
      </a:accent5>
      <a:accent6>
        <a:srgbClr val="A6D0A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K-mall-2018-12 lj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ot="0" spcFirstLastPara="1" vertOverflow="overflow" horzOverflow="overflow" vert="horz" wrap="square" lIns="144000" tIns="144000" rIns="144000" bIns="144000" numCol="1" spcCol="38100" rtlCol="0" anchor="ctr">
        <a:no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i="0" dirty="0" err="1" smtClean="0">
            <a:solidFill>
              <a:srgbClr val="000000"/>
            </a:solidFill>
            <a:effectLst/>
            <a:latin typeface="+mj-l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E1E1E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FK_original-ppt-mall-2025" id="{C0778C90-232D-4E3C-B5EA-2C3AA60A1D5A}" vid="{8B0B570B-58BC-42B5-BD82-88866BB9889E}"/>
    </a:ext>
  </a:extLst>
</a:theme>
</file>

<file path=ppt/theme/theme2.xml><?xml version="1.0" encoding="utf-8"?>
<a:theme xmlns:a="http://schemas.openxmlformats.org/drawingml/2006/main" name="Avsnitt">
  <a:themeElements>
    <a:clrScheme name="Anpassat 2">
      <a:dk1>
        <a:srgbClr val="1E1E1E"/>
      </a:dk1>
      <a:lt1>
        <a:sysClr val="window" lastClr="FFFFFF"/>
      </a:lt1>
      <a:dk2>
        <a:srgbClr val="116A3E"/>
      </a:dk2>
      <a:lt2>
        <a:srgbClr val="DBECDD"/>
      </a:lt2>
      <a:accent1>
        <a:srgbClr val="5F9E6C"/>
      </a:accent1>
      <a:accent2>
        <a:srgbClr val="A73A64"/>
      </a:accent2>
      <a:accent3>
        <a:srgbClr val="BA7918"/>
      </a:accent3>
      <a:accent4>
        <a:srgbClr val="D34503"/>
      </a:accent4>
      <a:accent5>
        <a:srgbClr val="4C669F"/>
      </a:accent5>
      <a:accent6>
        <a:srgbClr val="A6D0AB"/>
      </a:accent6>
      <a:hlink>
        <a:srgbClr val="0563C1"/>
      </a:hlink>
      <a:folHlink>
        <a:srgbClr val="954F72"/>
      </a:folHlink>
    </a:clrScheme>
    <a:fontScheme name="FK-mall-2018-12 ljus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K-mall-2018-12 lj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1" vertOverflow="overflow" horzOverflow="overflow" vert="horz" wrap="square" lIns="36000" tIns="36000" rIns="36000" bIns="360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E1E1E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E1E1E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FK_original-ppt-mall-2025" id="{C0778C90-232D-4E3C-B5EA-2C3AA60A1D5A}" vid="{B7EE697A-3E3A-4ACF-8DDB-B1C5CBA3C8EA}"/>
    </a:ext>
  </a:extLst>
</a:theme>
</file>

<file path=ppt/theme/theme3.xml><?xml version="1.0" encoding="utf-8"?>
<a:theme xmlns:a="http://schemas.openxmlformats.org/drawingml/2006/main" name="Start och avslut">
  <a:themeElements>
    <a:clrScheme name="Anpassat 2">
      <a:dk1>
        <a:srgbClr val="1E1E1E"/>
      </a:dk1>
      <a:lt1>
        <a:sysClr val="window" lastClr="FFFFFF"/>
      </a:lt1>
      <a:dk2>
        <a:srgbClr val="116A3E"/>
      </a:dk2>
      <a:lt2>
        <a:srgbClr val="DBECDD"/>
      </a:lt2>
      <a:accent1>
        <a:srgbClr val="5F9E6C"/>
      </a:accent1>
      <a:accent2>
        <a:srgbClr val="A73A64"/>
      </a:accent2>
      <a:accent3>
        <a:srgbClr val="BA7918"/>
      </a:accent3>
      <a:accent4>
        <a:srgbClr val="D34503"/>
      </a:accent4>
      <a:accent5>
        <a:srgbClr val="4C669F"/>
      </a:accent5>
      <a:accent6>
        <a:srgbClr val="A6D0AB"/>
      </a:accent6>
      <a:hlink>
        <a:srgbClr val="0563C1"/>
      </a:hlink>
      <a:folHlink>
        <a:srgbClr val="954F72"/>
      </a:folHlink>
    </a:clrScheme>
    <a:fontScheme name="FK-mall-2018-12 ljus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K-mall-2018-12 lj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1" vertOverflow="overflow" horzOverflow="overflow" vert="horz" wrap="square" lIns="36000" tIns="36000" rIns="36000" bIns="360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E1E1E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E1E1E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FK_original-ppt-mall-2025" id="{C0778C90-232D-4E3C-B5EA-2C3AA60A1D5A}" vid="{7AEE9913-8684-4E2A-BA70-CA00221162C3}"/>
    </a:ext>
  </a:extLst>
</a:theme>
</file>

<file path=ppt/theme/theme4.xml><?xml version="1.0" encoding="utf-8"?>
<a:theme xmlns:a="http://schemas.openxmlformats.org/drawingml/2006/main" name="FK-mall-2018-12 ljus">
  <a:themeElements>
    <a:clrScheme name="FK-mall-2018-12 lju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F9E6C"/>
      </a:accent1>
      <a:accent2>
        <a:srgbClr val="A73A64"/>
      </a:accent2>
      <a:accent3>
        <a:srgbClr val="BF8A20"/>
      </a:accent3>
      <a:accent4>
        <a:srgbClr val="D34503"/>
      </a:accent4>
      <a:accent5>
        <a:srgbClr val="4C669F"/>
      </a:accent5>
      <a:accent6>
        <a:srgbClr val="A6D0AB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K-mall-2018-12 lj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0795" cap="flat">
          <a:solidFill>
            <a:schemeClr val="accent1"/>
          </a:solidFill>
          <a:prstDash val="solid"/>
          <a:round/>
        </a:ln>
        <a:effectLst>
          <a:outerShdw blurRad="12700" dist="127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36000" tIns="36000" rIns="36000" bIns="360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E1E1E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E1E1E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-tema">
  <a:themeElements>
    <a:clrScheme name="Anpassat 2">
      <a:dk1>
        <a:srgbClr val="1E1E1E"/>
      </a:dk1>
      <a:lt1>
        <a:sysClr val="window" lastClr="FFFFFF"/>
      </a:lt1>
      <a:dk2>
        <a:srgbClr val="116A3E"/>
      </a:dk2>
      <a:lt2>
        <a:srgbClr val="DBECDD"/>
      </a:lt2>
      <a:accent1>
        <a:srgbClr val="5F9E6C"/>
      </a:accent1>
      <a:accent2>
        <a:srgbClr val="A73A64"/>
      </a:accent2>
      <a:accent3>
        <a:srgbClr val="BA7918"/>
      </a:accent3>
      <a:accent4>
        <a:srgbClr val="D34503"/>
      </a:accent4>
      <a:accent5>
        <a:srgbClr val="4C669F"/>
      </a:accent5>
      <a:accent6>
        <a:srgbClr val="A6D0A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2920</TotalTime>
  <Words>464</Words>
  <Application>Microsoft Office PowerPoint</Application>
  <PresentationFormat>Anpassad</PresentationFormat>
  <Paragraphs>85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Arial</vt:lpstr>
      <vt:lpstr>Arial</vt:lpstr>
      <vt:lpstr>Calibri</vt:lpstr>
      <vt:lpstr>Garamond</vt:lpstr>
      <vt:lpstr>Innehåll</vt:lpstr>
      <vt:lpstr>Avsnitt</vt:lpstr>
      <vt:lpstr>Start och avslut</vt:lpstr>
      <vt:lpstr> Säkerställa genomförande av  ESF+-projekt som identifieras inom ramen för förbundens beredningsstruktur</vt:lpstr>
      <vt:lpstr>Lag om finansiell samordning av rehabiliteringsinsatser </vt:lpstr>
      <vt:lpstr> Lag om finansiell samordning av rehabiliteringsinsatser</vt:lpstr>
      <vt:lpstr>Uppgifter och ansvar</vt:lpstr>
      <vt:lpstr>Konsekvenser av gränsdragningsproblematik</vt:lpstr>
      <vt:lpstr> Säkerställa genomförande av  ESF+-projekt som identifieras inom ramen för förbundens beredningsstruktur</vt:lpstr>
      <vt:lpstr>Uppdraget bestod av två delar</vt:lpstr>
      <vt:lpstr>Förutsättningar </vt:lpstr>
      <vt:lpstr>Rutiner och arbetssätt Identifiera  ESF+-projekt </vt:lpstr>
      <vt:lpstr>Identifiera behov av ESF+-projekt</vt:lpstr>
      <vt:lpstr>PowerPoint-presentation</vt:lpstr>
      <vt:lpstr>Utveckla rutiner Försäkringskassan som projektägare </vt:lpstr>
      <vt:lpstr>  Tack för uppmärksamheten!  </vt:lpstr>
    </vt:vector>
  </TitlesOfParts>
  <Company>Försäkringskassan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 är ett samordningsförbund?</dc:title>
  <dc:creator>Marttiin Cindy (5010)</dc:creator>
  <cp:lastModifiedBy>Johansson Helen (5010)</cp:lastModifiedBy>
  <cp:revision>62</cp:revision>
  <dcterms:created xsi:type="dcterms:W3CDTF">2025-06-12T07:00:48Z</dcterms:created>
  <dcterms:modified xsi:type="dcterms:W3CDTF">2025-10-07T11:44:58Z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QBANK_DOCINFO_2">
    <vt:lpwstr>UiOiIyMDIzLTEwLTE5In0seyJNZWRpYUlkIjo1MjI1LCJVc2FnZUlkIjo0OTA3MSwiRGF0ZSI6IjIwMjMtMTAtMTkifSx7Ik1lZGlhSWQiOjUyOTMsIlVzYWdlSWQiOjQ5MDgxLCJEYXRlIjoiMjAyMy0xMi0yMiJ9XX0=</vt:lpwstr>
  </property>
  <property fmtid="{D5CDD505-2E9C-101B-9397-08002B2CF9AE}" pid="3" name="QBANK_DOCINFO">
    <vt:lpwstr>2</vt:lpwstr>
  </property>
  <property fmtid="{D5CDD505-2E9C-101B-9397-08002B2CF9AE}" pid="4" name="QBANK_DOCINFO_0">
    <vt:lpwstr>eyJEb2NJZCI6IjFmOTUyOWNkMmVmZDRhZjM4NGZkZmM2N2ExMDg3ZTFlIiwiTmFtZSI6IkZLLXBwdC1tYWxsLTIwMjQtZmluYWwtS0EucG90eCIsIlVzZXIiOiJBRFNcXDY2MTM2NzIxIiwiQXV0aG9yIjoiR3LDtm53YWxsIE1hdHRoaWFzICg0MTIyNykiLCJVc2VyQWdlbnQiOiJPZmZpY2UgUG93ZXJQb2ludCIsIk1lZGlhc0luRG9jdW1</vt:lpwstr>
  </property>
  <property fmtid="{D5CDD505-2E9C-101B-9397-08002B2CF9AE}" pid="5" name="QBANK_DOCINFO_1">
    <vt:lpwstr>lbnQiOltdfQ==</vt:lpwstr>
  </property>
</Properties>
</file>