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sldIdLst>
    <p:sldId id="256" r:id="rId8"/>
    <p:sldId id="257" r:id="rId9"/>
    <p:sldId id="258" r:id="rId10"/>
  </p:sldIdLst>
  <p:sldSz cx="12192000" cy="6858000"/>
  <p:notesSz cx="6858000" cy="9144000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tags" Target="tags/tag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31510C9E-3894-C42C-5219-F8295AB41319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7F2CBD29-368A-F5A4-F858-897297D716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8" y="1890000"/>
            <a:ext cx="3445200" cy="4125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75243" y="1890000"/>
            <a:ext cx="3445200" cy="4125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0000"/>
            <a:ext cx="3445200" cy="4125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32F622A9-87F5-14F1-D1A3-7449B8908A71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8" y="1890000"/>
            <a:ext cx="5338800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22800" y="5486401"/>
            <a:ext cx="5338800" cy="532800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890000"/>
            <a:ext cx="5337668" cy="4125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26336BB2-FD20-5127-99DC-CF094C3BBE1B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8" y="1890000"/>
            <a:ext cx="5338800" cy="41256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890000"/>
            <a:ext cx="5337668" cy="4125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ED12CE10-5500-CF58-1721-08F5887526F6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C578FE18-6D67-FC44-1F85-D3311B61E4CF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99EE43D1-D6E6-C384-92D6-16B9BB5D594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C78662A3-377F-95AA-D8CD-7C2F221F33FC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RK Logga VIT">
            <a:extLst>
              <a:ext uri="{FF2B5EF4-FFF2-40B4-BE49-F238E27FC236}">
                <a16:creationId xmlns:a16="http://schemas.microsoft.com/office/drawing/2014/main" id="{494B26AF-9CA2-1269-C0CE-C3BCC5D3EF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2800" y="6160946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C71AB4B0-75DB-159E-34DF-5ACDA2BB500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9366564-AFBA-EB84-BCA4-D672D4C077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20972245-7186-2A68-1569-FA3D2050CD9F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7DFAA71B-3CE9-56A7-7D7A-1DA6B01330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BA2D345E-39EE-DB3B-5163-2AE26041D5A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3B333BDE-3F64-25A4-5056-E65A959283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1CDA0746-6937-E841-C2B4-FC80DD58EBD5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54E812D9-E8FD-278F-1BC6-0A7ABCBBA410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42242C37-E7BB-D5DA-4946-8FA8C839ED03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44000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44000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0E518DA4-3427-7629-8A46-7197CC3A0AA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014A03E6-0737-1288-F125-CE614A54DC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8" y="1890000"/>
            <a:ext cx="5338800" cy="41276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890000"/>
            <a:ext cx="53388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C5522E54-1233-3EEC-FC14-85DB2F727195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8" y="1499927"/>
            <a:ext cx="5338800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8" y="2426462"/>
            <a:ext cx="5338800" cy="360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38800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30900" y="2426400"/>
            <a:ext cx="5338800" cy="360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3A26C978-3FA3-9972-E771-9102916B75B8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6C91AA0A-726F-076A-89FE-F8D3DE11106D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CDA1275E-9687-D51B-522B-1F29D4AF253F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5808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46901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90532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2025-06-02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56E11191-5EF9-88E2-6E08-CB96DB7CE912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BA8E1D6B-0FD3-E7BD-FA31-304392D67552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rcRect/>
          <a:stretch>
            <a:fillRect/>
          </a:stretch>
        </p:blipFill>
        <p:spPr>
          <a:xfrm>
            <a:off x="623392" y="6159720"/>
            <a:ext cx="1743722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793" userDrawn="1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93" userDrawn="1">
          <p15:clr>
            <a:srgbClr val="F26B43"/>
          </p15:clr>
        </p15:guide>
        <p15:guide id="6" pos="7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Övervakningskommittén den 4 juni 2025	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Information från Arbetsmarknadsdepartementet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6595DF5A-B209-C9E5-28AB-98120B5B141E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2950961" cy="4129082"/>
          </a:xfrm>
        </p:spPr>
        <p:txBody>
          <a:bodyPr/>
          <a:lstStyle/>
          <a:p>
            <a:r>
              <a:rPr lang="sv-SE" sz="2400" dirty="0"/>
              <a:t>Halvtidsöversynen av det nationella programmet för ESF+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De nya partnerskapen som ska ersätta strukturfondspartnerskapen</a:t>
            </a:r>
          </a:p>
          <a:p>
            <a:pPr marL="0" indent="0">
              <a:buNone/>
            </a:pPr>
            <a:endParaRPr lang="sv-SE" sz="2400" dirty="0"/>
          </a:p>
          <a:p>
            <a:pPr marL="401400" lvl="1" indent="0">
              <a:buNone/>
            </a:pPr>
            <a:r>
              <a:rPr lang="sv-SE" sz="1800" dirty="0"/>
              <a:t>o	10 april fattade regeringen beslut om propositionen: Upphävande av lagen om strukturfondspartnerskap. </a:t>
            </a:r>
          </a:p>
          <a:p>
            <a:pPr marL="401400" lvl="1" indent="0">
              <a:buNone/>
            </a:pPr>
            <a:r>
              <a:rPr lang="sv-SE" sz="1800" dirty="0"/>
              <a:t>o	Lagen om strukturfondspartnerskap föreslås upphöra att gälla den 1 augusti 2025. </a:t>
            </a:r>
          </a:p>
          <a:p>
            <a:pPr marL="401400" lvl="1" indent="0">
              <a:buNone/>
            </a:pPr>
            <a:r>
              <a:rPr lang="sv-SE" sz="1800" dirty="0"/>
              <a:t>o	Strukturfondspartnerskapen föreslås ersättas med en ny partnerskapsordning som kommer regleras i förordning, planerat ikraftträdande den 1 augusti.</a:t>
            </a:r>
          </a:p>
          <a:p>
            <a:pPr marL="401400" lvl="1" indent="0">
              <a:buNone/>
            </a:pPr>
            <a:r>
              <a:rPr lang="sv-SE" sz="1800" dirty="0"/>
              <a:t>o	De nya partnerskapen ska ha en mer strategisk roll, tonvikten i utlysningsfasen. De nya partnerskapen beräknas vara verksamma från den 1 november 2025.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6EDE9B7C-5D1D-847D-0C7A-CCC2220F7FB9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171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1B8B-0EC3-AEF8-7EC8-69170F9F5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ED9158-1A42-9E7F-D0D2-4576968CC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389740"/>
            <a:ext cx="11863841" cy="4797700"/>
          </a:xfrm>
        </p:spPr>
        <p:txBody>
          <a:bodyPr/>
          <a:lstStyle/>
          <a:p>
            <a:r>
              <a:rPr lang="sv-SE" sz="2400" dirty="0"/>
              <a:t>Brev med inbjudan om nominering av ordföranden till de nya partnerskapen</a:t>
            </a:r>
          </a:p>
          <a:p>
            <a:endParaRPr lang="sv-SE" sz="2400" dirty="0"/>
          </a:p>
          <a:p>
            <a:r>
              <a:rPr lang="sv-SE" sz="2400" dirty="0"/>
              <a:t>Lagförslag ”En moderniserad sammanhållningspolitik” </a:t>
            </a:r>
          </a:p>
          <a:p>
            <a:endParaRPr lang="sv-SE" sz="2400" dirty="0"/>
          </a:p>
          <a:p>
            <a:pPr marL="457200" lvl="1" indent="0">
              <a:buNone/>
            </a:pPr>
            <a:r>
              <a:rPr lang="sv-SE" sz="1800" dirty="0"/>
              <a:t>o	Förslaget sett till ESF+: ge möjlighet att inom ramen för halvtidsöversynen av programmen för ESF+ omfördela medel till två nya prioriteringar: kompetensutveckling inom försvarsindustrin och kompetensutveckling för anpassning till utfasning av fossila bränslen i produktionskapaciteten.  </a:t>
            </a:r>
          </a:p>
          <a:p>
            <a:pPr marL="401400" lvl="1" indent="0">
              <a:buNone/>
            </a:pPr>
            <a:r>
              <a:rPr lang="sv-SE" sz="1800" dirty="0"/>
              <a:t>o	EU -finansiering av dessa insatser i programmen föreslås kunna ske med upp till 100 procent. Även ökad förfinansiering, dvs. förskottsutbetalningar, till medlemsstaterna föreslås ske för programmen.</a:t>
            </a:r>
          </a:p>
          <a:p>
            <a:pPr marL="401400" lvl="1" indent="0">
              <a:buNone/>
            </a:pPr>
            <a:r>
              <a:rPr lang="sv-SE" sz="1800" dirty="0"/>
              <a:t>o	Förhandling pågår.</a:t>
            </a:r>
          </a:p>
          <a:p>
            <a:endParaRPr lang="sv-SE" sz="2400" dirty="0"/>
          </a:p>
          <a:p>
            <a:r>
              <a:rPr lang="sv-SE" sz="2400" dirty="0"/>
              <a:t>Kommissionens förslag om nästa långtidsbudget väntas i juli</a:t>
            </a:r>
          </a:p>
          <a:p>
            <a:pPr marL="401400" lvl="1" indent="0">
              <a:buNone/>
            </a:pPr>
            <a:r>
              <a:rPr lang="sv-SE" sz="1600" dirty="0"/>
              <a:t>	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A0A90D2-E97B-548E-4A9C-E413FEFC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80A8153-741A-239C-9FB5-92E8C311A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8816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39,7765350341797"/>
  <p:tag name="RK LOGGAWIDTH" val="137,30094909668"/>
  <p:tag name="RK LOGGALEFT" val="49,0859832763672"/>
  <p:tag name="RK LOGGATOP" val="485,017333984375"/>
  <p:tag name="RK LOGGACROPLEFT" val="0"/>
  <p:tag name="RK LOGGACROPRIGHT" val="0"/>
  <p:tag name="RK LOGGACROPTOP" val="0"/>
  <p:tag name="RK LOGGA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0393714904785"/>
  <p:tag name="RK LOGGA VITTOP" val="485,113861083984"/>
  <p:tag name="RK LOGGA VITCROPLEFT" val="0"/>
  <p:tag name="RK LOGGA VITCROPRIGHT" val="0"/>
  <p:tag name="RK LOGGA VITCROPTOP" val="0"/>
  <p:tag name="RK LOGGA VITCROPBOTTOM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 test2.potx" id="{4EBAB17A-9426-49C6-BACD-5E2542AC1E79}" vid="{B07C2EC0-43B9-40ED-8E06-759364FEDD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13979B69B52C234DB30206BE78697F90" ma:contentTypeVersion="71" ma:contentTypeDescription="Skapa nytt dokument med möjlighet att välja RK-mall" ma:contentTypeScope="" ma:versionID="e6cfca7bb90f1fd5d95150a3538c4b36">
  <xsd:schema xmlns:xsd="http://www.w3.org/2001/XMLSchema" xmlns:xs="http://www.w3.org/2001/XMLSchema" xmlns:p="http://schemas.microsoft.com/office/2006/metadata/properties" xmlns:ns2="4e9c2f0c-7bf8-49af-8356-cbf363fc78a7" xmlns:ns3="cc625d36-bb37-4650-91b9-0c96159295ba" xmlns:ns4="18f3d968-6251-40b0-9f11-012b293496c2" xmlns:ns6="http://schemas.microsoft.com/sharepoint/v4" xmlns:ns7="9c9941df-7074-4a92-bf99-225d24d78d61" xmlns:ns8="418f9d99-8a95-4e17-b002-6f0eb5542577" targetNamespace="http://schemas.microsoft.com/office/2006/metadata/properties" ma:root="true" ma:fieldsID="f982973f343d9637e117bbbe4508d78b" ns2:_="" ns3:_="" ns4:_="" ns6:_="" ns7:_="" ns8:_="">
    <xsd:import namespace="4e9c2f0c-7bf8-49af-8356-cbf363fc78a7"/>
    <xsd:import namespace="cc625d36-bb37-4650-91b9-0c96159295ba"/>
    <xsd:import namespace="18f3d968-6251-40b0-9f11-012b293496c2"/>
    <xsd:import namespace="http://schemas.microsoft.com/sharepoint/v4"/>
    <xsd:import namespace="9c9941df-7074-4a92-bf99-225d24d78d61"/>
    <xsd:import namespace="418f9d99-8a95-4e17-b002-6f0eb5542577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3:TaxCatchAllLabel" minOccurs="0"/>
                <xsd:element ref="ns3:k46d94c0acf84ab9a79866a9d8b1905f" minOccurs="0"/>
                <xsd:element ref="ns3:TaxCatchAll" minOccurs="0"/>
                <xsd:element ref="ns3:edbe0b5c82304c8e847ab7b8c02a77c3" minOccurs="0"/>
                <xsd:element ref="ns4:RKNyckelord" minOccurs="0"/>
                <xsd:element ref="ns6:IconOverlay" minOccurs="0"/>
                <xsd:element ref="ns7:SharedWithUsers" minOccurs="0"/>
                <xsd:element ref="ns8:_dlc_DocId" minOccurs="0"/>
                <xsd:element ref="ns8:_dlc_DocIdUrl" minOccurs="0"/>
                <xsd:element ref="ns8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Taxonomy Catch All Column1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fieldId="{446d94c0-acf8-4ab9-a798-66a9d8b1905f}" ma:sspId="d07acfae-4dfa-4949-99a8-259efd31a6ae" ma:termSetId="8c1436be-a8c9-4c8f-93bb-07dc2d5595b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941df-7074-4a92-bf99-225d24d78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8f9d99-8a95-4e17-b002-6f0eb5542577" elementFormDefault="qualified">
    <xsd:import namespace="http://schemas.microsoft.com/office/2006/documentManagement/types"/>
    <xsd:import namespace="http://schemas.microsoft.com/office/infopath/2007/PartnerControls"/>
    <xsd:element name="_dlc_DocId" ma:index="20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21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3.xml><?xml version="1.0" encoding="utf-8"?>
<?mso-contentType ?>
<SharedContentType xmlns="Microsoft.SharePoint.Taxonomy.ContentTypeSync" SourceId="d07acfae-4dfa-4949-99a8-259efd31a6ae" ContentTypeId="0x010100BBA312BF02777149882D207184EC35C032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IconOverlay xmlns="http://schemas.microsoft.com/sharepoint/v4" xsi:nil="true"/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418f9d99-8a95-4e17-b002-6f0eb5542577">PVVC7NFJTUQE-1551738204-93036</_dlc_DocId>
    <_dlc_DocIdUrl xmlns="418f9d99-8a95-4e17-b002-6f0eb5542577">
      <Url>https://dhs.sp.regeringskansliet.se/yta/a-a/_layouts/15/DocIdRedir.aspx?ID=PVVC7NFJTUQE-1551738204-93036</Url>
      <Description>PVVC7NFJTUQE-1551738204-93036</Description>
    </_dlc_DocIdUrl>
  </documentManagement>
</p:properties>
</file>

<file path=customXml/itemProps1.xml><?xml version="1.0" encoding="utf-8"?>
<ds:datastoreItem xmlns:ds="http://schemas.openxmlformats.org/officeDocument/2006/customXml" ds:itemID="{30499394-FF34-482D-9560-703BC97C66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http://schemas.microsoft.com/sharepoint/v4"/>
    <ds:schemaRef ds:uri="9c9941df-7074-4a92-bf99-225d24d78d61"/>
    <ds:schemaRef ds:uri="418f9d99-8a95-4e17-b002-6f0eb5542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33C6C8-9731-4549-8AA6-ECDA45FF4585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4E32668D-6F09-428F-83D6-C8323F3776FC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82EFDC82-E3D3-470C-8ECA-A33DA26A9B9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AD6E5E2-B859-435A-9CDF-29CBDC258038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D8B021A3-B290-4CC5-8A3C-95D756A58618}">
  <ds:schemaRefs>
    <ds:schemaRef ds:uri="9c9941df-7074-4a92-bf99-225d24d78d61"/>
    <ds:schemaRef ds:uri="http://purl.org/dc/elements/1.1/"/>
    <ds:schemaRef ds:uri="http://schemas.microsoft.com/office/2006/metadata/properties"/>
    <ds:schemaRef ds:uri="cc625d36-bb37-4650-91b9-0c96159295ba"/>
    <ds:schemaRef ds:uri="http://schemas.microsoft.com/office/infopath/2007/PartnerControls"/>
    <ds:schemaRef ds:uri="http://schemas.microsoft.com/sharepoint/v4"/>
    <ds:schemaRef ds:uri="http://purl.org/dc/terms/"/>
    <ds:schemaRef ds:uri="http://schemas.openxmlformats.org/package/2006/metadata/core-properties"/>
    <ds:schemaRef ds:uri="418f9d99-8a95-4e17-b002-6f0eb5542577"/>
    <ds:schemaRef ds:uri="http://schemas.microsoft.com/office/2006/documentManagement/types"/>
    <ds:schemaRef ds:uri="18f3d968-6251-40b0-9f11-012b293496c2"/>
    <ds:schemaRef ds:uri="4e9c2f0c-7bf8-49af-8356-cbf363fc78a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215</Words>
  <Application>Microsoft Office PowerPoint</Application>
  <PresentationFormat>Bredbild</PresentationFormat>
  <Paragraphs>26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Arial</vt:lpstr>
      <vt:lpstr>RK PPT</vt:lpstr>
      <vt:lpstr>Övervakningskommittén den 4 juni 2025 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Cecilia Eng</dc:creator>
  <cp:lastModifiedBy>Cecilia Eng</cp:lastModifiedBy>
  <cp:revision>1</cp:revision>
  <dcterms:created xsi:type="dcterms:W3CDTF">2025-06-02T10:53:22Z</dcterms:created>
  <dcterms:modified xsi:type="dcterms:W3CDTF">2025-06-02T11:28:15Z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0x010100BBA312BF02777149882D207184EC35C0320013979B69B52C234DB30206BE78697F90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ea7ade8c-2efb-41ee-a8f5-e966fdc22fa2</vt:lpwstr>
  </property>
</Properties>
</file>