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4"/>
    <p:sldMasterId id="2147483673" r:id="rId5"/>
    <p:sldMasterId id="2147483687" r:id="rId6"/>
    <p:sldMasterId id="2147483692" r:id="rId7"/>
    <p:sldMasterId id="2147483715" r:id="rId8"/>
    <p:sldMasterId id="2147483766" r:id="rId9"/>
    <p:sldMasterId id="2147483769" r:id="rId10"/>
  </p:sldMasterIdLst>
  <p:notesMasterIdLst>
    <p:notesMasterId r:id="rId37"/>
  </p:notesMasterIdLst>
  <p:sldIdLst>
    <p:sldId id="2146847186" r:id="rId11"/>
    <p:sldId id="2146847205" r:id="rId12"/>
    <p:sldId id="2147480167" r:id="rId13"/>
    <p:sldId id="2146847204" r:id="rId14"/>
    <p:sldId id="2146847183" r:id="rId15"/>
    <p:sldId id="2146847188" r:id="rId16"/>
    <p:sldId id="2147480168" r:id="rId17"/>
    <p:sldId id="2146847207" r:id="rId18"/>
    <p:sldId id="2146847206" r:id="rId19"/>
    <p:sldId id="2146847189" r:id="rId20"/>
    <p:sldId id="2146847190" r:id="rId21"/>
    <p:sldId id="2147480163" r:id="rId22"/>
    <p:sldId id="2147480164" r:id="rId23"/>
    <p:sldId id="2147480162" r:id="rId24"/>
    <p:sldId id="2147480169" r:id="rId25"/>
    <p:sldId id="3221" r:id="rId26"/>
    <p:sldId id="268" r:id="rId27"/>
    <p:sldId id="3219" r:id="rId28"/>
    <p:sldId id="3217" r:id="rId29"/>
    <p:sldId id="2146847193" r:id="rId30"/>
    <p:sldId id="3218" r:id="rId31"/>
    <p:sldId id="2146847196" r:id="rId32"/>
    <p:sldId id="3223" r:id="rId33"/>
    <p:sldId id="2146847197" r:id="rId34"/>
    <p:sldId id="2146847200" r:id="rId35"/>
    <p:sldId id="2146847201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UC Syd - grundbilder" id="{2A38E810-9E99-4F46-98E2-C9AB13A0A9CE}">
          <p14:sldIdLst>
            <p14:sldId id="2146847186"/>
            <p14:sldId id="2146847205"/>
            <p14:sldId id="2147480167"/>
            <p14:sldId id="2146847204"/>
            <p14:sldId id="2146847183"/>
            <p14:sldId id="2146847188"/>
            <p14:sldId id="2147480168"/>
            <p14:sldId id="2146847207"/>
            <p14:sldId id="2146847206"/>
            <p14:sldId id="2146847189"/>
            <p14:sldId id="2146847190"/>
            <p14:sldId id="2147480163"/>
            <p14:sldId id="2147480164"/>
            <p14:sldId id="2147480162"/>
            <p14:sldId id="2147480169"/>
            <p14:sldId id="3221"/>
            <p14:sldId id="268"/>
            <p14:sldId id="3219"/>
            <p14:sldId id="3217"/>
            <p14:sldId id="2146847193"/>
            <p14:sldId id="3218"/>
            <p14:sldId id="2146847196"/>
            <p14:sldId id="3223"/>
            <p14:sldId id="2146847197"/>
            <p14:sldId id="2146847200"/>
            <p14:sldId id="2146847201"/>
          </p14:sldIdLst>
        </p14:section>
        <p14:section name="Bonusmaterial" id="{BB607DD1-0441-DF47-BC4E-8AE2A9C4A82C}">
          <p14:sldIdLst/>
        </p14:section>
        <p14:section name="Fotobilder" id="{8D072628-2A5E-9E4A-8848-E9A393AFBD0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3FFBB"/>
    <a:srgbClr val="006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75"/>
  </p:normalViewPr>
  <p:slideViewPr>
    <p:cSldViewPr snapToGrid="0">
      <p:cViewPr varScale="1">
        <p:scale>
          <a:sx n="67" d="100"/>
          <a:sy n="67" d="100"/>
        </p:scale>
        <p:origin x="7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CD879-EB31-FE4E-9BCC-AA8FC3A344D7}" type="datetimeFigureOut">
              <a:rPr lang="sv-SE" smtClean="0"/>
              <a:t>2025-05-30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04244-ABE3-D84F-8FA4-564636C77E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10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EAEC7-2CCC-3B0F-FD44-12A7BC970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953C6AE-DC27-113B-0E84-21595CDD5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2F06139-050E-6E85-0BAE-304D480D0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5CD5900-9E4A-93FF-EA91-1F1E181F6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A739A-E804-4777-9521-DACC733DFBC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102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7270-4E47-DB68-F032-5CE7A6737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77D3963-14F9-E200-D7D2-9BF86D3A6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4BED029-7DEC-8B12-1E4A-A9F19291F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en-US">
              <a:cs typeface="Calibri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8EF3420-ED2A-2AE3-CE50-550AC3E5D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D374C-431D-40A3-AEF5-E872B19375E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17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04244-ABE3-D84F-8FA4-564636C77EE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638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E7190-2093-8D04-B0AD-1CAEDB7B9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1C42B76-EEA2-3B21-E004-C8FDF9015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A338D70-BBA4-F1D9-F975-CAC48CEFB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8F863B-5180-CAED-4990-469E55239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A739A-E804-4777-9521-DACC733DFBC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14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7A54A-8DFC-2C78-26DA-9B21D83C4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014D471-D0EA-5CB1-0AB3-F6ECCD068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E27AEB6-BCFA-030E-DAEE-67AC4E468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83D930-2771-8653-C5D2-E6819355B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A739A-E804-4777-9521-DACC733DFBC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47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3A8E2-8785-D43A-D8FA-27E174FF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2B6CE-FA31-6A0E-A516-CFFE8974F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CFAE08-D076-A445-2AB5-1EBD5547F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70B42-F4BC-8266-2FAA-E58BE6AC8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B375F-3B43-43A2-A325-BE3095E1C06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70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B5B79-B0DC-1EAD-59C3-2065CB0E9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E51E6-3324-F0DC-EBD2-7D1D1D904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60826-2293-7917-06F8-45CAFF744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0927D-A77B-0BF5-EDED-66FD797D6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B375F-3B43-43A2-A325-BE3095E1C06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1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3A9D0-67DC-7769-7590-DC36F810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F662A-417B-49FC-14B7-4D01B7720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5EEF74-4493-107E-D966-6B0761FD7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3E7FE-68E9-199B-EF61-5E055EFB1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B375F-3B43-43A2-A325-BE3095E1C06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908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D374C-431D-40A3-AEF5-E872B19375E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59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F8B2D-A96E-9774-E8CF-37BAC797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D0D8DEC-6C99-3426-26D3-0AC0CE78E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CBDD9DE-9305-74DE-3416-98F3A17D7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4206A97-3A1A-C55B-B7DA-2801725D9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A739A-E804-4777-9521-DACC733DFBC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85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5AB66-93E9-5185-106E-AAA99875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4115645-B179-F866-13EE-2AC7347A1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579332A-AF23-542F-D503-B939B633A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A5807D-E2C9-8CE6-B337-B798E992E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04244-ABE3-D84F-8FA4-564636C77EEC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55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kärmbild, suddig, svart, suddigt&#10;&#10;Automatiskt genererad beskrivning">
            <a:extLst>
              <a:ext uri="{FF2B5EF4-FFF2-40B4-BE49-F238E27FC236}">
                <a16:creationId xmlns:a16="http://schemas.microsoft.com/office/drawing/2014/main" id="{EB0CEFC4-588C-4B1C-BE28-1EE88189F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50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1"/>
            <a:ext cx="6096000" cy="6629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2258C26-CFA1-9A70-B43F-0680C4318A20}"/>
              </a:ext>
            </a:extLst>
          </p:cNvPr>
          <p:cNvSpPr/>
          <p:nvPr userDrawn="1"/>
        </p:nvSpPr>
        <p:spPr>
          <a:xfrm>
            <a:off x="6095998" y="0"/>
            <a:ext cx="6096000" cy="66296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1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A7B78DA4-941A-C265-2845-A1FDEDD5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11619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1F15FE09-114A-65C4-3025-56C87FEE89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1963" y="244475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4">
            <a:extLst>
              <a:ext uri="{FF2B5EF4-FFF2-40B4-BE49-F238E27FC236}">
                <a16:creationId xmlns:a16="http://schemas.microsoft.com/office/drawing/2014/main" id="{4356D27A-BF6B-F32D-F7A5-755C285ECD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379" y="244286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Uppehåll 3">
            <a:extLst>
              <a:ext uri="{FF2B5EF4-FFF2-40B4-BE49-F238E27FC236}">
                <a16:creationId xmlns:a16="http://schemas.microsoft.com/office/drawing/2014/main" id="{BD83443C-01FA-51BF-582F-C5D6CCF589EE}"/>
              </a:ext>
            </a:extLst>
          </p:cNvPr>
          <p:cNvSpPr/>
          <p:nvPr userDrawn="1"/>
        </p:nvSpPr>
        <p:spPr>
          <a:xfrm rot="10800000">
            <a:off x="10793896" y="5647143"/>
            <a:ext cx="1398104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0BA68A14-9801-59E6-79AF-78F6967FE2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6105527" y="-12751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378" y="1240580"/>
            <a:ext cx="4757530" cy="4755284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1FBFBE9B-E664-11EF-1598-DFC444C9E8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51"/>
            <a:ext cx="6086475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text 34">
            <a:extLst>
              <a:ext uri="{FF2B5EF4-FFF2-40B4-BE49-F238E27FC236}">
                <a16:creationId xmlns:a16="http://schemas.microsoft.com/office/drawing/2014/main" id="{C1F3FFB5-C096-3736-80BA-CED4F85CB7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8906" y="231535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1155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1"/>
            <a:ext cx="6096000" cy="6629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2258C26-CFA1-9A70-B43F-0680C4318A20}"/>
              </a:ext>
            </a:extLst>
          </p:cNvPr>
          <p:cNvSpPr/>
          <p:nvPr userDrawn="1"/>
        </p:nvSpPr>
        <p:spPr>
          <a:xfrm>
            <a:off x="6096000" y="0"/>
            <a:ext cx="6096000" cy="6632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1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A7B78DA4-941A-C265-2845-A1FDEDD5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11619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3B47FF0-315E-E091-7E0F-E49CDE45DE1B}"/>
              </a:ext>
            </a:extLst>
          </p:cNvPr>
          <p:cNvSpPr txBox="1"/>
          <p:nvPr userDrawn="1"/>
        </p:nvSpPr>
        <p:spPr>
          <a:xfrm>
            <a:off x="6811617" y="438012"/>
            <a:ext cx="4757530" cy="73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</p:txBody>
      </p:sp>
      <p:sp>
        <p:nvSpPr>
          <p:cNvPr id="15" name="Platshållare för text 34">
            <a:extLst>
              <a:ext uri="{FF2B5EF4-FFF2-40B4-BE49-F238E27FC236}">
                <a16:creationId xmlns:a16="http://schemas.microsoft.com/office/drawing/2014/main" id="{A6A9DB83-DC16-CC74-68E5-E249876CD5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1963" y="244475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34">
            <a:extLst>
              <a:ext uri="{FF2B5EF4-FFF2-40B4-BE49-F238E27FC236}">
                <a16:creationId xmlns:a16="http://schemas.microsoft.com/office/drawing/2014/main" id="{B9D3B4F6-8209-84D8-0A90-F30B7EBFE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379" y="244286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Uppehåll 2">
            <a:extLst>
              <a:ext uri="{FF2B5EF4-FFF2-40B4-BE49-F238E27FC236}">
                <a16:creationId xmlns:a16="http://schemas.microsoft.com/office/drawing/2014/main" id="{58693E3E-EA38-7969-2EE9-C078FD1F302E}"/>
              </a:ext>
            </a:extLst>
          </p:cNvPr>
          <p:cNvSpPr/>
          <p:nvPr userDrawn="1"/>
        </p:nvSpPr>
        <p:spPr>
          <a:xfrm rot="10800000">
            <a:off x="10793896" y="5647143"/>
            <a:ext cx="1398104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F6C120B7-913C-0EA2-87A5-23DA03BC6C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1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1FBFBE9B-E664-11EF-1598-DFC444C9E8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86475" cy="5749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text 34">
            <a:extLst>
              <a:ext uri="{FF2B5EF4-FFF2-40B4-BE49-F238E27FC236}">
                <a16:creationId xmlns:a16="http://schemas.microsoft.com/office/drawing/2014/main" id="{C1F3FFB5-C096-3736-80BA-CED4F85CB7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379" y="244286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24158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1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1FBFBE9B-E664-11EF-1598-DFC444C9E8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9908" y="-13704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text 34">
            <a:extLst>
              <a:ext uri="{FF2B5EF4-FFF2-40B4-BE49-F238E27FC236}">
                <a16:creationId xmlns:a16="http://schemas.microsoft.com/office/drawing/2014/main" id="{11670428-1326-60DB-8C71-58D974B630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379" y="244286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95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1"/>
            <a:ext cx="6096000" cy="66296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2258C26-CFA1-9A70-B43F-0680C4318A20}"/>
              </a:ext>
            </a:extLst>
          </p:cNvPr>
          <p:cNvSpPr/>
          <p:nvPr userDrawn="1"/>
        </p:nvSpPr>
        <p:spPr>
          <a:xfrm>
            <a:off x="6095998" y="-2488"/>
            <a:ext cx="6096000" cy="6632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1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A7B78DA4-941A-C265-2845-A1FDEDD5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11619" y="1253331"/>
            <a:ext cx="4757530" cy="4755284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71C3449-BEA0-1927-6E36-35959B242B91}"/>
              </a:ext>
            </a:extLst>
          </p:cNvPr>
          <p:cNvSpPr txBox="1"/>
          <p:nvPr userDrawn="1"/>
        </p:nvSpPr>
        <p:spPr>
          <a:xfrm>
            <a:off x="622849" y="440980"/>
            <a:ext cx="4757530" cy="73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183E7A5-FD4E-7E1B-B906-C1885537A5F5}"/>
              </a:ext>
            </a:extLst>
          </p:cNvPr>
          <p:cNvSpPr txBox="1"/>
          <p:nvPr userDrawn="1"/>
        </p:nvSpPr>
        <p:spPr>
          <a:xfrm>
            <a:off x="6811619" y="440980"/>
            <a:ext cx="4757530" cy="73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</p:txBody>
      </p:sp>
      <p:sp>
        <p:nvSpPr>
          <p:cNvPr id="15" name="Platshållare för text 34">
            <a:extLst>
              <a:ext uri="{FF2B5EF4-FFF2-40B4-BE49-F238E27FC236}">
                <a16:creationId xmlns:a16="http://schemas.microsoft.com/office/drawing/2014/main" id="{67FC8A2D-7DE7-BF04-1280-03CE464264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80" y="231996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34">
            <a:extLst>
              <a:ext uri="{FF2B5EF4-FFF2-40B4-BE49-F238E27FC236}">
                <a16:creationId xmlns:a16="http://schemas.microsoft.com/office/drawing/2014/main" id="{CBE367DF-722A-88E6-8582-6C9AF3C31B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1617" y="228374"/>
            <a:ext cx="5022228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Uppehåll 2">
            <a:extLst>
              <a:ext uri="{FF2B5EF4-FFF2-40B4-BE49-F238E27FC236}">
                <a16:creationId xmlns:a16="http://schemas.microsoft.com/office/drawing/2014/main" id="{EE32D6DE-5A15-E38E-2079-FA78E0B9404F}"/>
              </a:ext>
            </a:extLst>
          </p:cNvPr>
          <p:cNvSpPr/>
          <p:nvPr userDrawn="1"/>
        </p:nvSpPr>
        <p:spPr>
          <a:xfrm rot="10800000">
            <a:off x="10793896" y="5647143"/>
            <a:ext cx="1398104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1F70E05A-C26E-AB31-BA76-94B1A041C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08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0"/>
            <a:ext cx="81753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266583"/>
            <a:ext cx="7114416" cy="4755284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8" name="Platshållare för bild 5">
            <a:extLst>
              <a:ext uri="{FF2B5EF4-FFF2-40B4-BE49-F238E27FC236}">
                <a16:creationId xmlns:a16="http://schemas.microsoft.com/office/drawing/2014/main" id="{33CD6B72-6958-F69D-885F-960101D91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5348" y="0"/>
            <a:ext cx="400712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1D8C3F7D-9AF7-2FA0-B830-D739A4019440}"/>
              </a:ext>
            </a:extLst>
          </p:cNvPr>
          <p:cNvGrpSpPr/>
          <p:nvPr userDrawn="1"/>
        </p:nvGrpSpPr>
        <p:grpSpPr>
          <a:xfrm>
            <a:off x="8512934" y="2797455"/>
            <a:ext cx="3669541" cy="3925266"/>
            <a:chOff x="5994338" y="2633758"/>
            <a:chExt cx="3669541" cy="3925266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0B72E5B5-DA76-DD73-6FBD-2891CEA5D950}"/>
                </a:ext>
              </a:extLst>
            </p:cNvPr>
            <p:cNvGrpSpPr/>
            <p:nvPr userDrawn="1"/>
          </p:nvGrpSpPr>
          <p:grpSpPr>
            <a:xfrm>
              <a:off x="5994338" y="2633758"/>
              <a:ext cx="3669541" cy="3925266"/>
              <a:chOff x="0" y="-28575"/>
              <a:chExt cx="966464" cy="965363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88B3E603-B453-391E-2A67-0D6224F333BA}"/>
                  </a:ext>
                </a:extLst>
              </p:cNvPr>
              <p:cNvSpPr/>
              <p:nvPr/>
            </p:nvSpPr>
            <p:spPr>
              <a:xfrm>
                <a:off x="554245" y="694729"/>
                <a:ext cx="412219" cy="242059"/>
              </a:xfrm>
              <a:custGeom>
                <a:avLst/>
                <a:gdLst/>
                <a:ahLst/>
                <a:cxnLst/>
                <a:rect l="l" t="t" r="r" b="b"/>
                <a:pathLst>
                  <a:path w="966464" h="429773">
                    <a:moveTo>
                      <a:pt x="763264" y="0"/>
                    </a:moveTo>
                    <a:cubicBezTo>
                      <a:pt x="875488" y="0"/>
                      <a:pt x="966464" y="96208"/>
                      <a:pt x="966464" y="214886"/>
                    </a:cubicBezTo>
                    <a:cubicBezTo>
                      <a:pt x="966464" y="333565"/>
                      <a:pt x="875488" y="429773"/>
                      <a:pt x="763264" y="429773"/>
                    </a:cubicBezTo>
                    <a:lnTo>
                      <a:pt x="203200" y="429773"/>
                    </a:lnTo>
                    <a:cubicBezTo>
                      <a:pt x="90976" y="429773"/>
                      <a:pt x="0" y="333565"/>
                      <a:pt x="0" y="214886"/>
                    </a:cubicBezTo>
                    <a:cubicBezTo>
                      <a:pt x="0" y="9620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sv-SE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C36FB58E-B7E8-E070-C21C-4D3EAEDF6F6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6464" cy="458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Rektangel med rundade hörn 20">
              <a:extLst>
                <a:ext uri="{FF2B5EF4-FFF2-40B4-BE49-F238E27FC236}">
                  <a16:creationId xmlns:a16="http://schemas.microsoft.com/office/drawing/2014/main" id="{E13481D1-60D3-9A45-047A-BD0460C2C786}"/>
                </a:ext>
              </a:extLst>
            </p:cNvPr>
            <p:cNvSpPr/>
            <p:nvPr userDrawn="1"/>
          </p:nvSpPr>
          <p:spPr>
            <a:xfrm>
              <a:off x="8868776" y="5574786"/>
              <a:ext cx="795103" cy="9842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7" name="Platshållare för text 34">
            <a:extLst>
              <a:ext uri="{FF2B5EF4-FFF2-40B4-BE49-F238E27FC236}">
                <a16:creationId xmlns:a16="http://schemas.microsoft.com/office/drawing/2014/main" id="{DD444FE3-7845-0B24-7594-D990DF074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3379" y="244286"/>
            <a:ext cx="7114416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objekt 2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4CA43AB7-F1B8-FD4A-32EB-E60D6BB60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5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0"/>
            <a:ext cx="81753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1266583"/>
            <a:ext cx="7114416" cy="4755284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8" name="Platshållare för bild 5">
            <a:extLst>
              <a:ext uri="{FF2B5EF4-FFF2-40B4-BE49-F238E27FC236}">
                <a16:creationId xmlns:a16="http://schemas.microsoft.com/office/drawing/2014/main" id="{33CD6B72-6958-F69D-885F-960101D91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5348" y="0"/>
            <a:ext cx="400712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1D8C3F7D-9AF7-2FA0-B830-D739A4019440}"/>
              </a:ext>
            </a:extLst>
          </p:cNvPr>
          <p:cNvGrpSpPr/>
          <p:nvPr userDrawn="1"/>
        </p:nvGrpSpPr>
        <p:grpSpPr>
          <a:xfrm>
            <a:off x="8512934" y="2797455"/>
            <a:ext cx="3669541" cy="3925266"/>
            <a:chOff x="5994338" y="2633758"/>
            <a:chExt cx="3669541" cy="3925266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0B72E5B5-DA76-DD73-6FBD-2891CEA5D950}"/>
                </a:ext>
              </a:extLst>
            </p:cNvPr>
            <p:cNvGrpSpPr/>
            <p:nvPr userDrawn="1"/>
          </p:nvGrpSpPr>
          <p:grpSpPr>
            <a:xfrm>
              <a:off x="5994338" y="2633758"/>
              <a:ext cx="3669541" cy="3925266"/>
              <a:chOff x="0" y="-28575"/>
              <a:chExt cx="966464" cy="965363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88B3E603-B453-391E-2A67-0D6224F333BA}"/>
                  </a:ext>
                </a:extLst>
              </p:cNvPr>
              <p:cNvSpPr/>
              <p:nvPr/>
            </p:nvSpPr>
            <p:spPr>
              <a:xfrm>
                <a:off x="554245" y="694729"/>
                <a:ext cx="412219" cy="242059"/>
              </a:xfrm>
              <a:custGeom>
                <a:avLst/>
                <a:gdLst/>
                <a:ahLst/>
                <a:cxnLst/>
                <a:rect l="l" t="t" r="r" b="b"/>
                <a:pathLst>
                  <a:path w="966464" h="429773">
                    <a:moveTo>
                      <a:pt x="763264" y="0"/>
                    </a:moveTo>
                    <a:cubicBezTo>
                      <a:pt x="875488" y="0"/>
                      <a:pt x="966464" y="96208"/>
                      <a:pt x="966464" y="214886"/>
                    </a:cubicBezTo>
                    <a:cubicBezTo>
                      <a:pt x="966464" y="333565"/>
                      <a:pt x="875488" y="429773"/>
                      <a:pt x="763264" y="429773"/>
                    </a:cubicBezTo>
                    <a:lnTo>
                      <a:pt x="203200" y="429773"/>
                    </a:lnTo>
                    <a:cubicBezTo>
                      <a:pt x="90976" y="429773"/>
                      <a:pt x="0" y="333565"/>
                      <a:pt x="0" y="214886"/>
                    </a:cubicBezTo>
                    <a:cubicBezTo>
                      <a:pt x="0" y="9620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sv-SE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C36FB58E-B7E8-E070-C21C-4D3EAEDF6F6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6464" cy="458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Rektangel med rundade hörn 20">
              <a:extLst>
                <a:ext uri="{FF2B5EF4-FFF2-40B4-BE49-F238E27FC236}">
                  <a16:creationId xmlns:a16="http://schemas.microsoft.com/office/drawing/2014/main" id="{E13481D1-60D3-9A45-047A-BD0460C2C786}"/>
                </a:ext>
              </a:extLst>
            </p:cNvPr>
            <p:cNvSpPr/>
            <p:nvPr userDrawn="1"/>
          </p:nvSpPr>
          <p:spPr>
            <a:xfrm>
              <a:off x="8868776" y="5574786"/>
              <a:ext cx="795103" cy="9842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7" name="Platshållare för text 34">
            <a:extLst>
              <a:ext uri="{FF2B5EF4-FFF2-40B4-BE49-F238E27FC236}">
                <a16:creationId xmlns:a16="http://schemas.microsoft.com/office/drawing/2014/main" id="{DD444FE3-7845-0B24-7594-D990DF074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3379" y="244286"/>
            <a:ext cx="7114416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10327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0" y="0"/>
            <a:ext cx="81753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1" y="1253331"/>
            <a:ext cx="7061408" cy="4755284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8" name="Platshållare för bild 5">
            <a:extLst>
              <a:ext uri="{FF2B5EF4-FFF2-40B4-BE49-F238E27FC236}">
                <a16:creationId xmlns:a16="http://schemas.microsoft.com/office/drawing/2014/main" id="{33CD6B72-6958-F69D-885F-960101D91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5348" y="0"/>
            <a:ext cx="400712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1D8C3F7D-9AF7-2FA0-B830-D739A4019440}"/>
              </a:ext>
            </a:extLst>
          </p:cNvPr>
          <p:cNvGrpSpPr/>
          <p:nvPr userDrawn="1"/>
        </p:nvGrpSpPr>
        <p:grpSpPr>
          <a:xfrm>
            <a:off x="8512934" y="2797455"/>
            <a:ext cx="3669541" cy="3925266"/>
            <a:chOff x="5994338" y="2633758"/>
            <a:chExt cx="3669541" cy="3925266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0B72E5B5-DA76-DD73-6FBD-2891CEA5D950}"/>
                </a:ext>
              </a:extLst>
            </p:cNvPr>
            <p:cNvGrpSpPr/>
            <p:nvPr userDrawn="1"/>
          </p:nvGrpSpPr>
          <p:grpSpPr>
            <a:xfrm>
              <a:off x="5994338" y="2633758"/>
              <a:ext cx="3669541" cy="3925266"/>
              <a:chOff x="0" y="-28575"/>
              <a:chExt cx="966464" cy="965363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88B3E603-B453-391E-2A67-0D6224F333BA}"/>
                  </a:ext>
                </a:extLst>
              </p:cNvPr>
              <p:cNvSpPr/>
              <p:nvPr/>
            </p:nvSpPr>
            <p:spPr>
              <a:xfrm>
                <a:off x="554245" y="694729"/>
                <a:ext cx="412219" cy="242059"/>
              </a:xfrm>
              <a:custGeom>
                <a:avLst/>
                <a:gdLst/>
                <a:ahLst/>
                <a:cxnLst/>
                <a:rect l="l" t="t" r="r" b="b"/>
                <a:pathLst>
                  <a:path w="966464" h="429773">
                    <a:moveTo>
                      <a:pt x="763264" y="0"/>
                    </a:moveTo>
                    <a:cubicBezTo>
                      <a:pt x="875488" y="0"/>
                      <a:pt x="966464" y="96208"/>
                      <a:pt x="966464" y="214886"/>
                    </a:cubicBezTo>
                    <a:cubicBezTo>
                      <a:pt x="966464" y="333565"/>
                      <a:pt x="875488" y="429773"/>
                      <a:pt x="763264" y="429773"/>
                    </a:cubicBezTo>
                    <a:lnTo>
                      <a:pt x="203200" y="429773"/>
                    </a:lnTo>
                    <a:cubicBezTo>
                      <a:pt x="90976" y="429773"/>
                      <a:pt x="0" y="333565"/>
                      <a:pt x="0" y="214886"/>
                    </a:cubicBezTo>
                    <a:cubicBezTo>
                      <a:pt x="0" y="9620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sv-SE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C36FB58E-B7E8-E070-C21C-4D3EAEDF6F6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6464" cy="458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Rektangel med rundade hörn 20">
              <a:extLst>
                <a:ext uri="{FF2B5EF4-FFF2-40B4-BE49-F238E27FC236}">
                  <a16:creationId xmlns:a16="http://schemas.microsoft.com/office/drawing/2014/main" id="{E13481D1-60D3-9A45-047A-BD0460C2C786}"/>
                </a:ext>
              </a:extLst>
            </p:cNvPr>
            <p:cNvSpPr/>
            <p:nvPr userDrawn="1"/>
          </p:nvSpPr>
          <p:spPr>
            <a:xfrm>
              <a:off x="8868776" y="5574786"/>
              <a:ext cx="795103" cy="9842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Platshållare för text 34">
            <a:extLst>
              <a:ext uri="{FF2B5EF4-FFF2-40B4-BE49-F238E27FC236}">
                <a16:creationId xmlns:a16="http://schemas.microsoft.com/office/drawing/2014/main" id="{61A8183C-2DF3-5842-C186-8D24E1DDD0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3379" y="244286"/>
            <a:ext cx="7114416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objekt 3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781B8EBB-71D0-1536-200A-3DFBBCD56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4007127" y="-2488"/>
            <a:ext cx="8184873" cy="686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445" y="1203841"/>
            <a:ext cx="6984052" cy="4413667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8" name="Platshållare för bild 5">
            <a:extLst>
              <a:ext uri="{FF2B5EF4-FFF2-40B4-BE49-F238E27FC236}">
                <a16:creationId xmlns:a16="http://schemas.microsoft.com/office/drawing/2014/main" id="{33CD6B72-6958-F69D-885F-960101D91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2488"/>
            <a:ext cx="400712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6" name="Platshållare för text 34">
            <a:extLst>
              <a:ext uri="{FF2B5EF4-FFF2-40B4-BE49-F238E27FC236}">
                <a16:creationId xmlns:a16="http://schemas.microsoft.com/office/drawing/2014/main" id="{338B426F-9DA3-BFF3-10C3-A7F201A1DF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2355" y="159352"/>
            <a:ext cx="7114416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objekt 2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0D5E2CCD-3985-CC5C-7DD1-1F15D2E7F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840" y="5969786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1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129747" y="124209"/>
            <a:ext cx="11932506" cy="6584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55569842-A873-0B1E-1D49-900D88B6553A}"/>
              </a:ext>
            </a:extLst>
          </p:cNvPr>
          <p:cNvSpPr txBox="1"/>
          <p:nvPr/>
        </p:nvSpPr>
        <p:spPr>
          <a:xfrm>
            <a:off x="8392712" y="3539792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CDC8115F-BF62-3C3B-BBCA-7B06304F77EA}"/>
              </a:ext>
            </a:extLst>
          </p:cNvPr>
          <p:cNvSpPr txBox="1"/>
          <p:nvPr userDrawn="1"/>
        </p:nvSpPr>
        <p:spPr>
          <a:xfrm>
            <a:off x="4990218" y="2229339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37" name="Platshållare för rubrik 1">
            <a:extLst>
              <a:ext uri="{FF2B5EF4-FFF2-40B4-BE49-F238E27FC236}">
                <a16:creationId xmlns:a16="http://schemas.microsoft.com/office/drawing/2014/main" id="{A54E893A-387B-4957-C610-8A75CBE7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7B8C110-E6A1-ADE4-5D2B-C8B9B3F65753}"/>
              </a:ext>
            </a:extLst>
          </p:cNvPr>
          <p:cNvSpPr txBox="1"/>
          <p:nvPr/>
        </p:nvSpPr>
        <p:spPr>
          <a:xfrm>
            <a:off x="6046462" y="2006996"/>
            <a:ext cx="3669541" cy="18636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9" name="Uppehåll 18">
            <a:extLst>
              <a:ext uri="{FF2B5EF4-FFF2-40B4-BE49-F238E27FC236}">
                <a16:creationId xmlns:a16="http://schemas.microsoft.com/office/drawing/2014/main" id="{6EB7B649-C7AA-0065-FCAD-B7CDA4D7EED8}"/>
              </a:ext>
            </a:extLst>
          </p:cNvPr>
          <p:cNvSpPr/>
          <p:nvPr userDrawn="1"/>
        </p:nvSpPr>
        <p:spPr>
          <a:xfrm rot="10800000">
            <a:off x="10793896" y="5647144"/>
            <a:ext cx="1328456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6F414CE1-29D8-5415-A857-14F7133E7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2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4007127" y="-2488"/>
            <a:ext cx="8184873" cy="6860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445" y="1203841"/>
            <a:ext cx="6984052" cy="4413667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8" name="Platshållare för bild 5">
            <a:extLst>
              <a:ext uri="{FF2B5EF4-FFF2-40B4-BE49-F238E27FC236}">
                <a16:creationId xmlns:a16="http://schemas.microsoft.com/office/drawing/2014/main" id="{33CD6B72-6958-F69D-885F-960101D91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2488"/>
            <a:ext cx="400712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6" name="Platshållare för text 34">
            <a:extLst>
              <a:ext uri="{FF2B5EF4-FFF2-40B4-BE49-F238E27FC236}">
                <a16:creationId xmlns:a16="http://schemas.microsoft.com/office/drawing/2014/main" id="{338B426F-9DA3-BFF3-10C3-A7F201A1DF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2355" y="159352"/>
            <a:ext cx="7114416" cy="88265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3215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4007127" y="0"/>
            <a:ext cx="818487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873" y="1796147"/>
            <a:ext cx="6984052" cy="4413667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8" name="Platshållare för bild 5">
            <a:extLst>
              <a:ext uri="{FF2B5EF4-FFF2-40B4-BE49-F238E27FC236}">
                <a16:creationId xmlns:a16="http://schemas.microsoft.com/office/drawing/2014/main" id="{33CD6B72-6958-F69D-885F-960101D91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2488"/>
            <a:ext cx="400712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pic>
        <p:nvPicPr>
          <p:cNvPr id="3" name="Bildobjekt 2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21039BEE-36DF-B3B7-2008-BC852B4E5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840" y="5969786"/>
            <a:ext cx="1048493" cy="689421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E418F7B-8DC3-9F09-C40D-B152AF4383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6925" y="365125"/>
            <a:ext cx="6985000" cy="677863"/>
          </a:xfrm>
          <a:ln>
            <a:solidFill>
              <a:srgbClr val="006F78"/>
            </a:solidFill>
          </a:ln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52721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4007127" y="0"/>
            <a:ext cx="818487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2DE25B32-5EA8-5E35-4239-F41B45D9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873" y="1796147"/>
            <a:ext cx="6984052" cy="4413667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07F08A-B997-BC57-17AE-0917F71AD888}"/>
              </a:ext>
            </a:extLst>
          </p:cNvPr>
          <p:cNvSpPr txBox="1"/>
          <p:nvPr/>
        </p:nvSpPr>
        <p:spPr>
          <a:xfrm>
            <a:off x="8312441" y="3214424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18" name="Platshållare för bild 5">
            <a:extLst>
              <a:ext uri="{FF2B5EF4-FFF2-40B4-BE49-F238E27FC236}">
                <a16:creationId xmlns:a16="http://schemas.microsoft.com/office/drawing/2014/main" id="{33CD6B72-6958-F69D-885F-960101D91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2488"/>
            <a:ext cx="400712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E418F7B-8DC3-9F09-C40D-B152AF4383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6925" y="365125"/>
            <a:ext cx="6985000" cy="677863"/>
          </a:xfrm>
          <a:ln>
            <a:solidFill>
              <a:srgbClr val="006F78"/>
            </a:solidFill>
          </a:ln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8216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80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F5AE6270-DA41-40AD-805B-D20F63EF3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5" y="446012"/>
            <a:ext cx="11156400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en-IN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B610D29E-7861-4D82-B064-81358FA09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1" y="957945"/>
            <a:ext cx="11156400" cy="395302"/>
          </a:xfrm>
        </p:spPr>
        <p:txBody>
          <a:bodyPr wrap="square" lIns="90000" tIns="46800" rIns="90000" bIns="468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 b="1"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2AA537F-1AA1-4D36-BB20-D5C4BF856CD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B8A5A81-3CE8-4A4F-ADC5-E5A009F668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9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dator, inomhus, klädsel, person&#10;&#10;Automatiskt genererad beskrivning">
            <a:extLst>
              <a:ext uri="{FF2B5EF4-FFF2-40B4-BE49-F238E27FC236}">
                <a16:creationId xmlns:a16="http://schemas.microsoft.com/office/drawing/2014/main" id="{BCF43528-7143-B9FB-F5D6-D7299E74A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objekt 7" descr="En bild som visar text, Teckensnitt, logotyp, skärmbild&#10;&#10;Automatiskt genererad beskrivning">
            <a:extLst>
              <a:ext uri="{FF2B5EF4-FFF2-40B4-BE49-F238E27FC236}">
                <a16:creationId xmlns:a16="http://schemas.microsoft.com/office/drawing/2014/main" id="{7F8CE638-3F9F-437E-A500-FDD3BE818C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22" y="5875731"/>
            <a:ext cx="2139302" cy="8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4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6517AE-4691-5C6E-4B84-FEC49C0F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5" name="Bildobjekt 4" descr="En bild som visar person, klädsel, Jobb, Vetenskapsinstrument&#10;&#10;Automatiskt genererad beskrivning">
            <a:extLst>
              <a:ext uri="{FF2B5EF4-FFF2-40B4-BE49-F238E27FC236}">
                <a16:creationId xmlns:a16="http://schemas.microsoft.com/office/drawing/2014/main" id="{ACD00C73-F887-DEB3-8992-491BEDE97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17">
            <a:extLst>
              <a:ext uri="{FF2B5EF4-FFF2-40B4-BE49-F238E27FC236}">
                <a16:creationId xmlns:a16="http://schemas.microsoft.com/office/drawing/2014/main" id="{D9D27438-0DE8-E70C-1C43-8A3AD816796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DA0B3">
              <a:alpha val="7887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0" name="Rektangel 17">
            <a:extLst>
              <a:ext uri="{FF2B5EF4-FFF2-40B4-BE49-F238E27FC236}">
                <a16:creationId xmlns:a16="http://schemas.microsoft.com/office/drawing/2014/main" id="{D7DD4FDD-12A6-8A08-EAD6-72F06C265DC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C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pic>
        <p:nvPicPr>
          <p:cNvPr id="11" name="Bildobjekt 10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D7B1125A-C06D-B4F7-D41D-2FEF55D5A6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910" y="5774754"/>
            <a:ext cx="2689690" cy="8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92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6517AE-4691-5C6E-4B84-FEC49C0F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5" name="Bildobjekt 4" descr="En bild som visar person, klädsel, Jobb, Vetenskapsinstrument&#10;&#10;Automatiskt genererad beskrivning">
            <a:extLst>
              <a:ext uri="{FF2B5EF4-FFF2-40B4-BE49-F238E27FC236}">
                <a16:creationId xmlns:a16="http://schemas.microsoft.com/office/drawing/2014/main" id="{ACD00C73-F887-DEB3-8992-491BEDE97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 descr="En bild som visar mask, klädsel, person, Skyddsutrustning&#10;&#10;Automatiskt genererad beskrivning">
            <a:extLst>
              <a:ext uri="{FF2B5EF4-FFF2-40B4-BE49-F238E27FC236}">
                <a16:creationId xmlns:a16="http://schemas.microsoft.com/office/drawing/2014/main" id="{084A0C61-F721-29CB-B7CF-BE57B6D67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objekt 5" descr="En bild som visar text, Teckensnitt, logotyp, skärmbild&#10;&#10;Automatiskt genererad beskrivning">
            <a:extLst>
              <a:ext uri="{FF2B5EF4-FFF2-40B4-BE49-F238E27FC236}">
                <a16:creationId xmlns:a16="http://schemas.microsoft.com/office/drawing/2014/main" id="{8D540B6B-2735-9BC2-002C-7A8BB1CFD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22" y="5875731"/>
            <a:ext cx="2139302" cy="8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7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129747" y="136525"/>
            <a:ext cx="11932506" cy="6584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55569842-A873-0B1E-1D49-900D88B6553A}"/>
              </a:ext>
            </a:extLst>
          </p:cNvPr>
          <p:cNvSpPr txBox="1"/>
          <p:nvPr/>
        </p:nvSpPr>
        <p:spPr>
          <a:xfrm>
            <a:off x="8392712" y="3539792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CDC8115F-BF62-3C3B-BBCA-7B06304F77EA}"/>
              </a:ext>
            </a:extLst>
          </p:cNvPr>
          <p:cNvSpPr txBox="1"/>
          <p:nvPr userDrawn="1"/>
        </p:nvSpPr>
        <p:spPr>
          <a:xfrm>
            <a:off x="4990218" y="2229339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A6F2DA40-DE8B-635B-6981-3FC02570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ppehåll 2">
            <a:extLst>
              <a:ext uri="{FF2B5EF4-FFF2-40B4-BE49-F238E27FC236}">
                <a16:creationId xmlns:a16="http://schemas.microsoft.com/office/drawing/2014/main" id="{59C0B2B8-5DE4-0F16-C2EA-1063DAEDA0B6}"/>
              </a:ext>
            </a:extLst>
          </p:cNvPr>
          <p:cNvSpPr/>
          <p:nvPr userDrawn="1"/>
        </p:nvSpPr>
        <p:spPr>
          <a:xfrm rot="10800000">
            <a:off x="10793896" y="5647144"/>
            <a:ext cx="1328456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53E4C86A-328D-3911-D6BF-24E5399AAB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2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188293" y="136525"/>
            <a:ext cx="11815414" cy="6584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2"/>
              </a:solidFill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AE34B47-9DC4-BD3E-4EE8-3A1D699C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BA76454-3DF9-6331-F24E-81B4BC6C67F7}"/>
              </a:ext>
            </a:extLst>
          </p:cNvPr>
          <p:cNvSpPr txBox="1"/>
          <p:nvPr/>
        </p:nvSpPr>
        <p:spPr>
          <a:xfrm>
            <a:off x="8572499" y="3745201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28" name="Platshållare för rubrik 1">
            <a:extLst>
              <a:ext uri="{FF2B5EF4-FFF2-40B4-BE49-F238E27FC236}">
                <a16:creationId xmlns:a16="http://schemas.microsoft.com/office/drawing/2014/main" id="{0BFCAF7D-6F1A-0A05-F5EB-EF8513A4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ppehåll 2">
            <a:extLst>
              <a:ext uri="{FF2B5EF4-FFF2-40B4-BE49-F238E27FC236}">
                <a16:creationId xmlns:a16="http://schemas.microsoft.com/office/drawing/2014/main" id="{C782EF0C-E193-39D1-2502-1C7C7F7A3F5E}"/>
              </a:ext>
            </a:extLst>
          </p:cNvPr>
          <p:cNvSpPr/>
          <p:nvPr userDrawn="1"/>
        </p:nvSpPr>
        <p:spPr>
          <a:xfrm rot="10800000">
            <a:off x="10793896" y="5647144"/>
            <a:ext cx="1328456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46212208-1D82-DE42-1E9E-BBE23BBBE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188293" y="136525"/>
            <a:ext cx="11815414" cy="6584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2"/>
              </a:solidFill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AE34B47-9DC4-BD3E-4EE8-3A1D699C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BA76454-3DF9-6331-F24E-81B4BC6C67F7}"/>
              </a:ext>
            </a:extLst>
          </p:cNvPr>
          <p:cNvSpPr txBox="1"/>
          <p:nvPr/>
        </p:nvSpPr>
        <p:spPr>
          <a:xfrm>
            <a:off x="8572499" y="3745201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28" name="Platshållare för rubrik 1">
            <a:extLst>
              <a:ext uri="{FF2B5EF4-FFF2-40B4-BE49-F238E27FC236}">
                <a16:creationId xmlns:a16="http://schemas.microsoft.com/office/drawing/2014/main" id="{0BFCAF7D-6F1A-0A05-F5EB-EF8513A4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Uppehåll 1">
            <a:extLst>
              <a:ext uri="{FF2B5EF4-FFF2-40B4-BE49-F238E27FC236}">
                <a16:creationId xmlns:a16="http://schemas.microsoft.com/office/drawing/2014/main" id="{BC63995F-B2D5-8494-0012-213D1C6C055D}"/>
              </a:ext>
            </a:extLst>
          </p:cNvPr>
          <p:cNvSpPr/>
          <p:nvPr userDrawn="1"/>
        </p:nvSpPr>
        <p:spPr>
          <a:xfrm rot="10800000">
            <a:off x="10793896" y="5647144"/>
            <a:ext cx="1328456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DFD92A45-F4C0-ADFB-D76D-930C56830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0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AE34B47-9DC4-BD3E-4EE8-3A1D699C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BA76454-3DF9-6331-F24E-81B4BC6C67F7}"/>
              </a:ext>
            </a:extLst>
          </p:cNvPr>
          <p:cNvSpPr txBox="1"/>
          <p:nvPr/>
        </p:nvSpPr>
        <p:spPr>
          <a:xfrm>
            <a:off x="8572499" y="3745201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28" name="Platshållare för rubrik 1">
            <a:extLst>
              <a:ext uri="{FF2B5EF4-FFF2-40B4-BE49-F238E27FC236}">
                <a16:creationId xmlns:a16="http://schemas.microsoft.com/office/drawing/2014/main" id="{0BFCAF7D-6F1A-0A05-F5EB-EF8513A4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ppehåll 2">
            <a:extLst>
              <a:ext uri="{FF2B5EF4-FFF2-40B4-BE49-F238E27FC236}">
                <a16:creationId xmlns:a16="http://schemas.microsoft.com/office/drawing/2014/main" id="{C782EF0C-E193-39D1-2502-1C7C7F7A3F5E}"/>
              </a:ext>
            </a:extLst>
          </p:cNvPr>
          <p:cNvSpPr/>
          <p:nvPr userDrawn="1"/>
        </p:nvSpPr>
        <p:spPr>
          <a:xfrm rot="10800000">
            <a:off x="10793896" y="5647144"/>
            <a:ext cx="1328456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46212208-1D82-DE42-1E9E-BBE23BBBE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9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EAFD572-0BDD-7148-1536-096FA55B35BE}"/>
              </a:ext>
            </a:extLst>
          </p:cNvPr>
          <p:cNvSpPr/>
          <p:nvPr userDrawn="1"/>
        </p:nvSpPr>
        <p:spPr>
          <a:xfrm>
            <a:off x="188293" y="136525"/>
            <a:ext cx="11815414" cy="6584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2"/>
              </a:solidFill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926C756-0168-5C39-BFB7-A4F248C2393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AE34B47-9DC4-BD3E-4EE8-3A1D699C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BA76454-3DF9-6331-F24E-81B4BC6C67F7}"/>
              </a:ext>
            </a:extLst>
          </p:cNvPr>
          <p:cNvSpPr txBox="1"/>
          <p:nvPr/>
        </p:nvSpPr>
        <p:spPr>
          <a:xfrm>
            <a:off x="8572499" y="3745201"/>
            <a:ext cx="3669541" cy="17402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F2AD4A7-17B2-55E3-2F64-2377FD56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ppehåll 2">
            <a:extLst>
              <a:ext uri="{FF2B5EF4-FFF2-40B4-BE49-F238E27FC236}">
                <a16:creationId xmlns:a16="http://schemas.microsoft.com/office/drawing/2014/main" id="{F1D317EF-71E6-025B-FCF4-FD7F7829FA7A}"/>
              </a:ext>
            </a:extLst>
          </p:cNvPr>
          <p:cNvSpPr/>
          <p:nvPr userDrawn="1"/>
        </p:nvSpPr>
        <p:spPr>
          <a:xfrm rot="10800000">
            <a:off x="10793896" y="5647144"/>
            <a:ext cx="1328456" cy="1139835"/>
          </a:xfrm>
          <a:prstGeom prst="flowChartDelay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Teckensnitt, Grafik, logotyp, cirkel&#10;&#10;Automatiskt genererad beskrivning">
            <a:extLst>
              <a:ext uri="{FF2B5EF4-FFF2-40B4-BE49-F238E27FC236}">
                <a16:creationId xmlns:a16="http://schemas.microsoft.com/office/drawing/2014/main" id="{A5DD8B46-8426-D53C-E8E1-5FB19FB3C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3760" y="5880333"/>
            <a:ext cx="1048493" cy="6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3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B388F69-9BE6-9169-840A-AE8CD6C7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FDC5CB1-E35C-86E3-185D-639562888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A0ABED-815C-A00D-EBDA-71CD211AD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04E904-9190-B94E-AA37-59092ECA93D4}" type="datetimeFigureOut">
              <a:rPr lang="sv-SE" smtClean="0"/>
              <a:t>2025-05-30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2D29C7D-6449-4591-189C-1A0798677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19E9A3B-9275-B826-EB35-D60A47D3A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E4D305-7A22-5C4B-8300-747D6A463E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36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F8B30FE-3F5A-9730-9ED3-6143A803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980736-0D2B-F470-5DC8-E69F714B1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684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B70A21-1B88-C77F-66F0-946FCCC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707FA1-9C07-FF49-B3D0-DF1FC7D79D13}" type="datetimeFigureOut">
              <a:rPr lang="sv-SE" smtClean="0"/>
              <a:t>2025-05-30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817D78-AA17-9C15-63F6-0F59F5614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1112E9-7E13-D112-7780-CDE8B5C17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9C96A-ED5C-3442-A079-EC2E687F0627}" type="slidenum">
              <a:rPr lang="sv-SE" smtClean="0"/>
              <a:t>‹#›</a:t>
            </a:fld>
            <a:endParaRPr lang="sv-SE"/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47CF49D4-B782-DF4A-09CC-E8402ABF60B9}"/>
              </a:ext>
            </a:extLst>
          </p:cNvPr>
          <p:cNvGrpSpPr/>
          <p:nvPr userDrawn="1"/>
        </p:nvGrpSpPr>
        <p:grpSpPr>
          <a:xfrm>
            <a:off x="4990218" y="2229339"/>
            <a:ext cx="3928495" cy="3629634"/>
            <a:chOff x="0" y="-28575"/>
            <a:chExt cx="1034666" cy="955953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8FF2D1F-9E50-4BCF-E218-1E752FA603C1}"/>
                </a:ext>
              </a:extLst>
            </p:cNvPr>
            <p:cNvSpPr/>
            <p:nvPr/>
          </p:nvSpPr>
          <p:spPr>
            <a:xfrm>
              <a:off x="579194" y="634523"/>
              <a:ext cx="455472" cy="292855"/>
            </a:xfrm>
            <a:custGeom>
              <a:avLst/>
              <a:gdLst/>
              <a:ahLst/>
              <a:cxnLst/>
              <a:rect l="l" t="t" r="r" b="b"/>
              <a:pathLst>
                <a:path w="966464" h="429773">
                  <a:moveTo>
                    <a:pt x="763264" y="0"/>
                  </a:moveTo>
                  <a:cubicBezTo>
                    <a:pt x="875488" y="0"/>
                    <a:pt x="966464" y="96208"/>
                    <a:pt x="966464" y="214886"/>
                  </a:cubicBezTo>
                  <a:cubicBezTo>
                    <a:pt x="966464" y="333565"/>
                    <a:pt x="875488" y="429773"/>
                    <a:pt x="763264" y="429773"/>
                  </a:cubicBezTo>
                  <a:lnTo>
                    <a:pt x="203200" y="429773"/>
                  </a:lnTo>
                  <a:cubicBezTo>
                    <a:pt x="90976" y="429773"/>
                    <a:pt x="0" y="333565"/>
                    <a:pt x="0" y="214886"/>
                  </a:cubicBezTo>
                  <a:cubicBezTo>
                    <a:pt x="0" y="9620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261C03DC-4D1E-01BD-F543-DC269EB4AA86}"/>
                </a:ext>
              </a:extLst>
            </p:cNvPr>
            <p:cNvSpPr txBox="1"/>
            <p:nvPr/>
          </p:nvSpPr>
          <p:spPr>
            <a:xfrm>
              <a:off x="0" y="-28575"/>
              <a:ext cx="966464" cy="458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05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2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F8B30FE-3F5A-9730-9ED3-6143A803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980736-0D2B-F470-5DC8-E69F714B1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B70A21-1B88-C77F-66F0-946FCCC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707FA1-9C07-FF49-B3D0-DF1FC7D79D13}" type="datetimeFigureOut">
              <a:rPr lang="sv-SE" smtClean="0"/>
              <a:t>2025-05-30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817D78-AA17-9C15-63F6-0F59F5614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1112E9-7E13-D112-7780-CDE8B5C17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9C96A-ED5C-3442-A079-EC2E687F0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50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46" r:id="rId2"/>
    <p:sldLayoutId id="2147483752" r:id="rId3"/>
    <p:sldLayoutId id="2147483703" r:id="rId4"/>
    <p:sldLayoutId id="21474837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F8B30FE-3F5A-9730-9ED3-6143A803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980736-0D2B-F470-5DC8-E69F714B1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B70A21-1B88-C77F-66F0-946FCCC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707FA1-9C07-FF49-B3D0-DF1FC7D79D13}" type="datetimeFigureOut">
              <a:rPr lang="sv-SE" smtClean="0"/>
              <a:t>2025-05-30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817D78-AA17-9C15-63F6-0F59F5614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1112E9-7E13-D112-7780-CDE8B5C17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9C96A-ED5C-3442-A079-EC2E687F0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538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0" r:id="rId2"/>
    <p:sldLayoutId id="2147483704" r:id="rId3"/>
    <p:sldLayoutId id="2147483707" r:id="rId4"/>
    <p:sldLayoutId id="2147483717" r:id="rId5"/>
    <p:sldLayoutId id="21474837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F8B30FE-3F5A-9730-9ED3-6143A803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980736-0D2B-F470-5DC8-E69F714B1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B70A21-1B88-C77F-66F0-946FCCC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707FA1-9C07-FF49-B3D0-DF1FC7D79D13}" type="datetimeFigureOut">
              <a:rPr lang="sv-SE" smtClean="0"/>
              <a:t>2025-05-30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817D78-AA17-9C15-63F6-0F59F5614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1112E9-7E13-D112-7780-CDE8B5C17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9C96A-ED5C-3442-A079-EC2E687F06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73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49" r:id="rId2"/>
    <p:sldLayoutId id="2147483720" r:id="rId3"/>
    <p:sldLayoutId id="2147483721" r:id="rId4"/>
    <p:sldLayoutId id="2147483750" r:id="rId5"/>
    <p:sldLayoutId id="2147483722" r:id="rId6"/>
    <p:sldLayoutId id="214748375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8">
            <a:extLst>
              <a:ext uri="{FF2B5EF4-FFF2-40B4-BE49-F238E27FC236}">
                <a16:creationId xmlns:a16="http://schemas.microsoft.com/office/drawing/2014/main" id="{7DC8CD80-3191-43BD-952E-A59BD7D285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7239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18">
            <a:extLst>
              <a:ext uri="{FF2B5EF4-FFF2-40B4-BE49-F238E27FC236}">
                <a16:creationId xmlns:a16="http://schemas.microsoft.com/office/drawing/2014/main" id="{64131C50-8A31-4B88-8EE7-8A29461A8F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39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18">
            <a:extLst>
              <a:ext uri="{FF2B5EF4-FFF2-40B4-BE49-F238E27FC236}">
                <a16:creationId xmlns:a16="http://schemas.microsoft.com/office/drawing/2014/main" id="{5B955822-D957-4C94-90AA-4028A276AA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83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18">
            <a:extLst>
              <a:ext uri="{FF2B5EF4-FFF2-40B4-BE49-F238E27FC236}">
                <a16:creationId xmlns:a16="http://schemas.microsoft.com/office/drawing/2014/main" id="{19444750-D697-46DF-9607-950E7087F6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527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18">
            <a:extLst>
              <a:ext uri="{FF2B5EF4-FFF2-40B4-BE49-F238E27FC236}">
                <a16:creationId xmlns:a16="http://schemas.microsoft.com/office/drawing/2014/main" id="{9EC500BF-523F-455B-8090-EB517146AD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71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18">
            <a:extLst>
              <a:ext uri="{FF2B5EF4-FFF2-40B4-BE49-F238E27FC236}">
                <a16:creationId xmlns:a16="http://schemas.microsoft.com/office/drawing/2014/main" id="{EC1C0662-F515-41C1-9B83-133B6D8110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68100" y="0"/>
            <a:ext cx="7239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18">
            <a:extLst>
              <a:ext uri="{FF2B5EF4-FFF2-40B4-BE49-F238E27FC236}">
                <a16:creationId xmlns:a16="http://schemas.microsoft.com/office/drawing/2014/main" id="{56CCBF28-5F70-4B7A-B039-D59B0FB7DF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57900"/>
            <a:ext cx="7239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18">
            <a:extLst>
              <a:ext uri="{FF2B5EF4-FFF2-40B4-BE49-F238E27FC236}">
                <a16:creationId xmlns:a16="http://schemas.microsoft.com/office/drawing/2014/main" id="{45E07BBF-3A27-403C-90BE-95633CA1E2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68100" y="6057900"/>
            <a:ext cx="7239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18">
            <a:extLst>
              <a:ext uri="{FF2B5EF4-FFF2-40B4-BE49-F238E27FC236}">
                <a16:creationId xmlns:a16="http://schemas.microsoft.com/office/drawing/2014/main" id="{EBC023DB-A094-47B0-A141-B73F805BEF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39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18">
            <a:extLst>
              <a:ext uri="{FF2B5EF4-FFF2-40B4-BE49-F238E27FC236}">
                <a16:creationId xmlns:a16="http://schemas.microsoft.com/office/drawing/2014/main" id="{E14D68A4-499F-46F3-B3F3-C5B53C9A7D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39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18">
            <a:extLst>
              <a:ext uri="{FF2B5EF4-FFF2-40B4-BE49-F238E27FC236}">
                <a16:creationId xmlns:a16="http://schemas.microsoft.com/office/drawing/2014/main" id="{AEB2AE22-36DC-47B0-B52D-EFB19BC9E2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39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4729058-FFCF-4D31-9843-81A3934E49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39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18">
            <a:extLst>
              <a:ext uri="{FF2B5EF4-FFF2-40B4-BE49-F238E27FC236}">
                <a16:creationId xmlns:a16="http://schemas.microsoft.com/office/drawing/2014/main" id="{F91B86D9-E4ED-4701-AF77-23862F758F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823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Rectangle 18">
            <a:extLst>
              <a:ext uri="{FF2B5EF4-FFF2-40B4-BE49-F238E27FC236}">
                <a16:creationId xmlns:a16="http://schemas.microsoft.com/office/drawing/2014/main" id="{F7B7F4C8-ED70-4BE2-80FA-BFF1E5D5A1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9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18">
            <a:extLst>
              <a:ext uri="{FF2B5EF4-FFF2-40B4-BE49-F238E27FC236}">
                <a16:creationId xmlns:a16="http://schemas.microsoft.com/office/drawing/2014/main" id="{F469AFDF-2751-4E76-A618-A0BFFD3F17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ectangle 18">
            <a:extLst>
              <a:ext uri="{FF2B5EF4-FFF2-40B4-BE49-F238E27FC236}">
                <a16:creationId xmlns:a16="http://schemas.microsoft.com/office/drawing/2014/main" id="{541D0B43-6F96-4D9A-AE34-E64071037B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0688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50FCBF-2FE0-411E-9F1F-09BF4BF509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247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Rectangle 18">
            <a:extLst>
              <a:ext uri="{FF2B5EF4-FFF2-40B4-BE49-F238E27FC236}">
                <a16:creationId xmlns:a16="http://schemas.microsoft.com/office/drawing/2014/main" id="{C8842339-55E8-489E-9868-64DD3DAD61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103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18">
            <a:extLst>
              <a:ext uri="{FF2B5EF4-FFF2-40B4-BE49-F238E27FC236}">
                <a16:creationId xmlns:a16="http://schemas.microsoft.com/office/drawing/2014/main" id="{13F18E21-CB44-443C-A5AE-6E55C31B60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Rectangle 18">
            <a:extLst>
              <a:ext uri="{FF2B5EF4-FFF2-40B4-BE49-F238E27FC236}">
                <a16:creationId xmlns:a16="http://schemas.microsoft.com/office/drawing/2014/main" id="{4783702F-EEDB-4EA5-9D8F-1C3D7C24B8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81500" y="800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8">
            <a:extLst>
              <a:ext uri="{FF2B5EF4-FFF2-40B4-BE49-F238E27FC236}">
                <a16:creationId xmlns:a16="http://schemas.microsoft.com/office/drawing/2014/main" id="{4BB93841-7756-461E-B278-DAA3810774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83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18">
            <a:extLst>
              <a:ext uri="{FF2B5EF4-FFF2-40B4-BE49-F238E27FC236}">
                <a16:creationId xmlns:a16="http://schemas.microsoft.com/office/drawing/2014/main" id="{76777EAE-72B1-422E-8B2D-896698B05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527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8">
            <a:extLst>
              <a:ext uri="{FF2B5EF4-FFF2-40B4-BE49-F238E27FC236}">
                <a16:creationId xmlns:a16="http://schemas.microsoft.com/office/drawing/2014/main" id="{9818C81E-063B-482C-86DF-6B8021B4B9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71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18">
            <a:extLst>
              <a:ext uri="{FF2B5EF4-FFF2-40B4-BE49-F238E27FC236}">
                <a16:creationId xmlns:a16="http://schemas.microsoft.com/office/drawing/2014/main" id="{529B04AA-6237-47DF-A911-3ECD3D2592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823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8">
            <a:extLst>
              <a:ext uri="{FF2B5EF4-FFF2-40B4-BE49-F238E27FC236}">
                <a16:creationId xmlns:a16="http://schemas.microsoft.com/office/drawing/2014/main" id="{39E17FA2-5D5F-48A2-B4DD-BF4FD8E6FD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9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8">
            <a:extLst>
              <a:ext uri="{FF2B5EF4-FFF2-40B4-BE49-F238E27FC236}">
                <a16:creationId xmlns:a16="http://schemas.microsoft.com/office/drawing/2014/main" id="{C7F9DCE7-F7CC-4020-9DBF-1307E15C4A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8">
            <a:extLst>
              <a:ext uri="{FF2B5EF4-FFF2-40B4-BE49-F238E27FC236}">
                <a16:creationId xmlns:a16="http://schemas.microsoft.com/office/drawing/2014/main" id="{4DC8B12C-9E25-4785-A72C-D2946EE5D2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391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Rectangle 18">
            <a:extLst>
              <a:ext uri="{FF2B5EF4-FFF2-40B4-BE49-F238E27FC236}">
                <a16:creationId xmlns:a16="http://schemas.microsoft.com/office/drawing/2014/main" id="{0F8DB77A-2D59-4538-BEE2-6D8A2F2CE3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247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18">
            <a:extLst>
              <a:ext uri="{FF2B5EF4-FFF2-40B4-BE49-F238E27FC236}">
                <a16:creationId xmlns:a16="http://schemas.microsoft.com/office/drawing/2014/main" id="{48B8DA05-90E3-46C3-B087-7E048FA48F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103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18">
            <a:extLst>
              <a:ext uri="{FF2B5EF4-FFF2-40B4-BE49-F238E27FC236}">
                <a16:creationId xmlns:a16="http://schemas.microsoft.com/office/drawing/2014/main" id="{82E7AD70-2B36-4614-BB8F-3073D9D6DD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8">
            <a:extLst>
              <a:ext uri="{FF2B5EF4-FFF2-40B4-BE49-F238E27FC236}">
                <a16:creationId xmlns:a16="http://schemas.microsoft.com/office/drawing/2014/main" id="{3A7351EE-A3B0-43D8-855A-C44243A9B9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81500" y="17145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18">
            <a:extLst>
              <a:ext uri="{FF2B5EF4-FFF2-40B4-BE49-F238E27FC236}">
                <a16:creationId xmlns:a16="http://schemas.microsoft.com/office/drawing/2014/main" id="{95AD5657-D7BF-4641-8734-20583B6EEB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83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8">
            <a:extLst>
              <a:ext uri="{FF2B5EF4-FFF2-40B4-BE49-F238E27FC236}">
                <a16:creationId xmlns:a16="http://schemas.microsoft.com/office/drawing/2014/main" id="{6AA92124-E158-414C-845C-96C6253023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527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Rectangle 18">
            <a:extLst>
              <a:ext uri="{FF2B5EF4-FFF2-40B4-BE49-F238E27FC236}">
                <a16:creationId xmlns:a16="http://schemas.microsoft.com/office/drawing/2014/main" id="{83530490-8697-4678-A094-4B619BBB96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71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8">
            <a:extLst>
              <a:ext uri="{FF2B5EF4-FFF2-40B4-BE49-F238E27FC236}">
                <a16:creationId xmlns:a16="http://schemas.microsoft.com/office/drawing/2014/main" id="{E0EE6088-CC8F-4F85-8D80-0FE61E8FD7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823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8">
            <a:extLst>
              <a:ext uri="{FF2B5EF4-FFF2-40B4-BE49-F238E27FC236}">
                <a16:creationId xmlns:a16="http://schemas.microsoft.com/office/drawing/2014/main" id="{39AE2CA0-9BF0-4C07-97C7-C6A9A685A8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9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8">
            <a:extLst>
              <a:ext uri="{FF2B5EF4-FFF2-40B4-BE49-F238E27FC236}">
                <a16:creationId xmlns:a16="http://schemas.microsoft.com/office/drawing/2014/main" id="{5E19555A-4C1B-4CCD-BB95-50960864B0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8">
            <a:extLst>
              <a:ext uri="{FF2B5EF4-FFF2-40B4-BE49-F238E27FC236}">
                <a16:creationId xmlns:a16="http://schemas.microsoft.com/office/drawing/2014/main" id="{AD6332EA-B955-43A6-BE68-5639BBEE61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391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8">
            <a:extLst>
              <a:ext uri="{FF2B5EF4-FFF2-40B4-BE49-F238E27FC236}">
                <a16:creationId xmlns:a16="http://schemas.microsoft.com/office/drawing/2014/main" id="{183336CA-0630-4AAA-8852-CE186B40E7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247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Rectangle 18">
            <a:extLst>
              <a:ext uri="{FF2B5EF4-FFF2-40B4-BE49-F238E27FC236}">
                <a16:creationId xmlns:a16="http://schemas.microsoft.com/office/drawing/2014/main" id="{8E8C330C-BDDB-48C4-9FD9-EF13339AD5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103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8">
            <a:extLst>
              <a:ext uri="{FF2B5EF4-FFF2-40B4-BE49-F238E27FC236}">
                <a16:creationId xmlns:a16="http://schemas.microsoft.com/office/drawing/2014/main" id="{E5AF6869-D8B2-4E3E-B78B-E0C8DAF1A0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Rectangle 18">
            <a:extLst>
              <a:ext uri="{FF2B5EF4-FFF2-40B4-BE49-F238E27FC236}">
                <a16:creationId xmlns:a16="http://schemas.microsoft.com/office/drawing/2014/main" id="{AF10AFC0-6331-4535-AB1C-41EAB54118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815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18">
            <a:extLst>
              <a:ext uri="{FF2B5EF4-FFF2-40B4-BE49-F238E27FC236}">
                <a16:creationId xmlns:a16="http://schemas.microsoft.com/office/drawing/2014/main" id="{156E8FBF-C27E-4468-B685-CD169E0F8B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83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Rectangle 18">
            <a:extLst>
              <a:ext uri="{FF2B5EF4-FFF2-40B4-BE49-F238E27FC236}">
                <a16:creationId xmlns:a16="http://schemas.microsoft.com/office/drawing/2014/main" id="{F18EC1B9-4EEF-46F5-8704-780CCDEB2E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527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Rectangle 18">
            <a:extLst>
              <a:ext uri="{FF2B5EF4-FFF2-40B4-BE49-F238E27FC236}">
                <a16:creationId xmlns:a16="http://schemas.microsoft.com/office/drawing/2014/main" id="{E284A11F-547F-44B1-AB24-FC2CE1588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71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Rectangle 18">
            <a:extLst>
              <a:ext uri="{FF2B5EF4-FFF2-40B4-BE49-F238E27FC236}">
                <a16:creationId xmlns:a16="http://schemas.microsoft.com/office/drawing/2014/main" id="{96AECA34-5BF4-4EF0-B6C7-060464C8C1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823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Rectangle 18">
            <a:extLst>
              <a:ext uri="{FF2B5EF4-FFF2-40B4-BE49-F238E27FC236}">
                <a16:creationId xmlns:a16="http://schemas.microsoft.com/office/drawing/2014/main" id="{BA700C07-AAEA-4942-84D6-45282FFB81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9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Rectangle 18">
            <a:extLst>
              <a:ext uri="{FF2B5EF4-FFF2-40B4-BE49-F238E27FC236}">
                <a16:creationId xmlns:a16="http://schemas.microsoft.com/office/drawing/2014/main" id="{994E7281-84D6-4B8A-98A6-B889636A6E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Rectangle 18">
            <a:extLst>
              <a:ext uri="{FF2B5EF4-FFF2-40B4-BE49-F238E27FC236}">
                <a16:creationId xmlns:a16="http://schemas.microsoft.com/office/drawing/2014/main" id="{57DC9874-6EA6-424D-AAB6-0121B9DFB5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391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Rectangle 18">
            <a:extLst>
              <a:ext uri="{FF2B5EF4-FFF2-40B4-BE49-F238E27FC236}">
                <a16:creationId xmlns:a16="http://schemas.microsoft.com/office/drawing/2014/main" id="{D479559D-EB96-4C63-9354-F1E3DC44A1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247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Rectangle 18">
            <a:extLst>
              <a:ext uri="{FF2B5EF4-FFF2-40B4-BE49-F238E27FC236}">
                <a16:creationId xmlns:a16="http://schemas.microsoft.com/office/drawing/2014/main" id="{946ADB58-8C10-488A-9326-5250FEF82A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103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Rectangle 18">
            <a:extLst>
              <a:ext uri="{FF2B5EF4-FFF2-40B4-BE49-F238E27FC236}">
                <a16:creationId xmlns:a16="http://schemas.microsoft.com/office/drawing/2014/main" id="{E8864174-030A-4CC5-A2DB-595A0E9A9B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18">
            <a:extLst>
              <a:ext uri="{FF2B5EF4-FFF2-40B4-BE49-F238E27FC236}">
                <a16:creationId xmlns:a16="http://schemas.microsoft.com/office/drawing/2014/main" id="{91C38197-B904-4884-A265-3F2615FD2C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81500" y="35433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Rectangle 18">
            <a:extLst>
              <a:ext uri="{FF2B5EF4-FFF2-40B4-BE49-F238E27FC236}">
                <a16:creationId xmlns:a16="http://schemas.microsoft.com/office/drawing/2014/main" id="{0FF6CEB2-F282-49A4-BDC6-ADA9B097B7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83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18">
            <a:extLst>
              <a:ext uri="{FF2B5EF4-FFF2-40B4-BE49-F238E27FC236}">
                <a16:creationId xmlns:a16="http://schemas.microsoft.com/office/drawing/2014/main" id="{9905A632-82E3-4FE4-AF12-9C47196D79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527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Rectangle 18">
            <a:extLst>
              <a:ext uri="{FF2B5EF4-FFF2-40B4-BE49-F238E27FC236}">
                <a16:creationId xmlns:a16="http://schemas.microsoft.com/office/drawing/2014/main" id="{C2816E12-E6C9-479F-BD55-4A49691395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71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8">
            <a:extLst>
              <a:ext uri="{FF2B5EF4-FFF2-40B4-BE49-F238E27FC236}">
                <a16:creationId xmlns:a16="http://schemas.microsoft.com/office/drawing/2014/main" id="{9BC9126B-9AE9-4F7D-B3CF-D3590D850E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823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Rectangle 18">
            <a:extLst>
              <a:ext uri="{FF2B5EF4-FFF2-40B4-BE49-F238E27FC236}">
                <a16:creationId xmlns:a16="http://schemas.microsoft.com/office/drawing/2014/main" id="{C5833033-12FF-49DB-9E72-BD77DB41F6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9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18">
            <a:extLst>
              <a:ext uri="{FF2B5EF4-FFF2-40B4-BE49-F238E27FC236}">
                <a16:creationId xmlns:a16="http://schemas.microsoft.com/office/drawing/2014/main" id="{E8EDE987-6E41-46F9-915B-6E619C3F3C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Rectangle 18">
            <a:extLst>
              <a:ext uri="{FF2B5EF4-FFF2-40B4-BE49-F238E27FC236}">
                <a16:creationId xmlns:a16="http://schemas.microsoft.com/office/drawing/2014/main" id="{9B88E188-30C1-4927-8060-06BB3C9F46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391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18">
            <a:extLst>
              <a:ext uri="{FF2B5EF4-FFF2-40B4-BE49-F238E27FC236}">
                <a16:creationId xmlns:a16="http://schemas.microsoft.com/office/drawing/2014/main" id="{1612D227-1A46-4F1F-B5E3-68C04AE80F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247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Rectangle 18">
            <a:extLst>
              <a:ext uri="{FF2B5EF4-FFF2-40B4-BE49-F238E27FC236}">
                <a16:creationId xmlns:a16="http://schemas.microsoft.com/office/drawing/2014/main" id="{BA511C7D-6DA2-4B6A-A119-69BD994050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103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18">
            <a:extLst>
              <a:ext uri="{FF2B5EF4-FFF2-40B4-BE49-F238E27FC236}">
                <a16:creationId xmlns:a16="http://schemas.microsoft.com/office/drawing/2014/main" id="{DBD10691-A886-4F36-97AF-6A44452BF0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Rectangle 18">
            <a:extLst>
              <a:ext uri="{FF2B5EF4-FFF2-40B4-BE49-F238E27FC236}">
                <a16:creationId xmlns:a16="http://schemas.microsoft.com/office/drawing/2014/main" id="{DA3E5F06-482E-4875-AA08-A1593A8C5E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81500" y="44577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8">
            <a:extLst>
              <a:ext uri="{FF2B5EF4-FFF2-40B4-BE49-F238E27FC236}">
                <a16:creationId xmlns:a16="http://schemas.microsoft.com/office/drawing/2014/main" id="{7CDA6B4F-4398-439B-BB70-E75E40375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83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Rectangle 18">
            <a:extLst>
              <a:ext uri="{FF2B5EF4-FFF2-40B4-BE49-F238E27FC236}">
                <a16:creationId xmlns:a16="http://schemas.microsoft.com/office/drawing/2014/main" id="{E5478BCD-599E-456D-9A4F-D7A2DFD4C0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527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Rectangle 18">
            <a:extLst>
              <a:ext uri="{FF2B5EF4-FFF2-40B4-BE49-F238E27FC236}">
                <a16:creationId xmlns:a16="http://schemas.microsoft.com/office/drawing/2014/main" id="{15CE4717-C506-4254-A101-E5780B400D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671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Rectangle 18">
            <a:extLst>
              <a:ext uri="{FF2B5EF4-FFF2-40B4-BE49-F238E27FC236}">
                <a16:creationId xmlns:a16="http://schemas.microsoft.com/office/drawing/2014/main" id="{8FB75D3D-F903-4588-8F3C-F8D363F1DA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823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Rectangle 18">
            <a:extLst>
              <a:ext uri="{FF2B5EF4-FFF2-40B4-BE49-F238E27FC236}">
                <a16:creationId xmlns:a16="http://schemas.microsoft.com/office/drawing/2014/main" id="{221B3C4F-C657-4AEC-BA4E-2892D34D22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679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Rectangle 18">
            <a:extLst>
              <a:ext uri="{FF2B5EF4-FFF2-40B4-BE49-F238E27FC236}">
                <a16:creationId xmlns:a16="http://schemas.microsoft.com/office/drawing/2014/main" id="{4A8C2209-EAB6-4170-ABC1-26A8AD9B5D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Rectangle 18">
            <a:extLst>
              <a:ext uri="{FF2B5EF4-FFF2-40B4-BE49-F238E27FC236}">
                <a16:creationId xmlns:a16="http://schemas.microsoft.com/office/drawing/2014/main" id="{6CB9635C-81DD-4FA3-8B4D-E25B8F4D68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391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Rectangle 18">
            <a:extLst>
              <a:ext uri="{FF2B5EF4-FFF2-40B4-BE49-F238E27FC236}">
                <a16:creationId xmlns:a16="http://schemas.microsoft.com/office/drawing/2014/main" id="{C03F88A0-615C-4ECA-B64A-E0ADE89783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247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Rectangle 18">
            <a:extLst>
              <a:ext uri="{FF2B5EF4-FFF2-40B4-BE49-F238E27FC236}">
                <a16:creationId xmlns:a16="http://schemas.microsoft.com/office/drawing/2014/main" id="{C1E1EE57-28B9-471E-AB1A-0F49CFA0C4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103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Rectangle 18">
            <a:extLst>
              <a:ext uri="{FF2B5EF4-FFF2-40B4-BE49-F238E27FC236}">
                <a16:creationId xmlns:a16="http://schemas.microsoft.com/office/drawing/2014/main" id="{134E1AB7-8B54-42B9-A55F-D7F7FEC025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tangle 18">
            <a:extLst>
              <a:ext uri="{FF2B5EF4-FFF2-40B4-BE49-F238E27FC236}">
                <a16:creationId xmlns:a16="http://schemas.microsoft.com/office/drawing/2014/main" id="{437F6FE6-DFF6-4345-95F2-16D5D9BEE3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81500" y="53721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Rectangle 18">
            <a:extLst>
              <a:ext uri="{FF2B5EF4-FFF2-40B4-BE49-F238E27FC236}">
                <a16:creationId xmlns:a16="http://schemas.microsoft.com/office/drawing/2014/main" id="{753E6BBD-3026-440A-B304-146F9F250C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3900" y="2628900"/>
            <a:ext cx="6858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0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079">
          <p15:clr>
            <a:srgbClr val="F26B43"/>
          </p15:clr>
        </p15:guide>
        <p15:guide id="3" orient="horz" pos="936">
          <p15:clr>
            <a:srgbClr val="F26B43"/>
          </p15:clr>
        </p15:guide>
        <p15:guide id="4" orient="horz" pos="503">
          <p15:clr>
            <a:srgbClr val="F26B43"/>
          </p15:clr>
        </p15:guide>
        <p15:guide id="5" orient="horz" pos="1655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2616">
          <p15:clr>
            <a:srgbClr val="F26B43"/>
          </p15:clr>
        </p15:guide>
        <p15:guide id="9" pos="3768">
          <p15:clr>
            <a:srgbClr val="F26B43"/>
          </p15:clr>
        </p15:guide>
        <p15:guide id="10" pos="3192">
          <p15:clr>
            <a:srgbClr val="F26B43"/>
          </p15:clr>
        </p15:guide>
        <p15:guide id="11" pos="888">
          <p15:clr>
            <a:srgbClr val="F26B43"/>
          </p15:clr>
        </p15:guide>
        <p15:guide id="12" pos="455">
          <p15:clr>
            <a:srgbClr val="F26B43"/>
          </p15:clr>
        </p15:guide>
        <p15:guide id="13" pos="1031">
          <p15:clr>
            <a:srgbClr val="F26B43"/>
          </p15:clr>
        </p15:guide>
        <p15:guide id="14" pos="1464">
          <p15:clr>
            <a:srgbClr val="F26B43"/>
          </p15:clr>
        </p15:guide>
        <p15:guide id="15" pos="1607">
          <p15:clr>
            <a:srgbClr val="F26B43"/>
          </p15:clr>
        </p15:guide>
        <p15:guide id="16" pos="2040">
          <p15:clr>
            <a:srgbClr val="F26B43"/>
          </p15:clr>
        </p15:guide>
        <p15:guide id="17" pos="2183">
          <p15:clr>
            <a:srgbClr val="F26B43"/>
          </p15:clr>
        </p15:guide>
        <p15:guide id="18" orient="horz" pos="2088">
          <p15:clr>
            <a:srgbClr val="F26B43"/>
          </p15:clr>
        </p15:guide>
        <p15:guide id="19" orient="horz" pos="2231">
          <p15:clr>
            <a:srgbClr val="F26B43"/>
          </p15:clr>
        </p15:guide>
        <p15:guide id="20" orient="horz" pos="2664">
          <p15:clr>
            <a:srgbClr val="F26B43"/>
          </p15:clr>
        </p15:guide>
        <p15:guide id="21" orient="horz" pos="2807">
          <p15:clr>
            <a:srgbClr val="F26B43"/>
          </p15:clr>
        </p15:guide>
        <p15:guide id="22" orient="horz" pos="3240">
          <p15:clr>
            <a:srgbClr val="F26B43"/>
          </p15:clr>
        </p15:guide>
        <p15:guide id="23" orient="horz" pos="3383">
          <p15:clr>
            <a:srgbClr val="F26B43"/>
          </p15:clr>
        </p15:guide>
        <p15:guide id="24" orient="horz" pos="3816">
          <p15:clr>
            <a:srgbClr val="F26B43"/>
          </p15:clr>
        </p15:guide>
        <p15:guide id="25" pos="2759">
          <p15:clr>
            <a:srgbClr val="F26B43"/>
          </p15:clr>
        </p15:guide>
        <p15:guide id="26" pos="3335">
          <p15:clr>
            <a:srgbClr val="F26B43"/>
          </p15:clr>
        </p15:guide>
        <p15:guide id="27" pos="3911">
          <p15:clr>
            <a:srgbClr val="F26B43"/>
          </p15:clr>
        </p15:guide>
        <p15:guide id="28" pos="4344">
          <p15:clr>
            <a:srgbClr val="F26B43"/>
          </p15:clr>
        </p15:guide>
        <p15:guide id="29" pos="4487">
          <p15:clr>
            <a:srgbClr val="F26B43"/>
          </p15:clr>
        </p15:guide>
        <p15:guide id="30" pos="4920">
          <p15:clr>
            <a:srgbClr val="F26B43"/>
          </p15:clr>
        </p15:guide>
        <p15:guide id="31" pos="5064">
          <p15:clr>
            <a:srgbClr val="F26B43"/>
          </p15:clr>
        </p15:guide>
        <p15:guide id="32" pos="5498">
          <p15:clr>
            <a:srgbClr val="F26B43"/>
          </p15:clr>
        </p15:guide>
        <p15:guide id="33" pos="6072">
          <p15:clr>
            <a:srgbClr val="F26B43"/>
          </p15:clr>
        </p15:guide>
        <p15:guide id="34" pos="5639">
          <p15:clr>
            <a:srgbClr val="F26B43"/>
          </p15:clr>
        </p15:guide>
        <p15:guide id="35" pos="6215">
          <p15:clr>
            <a:srgbClr val="F26B43"/>
          </p15:clr>
        </p15:guide>
        <p15:guide id="36" pos="6648">
          <p15:clr>
            <a:srgbClr val="F26B43"/>
          </p15:clr>
        </p15:guide>
        <p15:guide id="37" pos="6791">
          <p15:clr>
            <a:srgbClr val="F26B43"/>
          </p15:clr>
        </p15:guide>
        <p15:guide id="38" pos="722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3B8C3D64-1E8A-3743-A344-1D49EC6D19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9" y="136525"/>
            <a:ext cx="2689690" cy="8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4.pn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7BCF2F-1E82-D442-EAFA-8865C571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EDA173D7-C769-9375-0569-E53B33B78820}"/>
              </a:ext>
            </a:extLst>
          </p:cNvPr>
          <p:cNvSpPr txBox="1"/>
          <p:nvPr/>
        </p:nvSpPr>
        <p:spPr>
          <a:xfrm>
            <a:off x="121064" y="1785194"/>
            <a:ext cx="11936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3000" dirty="0">
                <a:solidFill>
                  <a:schemeClr val="accent3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SPIK</a:t>
            </a:r>
            <a:endParaRPr lang="sv-SE" sz="8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9AD65CA9-8E38-B60E-75D3-23502D9DE700}"/>
              </a:ext>
            </a:extLst>
          </p:cNvPr>
          <p:cNvSpPr txBox="1"/>
          <p:nvPr/>
        </p:nvSpPr>
        <p:spPr>
          <a:xfrm>
            <a:off x="357807" y="3146898"/>
            <a:ext cx="114281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en-US" sz="2800" b="1" spc="750" dirty="0">
                <a:solidFill>
                  <a:schemeClr val="accent4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STRATEGISKT PARTNERSKAP FÖR INDUSTRINS KOMPETENS</a:t>
            </a:r>
          </a:p>
        </p:txBody>
      </p:sp>
      <p:sp>
        <p:nvSpPr>
          <p:cNvPr id="15" name="Rektangel med rundade hörn 14">
            <a:extLst>
              <a:ext uri="{FF2B5EF4-FFF2-40B4-BE49-F238E27FC236}">
                <a16:creationId xmlns:a16="http://schemas.microsoft.com/office/drawing/2014/main" id="{225655BF-7849-F7B3-84B7-57B479216EC0}"/>
              </a:ext>
            </a:extLst>
          </p:cNvPr>
          <p:cNvSpPr/>
          <p:nvPr/>
        </p:nvSpPr>
        <p:spPr>
          <a:xfrm>
            <a:off x="238539" y="5878150"/>
            <a:ext cx="11728174" cy="821635"/>
          </a:xfrm>
          <a:prstGeom prst="round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text, skärmbild, Grafik, grafisk design&#10;&#10;AI-genererat innehåll kan vara felaktigt.">
            <a:extLst>
              <a:ext uri="{FF2B5EF4-FFF2-40B4-BE49-F238E27FC236}">
                <a16:creationId xmlns:a16="http://schemas.microsoft.com/office/drawing/2014/main" id="{1E21CF7F-6996-6B0F-229C-633A686A2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855" y="5879689"/>
            <a:ext cx="8142339" cy="850490"/>
          </a:xfrm>
          <a:prstGeom prst="rect">
            <a:avLst/>
          </a:prstGeom>
        </p:spPr>
      </p:pic>
      <p:pic>
        <p:nvPicPr>
          <p:cNvPr id="5" name="Bildobjekt 4" descr="En bild som visar Grafik, text, grafisk design, skärmbild&#10;&#10;AI-genererat innehåll kan vara felaktigt.">
            <a:extLst>
              <a:ext uri="{FF2B5EF4-FFF2-40B4-BE49-F238E27FC236}">
                <a16:creationId xmlns:a16="http://schemas.microsoft.com/office/drawing/2014/main" id="{EA93A737-E63A-D04A-C7C5-83377A8E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19" y="5879689"/>
            <a:ext cx="7742906" cy="83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45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6844C-7075-A46B-83AB-E1E8206A6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AFB828-337D-B887-8EA2-38FC09B8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65" y="2455322"/>
            <a:ext cx="816406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Strategiskt mål 1:</a:t>
            </a:r>
            <a:br>
              <a:rPr lang="sv-SE" dirty="0"/>
            </a:br>
            <a:br>
              <a:rPr lang="sv-SE" dirty="0"/>
            </a:br>
            <a:r>
              <a:rPr lang="sv-SE" dirty="0"/>
              <a:t>Mind the Gap för att utveckla företagens strategiska förmåga</a:t>
            </a:r>
          </a:p>
        </p:txBody>
      </p:sp>
      <p:pic>
        <p:nvPicPr>
          <p:cNvPr id="3" name="Bildobjekt 2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5F3A043C-A879-FFF9-7BE7-FD40A4CA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0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D62F-4AB8-C810-D27C-63399D8F6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D9E0A6E3-7052-64B2-EA66-C131093A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F9B90-1D22-C712-FCC4-4C87A30EEF54}"/>
              </a:ext>
            </a:extLst>
          </p:cNvPr>
          <p:cNvSpPr txBox="1"/>
          <p:nvPr/>
        </p:nvSpPr>
        <p:spPr>
          <a:xfrm>
            <a:off x="1242479" y="1672498"/>
            <a:ext cx="5052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Work Sans" pitchFamily="2" charset="77"/>
                <a:ea typeface="+mn-ea"/>
                <a:cs typeface="+mn-cs"/>
              </a:rPr>
              <a:t>8</a:t>
            </a:r>
            <a:r>
              <a:rPr kumimoji="0" lang="en-SE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Work Sans" pitchFamily="2" charset="77"/>
                <a:ea typeface="+mn-ea"/>
                <a:cs typeface="+mn-cs"/>
              </a:rPr>
              <a:t>0</a:t>
            </a:r>
            <a:r>
              <a:rPr kumimoji="0" lang="sv-SE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Work Sans" pitchFamily="2" charset="77"/>
                <a:ea typeface="+mn-ea"/>
                <a:cs typeface="+mn-cs"/>
              </a:rPr>
              <a:t>%</a:t>
            </a:r>
            <a:endParaRPr kumimoji="0" lang="en-SE" sz="8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Work Sans" pitchFamily="2" charset="77"/>
              <a:ea typeface="+mn-ea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C899236-52FF-C7AB-5C89-92A6AA59E6E6}"/>
              </a:ext>
            </a:extLst>
          </p:cNvPr>
          <p:cNvSpPr txBox="1"/>
          <p:nvPr/>
        </p:nvSpPr>
        <p:spPr>
          <a:xfrm>
            <a:off x="1242479" y="3438790"/>
            <a:ext cx="3859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Work Sans" pitchFamily="2" charset="77"/>
                <a:ea typeface="+mn-ea"/>
                <a:cs typeface="+mn-cs"/>
              </a:rPr>
              <a:t>av företagen säger att arbetet med att säkerställa befintlig kompetens och att försörja med ny är viktigt eller en överlevnadsfråga. </a:t>
            </a:r>
          </a:p>
        </p:txBody>
      </p:sp>
      <p:sp>
        <p:nvSpPr>
          <p:cNvPr id="16" name="textruta 9">
            <a:extLst>
              <a:ext uri="{FF2B5EF4-FFF2-40B4-BE49-F238E27FC236}">
                <a16:creationId xmlns:a16="http://schemas.microsoft.com/office/drawing/2014/main" id="{2197790D-0649-BA74-46FF-99A230DDABE6}"/>
              </a:ext>
            </a:extLst>
          </p:cNvPr>
          <p:cNvSpPr txBox="1"/>
          <p:nvPr/>
        </p:nvSpPr>
        <p:spPr>
          <a:xfrm>
            <a:off x="6984752" y="1672498"/>
            <a:ext cx="46414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8800" b="1" i="0" u="none" strike="noStrike" kern="1200" cap="none" spc="0" normalizeH="0" baseline="0" noProof="0" dirty="0">
                <a:ln>
                  <a:noFill/>
                </a:ln>
                <a:solidFill>
                  <a:srgbClr val="006F78"/>
                </a:solidFill>
                <a:effectLst/>
                <a:uLnTx/>
                <a:uFillTx/>
                <a:latin typeface="Work Sans" pitchFamily="2" charset="77"/>
                <a:ea typeface="+mn-ea"/>
                <a:cs typeface="+mn-cs"/>
              </a:rPr>
              <a:t>&gt; 50%</a:t>
            </a:r>
          </a:p>
        </p:txBody>
      </p:sp>
      <p:sp>
        <p:nvSpPr>
          <p:cNvPr id="17" name="textruta 9">
            <a:extLst>
              <a:ext uri="{FF2B5EF4-FFF2-40B4-BE49-F238E27FC236}">
                <a16:creationId xmlns:a16="http://schemas.microsoft.com/office/drawing/2014/main" id="{C9A8C60C-687E-E42B-71B7-9394BB835FA0}"/>
              </a:ext>
            </a:extLst>
          </p:cNvPr>
          <p:cNvSpPr txBox="1"/>
          <p:nvPr/>
        </p:nvSpPr>
        <p:spPr>
          <a:xfrm>
            <a:off x="6984752" y="3438790"/>
            <a:ext cx="48347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6F78"/>
                </a:solidFill>
                <a:effectLst/>
                <a:uLnTx/>
                <a:uFillTx/>
                <a:latin typeface="Work Sans" pitchFamily="2" charset="77"/>
                <a:ea typeface="Source Sans Pro Light" panose="020B0403030403020204" pitchFamily="34" charset="0"/>
                <a:cs typeface="+mn-cs"/>
              </a:rPr>
              <a:t>arbetar idag inte med strategisk kompetensutveckling eller aktivt bidrar i arbetet med den framtida kompetensförsörjningen</a:t>
            </a:r>
          </a:p>
        </p:txBody>
      </p:sp>
    </p:spTree>
    <p:extLst>
      <p:ext uri="{BB962C8B-B14F-4D97-AF65-F5344CB8AC3E}">
        <p14:creationId xmlns:p14="http://schemas.microsoft.com/office/powerpoint/2010/main" val="291937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3E3002-2464-C110-F0E5-13E17E649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292409-E728-1423-0CDA-0D5C75D78435}"/>
              </a:ext>
            </a:extLst>
          </p:cNvPr>
          <p:cNvSpPr txBox="1"/>
          <p:nvPr/>
        </p:nvSpPr>
        <p:spPr>
          <a:xfrm>
            <a:off x="5067300" y="2627313"/>
            <a:ext cx="1980000" cy="198000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Black"/>
                <a:ea typeface="+mn-ea"/>
                <a:cs typeface="Arial"/>
                <a:sym typeface="Arial"/>
              </a:rPr>
              <a:t>B</a:t>
            </a:r>
            <a:endParaRPr kumimoji="0" lang="en-SE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Black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C3CF9-B3D0-6CD6-3A83-29B9D874C1D5}"/>
              </a:ext>
            </a:extLst>
          </p:cNvPr>
          <p:cNvSpPr txBox="1"/>
          <p:nvPr/>
        </p:nvSpPr>
        <p:spPr>
          <a:xfrm>
            <a:off x="5106000" y="2627313"/>
            <a:ext cx="1980000" cy="198000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Black"/>
                <a:ea typeface="+mn-ea"/>
                <a:cs typeface="Arial"/>
                <a:sym typeface="Arial"/>
              </a:rPr>
              <a:t>A</a:t>
            </a:r>
            <a:endParaRPr kumimoji="0" lang="en-SE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Black"/>
              <a:ea typeface="+mn-ea"/>
              <a:cs typeface="Arial"/>
              <a:sym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1638D0-5089-AB1F-4406-1B3AD386B7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314" y="425792"/>
            <a:ext cx="10745786" cy="5342708"/>
          </a:xfrm>
          <a:prstGeom prst="rect">
            <a:avLst/>
          </a:prstGeom>
          <a:effectLst/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9C2B7DE9-B0EF-C541-1D16-1E6B6BEB788C}"/>
              </a:ext>
            </a:extLst>
          </p:cNvPr>
          <p:cNvSpPr txBox="1"/>
          <p:nvPr/>
        </p:nvSpPr>
        <p:spPr>
          <a:xfrm>
            <a:off x="729343" y="798513"/>
            <a:ext cx="5252357" cy="1604435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603030101060003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CUSTOMER FOCUSED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1419"/>
              </a:solidFill>
              <a:effectLst/>
              <a:uLnTx/>
              <a:uFillTx/>
              <a:latin typeface="Merriweather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lack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STORYTELLING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itchFamily="2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A2A4CF-2A54-7679-3681-33E1E3B0CC35}"/>
              </a:ext>
            </a:extLst>
          </p:cNvPr>
          <p:cNvSpPr txBox="1"/>
          <p:nvPr/>
        </p:nvSpPr>
        <p:spPr>
          <a:xfrm>
            <a:off x="3465513" y="2627313"/>
            <a:ext cx="5262562" cy="1980000"/>
          </a:xfrm>
          <a:prstGeom prst="rect">
            <a:avLst/>
          </a:prstGeom>
          <a:noFill/>
        </p:spPr>
        <p:txBody>
          <a:bodyPr wrap="square" lIns="0" tIns="216000" rIns="0" bIns="0" numCol="1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srgbClr val="111419"/>
                </a:solidFill>
                <a:effectLst/>
                <a:uLnTx/>
                <a:uFillTx/>
                <a:latin typeface="Raleway Black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MIND</a:t>
            </a:r>
            <a:b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srgbClr val="111419"/>
                </a:solidFill>
                <a:effectLst/>
                <a:uLnTx/>
                <a:uFillTx/>
                <a:latin typeface="Raleway Black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</a:br>
            <a: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srgbClr val="111419"/>
                </a:solidFill>
                <a:effectLst/>
                <a:uLnTx/>
                <a:uFillTx/>
                <a:latin typeface="Raleway Light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THE</a:t>
            </a:r>
            <a: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srgbClr val="111419"/>
                </a:solidFill>
                <a:effectLst/>
                <a:uLnTx/>
                <a:uFillTx/>
                <a:latin typeface="Raleway Black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 GAP</a:t>
            </a:r>
            <a:endParaRPr kumimoji="0" lang="en-US" sz="8400" b="0" i="0" u="none" strike="noStrike" kern="1200" cap="none" spc="0" normalizeH="0" baseline="0" noProof="0" dirty="0">
              <a:ln>
                <a:noFill/>
              </a:ln>
              <a:solidFill>
                <a:srgbClr val="111419"/>
              </a:solidFill>
              <a:effectLst/>
              <a:uLnTx/>
              <a:uFillTx/>
              <a:latin typeface="Raleway Light" pitchFamily="2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3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6316 -0.00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3720A-865C-4C6E-D356-D0480A9CF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CBC9AB-C0AF-9918-9546-CF5D06D1827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0549884" y="2540913"/>
            <a:ext cx="3816" cy="35281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AC17A9-0510-D18F-42CE-835B89978AE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636713" y="2552083"/>
            <a:ext cx="0" cy="3516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81ACB9E-5B2F-C670-DA3C-C5184CA6F4BF}"/>
              </a:ext>
            </a:extLst>
          </p:cNvPr>
          <p:cNvSpPr txBox="1"/>
          <p:nvPr/>
        </p:nvSpPr>
        <p:spPr>
          <a:xfrm>
            <a:off x="10139700" y="1712913"/>
            <a:ext cx="828000" cy="82800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Black"/>
                <a:ea typeface="+mn-ea"/>
                <a:cs typeface="Arial"/>
                <a:sym typeface="Arial"/>
              </a:rPr>
              <a:t>B</a:t>
            </a:r>
            <a:endParaRPr kumimoji="0" lang="en-S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Black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80253-4615-81BB-80BF-79F05446E6BF}"/>
              </a:ext>
            </a:extLst>
          </p:cNvPr>
          <p:cNvSpPr txBox="1"/>
          <p:nvPr/>
        </p:nvSpPr>
        <p:spPr>
          <a:xfrm>
            <a:off x="1222713" y="1724083"/>
            <a:ext cx="828000" cy="82800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Black"/>
                <a:ea typeface="+mn-ea"/>
                <a:cs typeface="Arial"/>
                <a:sym typeface="Arial"/>
              </a:rPr>
              <a:t>A</a:t>
            </a:r>
            <a:endParaRPr kumimoji="0" lang="en-S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Black"/>
              <a:ea typeface="+mn-ea"/>
              <a:cs typeface="Arial"/>
              <a:sym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9F1BAD-D590-CA01-A6DA-B4D425883A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314" y="425792"/>
            <a:ext cx="10745786" cy="5342708"/>
          </a:xfrm>
          <a:prstGeom prst="rect">
            <a:avLst/>
          </a:prstGeom>
          <a:effectLst/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498AAA7-E526-0CE8-070F-E0964D6E91DF}"/>
              </a:ext>
            </a:extLst>
          </p:cNvPr>
          <p:cNvSpPr/>
          <p:nvPr/>
        </p:nvSpPr>
        <p:spPr>
          <a:xfrm>
            <a:off x="1409700" y="3646000"/>
            <a:ext cx="8987819" cy="919604"/>
          </a:xfrm>
          <a:custGeom>
            <a:avLst/>
            <a:gdLst>
              <a:gd name="connsiteX0" fmla="*/ 0 w 4580516"/>
              <a:gd name="connsiteY0" fmla="*/ 0 h 1182242"/>
              <a:gd name="connsiteX1" fmla="*/ 4580516 w 4580516"/>
              <a:gd name="connsiteY1" fmla="*/ 0 h 1182242"/>
              <a:gd name="connsiteX2" fmla="*/ 4580516 w 4580516"/>
              <a:gd name="connsiteY2" fmla="*/ 1182242 h 1182242"/>
              <a:gd name="connsiteX3" fmla="*/ 0 w 4580516"/>
              <a:gd name="connsiteY3" fmla="*/ 1182242 h 118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0516" h="1182242">
                <a:moveTo>
                  <a:pt x="0" y="0"/>
                </a:moveTo>
                <a:lnTo>
                  <a:pt x="4580516" y="0"/>
                </a:lnTo>
                <a:lnTo>
                  <a:pt x="4580516" y="1182242"/>
                </a:lnTo>
                <a:lnTo>
                  <a:pt x="0" y="1182242"/>
                </a:lnTo>
                <a:close/>
              </a:path>
            </a:pathLst>
          </a:custGeom>
          <a:solidFill>
            <a:schemeClr val="accent3"/>
          </a:solidFill>
          <a:ln w="48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27A700-53DD-5A59-3729-7657D4B72DDD}"/>
              </a:ext>
            </a:extLst>
          </p:cNvPr>
          <p:cNvSpPr/>
          <p:nvPr/>
        </p:nvSpPr>
        <p:spPr>
          <a:xfrm rot="18900000">
            <a:off x="8450669" y="2851142"/>
            <a:ext cx="2503845" cy="2507343"/>
          </a:xfrm>
          <a:custGeom>
            <a:avLst/>
            <a:gdLst>
              <a:gd name="connsiteX0" fmla="*/ 2503845 w 2503845"/>
              <a:gd name="connsiteY0" fmla="*/ 0 h 2507343"/>
              <a:gd name="connsiteX1" fmla="*/ 2503845 w 2503845"/>
              <a:gd name="connsiteY1" fmla="*/ 2507343 h 2507343"/>
              <a:gd name="connsiteX2" fmla="*/ 1584241 w 2503845"/>
              <a:gd name="connsiteY2" fmla="*/ 2507343 h 2507343"/>
              <a:gd name="connsiteX3" fmla="*/ 1584240 w 2503845"/>
              <a:gd name="connsiteY3" fmla="*/ 2507336 h 2507343"/>
              <a:gd name="connsiteX4" fmla="*/ 0 w 2503845"/>
              <a:gd name="connsiteY4" fmla="*/ 2507337 h 2507343"/>
              <a:gd name="connsiteX5" fmla="*/ 0 w 2503845"/>
              <a:gd name="connsiteY5" fmla="*/ 1587732 h 2507343"/>
              <a:gd name="connsiteX6" fmla="*/ 1584240 w 2503845"/>
              <a:gd name="connsiteY6" fmla="*/ 1587732 h 2507343"/>
              <a:gd name="connsiteX7" fmla="*/ 1584240 w 2503845"/>
              <a:gd name="connsiteY7" fmla="*/ 0 h 2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3845" h="2507343">
                <a:moveTo>
                  <a:pt x="2503845" y="0"/>
                </a:moveTo>
                <a:lnTo>
                  <a:pt x="2503845" y="2507343"/>
                </a:lnTo>
                <a:lnTo>
                  <a:pt x="1584241" y="2507343"/>
                </a:lnTo>
                <a:lnTo>
                  <a:pt x="1584240" y="2507336"/>
                </a:lnTo>
                <a:lnTo>
                  <a:pt x="0" y="2507337"/>
                </a:lnTo>
                <a:lnTo>
                  <a:pt x="0" y="1587732"/>
                </a:lnTo>
                <a:lnTo>
                  <a:pt x="1584240" y="1587732"/>
                </a:lnTo>
                <a:lnTo>
                  <a:pt x="1584240" y="0"/>
                </a:lnTo>
                <a:close/>
              </a:path>
            </a:pathLst>
          </a:custGeom>
          <a:solidFill>
            <a:schemeClr val="accent3"/>
          </a:solidFill>
          <a:ln w="48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D32390-E4AB-41D6-0478-22FC158CF3DD}"/>
              </a:ext>
            </a:extLst>
          </p:cNvPr>
          <p:cNvSpPr txBox="1"/>
          <p:nvPr/>
        </p:nvSpPr>
        <p:spPr>
          <a:xfrm>
            <a:off x="2620684" y="3752492"/>
            <a:ext cx="7081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lack"/>
                <a:cs typeface="Arial"/>
                <a:sym typeface="Arial"/>
              </a:rPr>
              <a:t>Grön</a:t>
            </a:r>
            <a:r>
              <a:rPr lang="en-US" sz="3600" kern="0" dirty="0">
                <a:solidFill>
                  <a:srgbClr val="FFFFFF"/>
                </a:solidFill>
                <a:latin typeface="Raleway Black"/>
                <a:cs typeface="Arial"/>
                <a:sym typeface="Arial"/>
              </a:rPr>
              <a:t>a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lack"/>
                <a:cs typeface="Arial"/>
                <a:sym typeface="Arial"/>
              </a:rPr>
              <a:t>omställningen</a:t>
            </a:r>
            <a:endParaRPr kumimoji="0" lang="en-SE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lack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E8B8C2-0606-C467-3D25-162419EC3B56}"/>
              </a:ext>
            </a:extLst>
          </p:cNvPr>
          <p:cNvGrpSpPr/>
          <p:nvPr/>
        </p:nvGrpSpPr>
        <p:grpSpPr>
          <a:xfrm>
            <a:off x="988713" y="3427658"/>
            <a:ext cx="1296000" cy="1296000"/>
            <a:chOff x="493051" y="4253609"/>
            <a:chExt cx="1008000" cy="1008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C5DE271-96E2-A595-CB91-3DFA24A05A13}"/>
                </a:ext>
              </a:extLst>
            </p:cNvPr>
            <p:cNvSpPr/>
            <p:nvPr/>
          </p:nvSpPr>
          <p:spPr bwMode="gray">
            <a:xfrm>
              <a:off x="493051" y="4253609"/>
              <a:ext cx="1008000" cy="10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Graphic 13" descr="User with solid fill">
              <a:extLst>
                <a:ext uri="{FF2B5EF4-FFF2-40B4-BE49-F238E27FC236}">
                  <a16:creationId xmlns:a16="http://schemas.microsoft.com/office/drawing/2014/main" id="{FC655288-14F5-FBC7-74DE-15BBDC09F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826" y="4351734"/>
              <a:ext cx="720000" cy="720000"/>
            </a:xfrm>
            <a:prstGeom prst="rect">
              <a:avLst/>
            </a:prstGeom>
          </p:spPr>
        </p:pic>
      </p:grp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5295B28-6E99-EACF-052A-2725CD425645}"/>
              </a:ext>
            </a:extLst>
          </p:cNvPr>
          <p:cNvSpPr txBox="1"/>
          <p:nvPr/>
        </p:nvSpPr>
        <p:spPr>
          <a:xfrm>
            <a:off x="729343" y="798513"/>
            <a:ext cx="5252357" cy="1604435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603030101060003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CUSTOMER FOCUSED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1419"/>
              </a:solidFill>
              <a:effectLst/>
              <a:uLnTx/>
              <a:uFillTx/>
              <a:latin typeface="Merriweather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lack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STORYTELLING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itchFamily="2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66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1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69144-DD31-D699-4F7F-33D8224D8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AD62435A-D78A-BE75-8BAC-087201ADCD7D}"/>
              </a:ext>
            </a:extLst>
          </p:cNvPr>
          <p:cNvSpPr/>
          <p:nvPr/>
        </p:nvSpPr>
        <p:spPr>
          <a:xfrm>
            <a:off x="8728075" y="1033306"/>
            <a:ext cx="2756038" cy="10601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04813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C39953">
                    <a:hueOff val="-3023999"/>
                    <a:satOff val="-86206"/>
                    <a:lumOff val="5686"/>
                  </a:srgbClr>
                </a:solidFill>
              </a:defRPr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		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Mål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 om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framtiden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+mn-ea"/>
              <a:cs typeface="+mn-cs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E57F2F-CC0C-82DA-F4A9-BCB7562BAA09}"/>
              </a:ext>
            </a:extLst>
          </p:cNvPr>
          <p:cNvSpPr/>
          <p:nvPr/>
        </p:nvSpPr>
        <p:spPr>
          <a:xfrm>
            <a:off x="732665" y="1033307"/>
            <a:ext cx="5532612" cy="10601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49263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C39953">
                    <a:hueOff val="-3023999"/>
                    <a:satOff val="-86206"/>
                    <a:lumOff val="5686"/>
                  </a:srgbClr>
                </a:solidFill>
              </a:defRPr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		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Identifierade</a:t>
            </a:r>
            <a:r>
              <a:rPr kumimoji="0" lang="en-US" sz="15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 </a:t>
            </a:r>
            <a:r>
              <a:rPr kumimoji="0" lang="en-US" sz="15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kompetensbehov</a:t>
            </a:r>
            <a:r>
              <a:rPr kumimoji="0" lang="en-US" sz="15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l" defTabSz="449263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C39953">
                    <a:hueOff val="-3023999"/>
                    <a:satOff val="-86206"/>
                    <a:lumOff val="5686"/>
                  </a:srgbClr>
                </a:solidFill>
              </a:defRPr>
            </a:pPr>
            <a:r>
              <a:rPr lang="en-US" sz="1500" b="1" kern="0" dirty="0">
                <a:solidFill>
                  <a:srgbClr val="FFFFFF"/>
                </a:solidFill>
                <a:latin typeface="Merriweather"/>
                <a:sym typeface="Arial"/>
              </a:rPr>
              <a:t>		</a:t>
            </a:r>
            <a:r>
              <a:rPr kumimoji="0" lang="en-US" sz="15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för </a:t>
            </a:r>
            <a:r>
              <a:rPr kumimoji="0" lang="en-US" sz="15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att</a:t>
            </a:r>
            <a:r>
              <a:rPr kumimoji="0" lang="en-US" sz="15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 </a:t>
            </a:r>
            <a:r>
              <a:rPr kumimoji="0" lang="en-US" sz="15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nå</a:t>
            </a:r>
            <a:r>
              <a:rPr kumimoji="0" lang="en-US" sz="15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 </a:t>
            </a:r>
            <a:r>
              <a:rPr kumimoji="0" lang="en-US" sz="15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+mn-ea"/>
                <a:cs typeface="+mn-cs"/>
                <a:sym typeface="Arial"/>
              </a:rPr>
              <a:t>framtidsmålet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+mn-ea"/>
              <a:cs typeface="+mn-cs"/>
              <a:sym typeface="Arial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14F0C-9A08-FC29-0E07-B22294004E9D}"/>
              </a:ext>
            </a:extLst>
          </p:cNvPr>
          <p:cNvCxnSpPr>
            <a:cxnSpLocks/>
          </p:cNvCxnSpPr>
          <p:nvPr/>
        </p:nvCxnSpPr>
        <p:spPr>
          <a:xfrm>
            <a:off x="11312431" y="2093416"/>
            <a:ext cx="0" cy="3975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C6F9C40-D955-BA3A-A701-9440EAEF828F}"/>
              </a:ext>
            </a:extLst>
          </p:cNvPr>
          <p:cNvCxnSpPr>
            <a:cxnSpLocks/>
          </p:cNvCxnSpPr>
          <p:nvPr/>
        </p:nvCxnSpPr>
        <p:spPr>
          <a:xfrm>
            <a:off x="6096418" y="2093416"/>
            <a:ext cx="0" cy="3975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340949-C381-0AF6-7D8B-04749B261758}"/>
              </a:ext>
            </a:extLst>
          </p:cNvPr>
          <p:cNvSpPr txBox="1"/>
          <p:nvPr/>
        </p:nvSpPr>
        <p:spPr>
          <a:xfrm>
            <a:off x="5926723" y="1724084"/>
            <a:ext cx="33855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Black"/>
                <a:ea typeface="+mn-ea"/>
                <a:cs typeface="Arial"/>
                <a:sym typeface="Arial"/>
              </a:rPr>
              <a:t>A</a:t>
            </a:r>
            <a:endParaRPr kumimoji="0" lang="en-S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Black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00287-9A59-E168-2EFA-CD64AACF0642}"/>
              </a:ext>
            </a:extLst>
          </p:cNvPr>
          <p:cNvSpPr txBox="1"/>
          <p:nvPr/>
        </p:nvSpPr>
        <p:spPr>
          <a:xfrm>
            <a:off x="11140749" y="1724084"/>
            <a:ext cx="3433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Black"/>
                <a:ea typeface="+mn-ea"/>
                <a:cs typeface="Arial"/>
                <a:sym typeface="Arial"/>
              </a:rPr>
              <a:t>B</a:t>
            </a:r>
            <a:endParaRPr kumimoji="0" lang="en-S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Black"/>
              <a:ea typeface="+mn-ea"/>
              <a:cs typeface="Arial"/>
              <a:sym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11AB555-3064-80D3-D522-E29C1D05FF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314" y="425792"/>
            <a:ext cx="10745786" cy="5342708"/>
          </a:xfrm>
          <a:prstGeom prst="rect">
            <a:avLst/>
          </a:prstGeom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B8D889-F332-FD75-26D3-301A1D35336C}"/>
              </a:ext>
            </a:extLst>
          </p:cNvPr>
          <p:cNvGrpSpPr/>
          <p:nvPr/>
        </p:nvGrpSpPr>
        <p:grpSpPr>
          <a:xfrm>
            <a:off x="2939097" y="2402948"/>
            <a:ext cx="720000" cy="720000"/>
            <a:chOff x="493051" y="4253609"/>
            <a:chExt cx="1008000" cy="1008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6A26E3-3AE3-E7BC-EA8C-FA24C002BE8F}"/>
                </a:ext>
              </a:extLst>
            </p:cNvPr>
            <p:cNvSpPr/>
            <p:nvPr/>
          </p:nvSpPr>
          <p:spPr bwMode="gray">
            <a:xfrm>
              <a:off x="493051" y="4253609"/>
              <a:ext cx="1008000" cy="10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" name="Graphic 11" descr="User with solid fill">
              <a:extLst>
                <a:ext uri="{FF2B5EF4-FFF2-40B4-BE49-F238E27FC236}">
                  <a16:creationId xmlns:a16="http://schemas.microsoft.com/office/drawing/2014/main" id="{1226BC60-6932-83A6-5C00-739299A74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826" y="4351734"/>
              <a:ext cx="720000" cy="720000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C361AC-D379-CA42-C176-66B112388A05}"/>
              </a:ext>
            </a:extLst>
          </p:cNvPr>
          <p:cNvCxnSpPr>
            <a:cxnSpLocks/>
          </p:cNvCxnSpPr>
          <p:nvPr/>
        </p:nvCxnSpPr>
        <p:spPr>
          <a:xfrm>
            <a:off x="3659097" y="2762948"/>
            <a:ext cx="2431222" cy="0"/>
          </a:xfrm>
          <a:prstGeom prst="straightConnector1">
            <a:avLst/>
          </a:prstGeom>
          <a:ln w="12700">
            <a:solidFill>
              <a:schemeClr val="tx1"/>
            </a:solidFill>
            <a:headEnd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6D950E-FFE8-563C-33CD-52699CF61038}"/>
              </a:ext>
            </a:extLst>
          </p:cNvPr>
          <p:cNvGrpSpPr/>
          <p:nvPr/>
        </p:nvGrpSpPr>
        <p:grpSpPr>
          <a:xfrm>
            <a:off x="514665" y="3381265"/>
            <a:ext cx="720000" cy="720000"/>
            <a:chOff x="493051" y="4253609"/>
            <a:chExt cx="1008000" cy="100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162A8C-6D39-D2CF-CA21-CE2CF4CBAA03}"/>
                </a:ext>
              </a:extLst>
            </p:cNvPr>
            <p:cNvSpPr/>
            <p:nvPr/>
          </p:nvSpPr>
          <p:spPr bwMode="gray">
            <a:xfrm>
              <a:off x="493051" y="4253609"/>
              <a:ext cx="1008000" cy="10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Graphic 16" descr="User with solid fill">
              <a:extLst>
                <a:ext uri="{FF2B5EF4-FFF2-40B4-BE49-F238E27FC236}">
                  <a16:creationId xmlns:a16="http://schemas.microsoft.com/office/drawing/2014/main" id="{98DF62A1-A842-03BA-80B8-F0E80EE8A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826" y="4351734"/>
              <a:ext cx="720000" cy="7200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48CCE2-DF73-028F-4CED-409B21779E3A}"/>
              </a:ext>
            </a:extLst>
          </p:cNvPr>
          <p:cNvCxnSpPr>
            <a:cxnSpLocks/>
          </p:cNvCxnSpPr>
          <p:nvPr/>
        </p:nvCxnSpPr>
        <p:spPr>
          <a:xfrm>
            <a:off x="1234665" y="3752380"/>
            <a:ext cx="4855654" cy="0"/>
          </a:xfrm>
          <a:prstGeom prst="straightConnector1">
            <a:avLst/>
          </a:prstGeom>
          <a:ln w="12700">
            <a:solidFill>
              <a:schemeClr val="tx1"/>
            </a:solidFill>
            <a:headEnd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DFBEBB-48A2-8F99-E86B-382C60215CCF}"/>
              </a:ext>
            </a:extLst>
          </p:cNvPr>
          <p:cNvGrpSpPr/>
          <p:nvPr/>
        </p:nvGrpSpPr>
        <p:grpSpPr>
          <a:xfrm>
            <a:off x="4151313" y="4359582"/>
            <a:ext cx="720000" cy="720000"/>
            <a:chOff x="493051" y="4253609"/>
            <a:chExt cx="1008000" cy="1008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A7422FE-1C11-E1A8-13F4-30202BC9909D}"/>
                </a:ext>
              </a:extLst>
            </p:cNvPr>
            <p:cNvSpPr/>
            <p:nvPr/>
          </p:nvSpPr>
          <p:spPr bwMode="gray">
            <a:xfrm>
              <a:off x="493051" y="4253609"/>
              <a:ext cx="1008000" cy="10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7" name="Graphic 26" descr="User with solid fill">
              <a:extLst>
                <a:ext uri="{FF2B5EF4-FFF2-40B4-BE49-F238E27FC236}">
                  <a16:creationId xmlns:a16="http://schemas.microsoft.com/office/drawing/2014/main" id="{FD978D28-B0EE-FAA0-71CF-4E4E95F6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826" y="4351734"/>
              <a:ext cx="720000" cy="720000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D3F484-3799-0337-584A-B19BB9BCCF0B}"/>
              </a:ext>
            </a:extLst>
          </p:cNvPr>
          <p:cNvCxnSpPr>
            <a:cxnSpLocks/>
          </p:cNvCxnSpPr>
          <p:nvPr/>
        </p:nvCxnSpPr>
        <p:spPr>
          <a:xfrm>
            <a:off x="4871313" y="4722113"/>
            <a:ext cx="1224687" cy="0"/>
          </a:xfrm>
          <a:prstGeom prst="straightConnector1">
            <a:avLst/>
          </a:prstGeom>
          <a:ln w="12700">
            <a:solidFill>
              <a:schemeClr val="tx1"/>
            </a:solidFill>
            <a:headEnd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4739E5-7180-D551-AB4D-4BDE45C7C07D}"/>
              </a:ext>
            </a:extLst>
          </p:cNvPr>
          <p:cNvGrpSpPr/>
          <p:nvPr/>
        </p:nvGrpSpPr>
        <p:grpSpPr>
          <a:xfrm>
            <a:off x="1690572" y="5337900"/>
            <a:ext cx="720000" cy="720000"/>
            <a:chOff x="493051" y="4253609"/>
            <a:chExt cx="1008000" cy="1008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E22E5A-0288-A512-DE9E-6C9BA5C2DA68}"/>
                </a:ext>
              </a:extLst>
            </p:cNvPr>
            <p:cNvSpPr/>
            <p:nvPr/>
          </p:nvSpPr>
          <p:spPr bwMode="gray">
            <a:xfrm>
              <a:off x="493051" y="4253609"/>
              <a:ext cx="1008000" cy="10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1" name="Graphic 30" descr="User with solid fill">
              <a:extLst>
                <a:ext uri="{FF2B5EF4-FFF2-40B4-BE49-F238E27FC236}">
                  <a16:creationId xmlns:a16="http://schemas.microsoft.com/office/drawing/2014/main" id="{6584D7D1-8B7A-97DE-5574-564DCECF8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826" y="4351734"/>
              <a:ext cx="720000" cy="720000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BA66AFA-BAFE-C330-82E9-17D9C9DF57F8}"/>
              </a:ext>
            </a:extLst>
          </p:cNvPr>
          <p:cNvCxnSpPr>
            <a:cxnSpLocks/>
          </p:cNvCxnSpPr>
          <p:nvPr/>
        </p:nvCxnSpPr>
        <p:spPr>
          <a:xfrm>
            <a:off x="2410572" y="5704996"/>
            <a:ext cx="3678849" cy="0"/>
          </a:xfrm>
          <a:prstGeom prst="straightConnector1">
            <a:avLst/>
          </a:prstGeom>
          <a:ln w="12700">
            <a:solidFill>
              <a:schemeClr val="tx1"/>
            </a:solidFill>
            <a:headEnd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BFBB08A-53B3-FCB7-67B6-9F66FD9BA0A3}"/>
              </a:ext>
            </a:extLst>
          </p:cNvPr>
          <p:cNvSpPr/>
          <p:nvPr/>
        </p:nvSpPr>
        <p:spPr>
          <a:xfrm>
            <a:off x="6102580" y="3646000"/>
            <a:ext cx="4294939" cy="919604"/>
          </a:xfrm>
          <a:custGeom>
            <a:avLst/>
            <a:gdLst>
              <a:gd name="connsiteX0" fmla="*/ 0 w 4580516"/>
              <a:gd name="connsiteY0" fmla="*/ 0 h 1182242"/>
              <a:gd name="connsiteX1" fmla="*/ 4580516 w 4580516"/>
              <a:gd name="connsiteY1" fmla="*/ 0 h 1182242"/>
              <a:gd name="connsiteX2" fmla="*/ 4580516 w 4580516"/>
              <a:gd name="connsiteY2" fmla="*/ 1182242 h 1182242"/>
              <a:gd name="connsiteX3" fmla="*/ 0 w 4580516"/>
              <a:gd name="connsiteY3" fmla="*/ 1182242 h 118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0516" h="1182242">
                <a:moveTo>
                  <a:pt x="0" y="0"/>
                </a:moveTo>
                <a:lnTo>
                  <a:pt x="4580516" y="0"/>
                </a:lnTo>
                <a:lnTo>
                  <a:pt x="4580516" y="1182242"/>
                </a:lnTo>
                <a:lnTo>
                  <a:pt x="0" y="1182242"/>
                </a:lnTo>
                <a:close/>
              </a:path>
            </a:pathLst>
          </a:custGeom>
          <a:solidFill>
            <a:schemeClr val="accent3"/>
          </a:solidFill>
          <a:ln w="48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B7D7917B-BBF7-B63C-3DC1-C2F6B04ACDB1}"/>
              </a:ext>
            </a:extLst>
          </p:cNvPr>
          <p:cNvSpPr/>
          <p:nvPr/>
        </p:nvSpPr>
        <p:spPr>
          <a:xfrm rot="18900000">
            <a:off x="8450669" y="2851142"/>
            <a:ext cx="2503845" cy="2507343"/>
          </a:xfrm>
          <a:custGeom>
            <a:avLst/>
            <a:gdLst>
              <a:gd name="connsiteX0" fmla="*/ 2503845 w 2503845"/>
              <a:gd name="connsiteY0" fmla="*/ 0 h 2507343"/>
              <a:gd name="connsiteX1" fmla="*/ 2503845 w 2503845"/>
              <a:gd name="connsiteY1" fmla="*/ 2507343 h 2507343"/>
              <a:gd name="connsiteX2" fmla="*/ 1584241 w 2503845"/>
              <a:gd name="connsiteY2" fmla="*/ 2507343 h 2507343"/>
              <a:gd name="connsiteX3" fmla="*/ 1584240 w 2503845"/>
              <a:gd name="connsiteY3" fmla="*/ 2507336 h 2507343"/>
              <a:gd name="connsiteX4" fmla="*/ 0 w 2503845"/>
              <a:gd name="connsiteY4" fmla="*/ 2507337 h 2507343"/>
              <a:gd name="connsiteX5" fmla="*/ 0 w 2503845"/>
              <a:gd name="connsiteY5" fmla="*/ 1587732 h 2507343"/>
              <a:gd name="connsiteX6" fmla="*/ 1584240 w 2503845"/>
              <a:gd name="connsiteY6" fmla="*/ 1587732 h 2507343"/>
              <a:gd name="connsiteX7" fmla="*/ 1584240 w 2503845"/>
              <a:gd name="connsiteY7" fmla="*/ 0 h 250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3845" h="2507343">
                <a:moveTo>
                  <a:pt x="2503845" y="0"/>
                </a:moveTo>
                <a:lnTo>
                  <a:pt x="2503845" y="2507343"/>
                </a:lnTo>
                <a:lnTo>
                  <a:pt x="1584241" y="2507343"/>
                </a:lnTo>
                <a:lnTo>
                  <a:pt x="1584240" y="2507336"/>
                </a:lnTo>
                <a:lnTo>
                  <a:pt x="0" y="2507337"/>
                </a:lnTo>
                <a:lnTo>
                  <a:pt x="0" y="1587732"/>
                </a:lnTo>
                <a:lnTo>
                  <a:pt x="1584240" y="1587732"/>
                </a:lnTo>
                <a:lnTo>
                  <a:pt x="1584240" y="0"/>
                </a:lnTo>
                <a:close/>
              </a:path>
            </a:pathLst>
          </a:custGeom>
          <a:solidFill>
            <a:schemeClr val="accent3"/>
          </a:solidFill>
          <a:ln w="48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D767A25-E786-F203-D963-2B292AA80C29}"/>
              </a:ext>
            </a:extLst>
          </p:cNvPr>
          <p:cNvSpPr txBox="1"/>
          <p:nvPr/>
        </p:nvSpPr>
        <p:spPr>
          <a:xfrm>
            <a:off x="729343" y="798513"/>
            <a:ext cx="5252357" cy="1604435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603030101060003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CUSTOMER FOCUSED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1419"/>
              </a:solidFill>
              <a:effectLst/>
              <a:uLnTx/>
              <a:uFillTx/>
              <a:latin typeface="Merriweather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Black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STORYTELLING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itchFamily="2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0E770B47-BA93-883D-8536-F8AC6D4BBC3A}"/>
              </a:ext>
            </a:extLst>
          </p:cNvPr>
          <p:cNvSpPr txBox="1"/>
          <p:nvPr/>
        </p:nvSpPr>
        <p:spPr>
          <a:xfrm>
            <a:off x="5632926" y="3812425"/>
            <a:ext cx="5618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lack"/>
                <a:cs typeface="Arial"/>
                <a:sym typeface="Arial"/>
              </a:rPr>
              <a:t>Grön</a:t>
            </a:r>
            <a:r>
              <a:rPr lang="en-US" sz="3200" kern="0" dirty="0">
                <a:solidFill>
                  <a:srgbClr val="FFFFFF"/>
                </a:solidFill>
                <a:latin typeface="Raleway Black"/>
                <a:cs typeface="Arial"/>
                <a:sym typeface="Arial"/>
              </a:rPr>
              <a:t>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lack"/>
                <a:cs typeface="Arial"/>
                <a:sym typeface="Arial"/>
              </a:rPr>
              <a:t>omställningen</a:t>
            </a:r>
            <a:endParaRPr kumimoji="0" lang="en-SE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lack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27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E6070-C71A-0811-8778-948C0C5BC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88E8D9-F6B3-B246-3CDD-7AE6A102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667" y="2327306"/>
            <a:ext cx="75986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Strategiskt mål 2:</a:t>
            </a:r>
            <a:br>
              <a:rPr lang="sv-SE" dirty="0"/>
            </a:br>
            <a:br>
              <a:rPr lang="sv-SE" dirty="0"/>
            </a:br>
            <a:r>
              <a:rPr lang="sv-SE" dirty="0"/>
              <a:t>Stärkt partnerskap för att öka förmågan att nå ut brett</a:t>
            </a:r>
          </a:p>
        </p:txBody>
      </p:sp>
      <p:pic>
        <p:nvPicPr>
          <p:cNvPr id="3" name="Bildobjekt 2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9153FC0A-404B-D938-1C59-2A7B1036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8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889472B4-6DBA-21A0-3515-659BF2A88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/>
              <a:t>Kvinnor med enkla jobb som inte prioriteras vid kompetensutvecklingsinsatser</a:t>
            </a:r>
          </a:p>
          <a:p>
            <a:endParaRPr lang="sv-SE" sz="2000" dirty="0"/>
          </a:p>
          <a:p>
            <a:r>
              <a:rPr lang="sv-SE" sz="2000" dirty="0"/>
              <a:t>Män som inte vill ta sig an kompetensutvecklingsinsatser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b="1" dirty="0"/>
              <a:t>Historik i tidigare projekt</a:t>
            </a:r>
          </a:p>
          <a:p>
            <a:r>
              <a:rPr lang="sv-SE" sz="2000" dirty="0"/>
              <a:t>Ledningen identifierar oftast behoven på nyckelfunktioner</a:t>
            </a:r>
          </a:p>
          <a:p>
            <a:r>
              <a:rPr lang="sv-SE" sz="2000" dirty="0"/>
              <a:t>Att nå ut och få kollektivsidan att gå utbildningar har varit utmanande</a:t>
            </a:r>
          </a:p>
        </p:txBody>
      </p:sp>
      <p:pic>
        <p:nvPicPr>
          <p:cNvPr id="17" name="Platshållare för bild 16" descr="En bild som visar klädsel, person, person, byggnad&#10;&#10;Automatiskt genererad beskrivning">
            <a:extLst>
              <a:ext uri="{FF2B5EF4-FFF2-40B4-BE49-F238E27FC236}">
                <a16:creationId xmlns:a16="http://schemas.microsoft.com/office/drawing/2014/main" id="{6C7C882A-8434-ED2A-33AC-B80D53D1C9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908" y="-13704"/>
            <a:ext cx="6122092" cy="6858000"/>
          </a:xfr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56594BD-B2ED-EE42-3282-EBF28E8FE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Kollektivsidans utmaningar i industrin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3E56CF1C-71FE-7DD2-F14E-FDDBAA11B1BA}"/>
              </a:ext>
            </a:extLst>
          </p:cNvPr>
          <p:cNvSpPr/>
          <p:nvPr/>
        </p:nvSpPr>
        <p:spPr>
          <a:xfrm>
            <a:off x="10807665" y="6008615"/>
            <a:ext cx="1207748" cy="750598"/>
          </a:xfrm>
          <a:custGeom>
            <a:avLst/>
            <a:gdLst/>
            <a:ahLst/>
            <a:cxnLst/>
            <a:rect l="l" t="t" r="r" b="b"/>
            <a:pathLst>
              <a:path w="1859353" h="1197733">
                <a:moveTo>
                  <a:pt x="0" y="0"/>
                </a:moveTo>
                <a:lnTo>
                  <a:pt x="1859353" y="0"/>
                </a:lnTo>
                <a:lnTo>
                  <a:pt x="1859353" y="1197733"/>
                </a:lnTo>
                <a:lnTo>
                  <a:pt x="0" y="119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pic>
        <p:nvPicPr>
          <p:cNvPr id="2" name="Bildobjekt 1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56548063-E7F6-915B-6E62-C15C969C7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09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99980AF2-FAF8-7B93-D6D5-E102C7EEBE07}"/>
              </a:ext>
            </a:extLst>
          </p:cNvPr>
          <p:cNvSpPr txBox="1"/>
          <p:nvPr/>
        </p:nvSpPr>
        <p:spPr>
          <a:xfrm>
            <a:off x="838200" y="1103188"/>
            <a:ext cx="10515600" cy="1527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6F78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highlight>
                  <a:srgbClr val="93FAB0"/>
                </a:highlight>
                <a:uLnTx/>
                <a:uFillTx/>
                <a:latin typeface="Arial"/>
                <a:ea typeface="+mn-ea"/>
                <a:cs typeface="Arial"/>
              </a:rPr>
              <a:t>Rollerna</a:t>
            </a: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7150"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highlight>
                <a:srgbClr val="1BA2B5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34">
            <a:extLst>
              <a:ext uri="{FF2B5EF4-FFF2-40B4-BE49-F238E27FC236}">
                <a16:creationId xmlns:a16="http://schemas.microsoft.com/office/drawing/2014/main" id="{D11D2431-386C-1937-F9FE-79540D7461CA}"/>
              </a:ext>
            </a:extLst>
          </p:cNvPr>
          <p:cNvSpPr txBox="1"/>
          <p:nvPr/>
        </p:nvSpPr>
        <p:spPr>
          <a:xfrm>
            <a:off x="3409173" y="573201"/>
            <a:ext cx="6716961" cy="620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0953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Partnerskap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som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nyckel</a:t>
            </a:r>
            <a:endParaRPr kumimoji="0" lang="en-US" sz="3787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6D6242D-502A-9F8C-2EBB-E7C7360B4E27}"/>
              </a:ext>
            </a:extLst>
          </p:cNvPr>
          <p:cNvSpPr txBox="1"/>
          <p:nvPr/>
        </p:nvSpPr>
        <p:spPr>
          <a:xfrm>
            <a:off x="838200" y="2630314"/>
            <a:ext cx="10515600" cy="1527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6F78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highlight>
                  <a:srgbClr val="93FAB0"/>
                </a:highlight>
                <a:uLnTx/>
                <a:uFillTx/>
                <a:latin typeface="Arial"/>
                <a:ea typeface="+mn-ea"/>
                <a:cs typeface="Arial"/>
              </a:rPr>
              <a:t>Utbildning av ombudsmän och rådgivare (Projekt: Visare)</a:t>
            </a: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7150"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highlight>
                <a:srgbClr val="1BA2B5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A369A83-AF0A-EDC7-F93D-57BF5251FD8E}"/>
              </a:ext>
            </a:extLst>
          </p:cNvPr>
          <p:cNvSpPr txBox="1"/>
          <p:nvPr/>
        </p:nvSpPr>
        <p:spPr>
          <a:xfrm>
            <a:off x="838200" y="4067129"/>
            <a:ext cx="10515600" cy="1527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6F78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highlight>
                  <a:srgbClr val="93FAB0"/>
                </a:highlight>
                <a:uLnTx/>
                <a:uFillTx/>
                <a:latin typeface="Arial"/>
                <a:ea typeface="+mn-ea"/>
                <a:cs typeface="Arial"/>
              </a:rPr>
              <a:t>Nya strukturer</a:t>
            </a: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7150"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highlight>
                <a:srgbClr val="1BA2B5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Bildobjekt 4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182DE695-0845-D5D0-562C-F4A83D263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49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597FD-69FB-12AB-8FB6-243F85BF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person, klädsel, text, inomhus&#10;&#10;Automatiskt genererad beskrivning">
            <a:extLst>
              <a:ext uri="{FF2B5EF4-FFF2-40B4-BE49-F238E27FC236}">
                <a16:creationId xmlns:a16="http://schemas.microsoft.com/office/drawing/2014/main" id="{B03B4BE5-1E85-7776-1BA8-2DD1EA728F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4D9E077F-B6DD-BA95-08B4-A1568229937F}"/>
              </a:ext>
            </a:extLst>
          </p:cNvPr>
          <p:cNvSpPr/>
          <p:nvPr/>
        </p:nvSpPr>
        <p:spPr>
          <a:xfrm>
            <a:off x="10807665" y="6008615"/>
            <a:ext cx="1207748" cy="750598"/>
          </a:xfrm>
          <a:custGeom>
            <a:avLst/>
            <a:gdLst/>
            <a:ahLst/>
            <a:cxnLst/>
            <a:rect l="l" t="t" r="r" b="b"/>
            <a:pathLst>
              <a:path w="1859353" h="1197733">
                <a:moveTo>
                  <a:pt x="0" y="0"/>
                </a:moveTo>
                <a:lnTo>
                  <a:pt x="1859353" y="0"/>
                </a:lnTo>
                <a:lnTo>
                  <a:pt x="1859353" y="1197733"/>
                </a:lnTo>
                <a:lnTo>
                  <a:pt x="0" y="119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74B7191-88EC-D3A9-36F0-AD0F237C1BCD}"/>
              </a:ext>
            </a:extLst>
          </p:cNvPr>
          <p:cNvSpPr txBox="1"/>
          <p:nvPr/>
        </p:nvSpPr>
        <p:spPr>
          <a:xfrm>
            <a:off x="810909" y="1192042"/>
            <a:ext cx="4267355" cy="1405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Uppstart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 projektet</a:t>
            </a:r>
            <a:endParaRPr kumimoji="0" lang="sv-SE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ork Sans" pitchFamily="2" charset="77"/>
              <a:ea typeface="+mn-ea"/>
              <a:cs typeface="+mn-cs"/>
            </a:endParaRPr>
          </a:p>
        </p:txBody>
      </p:sp>
      <p:pic>
        <p:nvPicPr>
          <p:cNvPr id="3" name="Bildobjekt 2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DA38B707-771D-1140-B59E-AF4AD3D45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  <p:sp>
        <p:nvSpPr>
          <p:cNvPr id="122" name="TextBox 13">
            <a:extLst>
              <a:ext uri="{FF2B5EF4-FFF2-40B4-BE49-F238E27FC236}">
                <a16:creationId xmlns:a16="http://schemas.microsoft.com/office/drawing/2014/main" id="{30C7DAB4-A7E1-472E-0FCB-436D151FA012}"/>
              </a:ext>
            </a:extLst>
          </p:cNvPr>
          <p:cNvSpPr txBox="1"/>
          <p:nvPr/>
        </p:nvSpPr>
        <p:spPr>
          <a:xfrm>
            <a:off x="884556" y="3011440"/>
            <a:ext cx="440787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Styrgruppen</a:t>
            </a:r>
            <a:endParaRPr lang="en-US" sz="28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Operativa</a:t>
            </a:r>
            <a:r>
              <a:rPr lang="en-US" sz="2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arbete</a:t>
            </a:r>
            <a:endParaRPr lang="en-US" sz="28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Horisontella</a:t>
            </a:r>
            <a:r>
              <a:rPr lang="en-US" sz="2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perspektiven</a:t>
            </a:r>
            <a:endParaRPr lang="en-US" sz="20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74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0E3A3-A125-9613-CFA8-6B905D598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klädsel, person, person, jeans&#10;&#10;Automatiskt genererad beskrivning">
            <a:extLst>
              <a:ext uri="{FF2B5EF4-FFF2-40B4-BE49-F238E27FC236}">
                <a16:creationId xmlns:a16="http://schemas.microsoft.com/office/drawing/2014/main" id="{FD55E0B3-4874-28F1-C149-C114802942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95E3CB1E-BA72-C60A-9873-BA9E4FA636DD}"/>
              </a:ext>
            </a:extLst>
          </p:cNvPr>
          <p:cNvSpPr/>
          <p:nvPr/>
        </p:nvSpPr>
        <p:spPr>
          <a:xfrm>
            <a:off x="10807665" y="6008615"/>
            <a:ext cx="1207748" cy="750598"/>
          </a:xfrm>
          <a:custGeom>
            <a:avLst/>
            <a:gdLst/>
            <a:ahLst/>
            <a:cxnLst/>
            <a:rect l="l" t="t" r="r" b="b"/>
            <a:pathLst>
              <a:path w="1859353" h="1197733">
                <a:moveTo>
                  <a:pt x="0" y="0"/>
                </a:moveTo>
                <a:lnTo>
                  <a:pt x="1859353" y="0"/>
                </a:lnTo>
                <a:lnTo>
                  <a:pt x="1859353" y="1197733"/>
                </a:lnTo>
                <a:lnTo>
                  <a:pt x="0" y="119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3EA55D0-B598-C081-F0E2-C2EB678EE30E}"/>
              </a:ext>
            </a:extLst>
          </p:cNvPr>
          <p:cNvSpPr txBox="1"/>
          <p:nvPr/>
        </p:nvSpPr>
        <p:spPr>
          <a:xfrm>
            <a:off x="803092" y="766293"/>
            <a:ext cx="4685044" cy="1996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4800" b="1" dirty="0">
                <a:solidFill>
                  <a:srgbClr val="A3F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Rekrytering</a:t>
            </a: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 företag &amp; deltagare</a:t>
            </a:r>
            <a:endParaRPr kumimoji="0" lang="sv-SE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ork Sans" pitchFamily="2" charset="77"/>
              <a:ea typeface="+mn-ea"/>
              <a:cs typeface="+mn-cs"/>
            </a:endParaRPr>
          </a:p>
        </p:txBody>
      </p:sp>
      <p:pic>
        <p:nvPicPr>
          <p:cNvPr id="3" name="Bildobjekt 2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4196A61B-9797-59E1-2E04-461787F2F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9292F717-9632-A869-F28E-C036B5DF3883}"/>
              </a:ext>
            </a:extLst>
          </p:cNvPr>
          <p:cNvSpPr txBox="1"/>
          <p:nvPr/>
        </p:nvSpPr>
        <p:spPr>
          <a:xfrm>
            <a:off x="1113415" y="3233874"/>
            <a:ext cx="406439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Roller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Utveckling</a:t>
            </a:r>
            <a:r>
              <a:rPr lang="en-US" sz="2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mognad</a:t>
            </a:r>
            <a:endParaRPr lang="en-US" sz="28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Nå</a:t>
            </a:r>
            <a:r>
              <a:rPr lang="en-US" sz="2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ut</a:t>
            </a:r>
            <a:r>
              <a:rPr lang="en-US" sz="2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brett</a:t>
            </a:r>
            <a:endParaRPr lang="en-US" sz="28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Prioritera</a:t>
            </a:r>
            <a:r>
              <a:rPr lang="en-US" sz="28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rätt</a:t>
            </a:r>
            <a:endParaRPr lang="en-US" sz="200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17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">
            <a:extLst>
              <a:ext uri="{FF2B5EF4-FFF2-40B4-BE49-F238E27FC236}">
                <a16:creationId xmlns:a16="http://schemas.microsoft.com/office/drawing/2014/main" id="{5889C9F5-4E95-C34A-6255-E4EB40087143}"/>
              </a:ext>
            </a:extLst>
          </p:cNvPr>
          <p:cNvSpPr txBox="1">
            <a:spLocks/>
          </p:cNvSpPr>
          <p:nvPr/>
        </p:nvSpPr>
        <p:spPr>
          <a:xfrm>
            <a:off x="1243084" y="328704"/>
            <a:ext cx="9705831" cy="134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v-SE" sz="3600" dirty="0"/>
              <a:t>SPIK</a:t>
            </a:r>
            <a:br>
              <a:rPr lang="sv-SE" sz="2800" dirty="0"/>
            </a:br>
            <a:r>
              <a:rPr lang="sv-SE" sz="2800" dirty="0"/>
              <a:t>Strategiskt Partnerskap för Industrins Kompetens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AC4DB4D0-D502-479D-C463-D8DA01A1239C}"/>
              </a:ext>
            </a:extLst>
          </p:cNvPr>
          <p:cNvGrpSpPr/>
          <p:nvPr/>
        </p:nvGrpSpPr>
        <p:grpSpPr>
          <a:xfrm>
            <a:off x="702233" y="2226560"/>
            <a:ext cx="4478118" cy="747169"/>
            <a:chOff x="6095999" y="1378947"/>
            <a:chExt cx="5480402" cy="914400"/>
          </a:xfrm>
        </p:grpSpPr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964F3701-DC8C-5EB1-507C-805C97A9CFFD}"/>
                </a:ext>
              </a:extLst>
            </p:cNvPr>
            <p:cNvGrpSpPr/>
            <p:nvPr/>
          </p:nvGrpSpPr>
          <p:grpSpPr>
            <a:xfrm>
              <a:off x="6095999" y="1378947"/>
              <a:ext cx="5480402" cy="914400"/>
              <a:chOff x="6027726" y="1727286"/>
              <a:chExt cx="5480402" cy="914400"/>
            </a:xfrm>
          </p:grpSpPr>
          <p:sp>
            <p:nvSpPr>
              <p:cNvPr id="11" name="Rectangle 45">
                <a:extLst>
                  <a:ext uri="{FF2B5EF4-FFF2-40B4-BE49-F238E27FC236}">
                    <a16:creationId xmlns:a16="http://schemas.microsoft.com/office/drawing/2014/main" id="{30B81507-CA33-2D73-FA15-B93544A71EBA}"/>
                  </a:ext>
                </a:extLst>
              </p:cNvPr>
              <p:cNvSpPr/>
              <p:nvPr/>
            </p:nvSpPr>
            <p:spPr>
              <a:xfrm>
                <a:off x="7146630" y="1920973"/>
                <a:ext cx="4361498" cy="640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Projektägare</a:t>
                </a:r>
                <a:b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sv-S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IUC Syd</a:t>
                </a:r>
                <a:endParaRPr kumimoji="0" lang="sv-SE" sz="1400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Work Sans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9E7984A-D9C1-1E92-B0C0-A68C62BCED20}"/>
                  </a:ext>
                </a:extLst>
              </p:cNvPr>
              <p:cNvSpPr/>
              <p:nvPr/>
            </p:nvSpPr>
            <p:spPr>
              <a:xfrm>
                <a:off x="6027726" y="1727286"/>
                <a:ext cx="914400" cy="914400"/>
              </a:xfrm>
              <a:prstGeom prst="ellipse">
                <a:avLst/>
              </a:prstGeom>
              <a:solidFill>
                <a:srgbClr val="1EC26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24">
              <a:extLst>
                <a:ext uri="{FF2B5EF4-FFF2-40B4-BE49-F238E27FC236}">
                  <a16:creationId xmlns:a16="http://schemas.microsoft.com/office/drawing/2014/main" id="{25282D31-61A0-D02E-167B-AB59A27D88B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239095" y="1546146"/>
              <a:ext cx="624884" cy="572322"/>
              <a:chOff x="1362" y="1805"/>
              <a:chExt cx="2877" cy="2635"/>
            </a:xfrm>
            <a:solidFill>
              <a:schemeClr val="bg1"/>
            </a:solidFill>
          </p:grpSpPr>
          <p:sp>
            <p:nvSpPr>
              <p:cNvPr id="8" name="Freeform 26">
                <a:extLst>
                  <a:ext uri="{FF2B5EF4-FFF2-40B4-BE49-F238E27FC236}">
                    <a16:creationId xmlns:a16="http://schemas.microsoft.com/office/drawing/2014/main" id="{092510A4-C88D-F96C-ABA0-5553839FE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2" y="2654"/>
                <a:ext cx="1374" cy="1786"/>
              </a:xfrm>
              <a:custGeom>
                <a:avLst/>
                <a:gdLst>
                  <a:gd name="T0" fmla="*/ 230 w 2748"/>
                  <a:gd name="T1" fmla="*/ 44 h 3573"/>
                  <a:gd name="T2" fmla="*/ 302 w 2748"/>
                  <a:gd name="T3" fmla="*/ 191 h 3573"/>
                  <a:gd name="T4" fmla="*/ 335 w 2748"/>
                  <a:gd name="T5" fmla="*/ 414 h 3573"/>
                  <a:gd name="T6" fmla="*/ 349 w 2748"/>
                  <a:gd name="T7" fmla="*/ 535 h 3573"/>
                  <a:gd name="T8" fmla="*/ 368 w 2748"/>
                  <a:gd name="T9" fmla="*/ 722 h 3573"/>
                  <a:gd name="T10" fmla="*/ 387 w 2748"/>
                  <a:gd name="T11" fmla="*/ 886 h 3573"/>
                  <a:gd name="T12" fmla="*/ 366 w 2748"/>
                  <a:gd name="T13" fmla="*/ 946 h 3573"/>
                  <a:gd name="T14" fmla="*/ 274 w 2748"/>
                  <a:gd name="T15" fmla="*/ 1000 h 3573"/>
                  <a:gd name="T16" fmla="*/ 249 w 2748"/>
                  <a:gd name="T17" fmla="*/ 1108 h 3573"/>
                  <a:gd name="T18" fmla="*/ 347 w 2748"/>
                  <a:gd name="T19" fmla="*/ 1265 h 3573"/>
                  <a:gd name="T20" fmla="*/ 593 w 2748"/>
                  <a:gd name="T21" fmla="*/ 1601 h 3573"/>
                  <a:gd name="T22" fmla="*/ 654 w 2748"/>
                  <a:gd name="T23" fmla="*/ 1695 h 3573"/>
                  <a:gd name="T24" fmla="*/ 750 w 2748"/>
                  <a:gd name="T25" fmla="*/ 1765 h 3573"/>
                  <a:gd name="T26" fmla="*/ 847 w 2748"/>
                  <a:gd name="T27" fmla="*/ 1827 h 3573"/>
                  <a:gd name="T28" fmla="*/ 826 w 2748"/>
                  <a:gd name="T29" fmla="*/ 1790 h 3573"/>
                  <a:gd name="T30" fmla="*/ 706 w 2748"/>
                  <a:gd name="T31" fmla="*/ 1666 h 3573"/>
                  <a:gd name="T32" fmla="*/ 647 w 2748"/>
                  <a:gd name="T33" fmla="*/ 1584 h 3573"/>
                  <a:gd name="T34" fmla="*/ 572 w 2748"/>
                  <a:gd name="T35" fmla="*/ 1473 h 3573"/>
                  <a:gd name="T36" fmla="*/ 469 w 2748"/>
                  <a:gd name="T37" fmla="*/ 1330 h 3573"/>
                  <a:gd name="T38" fmla="*/ 378 w 2748"/>
                  <a:gd name="T39" fmla="*/ 1203 h 3573"/>
                  <a:gd name="T40" fmla="*/ 337 w 2748"/>
                  <a:gd name="T41" fmla="*/ 1148 h 3573"/>
                  <a:gd name="T42" fmla="*/ 316 w 2748"/>
                  <a:gd name="T43" fmla="*/ 1057 h 3573"/>
                  <a:gd name="T44" fmla="*/ 378 w 2748"/>
                  <a:gd name="T45" fmla="*/ 1010 h 3573"/>
                  <a:gd name="T46" fmla="*/ 462 w 2748"/>
                  <a:gd name="T47" fmla="*/ 1002 h 3573"/>
                  <a:gd name="T48" fmla="*/ 530 w 2748"/>
                  <a:gd name="T49" fmla="*/ 1023 h 3573"/>
                  <a:gd name="T50" fmla="*/ 692 w 2748"/>
                  <a:gd name="T51" fmla="*/ 1106 h 3573"/>
                  <a:gd name="T52" fmla="*/ 933 w 2748"/>
                  <a:gd name="T53" fmla="*/ 1311 h 3573"/>
                  <a:gd name="T54" fmla="*/ 1130 w 2748"/>
                  <a:gd name="T55" fmla="*/ 1552 h 3573"/>
                  <a:gd name="T56" fmla="*/ 1257 w 2748"/>
                  <a:gd name="T57" fmla="*/ 1678 h 3573"/>
                  <a:gd name="T58" fmla="*/ 1379 w 2748"/>
                  <a:gd name="T59" fmla="*/ 1744 h 3573"/>
                  <a:gd name="T60" fmla="*/ 1751 w 2748"/>
                  <a:gd name="T61" fmla="*/ 1793 h 3573"/>
                  <a:gd name="T62" fmla="*/ 1989 w 2748"/>
                  <a:gd name="T63" fmla="*/ 1863 h 3573"/>
                  <a:gd name="T64" fmla="*/ 2120 w 2748"/>
                  <a:gd name="T65" fmla="*/ 1926 h 3573"/>
                  <a:gd name="T66" fmla="*/ 2169 w 2748"/>
                  <a:gd name="T67" fmla="*/ 1961 h 3573"/>
                  <a:gd name="T68" fmla="*/ 2277 w 2748"/>
                  <a:gd name="T69" fmla="*/ 2050 h 3573"/>
                  <a:gd name="T70" fmla="*/ 2441 w 2748"/>
                  <a:gd name="T71" fmla="*/ 2222 h 3573"/>
                  <a:gd name="T72" fmla="*/ 2612 w 2748"/>
                  <a:gd name="T73" fmla="*/ 2470 h 3573"/>
                  <a:gd name="T74" fmla="*/ 2732 w 2748"/>
                  <a:gd name="T75" fmla="*/ 2793 h 3573"/>
                  <a:gd name="T76" fmla="*/ 2748 w 2748"/>
                  <a:gd name="T77" fmla="*/ 2935 h 3573"/>
                  <a:gd name="T78" fmla="*/ 2727 w 2748"/>
                  <a:gd name="T79" fmla="*/ 3143 h 3573"/>
                  <a:gd name="T80" fmla="*/ 1744 w 2748"/>
                  <a:gd name="T81" fmla="*/ 3206 h 3573"/>
                  <a:gd name="T82" fmla="*/ 1691 w 2748"/>
                  <a:gd name="T83" fmla="*/ 3039 h 3573"/>
                  <a:gd name="T84" fmla="*/ 1595 w 2748"/>
                  <a:gd name="T85" fmla="*/ 2924 h 3573"/>
                  <a:gd name="T86" fmla="*/ 1541 w 2748"/>
                  <a:gd name="T87" fmla="*/ 2879 h 3573"/>
                  <a:gd name="T88" fmla="*/ 1451 w 2748"/>
                  <a:gd name="T89" fmla="*/ 2826 h 3573"/>
                  <a:gd name="T90" fmla="*/ 1273 w 2748"/>
                  <a:gd name="T91" fmla="*/ 2720 h 3573"/>
                  <a:gd name="T92" fmla="*/ 1050 w 2748"/>
                  <a:gd name="T93" fmla="*/ 2585 h 3573"/>
                  <a:gd name="T94" fmla="*/ 823 w 2748"/>
                  <a:gd name="T95" fmla="*/ 2442 h 3573"/>
                  <a:gd name="T96" fmla="*/ 635 w 2748"/>
                  <a:gd name="T97" fmla="*/ 2312 h 3573"/>
                  <a:gd name="T98" fmla="*/ 527 w 2748"/>
                  <a:gd name="T99" fmla="*/ 2222 h 3573"/>
                  <a:gd name="T100" fmla="*/ 443 w 2748"/>
                  <a:gd name="T101" fmla="*/ 2089 h 3573"/>
                  <a:gd name="T102" fmla="*/ 331 w 2748"/>
                  <a:gd name="T103" fmla="*/ 1867 h 3573"/>
                  <a:gd name="T104" fmla="*/ 209 w 2748"/>
                  <a:gd name="T105" fmla="*/ 1605 h 3573"/>
                  <a:gd name="T106" fmla="*/ 99 w 2748"/>
                  <a:gd name="T107" fmla="*/ 1348 h 3573"/>
                  <a:gd name="T108" fmla="*/ 23 w 2748"/>
                  <a:gd name="T109" fmla="*/ 1147 h 3573"/>
                  <a:gd name="T110" fmla="*/ 0 w 2748"/>
                  <a:gd name="T111" fmla="*/ 1012 h 3573"/>
                  <a:gd name="T112" fmla="*/ 5 w 2748"/>
                  <a:gd name="T113" fmla="*/ 778 h 3573"/>
                  <a:gd name="T114" fmla="*/ 21 w 2748"/>
                  <a:gd name="T115" fmla="*/ 531 h 3573"/>
                  <a:gd name="T116" fmla="*/ 37 w 2748"/>
                  <a:gd name="T117" fmla="*/ 350 h 3573"/>
                  <a:gd name="T118" fmla="*/ 45 w 2748"/>
                  <a:gd name="T119" fmla="*/ 262 h 3573"/>
                  <a:gd name="T120" fmla="*/ 68 w 2748"/>
                  <a:gd name="T121" fmla="*/ 98 h 3573"/>
                  <a:gd name="T122" fmla="*/ 110 w 2748"/>
                  <a:gd name="T123" fmla="*/ 7 h 3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48" h="3573">
                    <a:moveTo>
                      <a:pt x="148" y="0"/>
                    </a:moveTo>
                    <a:lnTo>
                      <a:pt x="169" y="5"/>
                    </a:lnTo>
                    <a:lnTo>
                      <a:pt x="202" y="21"/>
                    </a:lnTo>
                    <a:lnTo>
                      <a:pt x="230" y="44"/>
                    </a:lnTo>
                    <a:lnTo>
                      <a:pt x="255" y="72"/>
                    </a:lnTo>
                    <a:lnTo>
                      <a:pt x="274" y="107"/>
                    </a:lnTo>
                    <a:lnTo>
                      <a:pt x="289" y="147"/>
                    </a:lnTo>
                    <a:lnTo>
                      <a:pt x="302" y="191"/>
                    </a:lnTo>
                    <a:lnTo>
                      <a:pt x="312" y="241"/>
                    </a:lnTo>
                    <a:lnTo>
                      <a:pt x="321" y="294"/>
                    </a:lnTo>
                    <a:lnTo>
                      <a:pt x="328" y="353"/>
                    </a:lnTo>
                    <a:lnTo>
                      <a:pt x="335" y="414"/>
                    </a:lnTo>
                    <a:lnTo>
                      <a:pt x="337" y="434"/>
                    </a:lnTo>
                    <a:lnTo>
                      <a:pt x="340" y="460"/>
                    </a:lnTo>
                    <a:lnTo>
                      <a:pt x="343" y="495"/>
                    </a:lnTo>
                    <a:lnTo>
                      <a:pt x="349" y="535"/>
                    </a:lnTo>
                    <a:lnTo>
                      <a:pt x="352" y="579"/>
                    </a:lnTo>
                    <a:lnTo>
                      <a:pt x="357" y="626"/>
                    </a:lnTo>
                    <a:lnTo>
                      <a:pt x="363" y="675"/>
                    </a:lnTo>
                    <a:lnTo>
                      <a:pt x="368" y="722"/>
                    </a:lnTo>
                    <a:lnTo>
                      <a:pt x="373" y="769"/>
                    </a:lnTo>
                    <a:lnTo>
                      <a:pt x="378" y="813"/>
                    </a:lnTo>
                    <a:lnTo>
                      <a:pt x="382" y="851"/>
                    </a:lnTo>
                    <a:lnTo>
                      <a:pt x="387" y="886"/>
                    </a:lnTo>
                    <a:lnTo>
                      <a:pt x="389" y="912"/>
                    </a:lnTo>
                    <a:lnTo>
                      <a:pt x="392" y="932"/>
                    </a:lnTo>
                    <a:lnTo>
                      <a:pt x="394" y="940"/>
                    </a:lnTo>
                    <a:lnTo>
                      <a:pt x="366" y="946"/>
                    </a:lnTo>
                    <a:lnTo>
                      <a:pt x="340" y="953"/>
                    </a:lnTo>
                    <a:lnTo>
                      <a:pt x="316" y="965"/>
                    </a:lnTo>
                    <a:lnTo>
                      <a:pt x="293" y="981"/>
                    </a:lnTo>
                    <a:lnTo>
                      <a:pt x="274" y="1000"/>
                    </a:lnTo>
                    <a:lnTo>
                      <a:pt x="260" y="1023"/>
                    </a:lnTo>
                    <a:lnTo>
                      <a:pt x="249" y="1049"/>
                    </a:lnTo>
                    <a:lnTo>
                      <a:pt x="246" y="1077"/>
                    </a:lnTo>
                    <a:lnTo>
                      <a:pt x="249" y="1108"/>
                    </a:lnTo>
                    <a:lnTo>
                      <a:pt x="262" y="1143"/>
                    </a:lnTo>
                    <a:lnTo>
                      <a:pt x="281" y="1182"/>
                    </a:lnTo>
                    <a:lnTo>
                      <a:pt x="312" y="1224"/>
                    </a:lnTo>
                    <a:lnTo>
                      <a:pt x="347" y="1265"/>
                    </a:lnTo>
                    <a:lnTo>
                      <a:pt x="455" y="1400"/>
                    </a:lnTo>
                    <a:lnTo>
                      <a:pt x="495" y="1454"/>
                    </a:lnTo>
                    <a:lnTo>
                      <a:pt x="534" y="1510"/>
                    </a:lnTo>
                    <a:lnTo>
                      <a:pt x="593" y="1601"/>
                    </a:lnTo>
                    <a:lnTo>
                      <a:pt x="609" y="1627"/>
                    </a:lnTo>
                    <a:lnTo>
                      <a:pt x="622" y="1657"/>
                    </a:lnTo>
                    <a:lnTo>
                      <a:pt x="640" y="1681"/>
                    </a:lnTo>
                    <a:lnTo>
                      <a:pt x="654" y="1695"/>
                    </a:lnTo>
                    <a:lnTo>
                      <a:pt x="673" y="1711"/>
                    </a:lnTo>
                    <a:lnTo>
                      <a:pt x="697" y="1729"/>
                    </a:lnTo>
                    <a:lnTo>
                      <a:pt x="722" y="1746"/>
                    </a:lnTo>
                    <a:lnTo>
                      <a:pt x="750" y="1765"/>
                    </a:lnTo>
                    <a:lnTo>
                      <a:pt x="778" y="1783"/>
                    </a:lnTo>
                    <a:lnTo>
                      <a:pt x="804" y="1799"/>
                    </a:lnTo>
                    <a:lnTo>
                      <a:pt x="826" y="1814"/>
                    </a:lnTo>
                    <a:lnTo>
                      <a:pt x="847" y="1827"/>
                    </a:lnTo>
                    <a:lnTo>
                      <a:pt x="865" y="1837"/>
                    </a:lnTo>
                    <a:lnTo>
                      <a:pt x="875" y="1844"/>
                    </a:lnTo>
                    <a:lnTo>
                      <a:pt x="879" y="1846"/>
                    </a:lnTo>
                    <a:lnTo>
                      <a:pt x="826" y="1790"/>
                    </a:lnTo>
                    <a:lnTo>
                      <a:pt x="774" y="1734"/>
                    </a:lnTo>
                    <a:lnTo>
                      <a:pt x="752" y="1711"/>
                    </a:lnTo>
                    <a:lnTo>
                      <a:pt x="729" y="1688"/>
                    </a:lnTo>
                    <a:lnTo>
                      <a:pt x="706" y="1666"/>
                    </a:lnTo>
                    <a:lnTo>
                      <a:pt x="685" y="1640"/>
                    </a:lnTo>
                    <a:lnTo>
                      <a:pt x="663" y="1608"/>
                    </a:lnTo>
                    <a:lnTo>
                      <a:pt x="657" y="1599"/>
                    </a:lnTo>
                    <a:lnTo>
                      <a:pt x="647" y="1584"/>
                    </a:lnTo>
                    <a:lnTo>
                      <a:pt x="633" y="1563"/>
                    </a:lnTo>
                    <a:lnTo>
                      <a:pt x="616" y="1536"/>
                    </a:lnTo>
                    <a:lnTo>
                      <a:pt x="595" y="1507"/>
                    </a:lnTo>
                    <a:lnTo>
                      <a:pt x="572" y="1473"/>
                    </a:lnTo>
                    <a:lnTo>
                      <a:pt x="546" y="1439"/>
                    </a:lnTo>
                    <a:lnTo>
                      <a:pt x="521" y="1404"/>
                    </a:lnTo>
                    <a:lnTo>
                      <a:pt x="495" y="1367"/>
                    </a:lnTo>
                    <a:lnTo>
                      <a:pt x="469" y="1330"/>
                    </a:lnTo>
                    <a:lnTo>
                      <a:pt x="443" y="1293"/>
                    </a:lnTo>
                    <a:lnTo>
                      <a:pt x="420" y="1260"/>
                    </a:lnTo>
                    <a:lnTo>
                      <a:pt x="398" y="1231"/>
                    </a:lnTo>
                    <a:lnTo>
                      <a:pt x="378" y="1203"/>
                    </a:lnTo>
                    <a:lnTo>
                      <a:pt x="361" y="1182"/>
                    </a:lnTo>
                    <a:lnTo>
                      <a:pt x="349" y="1164"/>
                    </a:lnTo>
                    <a:lnTo>
                      <a:pt x="340" y="1154"/>
                    </a:lnTo>
                    <a:lnTo>
                      <a:pt x="337" y="1148"/>
                    </a:lnTo>
                    <a:lnTo>
                      <a:pt x="319" y="1122"/>
                    </a:lnTo>
                    <a:lnTo>
                      <a:pt x="312" y="1098"/>
                    </a:lnTo>
                    <a:lnTo>
                      <a:pt x="310" y="1077"/>
                    </a:lnTo>
                    <a:lnTo>
                      <a:pt x="316" y="1057"/>
                    </a:lnTo>
                    <a:lnTo>
                      <a:pt x="326" y="1042"/>
                    </a:lnTo>
                    <a:lnTo>
                      <a:pt x="342" y="1030"/>
                    </a:lnTo>
                    <a:lnTo>
                      <a:pt x="359" y="1019"/>
                    </a:lnTo>
                    <a:lnTo>
                      <a:pt x="378" y="1010"/>
                    </a:lnTo>
                    <a:lnTo>
                      <a:pt x="401" y="1005"/>
                    </a:lnTo>
                    <a:lnTo>
                      <a:pt x="422" y="1002"/>
                    </a:lnTo>
                    <a:lnTo>
                      <a:pt x="443" y="1000"/>
                    </a:lnTo>
                    <a:lnTo>
                      <a:pt x="462" y="1002"/>
                    </a:lnTo>
                    <a:lnTo>
                      <a:pt x="480" y="1003"/>
                    </a:lnTo>
                    <a:lnTo>
                      <a:pt x="493" y="1009"/>
                    </a:lnTo>
                    <a:lnTo>
                      <a:pt x="507" y="1014"/>
                    </a:lnTo>
                    <a:lnTo>
                      <a:pt x="530" y="1023"/>
                    </a:lnTo>
                    <a:lnTo>
                      <a:pt x="561" y="1035"/>
                    </a:lnTo>
                    <a:lnTo>
                      <a:pt x="600" y="1052"/>
                    </a:lnTo>
                    <a:lnTo>
                      <a:pt x="643" y="1077"/>
                    </a:lnTo>
                    <a:lnTo>
                      <a:pt x="692" y="1106"/>
                    </a:lnTo>
                    <a:lnTo>
                      <a:pt x="748" y="1143"/>
                    </a:lnTo>
                    <a:lnTo>
                      <a:pt x="806" y="1190"/>
                    </a:lnTo>
                    <a:lnTo>
                      <a:pt x="868" y="1246"/>
                    </a:lnTo>
                    <a:lnTo>
                      <a:pt x="933" y="1311"/>
                    </a:lnTo>
                    <a:lnTo>
                      <a:pt x="997" y="1386"/>
                    </a:lnTo>
                    <a:lnTo>
                      <a:pt x="1065" y="1475"/>
                    </a:lnTo>
                    <a:lnTo>
                      <a:pt x="1097" y="1515"/>
                    </a:lnTo>
                    <a:lnTo>
                      <a:pt x="1130" y="1552"/>
                    </a:lnTo>
                    <a:lnTo>
                      <a:pt x="1163" y="1587"/>
                    </a:lnTo>
                    <a:lnTo>
                      <a:pt x="1196" y="1624"/>
                    </a:lnTo>
                    <a:lnTo>
                      <a:pt x="1224" y="1653"/>
                    </a:lnTo>
                    <a:lnTo>
                      <a:pt x="1257" y="1678"/>
                    </a:lnTo>
                    <a:lnTo>
                      <a:pt x="1292" y="1702"/>
                    </a:lnTo>
                    <a:lnTo>
                      <a:pt x="1320" y="1722"/>
                    </a:lnTo>
                    <a:lnTo>
                      <a:pt x="1350" y="1737"/>
                    </a:lnTo>
                    <a:lnTo>
                      <a:pt x="1379" y="1744"/>
                    </a:lnTo>
                    <a:lnTo>
                      <a:pt x="1486" y="1753"/>
                    </a:lnTo>
                    <a:lnTo>
                      <a:pt x="1583" y="1765"/>
                    </a:lnTo>
                    <a:lnTo>
                      <a:pt x="1670" y="1778"/>
                    </a:lnTo>
                    <a:lnTo>
                      <a:pt x="1751" y="1793"/>
                    </a:lnTo>
                    <a:lnTo>
                      <a:pt x="1822" y="1811"/>
                    </a:lnTo>
                    <a:lnTo>
                      <a:pt x="1885" y="1828"/>
                    </a:lnTo>
                    <a:lnTo>
                      <a:pt x="1941" y="1846"/>
                    </a:lnTo>
                    <a:lnTo>
                      <a:pt x="1989" y="1863"/>
                    </a:lnTo>
                    <a:lnTo>
                      <a:pt x="2031" y="1881"/>
                    </a:lnTo>
                    <a:lnTo>
                      <a:pt x="2068" y="1898"/>
                    </a:lnTo>
                    <a:lnTo>
                      <a:pt x="2096" y="1912"/>
                    </a:lnTo>
                    <a:lnTo>
                      <a:pt x="2120" y="1926"/>
                    </a:lnTo>
                    <a:lnTo>
                      <a:pt x="2138" y="1938"/>
                    </a:lnTo>
                    <a:lnTo>
                      <a:pt x="2150" y="1947"/>
                    </a:lnTo>
                    <a:lnTo>
                      <a:pt x="2157" y="1952"/>
                    </a:lnTo>
                    <a:lnTo>
                      <a:pt x="2169" y="1961"/>
                    </a:lnTo>
                    <a:lnTo>
                      <a:pt x="2188" y="1975"/>
                    </a:lnTo>
                    <a:lnTo>
                      <a:pt x="2213" y="1994"/>
                    </a:lnTo>
                    <a:lnTo>
                      <a:pt x="2242" y="2021"/>
                    </a:lnTo>
                    <a:lnTo>
                      <a:pt x="2277" y="2050"/>
                    </a:lnTo>
                    <a:lnTo>
                      <a:pt x="2314" y="2085"/>
                    </a:lnTo>
                    <a:lnTo>
                      <a:pt x="2356" y="2125"/>
                    </a:lnTo>
                    <a:lnTo>
                      <a:pt x="2398" y="2171"/>
                    </a:lnTo>
                    <a:lnTo>
                      <a:pt x="2441" y="2222"/>
                    </a:lnTo>
                    <a:lnTo>
                      <a:pt x="2485" y="2277"/>
                    </a:lnTo>
                    <a:lnTo>
                      <a:pt x="2528" y="2337"/>
                    </a:lnTo>
                    <a:lnTo>
                      <a:pt x="2572" y="2402"/>
                    </a:lnTo>
                    <a:lnTo>
                      <a:pt x="2612" y="2470"/>
                    </a:lnTo>
                    <a:lnTo>
                      <a:pt x="2649" y="2545"/>
                    </a:lnTo>
                    <a:lnTo>
                      <a:pt x="2682" y="2624"/>
                    </a:lnTo>
                    <a:lnTo>
                      <a:pt x="2710" y="2706"/>
                    </a:lnTo>
                    <a:lnTo>
                      <a:pt x="2732" y="2793"/>
                    </a:lnTo>
                    <a:lnTo>
                      <a:pt x="2738" y="2819"/>
                    </a:lnTo>
                    <a:lnTo>
                      <a:pt x="2741" y="2854"/>
                    </a:lnTo>
                    <a:lnTo>
                      <a:pt x="2746" y="2893"/>
                    </a:lnTo>
                    <a:lnTo>
                      <a:pt x="2748" y="2935"/>
                    </a:lnTo>
                    <a:lnTo>
                      <a:pt x="2748" y="2977"/>
                    </a:lnTo>
                    <a:lnTo>
                      <a:pt x="2744" y="3015"/>
                    </a:lnTo>
                    <a:lnTo>
                      <a:pt x="2738" y="3050"/>
                    </a:lnTo>
                    <a:lnTo>
                      <a:pt x="2727" y="3143"/>
                    </a:lnTo>
                    <a:lnTo>
                      <a:pt x="2718" y="3235"/>
                    </a:lnTo>
                    <a:lnTo>
                      <a:pt x="2717" y="3573"/>
                    </a:lnTo>
                    <a:lnTo>
                      <a:pt x="1744" y="3573"/>
                    </a:lnTo>
                    <a:lnTo>
                      <a:pt x="1744" y="3206"/>
                    </a:lnTo>
                    <a:lnTo>
                      <a:pt x="1738" y="3160"/>
                    </a:lnTo>
                    <a:lnTo>
                      <a:pt x="1728" y="3116"/>
                    </a:lnTo>
                    <a:lnTo>
                      <a:pt x="1712" y="3076"/>
                    </a:lnTo>
                    <a:lnTo>
                      <a:pt x="1691" y="3039"/>
                    </a:lnTo>
                    <a:lnTo>
                      <a:pt x="1669" y="3005"/>
                    </a:lnTo>
                    <a:lnTo>
                      <a:pt x="1643" y="2973"/>
                    </a:lnTo>
                    <a:lnTo>
                      <a:pt x="1618" y="2947"/>
                    </a:lnTo>
                    <a:lnTo>
                      <a:pt x="1595" y="2924"/>
                    </a:lnTo>
                    <a:lnTo>
                      <a:pt x="1575" y="2905"/>
                    </a:lnTo>
                    <a:lnTo>
                      <a:pt x="1557" y="2891"/>
                    </a:lnTo>
                    <a:lnTo>
                      <a:pt x="1545" y="2880"/>
                    </a:lnTo>
                    <a:lnTo>
                      <a:pt x="1541" y="2879"/>
                    </a:lnTo>
                    <a:lnTo>
                      <a:pt x="1529" y="2872"/>
                    </a:lnTo>
                    <a:lnTo>
                      <a:pt x="1510" y="2859"/>
                    </a:lnTo>
                    <a:lnTo>
                      <a:pt x="1484" y="2845"/>
                    </a:lnTo>
                    <a:lnTo>
                      <a:pt x="1451" y="2826"/>
                    </a:lnTo>
                    <a:lnTo>
                      <a:pt x="1412" y="2804"/>
                    </a:lnTo>
                    <a:lnTo>
                      <a:pt x="1370" y="2777"/>
                    </a:lnTo>
                    <a:lnTo>
                      <a:pt x="1323" y="2751"/>
                    </a:lnTo>
                    <a:lnTo>
                      <a:pt x="1273" y="2720"/>
                    </a:lnTo>
                    <a:lnTo>
                      <a:pt x="1221" y="2688"/>
                    </a:lnTo>
                    <a:lnTo>
                      <a:pt x="1165" y="2655"/>
                    </a:lnTo>
                    <a:lnTo>
                      <a:pt x="1107" y="2620"/>
                    </a:lnTo>
                    <a:lnTo>
                      <a:pt x="1050" y="2585"/>
                    </a:lnTo>
                    <a:lnTo>
                      <a:pt x="992" y="2548"/>
                    </a:lnTo>
                    <a:lnTo>
                      <a:pt x="935" y="2513"/>
                    </a:lnTo>
                    <a:lnTo>
                      <a:pt x="879" y="2477"/>
                    </a:lnTo>
                    <a:lnTo>
                      <a:pt x="823" y="2442"/>
                    </a:lnTo>
                    <a:lnTo>
                      <a:pt x="771" y="2407"/>
                    </a:lnTo>
                    <a:lnTo>
                      <a:pt x="722" y="2374"/>
                    </a:lnTo>
                    <a:lnTo>
                      <a:pt x="677" y="2342"/>
                    </a:lnTo>
                    <a:lnTo>
                      <a:pt x="635" y="2312"/>
                    </a:lnTo>
                    <a:lnTo>
                      <a:pt x="600" y="2286"/>
                    </a:lnTo>
                    <a:lnTo>
                      <a:pt x="568" y="2262"/>
                    </a:lnTo>
                    <a:lnTo>
                      <a:pt x="544" y="2239"/>
                    </a:lnTo>
                    <a:lnTo>
                      <a:pt x="527" y="2222"/>
                    </a:lnTo>
                    <a:lnTo>
                      <a:pt x="509" y="2199"/>
                    </a:lnTo>
                    <a:lnTo>
                      <a:pt x="490" y="2169"/>
                    </a:lnTo>
                    <a:lnTo>
                      <a:pt x="467" y="2132"/>
                    </a:lnTo>
                    <a:lnTo>
                      <a:pt x="443" y="2089"/>
                    </a:lnTo>
                    <a:lnTo>
                      <a:pt x="417" y="2040"/>
                    </a:lnTo>
                    <a:lnTo>
                      <a:pt x="389" y="1986"/>
                    </a:lnTo>
                    <a:lnTo>
                      <a:pt x="361" y="1928"/>
                    </a:lnTo>
                    <a:lnTo>
                      <a:pt x="331" y="1867"/>
                    </a:lnTo>
                    <a:lnTo>
                      <a:pt x="300" y="1804"/>
                    </a:lnTo>
                    <a:lnTo>
                      <a:pt x="269" y="1737"/>
                    </a:lnTo>
                    <a:lnTo>
                      <a:pt x="239" y="1671"/>
                    </a:lnTo>
                    <a:lnTo>
                      <a:pt x="209" y="1605"/>
                    </a:lnTo>
                    <a:lnTo>
                      <a:pt x="180" y="1538"/>
                    </a:lnTo>
                    <a:lnTo>
                      <a:pt x="150" y="1472"/>
                    </a:lnTo>
                    <a:lnTo>
                      <a:pt x="124" y="1409"/>
                    </a:lnTo>
                    <a:lnTo>
                      <a:pt x="99" y="1348"/>
                    </a:lnTo>
                    <a:lnTo>
                      <a:pt x="77" y="1292"/>
                    </a:lnTo>
                    <a:lnTo>
                      <a:pt x="56" y="1238"/>
                    </a:lnTo>
                    <a:lnTo>
                      <a:pt x="38" y="1190"/>
                    </a:lnTo>
                    <a:lnTo>
                      <a:pt x="23" y="1147"/>
                    </a:lnTo>
                    <a:lnTo>
                      <a:pt x="12" y="1112"/>
                    </a:lnTo>
                    <a:lnTo>
                      <a:pt x="5" y="1082"/>
                    </a:lnTo>
                    <a:lnTo>
                      <a:pt x="2" y="1061"/>
                    </a:lnTo>
                    <a:lnTo>
                      <a:pt x="0" y="1012"/>
                    </a:lnTo>
                    <a:lnTo>
                      <a:pt x="0" y="958"/>
                    </a:lnTo>
                    <a:lnTo>
                      <a:pt x="2" y="900"/>
                    </a:lnTo>
                    <a:lnTo>
                      <a:pt x="3" y="841"/>
                    </a:lnTo>
                    <a:lnTo>
                      <a:pt x="5" y="778"/>
                    </a:lnTo>
                    <a:lnTo>
                      <a:pt x="9" y="713"/>
                    </a:lnTo>
                    <a:lnTo>
                      <a:pt x="12" y="650"/>
                    </a:lnTo>
                    <a:lnTo>
                      <a:pt x="17" y="589"/>
                    </a:lnTo>
                    <a:lnTo>
                      <a:pt x="21" y="531"/>
                    </a:lnTo>
                    <a:lnTo>
                      <a:pt x="26" y="477"/>
                    </a:lnTo>
                    <a:lnTo>
                      <a:pt x="30" y="428"/>
                    </a:lnTo>
                    <a:lnTo>
                      <a:pt x="33" y="385"/>
                    </a:lnTo>
                    <a:lnTo>
                      <a:pt x="37" y="350"/>
                    </a:lnTo>
                    <a:lnTo>
                      <a:pt x="40" y="323"/>
                    </a:lnTo>
                    <a:lnTo>
                      <a:pt x="42" y="306"/>
                    </a:lnTo>
                    <a:lnTo>
                      <a:pt x="42" y="301"/>
                    </a:lnTo>
                    <a:lnTo>
                      <a:pt x="45" y="262"/>
                    </a:lnTo>
                    <a:lnTo>
                      <a:pt x="49" y="220"/>
                    </a:lnTo>
                    <a:lnTo>
                      <a:pt x="54" y="178"/>
                    </a:lnTo>
                    <a:lnTo>
                      <a:pt x="61" y="136"/>
                    </a:lnTo>
                    <a:lnTo>
                      <a:pt x="68" y="98"/>
                    </a:lnTo>
                    <a:lnTo>
                      <a:pt x="75" y="65"/>
                    </a:lnTo>
                    <a:lnTo>
                      <a:pt x="84" y="39"/>
                    </a:lnTo>
                    <a:lnTo>
                      <a:pt x="94" y="23"/>
                    </a:lnTo>
                    <a:lnTo>
                      <a:pt x="110" y="7"/>
                    </a:lnTo>
                    <a:lnTo>
                      <a:pt x="129" y="0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" name="Freeform 27">
                <a:extLst>
                  <a:ext uri="{FF2B5EF4-FFF2-40B4-BE49-F238E27FC236}">
                    <a16:creationId xmlns:a16="http://schemas.microsoft.com/office/drawing/2014/main" id="{109CAE59-1A9B-073B-7DE7-20AA3C8EB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6" y="2654"/>
                <a:ext cx="1373" cy="1786"/>
              </a:xfrm>
              <a:custGeom>
                <a:avLst/>
                <a:gdLst>
                  <a:gd name="T0" fmla="*/ 2655 w 2746"/>
                  <a:gd name="T1" fmla="*/ 23 h 3573"/>
                  <a:gd name="T2" fmla="*/ 2688 w 2746"/>
                  <a:gd name="T3" fmla="*/ 136 h 3573"/>
                  <a:gd name="T4" fmla="*/ 2706 w 2746"/>
                  <a:gd name="T5" fmla="*/ 301 h 3573"/>
                  <a:gd name="T6" fmla="*/ 2715 w 2746"/>
                  <a:gd name="T7" fmla="*/ 385 h 3573"/>
                  <a:gd name="T8" fmla="*/ 2730 w 2746"/>
                  <a:gd name="T9" fmla="*/ 589 h 3573"/>
                  <a:gd name="T10" fmla="*/ 2744 w 2746"/>
                  <a:gd name="T11" fmla="*/ 839 h 3573"/>
                  <a:gd name="T12" fmla="*/ 2736 w 2746"/>
                  <a:gd name="T13" fmla="*/ 1110 h 3573"/>
                  <a:gd name="T14" fmla="*/ 2673 w 2746"/>
                  <a:gd name="T15" fmla="*/ 1292 h 3573"/>
                  <a:gd name="T16" fmla="*/ 2568 w 2746"/>
                  <a:gd name="T17" fmla="*/ 1538 h 3573"/>
                  <a:gd name="T18" fmla="*/ 2448 w 2746"/>
                  <a:gd name="T19" fmla="*/ 1804 h 3573"/>
                  <a:gd name="T20" fmla="*/ 2331 w 2746"/>
                  <a:gd name="T21" fmla="*/ 2040 h 3573"/>
                  <a:gd name="T22" fmla="*/ 2239 w 2746"/>
                  <a:gd name="T23" fmla="*/ 2199 h 3573"/>
                  <a:gd name="T24" fmla="*/ 2150 w 2746"/>
                  <a:gd name="T25" fmla="*/ 2286 h 3573"/>
                  <a:gd name="T26" fmla="*/ 1977 w 2746"/>
                  <a:gd name="T27" fmla="*/ 2407 h 3573"/>
                  <a:gd name="T28" fmla="*/ 1756 w 2746"/>
                  <a:gd name="T29" fmla="*/ 2548 h 3573"/>
                  <a:gd name="T30" fmla="*/ 1527 w 2746"/>
                  <a:gd name="T31" fmla="*/ 2688 h 3573"/>
                  <a:gd name="T32" fmla="*/ 1335 w 2746"/>
                  <a:gd name="T33" fmla="*/ 2804 h 3573"/>
                  <a:gd name="T34" fmla="*/ 1219 w 2746"/>
                  <a:gd name="T35" fmla="*/ 2872 h 3573"/>
                  <a:gd name="T36" fmla="*/ 1175 w 2746"/>
                  <a:gd name="T37" fmla="*/ 2905 h 3573"/>
                  <a:gd name="T38" fmla="*/ 1081 w 2746"/>
                  <a:gd name="T39" fmla="*/ 3005 h 3573"/>
                  <a:gd name="T40" fmla="*/ 1009 w 2746"/>
                  <a:gd name="T41" fmla="*/ 3160 h 3573"/>
                  <a:gd name="T42" fmla="*/ 29 w 2746"/>
                  <a:gd name="T43" fmla="*/ 3235 h 3573"/>
                  <a:gd name="T44" fmla="*/ 0 w 2746"/>
                  <a:gd name="T45" fmla="*/ 2977 h 3573"/>
                  <a:gd name="T46" fmla="*/ 10 w 2746"/>
                  <a:gd name="T47" fmla="*/ 2819 h 3573"/>
                  <a:gd name="T48" fmla="*/ 99 w 2746"/>
                  <a:gd name="T49" fmla="*/ 2545 h 3573"/>
                  <a:gd name="T50" fmla="*/ 263 w 2746"/>
                  <a:gd name="T51" fmla="*/ 2277 h 3573"/>
                  <a:gd name="T52" fmla="*/ 434 w 2746"/>
                  <a:gd name="T53" fmla="*/ 2085 h 3573"/>
                  <a:gd name="T54" fmla="*/ 559 w 2746"/>
                  <a:gd name="T55" fmla="*/ 1975 h 3573"/>
                  <a:gd name="T56" fmla="*/ 610 w 2746"/>
                  <a:gd name="T57" fmla="*/ 1938 h 3573"/>
                  <a:gd name="T58" fmla="*/ 716 w 2746"/>
                  <a:gd name="T59" fmla="*/ 1881 h 3573"/>
                  <a:gd name="T60" fmla="*/ 926 w 2746"/>
                  <a:gd name="T61" fmla="*/ 1811 h 3573"/>
                  <a:gd name="T62" fmla="*/ 1262 w 2746"/>
                  <a:gd name="T63" fmla="*/ 1753 h 3573"/>
                  <a:gd name="T64" fmla="*/ 1456 w 2746"/>
                  <a:gd name="T65" fmla="*/ 1702 h 3573"/>
                  <a:gd name="T66" fmla="*/ 1585 w 2746"/>
                  <a:gd name="T67" fmla="*/ 1587 h 3573"/>
                  <a:gd name="T68" fmla="*/ 1750 w 2746"/>
                  <a:gd name="T69" fmla="*/ 1386 h 3573"/>
                  <a:gd name="T70" fmla="*/ 2000 w 2746"/>
                  <a:gd name="T71" fmla="*/ 1143 h 3573"/>
                  <a:gd name="T72" fmla="*/ 2186 w 2746"/>
                  <a:gd name="T73" fmla="*/ 1035 h 3573"/>
                  <a:gd name="T74" fmla="*/ 2268 w 2746"/>
                  <a:gd name="T75" fmla="*/ 1003 h 3573"/>
                  <a:gd name="T76" fmla="*/ 2347 w 2746"/>
                  <a:gd name="T77" fmla="*/ 1005 h 3573"/>
                  <a:gd name="T78" fmla="*/ 2422 w 2746"/>
                  <a:gd name="T79" fmla="*/ 1042 h 3573"/>
                  <a:gd name="T80" fmla="*/ 2429 w 2746"/>
                  <a:gd name="T81" fmla="*/ 1122 h 3573"/>
                  <a:gd name="T82" fmla="*/ 2387 w 2746"/>
                  <a:gd name="T83" fmla="*/ 1182 h 3573"/>
                  <a:gd name="T84" fmla="*/ 2305 w 2746"/>
                  <a:gd name="T85" fmla="*/ 1293 h 3573"/>
                  <a:gd name="T86" fmla="*/ 2202 w 2746"/>
                  <a:gd name="T87" fmla="*/ 1439 h 3573"/>
                  <a:gd name="T88" fmla="*/ 2115 w 2746"/>
                  <a:gd name="T89" fmla="*/ 1563 h 3573"/>
                  <a:gd name="T90" fmla="*/ 2062 w 2746"/>
                  <a:gd name="T91" fmla="*/ 1640 h 3573"/>
                  <a:gd name="T92" fmla="*/ 1974 w 2746"/>
                  <a:gd name="T93" fmla="*/ 1734 h 3573"/>
                  <a:gd name="T94" fmla="*/ 1883 w 2746"/>
                  <a:gd name="T95" fmla="*/ 1837 h 3573"/>
                  <a:gd name="T96" fmla="*/ 1972 w 2746"/>
                  <a:gd name="T97" fmla="*/ 1783 h 3573"/>
                  <a:gd name="T98" fmla="*/ 2075 w 2746"/>
                  <a:gd name="T99" fmla="*/ 1711 h 3573"/>
                  <a:gd name="T100" fmla="*/ 2139 w 2746"/>
                  <a:gd name="T101" fmla="*/ 1627 h 3573"/>
                  <a:gd name="T102" fmla="*/ 2253 w 2746"/>
                  <a:gd name="T103" fmla="*/ 1454 h 3573"/>
                  <a:gd name="T104" fmla="*/ 2467 w 2746"/>
                  <a:gd name="T105" fmla="*/ 1182 h 3573"/>
                  <a:gd name="T106" fmla="*/ 2498 w 2746"/>
                  <a:gd name="T107" fmla="*/ 1049 h 3573"/>
                  <a:gd name="T108" fmla="*/ 2432 w 2746"/>
                  <a:gd name="T109" fmla="*/ 965 h 3573"/>
                  <a:gd name="T110" fmla="*/ 2355 w 2746"/>
                  <a:gd name="T111" fmla="*/ 932 h 3573"/>
                  <a:gd name="T112" fmla="*/ 2369 w 2746"/>
                  <a:gd name="T113" fmla="*/ 813 h 3573"/>
                  <a:gd name="T114" fmla="*/ 2390 w 2746"/>
                  <a:gd name="T115" fmla="*/ 626 h 3573"/>
                  <a:gd name="T116" fmla="*/ 2408 w 2746"/>
                  <a:gd name="T117" fmla="*/ 460 h 3573"/>
                  <a:gd name="T118" fmla="*/ 2427 w 2746"/>
                  <a:gd name="T119" fmla="*/ 294 h 3573"/>
                  <a:gd name="T120" fmla="*/ 2474 w 2746"/>
                  <a:gd name="T121" fmla="*/ 107 h 3573"/>
                  <a:gd name="T122" fmla="*/ 2579 w 2746"/>
                  <a:gd name="T123" fmla="*/ 5 h 3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46" h="3573">
                    <a:moveTo>
                      <a:pt x="2600" y="0"/>
                    </a:moveTo>
                    <a:lnTo>
                      <a:pt x="2619" y="0"/>
                    </a:lnTo>
                    <a:lnTo>
                      <a:pt x="2638" y="7"/>
                    </a:lnTo>
                    <a:lnTo>
                      <a:pt x="2655" y="23"/>
                    </a:lnTo>
                    <a:lnTo>
                      <a:pt x="2664" y="39"/>
                    </a:lnTo>
                    <a:lnTo>
                      <a:pt x="2673" y="65"/>
                    </a:lnTo>
                    <a:lnTo>
                      <a:pt x="2681" y="98"/>
                    </a:lnTo>
                    <a:lnTo>
                      <a:pt x="2688" y="136"/>
                    </a:lnTo>
                    <a:lnTo>
                      <a:pt x="2694" y="177"/>
                    </a:lnTo>
                    <a:lnTo>
                      <a:pt x="2699" y="220"/>
                    </a:lnTo>
                    <a:lnTo>
                      <a:pt x="2702" y="262"/>
                    </a:lnTo>
                    <a:lnTo>
                      <a:pt x="2706" y="301"/>
                    </a:lnTo>
                    <a:lnTo>
                      <a:pt x="2706" y="306"/>
                    </a:lnTo>
                    <a:lnTo>
                      <a:pt x="2708" y="323"/>
                    </a:lnTo>
                    <a:lnTo>
                      <a:pt x="2711" y="350"/>
                    </a:lnTo>
                    <a:lnTo>
                      <a:pt x="2715" y="385"/>
                    </a:lnTo>
                    <a:lnTo>
                      <a:pt x="2718" y="428"/>
                    </a:lnTo>
                    <a:lnTo>
                      <a:pt x="2722" y="477"/>
                    </a:lnTo>
                    <a:lnTo>
                      <a:pt x="2727" y="531"/>
                    </a:lnTo>
                    <a:lnTo>
                      <a:pt x="2730" y="589"/>
                    </a:lnTo>
                    <a:lnTo>
                      <a:pt x="2736" y="650"/>
                    </a:lnTo>
                    <a:lnTo>
                      <a:pt x="2739" y="713"/>
                    </a:lnTo>
                    <a:lnTo>
                      <a:pt x="2743" y="778"/>
                    </a:lnTo>
                    <a:lnTo>
                      <a:pt x="2744" y="839"/>
                    </a:lnTo>
                    <a:lnTo>
                      <a:pt x="2746" y="869"/>
                    </a:lnTo>
                    <a:lnTo>
                      <a:pt x="2746" y="1061"/>
                    </a:lnTo>
                    <a:lnTo>
                      <a:pt x="2743" y="1082"/>
                    </a:lnTo>
                    <a:lnTo>
                      <a:pt x="2736" y="1110"/>
                    </a:lnTo>
                    <a:lnTo>
                      <a:pt x="2725" y="1147"/>
                    </a:lnTo>
                    <a:lnTo>
                      <a:pt x="2709" y="1190"/>
                    </a:lnTo>
                    <a:lnTo>
                      <a:pt x="2692" y="1238"/>
                    </a:lnTo>
                    <a:lnTo>
                      <a:pt x="2673" y="1292"/>
                    </a:lnTo>
                    <a:lnTo>
                      <a:pt x="2648" y="1348"/>
                    </a:lnTo>
                    <a:lnTo>
                      <a:pt x="2624" y="1409"/>
                    </a:lnTo>
                    <a:lnTo>
                      <a:pt x="2598" y="1472"/>
                    </a:lnTo>
                    <a:lnTo>
                      <a:pt x="2568" y="1538"/>
                    </a:lnTo>
                    <a:lnTo>
                      <a:pt x="2540" y="1605"/>
                    </a:lnTo>
                    <a:lnTo>
                      <a:pt x="2509" y="1671"/>
                    </a:lnTo>
                    <a:lnTo>
                      <a:pt x="2479" y="1737"/>
                    </a:lnTo>
                    <a:lnTo>
                      <a:pt x="2448" y="1804"/>
                    </a:lnTo>
                    <a:lnTo>
                      <a:pt x="2418" y="1867"/>
                    </a:lnTo>
                    <a:lnTo>
                      <a:pt x="2387" y="1928"/>
                    </a:lnTo>
                    <a:lnTo>
                      <a:pt x="2359" y="1986"/>
                    </a:lnTo>
                    <a:lnTo>
                      <a:pt x="2331" y="2040"/>
                    </a:lnTo>
                    <a:lnTo>
                      <a:pt x="2305" y="2089"/>
                    </a:lnTo>
                    <a:lnTo>
                      <a:pt x="2280" y="2132"/>
                    </a:lnTo>
                    <a:lnTo>
                      <a:pt x="2258" y="2169"/>
                    </a:lnTo>
                    <a:lnTo>
                      <a:pt x="2239" y="2199"/>
                    </a:lnTo>
                    <a:lnTo>
                      <a:pt x="2221" y="2222"/>
                    </a:lnTo>
                    <a:lnTo>
                      <a:pt x="2204" y="2239"/>
                    </a:lnTo>
                    <a:lnTo>
                      <a:pt x="2179" y="2262"/>
                    </a:lnTo>
                    <a:lnTo>
                      <a:pt x="2150" y="2286"/>
                    </a:lnTo>
                    <a:lnTo>
                      <a:pt x="2113" y="2312"/>
                    </a:lnTo>
                    <a:lnTo>
                      <a:pt x="2071" y="2342"/>
                    </a:lnTo>
                    <a:lnTo>
                      <a:pt x="2026" y="2374"/>
                    </a:lnTo>
                    <a:lnTo>
                      <a:pt x="1977" y="2407"/>
                    </a:lnTo>
                    <a:lnTo>
                      <a:pt x="1925" y="2442"/>
                    </a:lnTo>
                    <a:lnTo>
                      <a:pt x="1869" y="2477"/>
                    </a:lnTo>
                    <a:lnTo>
                      <a:pt x="1813" y="2513"/>
                    </a:lnTo>
                    <a:lnTo>
                      <a:pt x="1756" y="2548"/>
                    </a:lnTo>
                    <a:lnTo>
                      <a:pt x="1698" y="2585"/>
                    </a:lnTo>
                    <a:lnTo>
                      <a:pt x="1641" y="2620"/>
                    </a:lnTo>
                    <a:lnTo>
                      <a:pt x="1583" y="2655"/>
                    </a:lnTo>
                    <a:lnTo>
                      <a:pt x="1527" y="2688"/>
                    </a:lnTo>
                    <a:lnTo>
                      <a:pt x="1475" y="2720"/>
                    </a:lnTo>
                    <a:lnTo>
                      <a:pt x="1424" y="2749"/>
                    </a:lnTo>
                    <a:lnTo>
                      <a:pt x="1377" y="2777"/>
                    </a:lnTo>
                    <a:lnTo>
                      <a:pt x="1335" y="2804"/>
                    </a:lnTo>
                    <a:lnTo>
                      <a:pt x="1297" y="2826"/>
                    </a:lnTo>
                    <a:lnTo>
                      <a:pt x="1266" y="2844"/>
                    </a:lnTo>
                    <a:lnTo>
                      <a:pt x="1239" y="2859"/>
                    </a:lnTo>
                    <a:lnTo>
                      <a:pt x="1219" y="2872"/>
                    </a:lnTo>
                    <a:lnTo>
                      <a:pt x="1206" y="2879"/>
                    </a:lnTo>
                    <a:lnTo>
                      <a:pt x="1203" y="2880"/>
                    </a:lnTo>
                    <a:lnTo>
                      <a:pt x="1191" y="2891"/>
                    </a:lnTo>
                    <a:lnTo>
                      <a:pt x="1175" y="2905"/>
                    </a:lnTo>
                    <a:lnTo>
                      <a:pt x="1154" y="2924"/>
                    </a:lnTo>
                    <a:lnTo>
                      <a:pt x="1130" y="2947"/>
                    </a:lnTo>
                    <a:lnTo>
                      <a:pt x="1105" y="2973"/>
                    </a:lnTo>
                    <a:lnTo>
                      <a:pt x="1081" y="3005"/>
                    </a:lnTo>
                    <a:lnTo>
                      <a:pt x="1056" y="3039"/>
                    </a:lnTo>
                    <a:lnTo>
                      <a:pt x="1035" y="3076"/>
                    </a:lnTo>
                    <a:lnTo>
                      <a:pt x="1020" y="3116"/>
                    </a:lnTo>
                    <a:lnTo>
                      <a:pt x="1009" y="3160"/>
                    </a:lnTo>
                    <a:lnTo>
                      <a:pt x="1004" y="3204"/>
                    </a:lnTo>
                    <a:lnTo>
                      <a:pt x="1004" y="3573"/>
                    </a:lnTo>
                    <a:lnTo>
                      <a:pt x="31" y="3573"/>
                    </a:lnTo>
                    <a:lnTo>
                      <a:pt x="29" y="3235"/>
                    </a:lnTo>
                    <a:lnTo>
                      <a:pt x="22" y="3143"/>
                    </a:lnTo>
                    <a:lnTo>
                      <a:pt x="10" y="3050"/>
                    </a:lnTo>
                    <a:lnTo>
                      <a:pt x="3" y="3015"/>
                    </a:lnTo>
                    <a:lnTo>
                      <a:pt x="0" y="2977"/>
                    </a:lnTo>
                    <a:lnTo>
                      <a:pt x="0" y="2935"/>
                    </a:lnTo>
                    <a:lnTo>
                      <a:pt x="2" y="2893"/>
                    </a:lnTo>
                    <a:lnTo>
                      <a:pt x="7" y="2854"/>
                    </a:lnTo>
                    <a:lnTo>
                      <a:pt x="10" y="2819"/>
                    </a:lnTo>
                    <a:lnTo>
                      <a:pt x="15" y="2793"/>
                    </a:lnTo>
                    <a:lnTo>
                      <a:pt x="38" y="2706"/>
                    </a:lnTo>
                    <a:lnTo>
                      <a:pt x="66" y="2622"/>
                    </a:lnTo>
                    <a:lnTo>
                      <a:pt x="99" y="2545"/>
                    </a:lnTo>
                    <a:lnTo>
                      <a:pt x="138" y="2470"/>
                    </a:lnTo>
                    <a:lnTo>
                      <a:pt x="176" y="2402"/>
                    </a:lnTo>
                    <a:lnTo>
                      <a:pt x="219" y="2337"/>
                    </a:lnTo>
                    <a:lnTo>
                      <a:pt x="263" y="2277"/>
                    </a:lnTo>
                    <a:lnTo>
                      <a:pt x="307" y="2222"/>
                    </a:lnTo>
                    <a:lnTo>
                      <a:pt x="350" y="2171"/>
                    </a:lnTo>
                    <a:lnTo>
                      <a:pt x="392" y="2125"/>
                    </a:lnTo>
                    <a:lnTo>
                      <a:pt x="434" y="2085"/>
                    </a:lnTo>
                    <a:lnTo>
                      <a:pt x="471" y="2050"/>
                    </a:lnTo>
                    <a:lnTo>
                      <a:pt x="505" y="2021"/>
                    </a:lnTo>
                    <a:lnTo>
                      <a:pt x="535" y="1994"/>
                    </a:lnTo>
                    <a:lnTo>
                      <a:pt x="559" y="1975"/>
                    </a:lnTo>
                    <a:lnTo>
                      <a:pt x="579" y="1961"/>
                    </a:lnTo>
                    <a:lnTo>
                      <a:pt x="591" y="1952"/>
                    </a:lnTo>
                    <a:lnTo>
                      <a:pt x="598" y="1947"/>
                    </a:lnTo>
                    <a:lnTo>
                      <a:pt x="610" y="1938"/>
                    </a:lnTo>
                    <a:lnTo>
                      <a:pt x="627" y="1926"/>
                    </a:lnTo>
                    <a:lnTo>
                      <a:pt x="652" y="1912"/>
                    </a:lnTo>
                    <a:lnTo>
                      <a:pt x="680" y="1898"/>
                    </a:lnTo>
                    <a:lnTo>
                      <a:pt x="716" y="1881"/>
                    </a:lnTo>
                    <a:lnTo>
                      <a:pt x="758" y="1863"/>
                    </a:lnTo>
                    <a:lnTo>
                      <a:pt x="807" y="1846"/>
                    </a:lnTo>
                    <a:lnTo>
                      <a:pt x="863" y="1828"/>
                    </a:lnTo>
                    <a:lnTo>
                      <a:pt x="926" y="1811"/>
                    </a:lnTo>
                    <a:lnTo>
                      <a:pt x="997" y="1793"/>
                    </a:lnTo>
                    <a:lnTo>
                      <a:pt x="1077" y="1778"/>
                    </a:lnTo>
                    <a:lnTo>
                      <a:pt x="1165" y="1765"/>
                    </a:lnTo>
                    <a:lnTo>
                      <a:pt x="1262" y="1753"/>
                    </a:lnTo>
                    <a:lnTo>
                      <a:pt x="1369" y="1744"/>
                    </a:lnTo>
                    <a:lnTo>
                      <a:pt x="1398" y="1737"/>
                    </a:lnTo>
                    <a:lnTo>
                      <a:pt x="1428" y="1722"/>
                    </a:lnTo>
                    <a:lnTo>
                      <a:pt x="1456" y="1702"/>
                    </a:lnTo>
                    <a:lnTo>
                      <a:pt x="1491" y="1678"/>
                    </a:lnTo>
                    <a:lnTo>
                      <a:pt x="1524" y="1653"/>
                    </a:lnTo>
                    <a:lnTo>
                      <a:pt x="1553" y="1624"/>
                    </a:lnTo>
                    <a:lnTo>
                      <a:pt x="1585" y="1587"/>
                    </a:lnTo>
                    <a:lnTo>
                      <a:pt x="1618" y="1552"/>
                    </a:lnTo>
                    <a:lnTo>
                      <a:pt x="1651" y="1515"/>
                    </a:lnTo>
                    <a:lnTo>
                      <a:pt x="1682" y="1475"/>
                    </a:lnTo>
                    <a:lnTo>
                      <a:pt x="1750" y="1386"/>
                    </a:lnTo>
                    <a:lnTo>
                      <a:pt x="1817" y="1311"/>
                    </a:lnTo>
                    <a:lnTo>
                      <a:pt x="1879" y="1246"/>
                    </a:lnTo>
                    <a:lnTo>
                      <a:pt x="1942" y="1190"/>
                    </a:lnTo>
                    <a:lnTo>
                      <a:pt x="2000" y="1143"/>
                    </a:lnTo>
                    <a:lnTo>
                      <a:pt x="2056" y="1106"/>
                    </a:lnTo>
                    <a:lnTo>
                      <a:pt x="2104" y="1077"/>
                    </a:lnTo>
                    <a:lnTo>
                      <a:pt x="2148" y="1052"/>
                    </a:lnTo>
                    <a:lnTo>
                      <a:pt x="2186" y="1035"/>
                    </a:lnTo>
                    <a:lnTo>
                      <a:pt x="2218" y="1023"/>
                    </a:lnTo>
                    <a:lnTo>
                      <a:pt x="2240" y="1014"/>
                    </a:lnTo>
                    <a:lnTo>
                      <a:pt x="2254" y="1009"/>
                    </a:lnTo>
                    <a:lnTo>
                      <a:pt x="2268" y="1003"/>
                    </a:lnTo>
                    <a:lnTo>
                      <a:pt x="2286" y="1002"/>
                    </a:lnTo>
                    <a:lnTo>
                      <a:pt x="2305" y="1000"/>
                    </a:lnTo>
                    <a:lnTo>
                      <a:pt x="2326" y="1002"/>
                    </a:lnTo>
                    <a:lnTo>
                      <a:pt x="2347" y="1005"/>
                    </a:lnTo>
                    <a:lnTo>
                      <a:pt x="2369" y="1010"/>
                    </a:lnTo>
                    <a:lnTo>
                      <a:pt x="2389" y="1019"/>
                    </a:lnTo>
                    <a:lnTo>
                      <a:pt x="2408" y="1030"/>
                    </a:lnTo>
                    <a:lnTo>
                      <a:pt x="2422" y="1042"/>
                    </a:lnTo>
                    <a:lnTo>
                      <a:pt x="2432" y="1057"/>
                    </a:lnTo>
                    <a:lnTo>
                      <a:pt x="2437" y="1077"/>
                    </a:lnTo>
                    <a:lnTo>
                      <a:pt x="2436" y="1098"/>
                    </a:lnTo>
                    <a:lnTo>
                      <a:pt x="2429" y="1122"/>
                    </a:lnTo>
                    <a:lnTo>
                      <a:pt x="2411" y="1148"/>
                    </a:lnTo>
                    <a:lnTo>
                      <a:pt x="2408" y="1152"/>
                    </a:lnTo>
                    <a:lnTo>
                      <a:pt x="2399" y="1164"/>
                    </a:lnTo>
                    <a:lnTo>
                      <a:pt x="2387" y="1182"/>
                    </a:lnTo>
                    <a:lnTo>
                      <a:pt x="2371" y="1203"/>
                    </a:lnTo>
                    <a:lnTo>
                      <a:pt x="2350" y="1231"/>
                    </a:lnTo>
                    <a:lnTo>
                      <a:pt x="2329" y="1260"/>
                    </a:lnTo>
                    <a:lnTo>
                      <a:pt x="2305" y="1293"/>
                    </a:lnTo>
                    <a:lnTo>
                      <a:pt x="2279" y="1330"/>
                    </a:lnTo>
                    <a:lnTo>
                      <a:pt x="2253" y="1367"/>
                    </a:lnTo>
                    <a:lnTo>
                      <a:pt x="2226" y="1404"/>
                    </a:lnTo>
                    <a:lnTo>
                      <a:pt x="2202" y="1439"/>
                    </a:lnTo>
                    <a:lnTo>
                      <a:pt x="2178" y="1473"/>
                    </a:lnTo>
                    <a:lnTo>
                      <a:pt x="2153" y="1507"/>
                    </a:lnTo>
                    <a:lnTo>
                      <a:pt x="2132" y="1536"/>
                    </a:lnTo>
                    <a:lnTo>
                      <a:pt x="2115" y="1563"/>
                    </a:lnTo>
                    <a:lnTo>
                      <a:pt x="2101" y="1584"/>
                    </a:lnTo>
                    <a:lnTo>
                      <a:pt x="2090" y="1599"/>
                    </a:lnTo>
                    <a:lnTo>
                      <a:pt x="2085" y="1608"/>
                    </a:lnTo>
                    <a:lnTo>
                      <a:pt x="2062" y="1640"/>
                    </a:lnTo>
                    <a:lnTo>
                      <a:pt x="2042" y="1666"/>
                    </a:lnTo>
                    <a:lnTo>
                      <a:pt x="2019" y="1688"/>
                    </a:lnTo>
                    <a:lnTo>
                      <a:pt x="1996" y="1711"/>
                    </a:lnTo>
                    <a:lnTo>
                      <a:pt x="1974" y="1734"/>
                    </a:lnTo>
                    <a:lnTo>
                      <a:pt x="1921" y="1790"/>
                    </a:lnTo>
                    <a:lnTo>
                      <a:pt x="1869" y="1846"/>
                    </a:lnTo>
                    <a:lnTo>
                      <a:pt x="1872" y="1844"/>
                    </a:lnTo>
                    <a:lnTo>
                      <a:pt x="1883" y="1837"/>
                    </a:lnTo>
                    <a:lnTo>
                      <a:pt x="1900" y="1827"/>
                    </a:lnTo>
                    <a:lnTo>
                      <a:pt x="1921" y="1814"/>
                    </a:lnTo>
                    <a:lnTo>
                      <a:pt x="1944" y="1799"/>
                    </a:lnTo>
                    <a:lnTo>
                      <a:pt x="1972" y="1783"/>
                    </a:lnTo>
                    <a:lnTo>
                      <a:pt x="1998" y="1765"/>
                    </a:lnTo>
                    <a:lnTo>
                      <a:pt x="2026" y="1746"/>
                    </a:lnTo>
                    <a:lnTo>
                      <a:pt x="2050" y="1729"/>
                    </a:lnTo>
                    <a:lnTo>
                      <a:pt x="2075" y="1711"/>
                    </a:lnTo>
                    <a:lnTo>
                      <a:pt x="2094" y="1695"/>
                    </a:lnTo>
                    <a:lnTo>
                      <a:pt x="2108" y="1681"/>
                    </a:lnTo>
                    <a:lnTo>
                      <a:pt x="2125" y="1657"/>
                    </a:lnTo>
                    <a:lnTo>
                      <a:pt x="2139" y="1627"/>
                    </a:lnTo>
                    <a:lnTo>
                      <a:pt x="2155" y="1601"/>
                    </a:lnTo>
                    <a:lnTo>
                      <a:pt x="2185" y="1554"/>
                    </a:lnTo>
                    <a:lnTo>
                      <a:pt x="2214" y="1510"/>
                    </a:lnTo>
                    <a:lnTo>
                      <a:pt x="2253" y="1454"/>
                    </a:lnTo>
                    <a:lnTo>
                      <a:pt x="2293" y="1400"/>
                    </a:lnTo>
                    <a:lnTo>
                      <a:pt x="2401" y="1265"/>
                    </a:lnTo>
                    <a:lnTo>
                      <a:pt x="2436" y="1224"/>
                    </a:lnTo>
                    <a:lnTo>
                      <a:pt x="2467" y="1182"/>
                    </a:lnTo>
                    <a:lnTo>
                      <a:pt x="2486" y="1143"/>
                    </a:lnTo>
                    <a:lnTo>
                      <a:pt x="2498" y="1108"/>
                    </a:lnTo>
                    <a:lnTo>
                      <a:pt x="2502" y="1077"/>
                    </a:lnTo>
                    <a:lnTo>
                      <a:pt x="2498" y="1049"/>
                    </a:lnTo>
                    <a:lnTo>
                      <a:pt x="2488" y="1023"/>
                    </a:lnTo>
                    <a:lnTo>
                      <a:pt x="2474" y="1000"/>
                    </a:lnTo>
                    <a:lnTo>
                      <a:pt x="2455" y="981"/>
                    </a:lnTo>
                    <a:lnTo>
                      <a:pt x="2432" y="965"/>
                    </a:lnTo>
                    <a:lnTo>
                      <a:pt x="2408" y="953"/>
                    </a:lnTo>
                    <a:lnTo>
                      <a:pt x="2382" y="946"/>
                    </a:lnTo>
                    <a:lnTo>
                      <a:pt x="2355" y="940"/>
                    </a:lnTo>
                    <a:lnTo>
                      <a:pt x="2355" y="932"/>
                    </a:lnTo>
                    <a:lnTo>
                      <a:pt x="2359" y="912"/>
                    </a:lnTo>
                    <a:lnTo>
                      <a:pt x="2362" y="886"/>
                    </a:lnTo>
                    <a:lnTo>
                      <a:pt x="2366" y="851"/>
                    </a:lnTo>
                    <a:lnTo>
                      <a:pt x="2369" y="813"/>
                    </a:lnTo>
                    <a:lnTo>
                      <a:pt x="2375" y="769"/>
                    </a:lnTo>
                    <a:lnTo>
                      <a:pt x="2380" y="722"/>
                    </a:lnTo>
                    <a:lnTo>
                      <a:pt x="2385" y="675"/>
                    </a:lnTo>
                    <a:lnTo>
                      <a:pt x="2390" y="626"/>
                    </a:lnTo>
                    <a:lnTo>
                      <a:pt x="2396" y="579"/>
                    </a:lnTo>
                    <a:lnTo>
                      <a:pt x="2401" y="535"/>
                    </a:lnTo>
                    <a:lnTo>
                      <a:pt x="2404" y="495"/>
                    </a:lnTo>
                    <a:lnTo>
                      <a:pt x="2408" y="460"/>
                    </a:lnTo>
                    <a:lnTo>
                      <a:pt x="2411" y="434"/>
                    </a:lnTo>
                    <a:lnTo>
                      <a:pt x="2413" y="414"/>
                    </a:lnTo>
                    <a:lnTo>
                      <a:pt x="2420" y="351"/>
                    </a:lnTo>
                    <a:lnTo>
                      <a:pt x="2427" y="294"/>
                    </a:lnTo>
                    <a:lnTo>
                      <a:pt x="2436" y="241"/>
                    </a:lnTo>
                    <a:lnTo>
                      <a:pt x="2446" y="191"/>
                    </a:lnTo>
                    <a:lnTo>
                      <a:pt x="2458" y="147"/>
                    </a:lnTo>
                    <a:lnTo>
                      <a:pt x="2474" y="107"/>
                    </a:lnTo>
                    <a:lnTo>
                      <a:pt x="2493" y="72"/>
                    </a:lnTo>
                    <a:lnTo>
                      <a:pt x="2518" y="44"/>
                    </a:lnTo>
                    <a:lnTo>
                      <a:pt x="2545" y="21"/>
                    </a:lnTo>
                    <a:lnTo>
                      <a:pt x="2579" y="5"/>
                    </a:lnTo>
                    <a:lnTo>
                      <a:pt x="2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" name="Freeform 28">
                <a:extLst>
                  <a:ext uri="{FF2B5EF4-FFF2-40B4-BE49-F238E27FC236}">
                    <a16:creationId xmlns:a16="http://schemas.microsoft.com/office/drawing/2014/main" id="{9ECD9753-0805-C4EC-CF09-0A9EFDABD6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2" y="1805"/>
                <a:ext cx="1839" cy="1596"/>
              </a:xfrm>
              <a:custGeom>
                <a:avLst/>
                <a:gdLst>
                  <a:gd name="T0" fmla="*/ 881 w 3679"/>
                  <a:gd name="T1" fmla="*/ 1516 h 3193"/>
                  <a:gd name="T2" fmla="*/ 1446 w 3679"/>
                  <a:gd name="T3" fmla="*/ 2912 h 3193"/>
                  <a:gd name="T4" fmla="*/ 1798 w 3679"/>
                  <a:gd name="T5" fmla="*/ 2112 h 3193"/>
                  <a:gd name="T6" fmla="*/ 2230 w 3679"/>
                  <a:gd name="T7" fmla="*/ 2113 h 3193"/>
                  <a:gd name="T8" fmla="*/ 2799 w 3679"/>
                  <a:gd name="T9" fmla="*/ 2912 h 3193"/>
                  <a:gd name="T10" fmla="*/ 1840 w 3679"/>
                  <a:gd name="T11" fmla="*/ 568 h 3193"/>
                  <a:gd name="T12" fmla="*/ 1840 w 3679"/>
                  <a:gd name="T13" fmla="*/ 0 h 3193"/>
                  <a:gd name="T14" fmla="*/ 1876 w 3679"/>
                  <a:gd name="T15" fmla="*/ 4 h 3193"/>
                  <a:gd name="T16" fmla="*/ 1911 w 3679"/>
                  <a:gd name="T17" fmla="*/ 12 h 3193"/>
                  <a:gd name="T18" fmla="*/ 1976 w 3679"/>
                  <a:gd name="T19" fmla="*/ 46 h 3193"/>
                  <a:gd name="T20" fmla="*/ 3610 w 3679"/>
                  <a:gd name="T21" fmla="*/ 1657 h 3193"/>
                  <a:gd name="T22" fmla="*/ 3658 w 3679"/>
                  <a:gd name="T23" fmla="*/ 1725 h 3193"/>
                  <a:gd name="T24" fmla="*/ 3679 w 3679"/>
                  <a:gd name="T25" fmla="*/ 1802 h 3193"/>
                  <a:gd name="T26" fmla="*/ 3672 w 3679"/>
                  <a:gd name="T27" fmla="*/ 1881 h 3193"/>
                  <a:gd name="T28" fmla="*/ 3637 w 3679"/>
                  <a:gd name="T29" fmla="*/ 1956 h 3193"/>
                  <a:gd name="T30" fmla="*/ 3580 w 3679"/>
                  <a:gd name="T31" fmla="*/ 2012 h 3193"/>
                  <a:gd name="T32" fmla="*/ 3514 w 3679"/>
                  <a:gd name="T33" fmla="*/ 2045 h 3193"/>
                  <a:gd name="T34" fmla="*/ 3442 w 3679"/>
                  <a:gd name="T35" fmla="*/ 2056 h 3193"/>
                  <a:gd name="T36" fmla="*/ 3353 w 3679"/>
                  <a:gd name="T37" fmla="*/ 2038 h 3193"/>
                  <a:gd name="T38" fmla="*/ 3275 w 3679"/>
                  <a:gd name="T39" fmla="*/ 1987 h 3193"/>
                  <a:gd name="T40" fmla="*/ 3114 w 3679"/>
                  <a:gd name="T41" fmla="*/ 3193 h 3193"/>
                  <a:gd name="T42" fmla="*/ 565 w 3679"/>
                  <a:gd name="T43" fmla="*/ 3193 h 3193"/>
                  <a:gd name="T44" fmla="*/ 403 w 3679"/>
                  <a:gd name="T45" fmla="*/ 1987 h 3193"/>
                  <a:gd name="T46" fmla="*/ 325 w 3679"/>
                  <a:gd name="T47" fmla="*/ 2038 h 3193"/>
                  <a:gd name="T48" fmla="*/ 236 w 3679"/>
                  <a:gd name="T49" fmla="*/ 2056 h 3193"/>
                  <a:gd name="T50" fmla="*/ 164 w 3679"/>
                  <a:gd name="T51" fmla="*/ 2045 h 3193"/>
                  <a:gd name="T52" fmla="*/ 98 w 3679"/>
                  <a:gd name="T53" fmla="*/ 2012 h 3193"/>
                  <a:gd name="T54" fmla="*/ 40 w 3679"/>
                  <a:gd name="T55" fmla="*/ 1956 h 3193"/>
                  <a:gd name="T56" fmla="*/ 7 w 3679"/>
                  <a:gd name="T57" fmla="*/ 1881 h 3193"/>
                  <a:gd name="T58" fmla="*/ 0 w 3679"/>
                  <a:gd name="T59" fmla="*/ 1802 h 3193"/>
                  <a:gd name="T60" fmla="*/ 19 w 3679"/>
                  <a:gd name="T61" fmla="*/ 1725 h 3193"/>
                  <a:gd name="T62" fmla="*/ 68 w 3679"/>
                  <a:gd name="T63" fmla="*/ 1657 h 3193"/>
                  <a:gd name="T64" fmla="*/ 1702 w 3679"/>
                  <a:gd name="T65" fmla="*/ 46 h 3193"/>
                  <a:gd name="T66" fmla="*/ 1767 w 3679"/>
                  <a:gd name="T67" fmla="*/ 12 h 3193"/>
                  <a:gd name="T68" fmla="*/ 1801 w 3679"/>
                  <a:gd name="T69" fmla="*/ 4 h 3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79" h="3193">
                    <a:moveTo>
                      <a:pt x="1840" y="568"/>
                    </a:moveTo>
                    <a:lnTo>
                      <a:pt x="881" y="1516"/>
                    </a:lnTo>
                    <a:lnTo>
                      <a:pt x="881" y="2912"/>
                    </a:lnTo>
                    <a:lnTo>
                      <a:pt x="1446" y="2912"/>
                    </a:lnTo>
                    <a:lnTo>
                      <a:pt x="1446" y="2113"/>
                    </a:lnTo>
                    <a:lnTo>
                      <a:pt x="1798" y="2112"/>
                    </a:lnTo>
                    <a:lnTo>
                      <a:pt x="1873" y="2112"/>
                    </a:lnTo>
                    <a:lnTo>
                      <a:pt x="2230" y="2113"/>
                    </a:lnTo>
                    <a:lnTo>
                      <a:pt x="2232" y="2912"/>
                    </a:lnTo>
                    <a:lnTo>
                      <a:pt x="2799" y="2912"/>
                    </a:lnTo>
                    <a:lnTo>
                      <a:pt x="2797" y="1516"/>
                    </a:lnTo>
                    <a:lnTo>
                      <a:pt x="1840" y="568"/>
                    </a:lnTo>
                    <a:close/>
                    <a:moveTo>
                      <a:pt x="1836" y="0"/>
                    </a:moveTo>
                    <a:lnTo>
                      <a:pt x="1840" y="0"/>
                    </a:lnTo>
                    <a:lnTo>
                      <a:pt x="1841" y="0"/>
                    </a:lnTo>
                    <a:lnTo>
                      <a:pt x="1876" y="4"/>
                    </a:lnTo>
                    <a:lnTo>
                      <a:pt x="1876" y="4"/>
                    </a:lnTo>
                    <a:lnTo>
                      <a:pt x="1911" y="12"/>
                    </a:lnTo>
                    <a:lnTo>
                      <a:pt x="1944" y="26"/>
                    </a:lnTo>
                    <a:lnTo>
                      <a:pt x="1976" y="46"/>
                    </a:lnTo>
                    <a:lnTo>
                      <a:pt x="2004" y="68"/>
                    </a:lnTo>
                    <a:lnTo>
                      <a:pt x="3610" y="1657"/>
                    </a:lnTo>
                    <a:lnTo>
                      <a:pt x="3637" y="1689"/>
                    </a:lnTo>
                    <a:lnTo>
                      <a:pt x="3658" y="1725"/>
                    </a:lnTo>
                    <a:lnTo>
                      <a:pt x="3672" y="1764"/>
                    </a:lnTo>
                    <a:lnTo>
                      <a:pt x="3679" y="1802"/>
                    </a:lnTo>
                    <a:lnTo>
                      <a:pt x="3679" y="1842"/>
                    </a:lnTo>
                    <a:lnTo>
                      <a:pt x="3672" y="1881"/>
                    </a:lnTo>
                    <a:lnTo>
                      <a:pt x="3658" y="1919"/>
                    </a:lnTo>
                    <a:lnTo>
                      <a:pt x="3637" y="1956"/>
                    </a:lnTo>
                    <a:lnTo>
                      <a:pt x="3610" y="1987"/>
                    </a:lnTo>
                    <a:lnTo>
                      <a:pt x="3580" y="2012"/>
                    </a:lnTo>
                    <a:lnTo>
                      <a:pt x="3549" y="2031"/>
                    </a:lnTo>
                    <a:lnTo>
                      <a:pt x="3514" y="2045"/>
                    </a:lnTo>
                    <a:lnTo>
                      <a:pt x="3479" y="2052"/>
                    </a:lnTo>
                    <a:lnTo>
                      <a:pt x="3442" y="2056"/>
                    </a:lnTo>
                    <a:lnTo>
                      <a:pt x="3397" y="2050"/>
                    </a:lnTo>
                    <a:lnTo>
                      <a:pt x="3353" y="2038"/>
                    </a:lnTo>
                    <a:lnTo>
                      <a:pt x="3311" y="2017"/>
                    </a:lnTo>
                    <a:lnTo>
                      <a:pt x="3275" y="1987"/>
                    </a:lnTo>
                    <a:lnTo>
                      <a:pt x="3113" y="1828"/>
                    </a:lnTo>
                    <a:lnTo>
                      <a:pt x="3114" y="3193"/>
                    </a:lnTo>
                    <a:lnTo>
                      <a:pt x="1840" y="3192"/>
                    </a:lnTo>
                    <a:lnTo>
                      <a:pt x="565" y="3193"/>
                    </a:lnTo>
                    <a:lnTo>
                      <a:pt x="565" y="1828"/>
                    </a:lnTo>
                    <a:lnTo>
                      <a:pt x="403" y="1987"/>
                    </a:lnTo>
                    <a:lnTo>
                      <a:pt x="366" y="2017"/>
                    </a:lnTo>
                    <a:lnTo>
                      <a:pt x="325" y="2038"/>
                    </a:lnTo>
                    <a:lnTo>
                      <a:pt x="281" y="2052"/>
                    </a:lnTo>
                    <a:lnTo>
                      <a:pt x="236" y="2056"/>
                    </a:lnTo>
                    <a:lnTo>
                      <a:pt x="199" y="2052"/>
                    </a:lnTo>
                    <a:lnTo>
                      <a:pt x="164" y="2045"/>
                    </a:lnTo>
                    <a:lnTo>
                      <a:pt x="129" y="2031"/>
                    </a:lnTo>
                    <a:lnTo>
                      <a:pt x="98" y="2012"/>
                    </a:lnTo>
                    <a:lnTo>
                      <a:pt x="68" y="1987"/>
                    </a:lnTo>
                    <a:lnTo>
                      <a:pt x="40" y="1956"/>
                    </a:lnTo>
                    <a:lnTo>
                      <a:pt x="19" y="1919"/>
                    </a:lnTo>
                    <a:lnTo>
                      <a:pt x="7" y="1881"/>
                    </a:lnTo>
                    <a:lnTo>
                      <a:pt x="0" y="1842"/>
                    </a:lnTo>
                    <a:lnTo>
                      <a:pt x="0" y="1802"/>
                    </a:lnTo>
                    <a:lnTo>
                      <a:pt x="5" y="1764"/>
                    </a:lnTo>
                    <a:lnTo>
                      <a:pt x="19" y="1725"/>
                    </a:lnTo>
                    <a:lnTo>
                      <a:pt x="40" y="1690"/>
                    </a:lnTo>
                    <a:lnTo>
                      <a:pt x="68" y="1657"/>
                    </a:lnTo>
                    <a:lnTo>
                      <a:pt x="1674" y="68"/>
                    </a:lnTo>
                    <a:lnTo>
                      <a:pt x="1702" y="46"/>
                    </a:lnTo>
                    <a:lnTo>
                      <a:pt x="1733" y="26"/>
                    </a:lnTo>
                    <a:lnTo>
                      <a:pt x="1767" y="12"/>
                    </a:lnTo>
                    <a:lnTo>
                      <a:pt x="1801" y="4"/>
                    </a:lnTo>
                    <a:lnTo>
                      <a:pt x="1801" y="4"/>
                    </a:lnTo>
                    <a:lnTo>
                      <a:pt x="18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D1F9EA14-9F21-C9E8-AC53-231BB2DB5F2B}"/>
              </a:ext>
            </a:extLst>
          </p:cNvPr>
          <p:cNvGrpSpPr/>
          <p:nvPr/>
        </p:nvGrpSpPr>
        <p:grpSpPr>
          <a:xfrm>
            <a:off x="702233" y="3955481"/>
            <a:ext cx="6368974" cy="784199"/>
            <a:chOff x="591936" y="5444306"/>
            <a:chExt cx="6368974" cy="784199"/>
          </a:xfrm>
        </p:grpSpPr>
        <p:grpSp>
          <p:nvGrpSpPr>
            <p:cNvPr id="14" name="Group 21">
              <a:extLst>
                <a:ext uri="{FF2B5EF4-FFF2-40B4-BE49-F238E27FC236}">
                  <a16:creationId xmlns:a16="http://schemas.microsoft.com/office/drawing/2014/main" id="{CD2B38E2-339E-A767-177A-5FD7839AB905}"/>
                </a:ext>
              </a:extLst>
            </p:cNvPr>
            <p:cNvGrpSpPr/>
            <p:nvPr/>
          </p:nvGrpSpPr>
          <p:grpSpPr>
            <a:xfrm>
              <a:off x="591936" y="5444306"/>
              <a:ext cx="6368974" cy="784199"/>
              <a:chOff x="6027726" y="4369926"/>
              <a:chExt cx="7867945" cy="968764"/>
            </a:xfrm>
          </p:grpSpPr>
          <p:sp>
            <p:nvSpPr>
              <p:cNvPr id="22" name="Rectangle 47">
                <a:extLst>
                  <a:ext uri="{FF2B5EF4-FFF2-40B4-BE49-F238E27FC236}">
                    <a16:creationId xmlns:a16="http://schemas.microsoft.com/office/drawing/2014/main" id="{88CB26AC-849A-B9D8-0460-161B306429BD}"/>
                  </a:ext>
                </a:extLst>
              </p:cNvPr>
              <p:cNvSpPr/>
              <p:nvPr/>
            </p:nvSpPr>
            <p:spPr>
              <a:xfrm>
                <a:off x="7147646" y="4426177"/>
                <a:ext cx="6748025" cy="912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Partner</a:t>
                </a:r>
                <a:b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sv-S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IUC Syd, Techtank, </a:t>
                </a:r>
                <a:br>
                  <a:rPr kumimoji="0" lang="sv-S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sv-S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IF Metall, Teknikföretagen</a:t>
                </a:r>
              </a:p>
            </p:txBody>
          </p:sp>
          <p:sp>
            <p:nvSpPr>
              <p:cNvPr id="23" name="Oval 13">
                <a:extLst>
                  <a:ext uri="{FF2B5EF4-FFF2-40B4-BE49-F238E27FC236}">
                    <a16:creationId xmlns:a16="http://schemas.microsoft.com/office/drawing/2014/main" id="{46E9B67C-628D-0EA4-A618-FDB905A4EA93}"/>
                  </a:ext>
                </a:extLst>
              </p:cNvPr>
              <p:cNvSpPr/>
              <p:nvPr/>
            </p:nvSpPr>
            <p:spPr>
              <a:xfrm>
                <a:off x="6027726" y="4369926"/>
                <a:ext cx="914400" cy="914400"/>
              </a:xfrm>
              <a:prstGeom prst="ellipse">
                <a:avLst/>
              </a:prstGeom>
              <a:solidFill>
                <a:srgbClr val="1EC26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30FB085D-AE89-6AE9-4DB2-778591A03E3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5649" y="5564925"/>
              <a:ext cx="492765" cy="473457"/>
              <a:chOff x="3687" y="2048"/>
              <a:chExt cx="1812" cy="1741"/>
            </a:xfrm>
            <a:solidFill>
              <a:schemeClr val="bg1"/>
            </a:solidFill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E192E27A-CFAB-7FFC-BA29-9799EC0A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281"/>
                <a:ext cx="416" cy="406"/>
              </a:xfrm>
              <a:custGeom>
                <a:avLst/>
                <a:gdLst>
                  <a:gd name="T0" fmla="*/ 327 w 833"/>
                  <a:gd name="T1" fmla="*/ 0 h 811"/>
                  <a:gd name="T2" fmla="*/ 371 w 833"/>
                  <a:gd name="T3" fmla="*/ 4 h 811"/>
                  <a:gd name="T4" fmla="*/ 413 w 833"/>
                  <a:gd name="T5" fmla="*/ 12 h 811"/>
                  <a:gd name="T6" fmla="*/ 453 w 833"/>
                  <a:gd name="T7" fmla="*/ 26 h 811"/>
                  <a:gd name="T8" fmla="*/ 491 w 833"/>
                  <a:gd name="T9" fmla="*/ 45 h 811"/>
                  <a:gd name="T10" fmla="*/ 527 w 833"/>
                  <a:gd name="T11" fmla="*/ 68 h 811"/>
                  <a:gd name="T12" fmla="*/ 558 w 833"/>
                  <a:gd name="T13" fmla="*/ 96 h 811"/>
                  <a:gd name="T14" fmla="*/ 585 w 833"/>
                  <a:gd name="T15" fmla="*/ 128 h 811"/>
                  <a:gd name="T16" fmla="*/ 609 w 833"/>
                  <a:gd name="T17" fmla="*/ 162 h 811"/>
                  <a:gd name="T18" fmla="*/ 628 w 833"/>
                  <a:gd name="T19" fmla="*/ 200 h 811"/>
                  <a:gd name="T20" fmla="*/ 642 w 833"/>
                  <a:gd name="T21" fmla="*/ 240 h 811"/>
                  <a:gd name="T22" fmla="*/ 651 w 833"/>
                  <a:gd name="T23" fmla="*/ 283 h 811"/>
                  <a:gd name="T24" fmla="*/ 653 w 833"/>
                  <a:gd name="T25" fmla="*/ 328 h 811"/>
                  <a:gd name="T26" fmla="*/ 651 w 833"/>
                  <a:gd name="T27" fmla="*/ 370 h 811"/>
                  <a:gd name="T28" fmla="*/ 642 w 833"/>
                  <a:gd name="T29" fmla="*/ 410 h 811"/>
                  <a:gd name="T30" fmla="*/ 629 w 833"/>
                  <a:gd name="T31" fmla="*/ 447 h 811"/>
                  <a:gd name="T32" fmla="*/ 612 w 833"/>
                  <a:gd name="T33" fmla="*/ 484 h 811"/>
                  <a:gd name="T34" fmla="*/ 833 w 833"/>
                  <a:gd name="T35" fmla="*/ 693 h 811"/>
                  <a:gd name="T36" fmla="*/ 792 w 833"/>
                  <a:gd name="T37" fmla="*/ 729 h 811"/>
                  <a:gd name="T38" fmla="*/ 754 w 833"/>
                  <a:gd name="T39" fmla="*/ 769 h 811"/>
                  <a:gd name="T40" fmla="*/ 720 w 833"/>
                  <a:gd name="T41" fmla="*/ 811 h 811"/>
                  <a:gd name="T42" fmla="*/ 499 w 833"/>
                  <a:gd name="T43" fmla="*/ 604 h 811"/>
                  <a:gd name="T44" fmla="*/ 460 w 833"/>
                  <a:gd name="T45" fmla="*/ 625 h 811"/>
                  <a:gd name="T46" fmla="*/ 418 w 833"/>
                  <a:gd name="T47" fmla="*/ 640 h 811"/>
                  <a:gd name="T48" fmla="*/ 374 w 833"/>
                  <a:gd name="T49" fmla="*/ 650 h 811"/>
                  <a:gd name="T50" fmla="*/ 327 w 833"/>
                  <a:gd name="T51" fmla="*/ 654 h 811"/>
                  <a:gd name="T52" fmla="*/ 283 w 833"/>
                  <a:gd name="T53" fmla="*/ 652 h 811"/>
                  <a:gd name="T54" fmla="*/ 239 w 833"/>
                  <a:gd name="T55" fmla="*/ 643 h 811"/>
                  <a:gd name="T56" fmla="*/ 199 w 833"/>
                  <a:gd name="T57" fmla="*/ 628 h 811"/>
                  <a:gd name="T58" fmla="*/ 162 w 833"/>
                  <a:gd name="T59" fmla="*/ 609 h 811"/>
                  <a:gd name="T60" fmla="*/ 126 w 833"/>
                  <a:gd name="T61" fmla="*/ 586 h 811"/>
                  <a:gd name="T62" fmla="*/ 95 w 833"/>
                  <a:gd name="T63" fmla="*/ 558 h 811"/>
                  <a:gd name="T64" fmla="*/ 67 w 833"/>
                  <a:gd name="T65" fmla="*/ 527 h 811"/>
                  <a:gd name="T66" fmla="*/ 44 w 833"/>
                  <a:gd name="T67" fmla="*/ 492 h 811"/>
                  <a:gd name="T68" fmla="*/ 25 w 833"/>
                  <a:gd name="T69" fmla="*/ 454 h 811"/>
                  <a:gd name="T70" fmla="*/ 11 w 833"/>
                  <a:gd name="T71" fmla="*/ 414 h 811"/>
                  <a:gd name="T72" fmla="*/ 3 w 833"/>
                  <a:gd name="T73" fmla="*/ 372 h 811"/>
                  <a:gd name="T74" fmla="*/ 0 w 833"/>
                  <a:gd name="T75" fmla="*/ 328 h 811"/>
                  <a:gd name="T76" fmla="*/ 3 w 833"/>
                  <a:gd name="T77" fmla="*/ 283 h 811"/>
                  <a:gd name="T78" fmla="*/ 11 w 833"/>
                  <a:gd name="T79" fmla="*/ 240 h 811"/>
                  <a:gd name="T80" fmla="*/ 25 w 833"/>
                  <a:gd name="T81" fmla="*/ 200 h 811"/>
                  <a:gd name="T82" fmla="*/ 44 w 833"/>
                  <a:gd name="T83" fmla="*/ 162 h 811"/>
                  <a:gd name="T84" fmla="*/ 67 w 833"/>
                  <a:gd name="T85" fmla="*/ 128 h 811"/>
                  <a:gd name="T86" fmla="*/ 95 w 833"/>
                  <a:gd name="T87" fmla="*/ 96 h 811"/>
                  <a:gd name="T88" fmla="*/ 126 w 833"/>
                  <a:gd name="T89" fmla="*/ 68 h 811"/>
                  <a:gd name="T90" fmla="*/ 162 w 833"/>
                  <a:gd name="T91" fmla="*/ 45 h 811"/>
                  <a:gd name="T92" fmla="*/ 199 w 833"/>
                  <a:gd name="T93" fmla="*/ 26 h 811"/>
                  <a:gd name="T94" fmla="*/ 239 w 833"/>
                  <a:gd name="T95" fmla="*/ 12 h 811"/>
                  <a:gd name="T96" fmla="*/ 283 w 833"/>
                  <a:gd name="T97" fmla="*/ 4 h 811"/>
                  <a:gd name="T98" fmla="*/ 327 w 833"/>
                  <a:gd name="T99" fmla="*/ 0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33" h="811">
                    <a:moveTo>
                      <a:pt x="327" y="0"/>
                    </a:moveTo>
                    <a:lnTo>
                      <a:pt x="371" y="4"/>
                    </a:lnTo>
                    <a:lnTo>
                      <a:pt x="413" y="12"/>
                    </a:lnTo>
                    <a:lnTo>
                      <a:pt x="453" y="26"/>
                    </a:lnTo>
                    <a:lnTo>
                      <a:pt x="491" y="45"/>
                    </a:lnTo>
                    <a:lnTo>
                      <a:pt x="527" y="68"/>
                    </a:lnTo>
                    <a:lnTo>
                      <a:pt x="558" y="96"/>
                    </a:lnTo>
                    <a:lnTo>
                      <a:pt x="585" y="128"/>
                    </a:lnTo>
                    <a:lnTo>
                      <a:pt x="609" y="162"/>
                    </a:lnTo>
                    <a:lnTo>
                      <a:pt x="628" y="200"/>
                    </a:lnTo>
                    <a:lnTo>
                      <a:pt x="642" y="240"/>
                    </a:lnTo>
                    <a:lnTo>
                      <a:pt x="651" y="283"/>
                    </a:lnTo>
                    <a:lnTo>
                      <a:pt x="653" y="328"/>
                    </a:lnTo>
                    <a:lnTo>
                      <a:pt x="651" y="370"/>
                    </a:lnTo>
                    <a:lnTo>
                      <a:pt x="642" y="410"/>
                    </a:lnTo>
                    <a:lnTo>
                      <a:pt x="629" y="447"/>
                    </a:lnTo>
                    <a:lnTo>
                      <a:pt x="612" y="484"/>
                    </a:lnTo>
                    <a:lnTo>
                      <a:pt x="833" y="693"/>
                    </a:lnTo>
                    <a:lnTo>
                      <a:pt x="792" y="729"/>
                    </a:lnTo>
                    <a:lnTo>
                      <a:pt x="754" y="769"/>
                    </a:lnTo>
                    <a:lnTo>
                      <a:pt x="720" y="811"/>
                    </a:lnTo>
                    <a:lnTo>
                      <a:pt x="499" y="604"/>
                    </a:lnTo>
                    <a:lnTo>
                      <a:pt x="460" y="625"/>
                    </a:lnTo>
                    <a:lnTo>
                      <a:pt x="418" y="640"/>
                    </a:lnTo>
                    <a:lnTo>
                      <a:pt x="374" y="650"/>
                    </a:lnTo>
                    <a:lnTo>
                      <a:pt x="327" y="654"/>
                    </a:lnTo>
                    <a:lnTo>
                      <a:pt x="283" y="652"/>
                    </a:lnTo>
                    <a:lnTo>
                      <a:pt x="239" y="643"/>
                    </a:lnTo>
                    <a:lnTo>
                      <a:pt x="199" y="628"/>
                    </a:lnTo>
                    <a:lnTo>
                      <a:pt x="162" y="609"/>
                    </a:lnTo>
                    <a:lnTo>
                      <a:pt x="126" y="586"/>
                    </a:lnTo>
                    <a:lnTo>
                      <a:pt x="95" y="558"/>
                    </a:lnTo>
                    <a:lnTo>
                      <a:pt x="67" y="527"/>
                    </a:lnTo>
                    <a:lnTo>
                      <a:pt x="44" y="492"/>
                    </a:lnTo>
                    <a:lnTo>
                      <a:pt x="25" y="454"/>
                    </a:lnTo>
                    <a:lnTo>
                      <a:pt x="11" y="414"/>
                    </a:lnTo>
                    <a:lnTo>
                      <a:pt x="3" y="372"/>
                    </a:lnTo>
                    <a:lnTo>
                      <a:pt x="0" y="328"/>
                    </a:lnTo>
                    <a:lnTo>
                      <a:pt x="3" y="283"/>
                    </a:lnTo>
                    <a:lnTo>
                      <a:pt x="11" y="240"/>
                    </a:lnTo>
                    <a:lnTo>
                      <a:pt x="25" y="200"/>
                    </a:lnTo>
                    <a:lnTo>
                      <a:pt x="44" y="162"/>
                    </a:lnTo>
                    <a:lnTo>
                      <a:pt x="67" y="128"/>
                    </a:lnTo>
                    <a:lnTo>
                      <a:pt x="95" y="96"/>
                    </a:lnTo>
                    <a:lnTo>
                      <a:pt x="126" y="68"/>
                    </a:lnTo>
                    <a:lnTo>
                      <a:pt x="162" y="45"/>
                    </a:lnTo>
                    <a:lnTo>
                      <a:pt x="199" y="26"/>
                    </a:lnTo>
                    <a:lnTo>
                      <a:pt x="239" y="12"/>
                    </a:lnTo>
                    <a:lnTo>
                      <a:pt x="283" y="4"/>
                    </a:lnTo>
                    <a:lnTo>
                      <a:pt x="3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F342CC16-4DAD-256D-BEDC-C5393DF8E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" y="2048"/>
                <a:ext cx="426" cy="566"/>
              </a:xfrm>
              <a:custGeom>
                <a:avLst/>
                <a:gdLst>
                  <a:gd name="T0" fmla="*/ 525 w 852"/>
                  <a:gd name="T1" fmla="*/ 0 h 1133"/>
                  <a:gd name="T2" fmla="*/ 525 w 852"/>
                  <a:gd name="T3" fmla="*/ 0 h 1133"/>
                  <a:gd name="T4" fmla="*/ 569 w 852"/>
                  <a:gd name="T5" fmla="*/ 3 h 1133"/>
                  <a:gd name="T6" fmla="*/ 611 w 852"/>
                  <a:gd name="T7" fmla="*/ 12 h 1133"/>
                  <a:gd name="T8" fmla="*/ 653 w 852"/>
                  <a:gd name="T9" fmla="*/ 27 h 1133"/>
                  <a:gd name="T10" fmla="*/ 690 w 852"/>
                  <a:gd name="T11" fmla="*/ 46 h 1133"/>
                  <a:gd name="T12" fmla="*/ 725 w 852"/>
                  <a:gd name="T13" fmla="*/ 69 h 1133"/>
                  <a:gd name="T14" fmla="*/ 756 w 852"/>
                  <a:gd name="T15" fmla="*/ 97 h 1133"/>
                  <a:gd name="T16" fmla="*/ 783 w 852"/>
                  <a:gd name="T17" fmla="*/ 128 h 1133"/>
                  <a:gd name="T18" fmla="*/ 807 w 852"/>
                  <a:gd name="T19" fmla="*/ 162 h 1133"/>
                  <a:gd name="T20" fmla="*/ 826 w 852"/>
                  <a:gd name="T21" fmla="*/ 200 h 1133"/>
                  <a:gd name="T22" fmla="*/ 840 w 852"/>
                  <a:gd name="T23" fmla="*/ 241 h 1133"/>
                  <a:gd name="T24" fmla="*/ 849 w 852"/>
                  <a:gd name="T25" fmla="*/ 283 h 1133"/>
                  <a:gd name="T26" fmla="*/ 852 w 852"/>
                  <a:gd name="T27" fmla="*/ 327 h 1133"/>
                  <a:gd name="T28" fmla="*/ 849 w 852"/>
                  <a:gd name="T29" fmla="*/ 372 h 1133"/>
                  <a:gd name="T30" fmla="*/ 840 w 852"/>
                  <a:gd name="T31" fmla="*/ 414 h 1133"/>
                  <a:gd name="T32" fmla="*/ 826 w 852"/>
                  <a:gd name="T33" fmla="*/ 455 h 1133"/>
                  <a:gd name="T34" fmla="*/ 807 w 852"/>
                  <a:gd name="T35" fmla="*/ 493 h 1133"/>
                  <a:gd name="T36" fmla="*/ 783 w 852"/>
                  <a:gd name="T37" fmla="*/ 527 h 1133"/>
                  <a:gd name="T38" fmla="*/ 756 w 852"/>
                  <a:gd name="T39" fmla="*/ 558 h 1133"/>
                  <a:gd name="T40" fmla="*/ 725 w 852"/>
                  <a:gd name="T41" fmla="*/ 586 h 1133"/>
                  <a:gd name="T42" fmla="*/ 690 w 852"/>
                  <a:gd name="T43" fmla="*/ 609 h 1133"/>
                  <a:gd name="T44" fmla="*/ 653 w 852"/>
                  <a:gd name="T45" fmla="*/ 628 h 1133"/>
                  <a:gd name="T46" fmla="*/ 611 w 852"/>
                  <a:gd name="T47" fmla="*/ 643 h 1133"/>
                  <a:gd name="T48" fmla="*/ 569 w 852"/>
                  <a:gd name="T49" fmla="*/ 651 h 1133"/>
                  <a:gd name="T50" fmla="*/ 525 w 852"/>
                  <a:gd name="T51" fmla="*/ 655 h 1133"/>
                  <a:gd name="T52" fmla="*/ 494 w 852"/>
                  <a:gd name="T53" fmla="*/ 653 h 1133"/>
                  <a:gd name="T54" fmla="*/ 464 w 852"/>
                  <a:gd name="T55" fmla="*/ 647 h 1133"/>
                  <a:gd name="T56" fmla="*/ 434 w 852"/>
                  <a:gd name="T57" fmla="*/ 640 h 1133"/>
                  <a:gd name="T58" fmla="*/ 142 w 852"/>
                  <a:gd name="T59" fmla="*/ 1133 h 1133"/>
                  <a:gd name="T60" fmla="*/ 97 w 852"/>
                  <a:gd name="T61" fmla="*/ 1101 h 1133"/>
                  <a:gd name="T62" fmla="*/ 50 w 852"/>
                  <a:gd name="T63" fmla="*/ 1073 h 1133"/>
                  <a:gd name="T64" fmla="*/ 0 w 852"/>
                  <a:gd name="T65" fmla="*/ 1049 h 1133"/>
                  <a:gd name="T66" fmla="*/ 292 w 852"/>
                  <a:gd name="T67" fmla="*/ 557 h 1133"/>
                  <a:gd name="T68" fmla="*/ 265 w 852"/>
                  <a:gd name="T69" fmla="*/ 526 h 1133"/>
                  <a:gd name="T70" fmla="*/ 242 w 852"/>
                  <a:gd name="T71" fmla="*/ 492 h 1133"/>
                  <a:gd name="T72" fmla="*/ 223 w 852"/>
                  <a:gd name="T73" fmla="*/ 454 h 1133"/>
                  <a:gd name="T74" fmla="*/ 210 w 852"/>
                  <a:gd name="T75" fmla="*/ 414 h 1133"/>
                  <a:gd name="T76" fmla="*/ 201 w 852"/>
                  <a:gd name="T77" fmla="*/ 372 h 1133"/>
                  <a:gd name="T78" fmla="*/ 198 w 852"/>
                  <a:gd name="T79" fmla="*/ 327 h 1133"/>
                  <a:gd name="T80" fmla="*/ 201 w 852"/>
                  <a:gd name="T81" fmla="*/ 283 h 1133"/>
                  <a:gd name="T82" fmla="*/ 210 w 852"/>
                  <a:gd name="T83" fmla="*/ 240 h 1133"/>
                  <a:gd name="T84" fmla="*/ 223 w 852"/>
                  <a:gd name="T85" fmla="*/ 200 h 1133"/>
                  <a:gd name="T86" fmla="*/ 242 w 852"/>
                  <a:gd name="T87" fmla="*/ 162 h 1133"/>
                  <a:gd name="T88" fmla="*/ 266 w 852"/>
                  <a:gd name="T89" fmla="*/ 128 h 1133"/>
                  <a:gd name="T90" fmla="*/ 293 w 852"/>
                  <a:gd name="T91" fmla="*/ 97 h 1133"/>
                  <a:gd name="T92" fmla="*/ 325 w 852"/>
                  <a:gd name="T93" fmla="*/ 69 h 1133"/>
                  <a:gd name="T94" fmla="*/ 360 w 852"/>
                  <a:gd name="T95" fmla="*/ 46 h 1133"/>
                  <a:gd name="T96" fmla="*/ 397 w 852"/>
                  <a:gd name="T97" fmla="*/ 27 h 1133"/>
                  <a:gd name="T98" fmla="*/ 437 w 852"/>
                  <a:gd name="T99" fmla="*/ 12 h 1133"/>
                  <a:gd name="T100" fmla="*/ 481 w 852"/>
                  <a:gd name="T101" fmla="*/ 3 h 1133"/>
                  <a:gd name="T102" fmla="*/ 525 w 852"/>
                  <a:gd name="T103" fmla="*/ 0 h 1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52" h="1133">
                    <a:moveTo>
                      <a:pt x="525" y="0"/>
                    </a:moveTo>
                    <a:lnTo>
                      <a:pt x="525" y="0"/>
                    </a:lnTo>
                    <a:lnTo>
                      <a:pt x="569" y="3"/>
                    </a:lnTo>
                    <a:lnTo>
                      <a:pt x="611" y="12"/>
                    </a:lnTo>
                    <a:lnTo>
                      <a:pt x="653" y="27"/>
                    </a:lnTo>
                    <a:lnTo>
                      <a:pt x="690" y="46"/>
                    </a:lnTo>
                    <a:lnTo>
                      <a:pt x="725" y="69"/>
                    </a:lnTo>
                    <a:lnTo>
                      <a:pt x="756" y="97"/>
                    </a:lnTo>
                    <a:lnTo>
                      <a:pt x="783" y="128"/>
                    </a:lnTo>
                    <a:lnTo>
                      <a:pt x="807" y="162"/>
                    </a:lnTo>
                    <a:lnTo>
                      <a:pt x="826" y="200"/>
                    </a:lnTo>
                    <a:lnTo>
                      <a:pt x="840" y="241"/>
                    </a:lnTo>
                    <a:lnTo>
                      <a:pt x="849" y="283"/>
                    </a:lnTo>
                    <a:lnTo>
                      <a:pt x="852" y="327"/>
                    </a:lnTo>
                    <a:lnTo>
                      <a:pt x="849" y="372"/>
                    </a:lnTo>
                    <a:lnTo>
                      <a:pt x="840" y="414"/>
                    </a:lnTo>
                    <a:lnTo>
                      <a:pt x="826" y="455"/>
                    </a:lnTo>
                    <a:lnTo>
                      <a:pt x="807" y="493"/>
                    </a:lnTo>
                    <a:lnTo>
                      <a:pt x="783" y="527"/>
                    </a:lnTo>
                    <a:lnTo>
                      <a:pt x="756" y="558"/>
                    </a:lnTo>
                    <a:lnTo>
                      <a:pt x="725" y="586"/>
                    </a:lnTo>
                    <a:lnTo>
                      <a:pt x="690" y="609"/>
                    </a:lnTo>
                    <a:lnTo>
                      <a:pt x="653" y="628"/>
                    </a:lnTo>
                    <a:lnTo>
                      <a:pt x="611" y="643"/>
                    </a:lnTo>
                    <a:lnTo>
                      <a:pt x="569" y="651"/>
                    </a:lnTo>
                    <a:lnTo>
                      <a:pt x="525" y="655"/>
                    </a:lnTo>
                    <a:lnTo>
                      <a:pt x="494" y="653"/>
                    </a:lnTo>
                    <a:lnTo>
                      <a:pt x="464" y="647"/>
                    </a:lnTo>
                    <a:lnTo>
                      <a:pt x="434" y="640"/>
                    </a:lnTo>
                    <a:lnTo>
                      <a:pt x="142" y="1133"/>
                    </a:lnTo>
                    <a:lnTo>
                      <a:pt x="97" y="1101"/>
                    </a:lnTo>
                    <a:lnTo>
                      <a:pt x="50" y="1073"/>
                    </a:lnTo>
                    <a:lnTo>
                      <a:pt x="0" y="1049"/>
                    </a:lnTo>
                    <a:lnTo>
                      <a:pt x="292" y="557"/>
                    </a:lnTo>
                    <a:lnTo>
                      <a:pt x="265" y="526"/>
                    </a:lnTo>
                    <a:lnTo>
                      <a:pt x="242" y="492"/>
                    </a:lnTo>
                    <a:lnTo>
                      <a:pt x="223" y="454"/>
                    </a:lnTo>
                    <a:lnTo>
                      <a:pt x="210" y="414"/>
                    </a:lnTo>
                    <a:lnTo>
                      <a:pt x="201" y="372"/>
                    </a:lnTo>
                    <a:lnTo>
                      <a:pt x="198" y="327"/>
                    </a:lnTo>
                    <a:lnTo>
                      <a:pt x="201" y="283"/>
                    </a:lnTo>
                    <a:lnTo>
                      <a:pt x="210" y="240"/>
                    </a:lnTo>
                    <a:lnTo>
                      <a:pt x="223" y="200"/>
                    </a:lnTo>
                    <a:lnTo>
                      <a:pt x="242" y="162"/>
                    </a:lnTo>
                    <a:lnTo>
                      <a:pt x="266" y="128"/>
                    </a:lnTo>
                    <a:lnTo>
                      <a:pt x="293" y="97"/>
                    </a:lnTo>
                    <a:lnTo>
                      <a:pt x="325" y="69"/>
                    </a:lnTo>
                    <a:lnTo>
                      <a:pt x="360" y="46"/>
                    </a:lnTo>
                    <a:lnTo>
                      <a:pt x="397" y="27"/>
                    </a:lnTo>
                    <a:lnTo>
                      <a:pt x="437" y="12"/>
                    </a:lnTo>
                    <a:lnTo>
                      <a:pt x="481" y="3"/>
                    </a:lnTo>
                    <a:lnTo>
                      <a:pt x="5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6FE02E49-4550-B501-A810-3F5532270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" y="2820"/>
                <a:ext cx="528" cy="327"/>
              </a:xfrm>
              <a:custGeom>
                <a:avLst/>
                <a:gdLst>
                  <a:gd name="T0" fmla="*/ 729 w 1055"/>
                  <a:gd name="T1" fmla="*/ 0 h 653"/>
                  <a:gd name="T2" fmla="*/ 773 w 1055"/>
                  <a:gd name="T3" fmla="*/ 2 h 653"/>
                  <a:gd name="T4" fmla="*/ 815 w 1055"/>
                  <a:gd name="T5" fmla="*/ 11 h 653"/>
                  <a:gd name="T6" fmla="*/ 855 w 1055"/>
                  <a:gd name="T7" fmla="*/ 25 h 653"/>
                  <a:gd name="T8" fmla="*/ 893 w 1055"/>
                  <a:gd name="T9" fmla="*/ 44 h 653"/>
                  <a:gd name="T10" fmla="*/ 929 w 1055"/>
                  <a:gd name="T11" fmla="*/ 68 h 653"/>
                  <a:gd name="T12" fmla="*/ 960 w 1055"/>
                  <a:gd name="T13" fmla="*/ 95 h 653"/>
                  <a:gd name="T14" fmla="*/ 987 w 1055"/>
                  <a:gd name="T15" fmla="*/ 126 h 653"/>
                  <a:gd name="T16" fmla="*/ 1011 w 1055"/>
                  <a:gd name="T17" fmla="*/ 162 h 653"/>
                  <a:gd name="T18" fmla="*/ 1030 w 1055"/>
                  <a:gd name="T19" fmla="*/ 200 h 653"/>
                  <a:gd name="T20" fmla="*/ 1044 w 1055"/>
                  <a:gd name="T21" fmla="*/ 240 h 653"/>
                  <a:gd name="T22" fmla="*/ 1053 w 1055"/>
                  <a:gd name="T23" fmla="*/ 282 h 653"/>
                  <a:gd name="T24" fmla="*/ 1055 w 1055"/>
                  <a:gd name="T25" fmla="*/ 326 h 653"/>
                  <a:gd name="T26" fmla="*/ 1053 w 1055"/>
                  <a:gd name="T27" fmla="*/ 370 h 653"/>
                  <a:gd name="T28" fmla="*/ 1044 w 1055"/>
                  <a:gd name="T29" fmla="*/ 414 h 653"/>
                  <a:gd name="T30" fmla="*/ 1030 w 1055"/>
                  <a:gd name="T31" fmla="*/ 454 h 653"/>
                  <a:gd name="T32" fmla="*/ 1011 w 1055"/>
                  <a:gd name="T33" fmla="*/ 491 h 653"/>
                  <a:gd name="T34" fmla="*/ 987 w 1055"/>
                  <a:gd name="T35" fmla="*/ 526 h 653"/>
                  <a:gd name="T36" fmla="*/ 960 w 1055"/>
                  <a:gd name="T37" fmla="*/ 558 h 653"/>
                  <a:gd name="T38" fmla="*/ 929 w 1055"/>
                  <a:gd name="T39" fmla="*/ 585 h 653"/>
                  <a:gd name="T40" fmla="*/ 893 w 1055"/>
                  <a:gd name="T41" fmla="*/ 609 h 653"/>
                  <a:gd name="T42" fmla="*/ 855 w 1055"/>
                  <a:gd name="T43" fmla="*/ 628 h 653"/>
                  <a:gd name="T44" fmla="*/ 815 w 1055"/>
                  <a:gd name="T45" fmla="*/ 641 h 653"/>
                  <a:gd name="T46" fmla="*/ 773 w 1055"/>
                  <a:gd name="T47" fmla="*/ 650 h 653"/>
                  <a:gd name="T48" fmla="*/ 729 w 1055"/>
                  <a:gd name="T49" fmla="*/ 653 h 653"/>
                  <a:gd name="T50" fmla="*/ 685 w 1055"/>
                  <a:gd name="T51" fmla="*/ 650 h 653"/>
                  <a:gd name="T52" fmla="*/ 643 w 1055"/>
                  <a:gd name="T53" fmla="*/ 642 h 653"/>
                  <a:gd name="T54" fmla="*/ 604 w 1055"/>
                  <a:gd name="T55" fmla="*/ 628 h 653"/>
                  <a:gd name="T56" fmla="*/ 566 w 1055"/>
                  <a:gd name="T57" fmla="*/ 610 h 653"/>
                  <a:gd name="T58" fmla="*/ 531 w 1055"/>
                  <a:gd name="T59" fmla="*/ 587 h 653"/>
                  <a:gd name="T60" fmla="*/ 500 w 1055"/>
                  <a:gd name="T61" fmla="*/ 560 h 653"/>
                  <a:gd name="T62" fmla="*/ 474 w 1055"/>
                  <a:gd name="T63" fmla="*/ 529 h 653"/>
                  <a:gd name="T64" fmla="*/ 449 w 1055"/>
                  <a:gd name="T65" fmla="*/ 495 h 653"/>
                  <a:gd name="T66" fmla="*/ 430 w 1055"/>
                  <a:gd name="T67" fmla="*/ 458 h 653"/>
                  <a:gd name="T68" fmla="*/ 416 w 1055"/>
                  <a:gd name="T69" fmla="*/ 419 h 653"/>
                  <a:gd name="T70" fmla="*/ 407 w 1055"/>
                  <a:gd name="T71" fmla="*/ 377 h 653"/>
                  <a:gd name="T72" fmla="*/ 0 w 1055"/>
                  <a:gd name="T73" fmla="*/ 337 h 653"/>
                  <a:gd name="T74" fmla="*/ 9 w 1055"/>
                  <a:gd name="T75" fmla="*/ 287 h 653"/>
                  <a:gd name="T76" fmla="*/ 14 w 1055"/>
                  <a:gd name="T77" fmla="*/ 235 h 653"/>
                  <a:gd name="T78" fmla="*/ 16 w 1055"/>
                  <a:gd name="T79" fmla="*/ 182 h 653"/>
                  <a:gd name="T80" fmla="*/ 15 w 1055"/>
                  <a:gd name="T81" fmla="*/ 173 h 653"/>
                  <a:gd name="T82" fmla="*/ 423 w 1055"/>
                  <a:gd name="T83" fmla="*/ 214 h 653"/>
                  <a:gd name="T84" fmla="*/ 440 w 1055"/>
                  <a:gd name="T85" fmla="*/ 173 h 653"/>
                  <a:gd name="T86" fmla="*/ 464 w 1055"/>
                  <a:gd name="T87" fmla="*/ 136 h 653"/>
                  <a:gd name="T88" fmla="*/ 491 w 1055"/>
                  <a:gd name="T89" fmla="*/ 103 h 653"/>
                  <a:gd name="T90" fmla="*/ 524 w 1055"/>
                  <a:gd name="T91" fmla="*/ 73 h 653"/>
                  <a:gd name="T92" fmla="*/ 558 w 1055"/>
                  <a:gd name="T93" fmla="*/ 48 h 653"/>
                  <a:gd name="T94" fmla="*/ 597 w 1055"/>
                  <a:gd name="T95" fmla="*/ 28 h 653"/>
                  <a:gd name="T96" fmla="*/ 639 w 1055"/>
                  <a:gd name="T97" fmla="*/ 12 h 653"/>
                  <a:gd name="T98" fmla="*/ 682 w 1055"/>
                  <a:gd name="T99" fmla="*/ 3 h 653"/>
                  <a:gd name="T100" fmla="*/ 729 w 1055"/>
                  <a:gd name="T101" fmla="*/ 0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55" h="653">
                    <a:moveTo>
                      <a:pt x="729" y="0"/>
                    </a:moveTo>
                    <a:lnTo>
                      <a:pt x="773" y="2"/>
                    </a:lnTo>
                    <a:lnTo>
                      <a:pt x="815" y="11"/>
                    </a:lnTo>
                    <a:lnTo>
                      <a:pt x="855" y="25"/>
                    </a:lnTo>
                    <a:lnTo>
                      <a:pt x="893" y="44"/>
                    </a:lnTo>
                    <a:lnTo>
                      <a:pt x="929" y="68"/>
                    </a:lnTo>
                    <a:lnTo>
                      <a:pt x="960" y="95"/>
                    </a:lnTo>
                    <a:lnTo>
                      <a:pt x="987" y="126"/>
                    </a:lnTo>
                    <a:lnTo>
                      <a:pt x="1011" y="162"/>
                    </a:lnTo>
                    <a:lnTo>
                      <a:pt x="1030" y="200"/>
                    </a:lnTo>
                    <a:lnTo>
                      <a:pt x="1044" y="240"/>
                    </a:lnTo>
                    <a:lnTo>
                      <a:pt x="1053" y="282"/>
                    </a:lnTo>
                    <a:lnTo>
                      <a:pt x="1055" y="326"/>
                    </a:lnTo>
                    <a:lnTo>
                      <a:pt x="1053" y="370"/>
                    </a:lnTo>
                    <a:lnTo>
                      <a:pt x="1044" y="414"/>
                    </a:lnTo>
                    <a:lnTo>
                      <a:pt x="1030" y="454"/>
                    </a:lnTo>
                    <a:lnTo>
                      <a:pt x="1011" y="491"/>
                    </a:lnTo>
                    <a:lnTo>
                      <a:pt x="987" y="526"/>
                    </a:lnTo>
                    <a:lnTo>
                      <a:pt x="960" y="558"/>
                    </a:lnTo>
                    <a:lnTo>
                      <a:pt x="929" y="585"/>
                    </a:lnTo>
                    <a:lnTo>
                      <a:pt x="893" y="609"/>
                    </a:lnTo>
                    <a:lnTo>
                      <a:pt x="855" y="628"/>
                    </a:lnTo>
                    <a:lnTo>
                      <a:pt x="815" y="641"/>
                    </a:lnTo>
                    <a:lnTo>
                      <a:pt x="773" y="650"/>
                    </a:lnTo>
                    <a:lnTo>
                      <a:pt x="729" y="653"/>
                    </a:lnTo>
                    <a:lnTo>
                      <a:pt x="685" y="650"/>
                    </a:lnTo>
                    <a:lnTo>
                      <a:pt x="643" y="642"/>
                    </a:lnTo>
                    <a:lnTo>
                      <a:pt x="604" y="628"/>
                    </a:lnTo>
                    <a:lnTo>
                      <a:pt x="566" y="610"/>
                    </a:lnTo>
                    <a:lnTo>
                      <a:pt x="531" y="587"/>
                    </a:lnTo>
                    <a:lnTo>
                      <a:pt x="500" y="560"/>
                    </a:lnTo>
                    <a:lnTo>
                      <a:pt x="474" y="529"/>
                    </a:lnTo>
                    <a:lnTo>
                      <a:pt x="449" y="495"/>
                    </a:lnTo>
                    <a:lnTo>
                      <a:pt x="430" y="458"/>
                    </a:lnTo>
                    <a:lnTo>
                      <a:pt x="416" y="419"/>
                    </a:lnTo>
                    <a:lnTo>
                      <a:pt x="407" y="377"/>
                    </a:lnTo>
                    <a:lnTo>
                      <a:pt x="0" y="337"/>
                    </a:lnTo>
                    <a:lnTo>
                      <a:pt x="9" y="287"/>
                    </a:lnTo>
                    <a:lnTo>
                      <a:pt x="14" y="235"/>
                    </a:lnTo>
                    <a:lnTo>
                      <a:pt x="16" y="182"/>
                    </a:lnTo>
                    <a:lnTo>
                      <a:pt x="15" y="173"/>
                    </a:lnTo>
                    <a:lnTo>
                      <a:pt x="423" y="214"/>
                    </a:lnTo>
                    <a:lnTo>
                      <a:pt x="440" y="173"/>
                    </a:lnTo>
                    <a:lnTo>
                      <a:pt x="464" y="136"/>
                    </a:lnTo>
                    <a:lnTo>
                      <a:pt x="491" y="103"/>
                    </a:lnTo>
                    <a:lnTo>
                      <a:pt x="524" y="73"/>
                    </a:lnTo>
                    <a:lnTo>
                      <a:pt x="558" y="48"/>
                    </a:lnTo>
                    <a:lnTo>
                      <a:pt x="597" y="28"/>
                    </a:lnTo>
                    <a:lnTo>
                      <a:pt x="639" y="12"/>
                    </a:lnTo>
                    <a:lnTo>
                      <a:pt x="682" y="3"/>
                    </a:lnTo>
                    <a:lnTo>
                      <a:pt x="7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8C94E1B9-C444-9601-6B22-421514CAA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3264"/>
                <a:ext cx="328" cy="525"/>
              </a:xfrm>
              <a:custGeom>
                <a:avLst/>
                <a:gdLst>
                  <a:gd name="T0" fmla="*/ 246 w 654"/>
                  <a:gd name="T1" fmla="*/ 0 h 1049"/>
                  <a:gd name="T2" fmla="*/ 337 w 654"/>
                  <a:gd name="T3" fmla="*/ 397 h 1049"/>
                  <a:gd name="T4" fmla="*/ 384 w 654"/>
                  <a:gd name="T5" fmla="*/ 401 h 1049"/>
                  <a:gd name="T6" fmla="*/ 429 w 654"/>
                  <a:gd name="T7" fmla="*/ 412 h 1049"/>
                  <a:gd name="T8" fmla="*/ 471 w 654"/>
                  <a:gd name="T9" fmla="*/ 430 h 1049"/>
                  <a:gd name="T10" fmla="*/ 510 w 654"/>
                  <a:gd name="T11" fmla="*/ 452 h 1049"/>
                  <a:gd name="T12" fmla="*/ 546 w 654"/>
                  <a:gd name="T13" fmla="*/ 480 h 1049"/>
                  <a:gd name="T14" fmla="*/ 577 w 654"/>
                  <a:gd name="T15" fmla="*/ 512 h 1049"/>
                  <a:gd name="T16" fmla="*/ 603 w 654"/>
                  <a:gd name="T17" fmla="*/ 548 h 1049"/>
                  <a:gd name="T18" fmla="*/ 624 w 654"/>
                  <a:gd name="T19" fmla="*/ 588 h 1049"/>
                  <a:gd name="T20" fmla="*/ 641 w 654"/>
                  <a:gd name="T21" fmla="*/ 630 h 1049"/>
                  <a:gd name="T22" fmla="*/ 651 w 654"/>
                  <a:gd name="T23" fmla="*/ 675 h 1049"/>
                  <a:gd name="T24" fmla="*/ 654 w 654"/>
                  <a:gd name="T25" fmla="*/ 723 h 1049"/>
                  <a:gd name="T26" fmla="*/ 651 w 654"/>
                  <a:gd name="T27" fmla="*/ 767 h 1049"/>
                  <a:gd name="T28" fmla="*/ 642 w 654"/>
                  <a:gd name="T29" fmla="*/ 810 h 1049"/>
                  <a:gd name="T30" fmla="*/ 629 w 654"/>
                  <a:gd name="T31" fmla="*/ 850 h 1049"/>
                  <a:gd name="T32" fmla="*/ 609 w 654"/>
                  <a:gd name="T33" fmla="*/ 887 h 1049"/>
                  <a:gd name="T34" fmla="*/ 585 w 654"/>
                  <a:gd name="T35" fmla="*/ 923 h 1049"/>
                  <a:gd name="T36" fmla="*/ 558 w 654"/>
                  <a:gd name="T37" fmla="*/ 954 h 1049"/>
                  <a:gd name="T38" fmla="*/ 527 w 654"/>
                  <a:gd name="T39" fmla="*/ 982 h 1049"/>
                  <a:gd name="T40" fmla="*/ 492 w 654"/>
                  <a:gd name="T41" fmla="*/ 1005 h 1049"/>
                  <a:gd name="T42" fmla="*/ 455 w 654"/>
                  <a:gd name="T43" fmla="*/ 1024 h 1049"/>
                  <a:gd name="T44" fmla="*/ 413 w 654"/>
                  <a:gd name="T45" fmla="*/ 1038 h 1049"/>
                  <a:gd name="T46" fmla="*/ 371 w 654"/>
                  <a:gd name="T47" fmla="*/ 1047 h 1049"/>
                  <a:gd name="T48" fmla="*/ 327 w 654"/>
                  <a:gd name="T49" fmla="*/ 1049 h 1049"/>
                  <a:gd name="T50" fmla="*/ 283 w 654"/>
                  <a:gd name="T51" fmla="*/ 1047 h 1049"/>
                  <a:gd name="T52" fmla="*/ 240 w 654"/>
                  <a:gd name="T53" fmla="*/ 1038 h 1049"/>
                  <a:gd name="T54" fmla="*/ 199 w 654"/>
                  <a:gd name="T55" fmla="*/ 1024 h 1049"/>
                  <a:gd name="T56" fmla="*/ 162 w 654"/>
                  <a:gd name="T57" fmla="*/ 1005 h 1049"/>
                  <a:gd name="T58" fmla="*/ 127 w 654"/>
                  <a:gd name="T59" fmla="*/ 982 h 1049"/>
                  <a:gd name="T60" fmla="*/ 96 w 654"/>
                  <a:gd name="T61" fmla="*/ 954 h 1049"/>
                  <a:gd name="T62" fmla="*/ 68 w 654"/>
                  <a:gd name="T63" fmla="*/ 923 h 1049"/>
                  <a:gd name="T64" fmla="*/ 45 w 654"/>
                  <a:gd name="T65" fmla="*/ 887 h 1049"/>
                  <a:gd name="T66" fmla="*/ 26 w 654"/>
                  <a:gd name="T67" fmla="*/ 850 h 1049"/>
                  <a:gd name="T68" fmla="*/ 12 w 654"/>
                  <a:gd name="T69" fmla="*/ 810 h 1049"/>
                  <a:gd name="T70" fmla="*/ 3 w 654"/>
                  <a:gd name="T71" fmla="*/ 767 h 1049"/>
                  <a:gd name="T72" fmla="*/ 0 w 654"/>
                  <a:gd name="T73" fmla="*/ 723 h 1049"/>
                  <a:gd name="T74" fmla="*/ 3 w 654"/>
                  <a:gd name="T75" fmla="*/ 676 h 1049"/>
                  <a:gd name="T76" fmla="*/ 13 w 654"/>
                  <a:gd name="T77" fmla="*/ 632 h 1049"/>
                  <a:gd name="T78" fmla="*/ 28 w 654"/>
                  <a:gd name="T79" fmla="*/ 591 h 1049"/>
                  <a:gd name="T80" fmla="*/ 49 w 654"/>
                  <a:gd name="T81" fmla="*/ 552 h 1049"/>
                  <a:gd name="T82" fmla="*/ 75 w 654"/>
                  <a:gd name="T83" fmla="*/ 517 h 1049"/>
                  <a:gd name="T84" fmla="*/ 105 w 654"/>
                  <a:gd name="T85" fmla="*/ 485 h 1049"/>
                  <a:gd name="T86" fmla="*/ 139 w 654"/>
                  <a:gd name="T87" fmla="*/ 457 h 1049"/>
                  <a:gd name="T88" fmla="*/ 177 w 654"/>
                  <a:gd name="T89" fmla="*/ 435 h 1049"/>
                  <a:gd name="T90" fmla="*/ 85 w 654"/>
                  <a:gd name="T91" fmla="*/ 36 h 1049"/>
                  <a:gd name="T92" fmla="*/ 140 w 654"/>
                  <a:gd name="T93" fmla="*/ 27 h 1049"/>
                  <a:gd name="T94" fmla="*/ 194 w 654"/>
                  <a:gd name="T95" fmla="*/ 15 h 1049"/>
                  <a:gd name="T96" fmla="*/ 246 w 654"/>
                  <a:gd name="T97" fmla="*/ 0 h 1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4" h="1049">
                    <a:moveTo>
                      <a:pt x="246" y="0"/>
                    </a:moveTo>
                    <a:lnTo>
                      <a:pt x="337" y="397"/>
                    </a:lnTo>
                    <a:lnTo>
                      <a:pt x="384" y="401"/>
                    </a:lnTo>
                    <a:lnTo>
                      <a:pt x="429" y="412"/>
                    </a:lnTo>
                    <a:lnTo>
                      <a:pt x="471" y="430"/>
                    </a:lnTo>
                    <a:lnTo>
                      <a:pt x="510" y="452"/>
                    </a:lnTo>
                    <a:lnTo>
                      <a:pt x="546" y="480"/>
                    </a:lnTo>
                    <a:lnTo>
                      <a:pt x="577" y="512"/>
                    </a:lnTo>
                    <a:lnTo>
                      <a:pt x="603" y="548"/>
                    </a:lnTo>
                    <a:lnTo>
                      <a:pt x="624" y="588"/>
                    </a:lnTo>
                    <a:lnTo>
                      <a:pt x="641" y="630"/>
                    </a:lnTo>
                    <a:lnTo>
                      <a:pt x="651" y="675"/>
                    </a:lnTo>
                    <a:lnTo>
                      <a:pt x="654" y="723"/>
                    </a:lnTo>
                    <a:lnTo>
                      <a:pt x="651" y="767"/>
                    </a:lnTo>
                    <a:lnTo>
                      <a:pt x="642" y="810"/>
                    </a:lnTo>
                    <a:lnTo>
                      <a:pt x="629" y="850"/>
                    </a:lnTo>
                    <a:lnTo>
                      <a:pt x="609" y="887"/>
                    </a:lnTo>
                    <a:lnTo>
                      <a:pt x="585" y="923"/>
                    </a:lnTo>
                    <a:lnTo>
                      <a:pt x="558" y="954"/>
                    </a:lnTo>
                    <a:lnTo>
                      <a:pt x="527" y="982"/>
                    </a:lnTo>
                    <a:lnTo>
                      <a:pt x="492" y="1005"/>
                    </a:lnTo>
                    <a:lnTo>
                      <a:pt x="455" y="1024"/>
                    </a:lnTo>
                    <a:lnTo>
                      <a:pt x="413" y="1038"/>
                    </a:lnTo>
                    <a:lnTo>
                      <a:pt x="371" y="1047"/>
                    </a:lnTo>
                    <a:lnTo>
                      <a:pt x="327" y="1049"/>
                    </a:lnTo>
                    <a:lnTo>
                      <a:pt x="283" y="1047"/>
                    </a:lnTo>
                    <a:lnTo>
                      <a:pt x="240" y="1038"/>
                    </a:lnTo>
                    <a:lnTo>
                      <a:pt x="199" y="1024"/>
                    </a:lnTo>
                    <a:lnTo>
                      <a:pt x="162" y="1005"/>
                    </a:lnTo>
                    <a:lnTo>
                      <a:pt x="127" y="982"/>
                    </a:lnTo>
                    <a:lnTo>
                      <a:pt x="96" y="954"/>
                    </a:lnTo>
                    <a:lnTo>
                      <a:pt x="68" y="923"/>
                    </a:lnTo>
                    <a:lnTo>
                      <a:pt x="45" y="887"/>
                    </a:lnTo>
                    <a:lnTo>
                      <a:pt x="26" y="850"/>
                    </a:lnTo>
                    <a:lnTo>
                      <a:pt x="12" y="810"/>
                    </a:lnTo>
                    <a:lnTo>
                      <a:pt x="3" y="767"/>
                    </a:lnTo>
                    <a:lnTo>
                      <a:pt x="0" y="723"/>
                    </a:lnTo>
                    <a:lnTo>
                      <a:pt x="3" y="676"/>
                    </a:lnTo>
                    <a:lnTo>
                      <a:pt x="13" y="632"/>
                    </a:lnTo>
                    <a:lnTo>
                      <a:pt x="28" y="591"/>
                    </a:lnTo>
                    <a:lnTo>
                      <a:pt x="49" y="552"/>
                    </a:lnTo>
                    <a:lnTo>
                      <a:pt x="75" y="517"/>
                    </a:lnTo>
                    <a:lnTo>
                      <a:pt x="105" y="485"/>
                    </a:lnTo>
                    <a:lnTo>
                      <a:pt x="139" y="457"/>
                    </a:lnTo>
                    <a:lnTo>
                      <a:pt x="177" y="435"/>
                    </a:lnTo>
                    <a:lnTo>
                      <a:pt x="85" y="36"/>
                    </a:lnTo>
                    <a:lnTo>
                      <a:pt x="140" y="27"/>
                    </a:lnTo>
                    <a:lnTo>
                      <a:pt x="194" y="15"/>
                    </a:lnTo>
                    <a:lnTo>
                      <a:pt x="2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8FEF8E7A-0F0F-F54E-7080-DA9080177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2991"/>
                <a:ext cx="580" cy="337"/>
              </a:xfrm>
              <a:custGeom>
                <a:avLst/>
                <a:gdLst>
                  <a:gd name="T0" fmla="*/ 1106 w 1160"/>
                  <a:gd name="T1" fmla="*/ 0 h 675"/>
                  <a:gd name="T2" fmla="*/ 1121 w 1160"/>
                  <a:gd name="T3" fmla="*/ 54 h 675"/>
                  <a:gd name="T4" fmla="*/ 1139 w 1160"/>
                  <a:gd name="T5" fmla="*/ 106 h 675"/>
                  <a:gd name="T6" fmla="*/ 1160 w 1160"/>
                  <a:gd name="T7" fmla="*/ 156 h 675"/>
                  <a:gd name="T8" fmla="*/ 651 w 1160"/>
                  <a:gd name="T9" fmla="*/ 327 h 675"/>
                  <a:gd name="T10" fmla="*/ 653 w 1160"/>
                  <a:gd name="T11" fmla="*/ 337 h 675"/>
                  <a:gd name="T12" fmla="*/ 654 w 1160"/>
                  <a:gd name="T13" fmla="*/ 348 h 675"/>
                  <a:gd name="T14" fmla="*/ 651 w 1160"/>
                  <a:gd name="T15" fmla="*/ 392 h 675"/>
                  <a:gd name="T16" fmla="*/ 643 w 1160"/>
                  <a:gd name="T17" fmla="*/ 435 h 675"/>
                  <a:gd name="T18" fmla="*/ 628 w 1160"/>
                  <a:gd name="T19" fmla="*/ 475 h 675"/>
                  <a:gd name="T20" fmla="*/ 609 w 1160"/>
                  <a:gd name="T21" fmla="*/ 513 h 675"/>
                  <a:gd name="T22" fmla="*/ 586 w 1160"/>
                  <a:gd name="T23" fmla="*/ 548 h 675"/>
                  <a:gd name="T24" fmla="*/ 558 w 1160"/>
                  <a:gd name="T25" fmla="*/ 580 h 675"/>
                  <a:gd name="T26" fmla="*/ 527 w 1160"/>
                  <a:gd name="T27" fmla="*/ 607 h 675"/>
                  <a:gd name="T28" fmla="*/ 492 w 1160"/>
                  <a:gd name="T29" fmla="*/ 631 h 675"/>
                  <a:gd name="T30" fmla="*/ 454 w 1160"/>
                  <a:gd name="T31" fmla="*/ 650 h 675"/>
                  <a:gd name="T32" fmla="*/ 414 w 1160"/>
                  <a:gd name="T33" fmla="*/ 664 h 675"/>
                  <a:gd name="T34" fmla="*/ 371 w 1160"/>
                  <a:gd name="T35" fmla="*/ 672 h 675"/>
                  <a:gd name="T36" fmla="*/ 326 w 1160"/>
                  <a:gd name="T37" fmla="*/ 675 h 675"/>
                  <a:gd name="T38" fmla="*/ 282 w 1160"/>
                  <a:gd name="T39" fmla="*/ 672 h 675"/>
                  <a:gd name="T40" fmla="*/ 240 w 1160"/>
                  <a:gd name="T41" fmla="*/ 664 h 675"/>
                  <a:gd name="T42" fmla="*/ 200 w 1160"/>
                  <a:gd name="T43" fmla="*/ 650 h 675"/>
                  <a:gd name="T44" fmla="*/ 162 w 1160"/>
                  <a:gd name="T45" fmla="*/ 631 h 675"/>
                  <a:gd name="T46" fmla="*/ 127 w 1160"/>
                  <a:gd name="T47" fmla="*/ 607 h 675"/>
                  <a:gd name="T48" fmla="*/ 95 w 1160"/>
                  <a:gd name="T49" fmla="*/ 580 h 675"/>
                  <a:gd name="T50" fmla="*/ 68 w 1160"/>
                  <a:gd name="T51" fmla="*/ 548 h 675"/>
                  <a:gd name="T52" fmla="*/ 44 w 1160"/>
                  <a:gd name="T53" fmla="*/ 513 h 675"/>
                  <a:gd name="T54" fmla="*/ 26 w 1160"/>
                  <a:gd name="T55" fmla="*/ 475 h 675"/>
                  <a:gd name="T56" fmla="*/ 12 w 1160"/>
                  <a:gd name="T57" fmla="*/ 435 h 675"/>
                  <a:gd name="T58" fmla="*/ 3 w 1160"/>
                  <a:gd name="T59" fmla="*/ 392 h 675"/>
                  <a:gd name="T60" fmla="*/ 0 w 1160"/>
                  <a:gd name="T61" fmla="*/ 348 h 675"/>
                  <a:gd name="T62" fmla="*/ 3 w 1160"/>
                  <a:gd name="T63" fmla="*/ 303 h 675"/>
                  <a:gd name="T64" fmla="*/ 12 w 1160"/>
                  <a:gd name="T65" fmla="*/ 261 h 675"/>
                  <a:gd name="T66" fmla="*/ 26 w 1160"/>
                  <a:gd name="T67" fmla="*/ 221 h 675"/>
                  <a:gd name="T68" fmla="*/ 44 w 1160"/>
                  <a:gd name="T69" fmla="*/ 184 h 675"/>
                  <a:gd name="T70" fmla="*/ 68 w 1160"/>
                  <a:gd name="T71" fmla="*/ 148 h 675"/>
                  <a:gd name="T72" fmla="*/ 95 w 1160"/>
                  <a:gd name="T73" fmla="*/ 117 h 675"/>
                  <a:gd name="T74" fmla="*/ 127 w 1160"/>
                  <a:gd name="T75" fmla="*/ 89 h 675"/>
                  <a:gd name="T76" fmla="*/ 162 w 1160"/>
                  <a:gd name="T77" fmla="*/ 66 h 675"/>
                  <a:gd name="T78" fmla="*/ 200 w 1160"/>
                  <a:gd name="T79" fmla="*/ 47 h 675"/>
                  <a:gd name="T80" fmla="*/ 240 w 1160"/>
                  <a:gd name="T81" fmla="*/ 33 h 675"/>
                  <a:gd name="T82" fmla="*/ 282 w 1160"/>
                  <a:gd name="T83" fmla="*/ 25 h 675"/>
                  <a:gd name="T84" fmla="*/ 326 w 1160"/>
                  <a:gd name="T85" fmla="*/ 22 h 675"/>
                  <a:gd name="T86" fmla="*/ 370 w 1160"/>
                  <a:gd name="T87" fmla="*/ 24 h 675"/>
                  <a:gd name="T88" fmla="*/ 409 w 1160"/>
                  <a:gd name="T89" fmla="*/ 33 h 675"/>
                  <a:gd name="T90" fmla="*/ 448 w 1160"/>
                  <a:gd name="T91" fmla="*/ 45 h 675"/>
                  <a:gd name="T92" fmla="*/ 485 w 1160"/>
                  <a:gd name="T93" fmla="*/ 63 h 675"/>
                  <a:gd name="T94" fmla="*/ 518 w 1160"/>
                  <a:gd name="T95" fmla="*/ 84 h 675"/>
                  <a:gd name="T96" fmla="*/ 549 w 1160"/>
                  <a:gd name="T97" fmla="*/ 109 h 675"/>
                  <a:gd name="T98" fmla="*/ 577 w 1160"/>
                  <a:gd name="T99" fmla="*/ 138 h 675"/>
                  <a:gd name="T100" fmla="*/ 600 w 1160"/>
                  <a:gd name="T101" fmla="*/ 170 h 675"/>
                  <a:gd name="T102" fmla="*/ 1106 w 1160"/>
                  <a:gd name="T103" fmla="*/ 0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60" h="675">
                    <a:moveTo>
                      <a:pt x="1106" y="0"/>
                    </a:moveTo>
                    <a:lnTo>
                      <a:pt x="1121" y="54"/>
                    </a:lnTo>
                    <a:lnTo>
                      <a:pt x="1139" y="106"/>
                    </a:lnTo>
                    <a:lnTo>
                      <a:pt x="1160" y="156"/>
                    </a:lnTo>
                    <a:lnTo>
                      <a:pt x="651" y="327"/>
                    </a:lnTo>
                    <a:lnTo>
                      <a:pt x="653" y="337"/>
                    </a:lnTo>
                    <a:lnTo>
                      <a:pt x="654" y="348"/>
                    </a:lnTo>
                    <a:lnTo>
                      <a:pt x="651" y="392"/>
                    </a:lnTo>
                    <a:lnTo>
                      <a:pt x="643" y="435"/>
                    </a:lnTo>
                    <a:lnTo>
                      <a:pt x="628" y="475"/>
                    </a:lnTo>
                    <a:lnTo>
                      <a:pt x="609" y="513"/>
                    </a:lnTo>
                    <a:lnTo>
                      <a:pt x="586" y="548"/>
                    </a:lnTo>
                    <a:lnTo>
                      <a:pt x="558" y="580"/>
                    </a:lnTo>
                    <a:lnTo>
                      <a:pt x="527" y="607"/>
                    </a:lnTo>
                    <a:lnTo>
                      <a:pt x="492" y="631"/>
                    </a:lnTo>
                    <a:lnTo>
                      <a:pt x="454" y="650"/>
                    </a:lnTo>
                    <a:lnTo>
                      <a:pt x="414" y="664"/>
                    </a:lnTo>
                    <a:lnTo>
                      <a:pt x="371" y="672"/>
                    </a:lnTo>
                    <a:lnTo>
                      <a:pt x="326" y="675"/>
                    </a:lnTo>
                    <a:lnTo>
                      <a:pt x="282" y="672"/>
                    </a:lnTo>
                    <a:lnTo>
                      <a:pt x="240" y="664"/>
                    </a:lnTo>
                    <a:lnTo>
                      <a:pt x="200" y="650"/>
                    </a:lnTo>
                    <a:lnTo>
                      <a:pt x="162" y="631"/>
                    </a:lnTo>
                    <a:lnTo>
                      <a:pt x="127" y="607"/>
                    </a:lnTo>
                    <a:lnTo>
                      <a:pt x="95" y="580"/>
                    </a:lnTo>
                    <a:lnTo>
                      <a:pt x="68" y="548"/>
                    </a:lnTo>
                    <a:lnTo>
                      <a:pt x="44" y="513"/>
                    </a:lnTo>
                    <a:lnTo>
                      <a:pt x="26" y="475"/>
                    </a:lnTo>
                    <a:lnTo>
                      <a:pt x="12" y="435"/>
                    </a:lnTo>
                    <a:lnTo>
                      <a:pt x="3" y="392"/>
                    </a:lnTo>
                    <a:lnTo>
                      <a:pt x="0" y="348"/>
                    </a:lnTo>
                    <a:lnTo>
                      <a:pt x="3" y="303"/>
                    </a:lnTo>
                    <a:lnTo>
                      <a:pt x="12" y="261"/>
                    </a:lnTo>
                    <a:lnTo>
                      <a:pt x="26" y="221"/>
                    </a:lnTo>
                    <a:lnTo>
                      <a:pt x="44" y="184"/>
                    </a:lnTo>
                    <a:lnTo>
                      <a:pt x="68" y="148"/>
                    </a:lnTo>
                    <a:lnTo>
                      <a:pt x="95" y="117"/>
                    </a:lnTo>
                    <a:lnTo>
                      <a:pt x="127" y="89"/>
                    </a:lnTo>
                    <a:lnTo>
                      <a:pt x="162" y="66"/>
                    </a:lnTo>
                    <a:lnTo>
                      <a:pt x="200" y="47"/>
                    </a:lnTo>
                    <a:lnTo>
                      <a:pt x="240" y="33"/>
                    </a:lnTo>
                    <a:lnTo>
                      <a:pt x="282" y="25"/>
                    </a:lnTo>
                    <a:lnTo>
                      <a:pt x="326" y="22"/>
                    </a:lnTo>
                    <a:lnTo>
                      <a:pt x="370" y="24"/>
                    </a:lnTo>
                    <a:lnTo>
                      <a:pt x="409" y="33"/>
                    </a:lnTo>
                    <a:lnTo>
                      <a:pt x="448" y="45"/>
                    </a:lnTo>
                    <a:lnTo>
                      <a:pt x="485" y="63"/>
                    </a:lnTo>
                    <a:lnTo>
                      <a:pt x="518" y="84"/>
                    </a:lnTo>
                    <a:lnTo>
                      <a:pt x="549" y="109"/>
                    </a:lnTo>
                    <a:lnTo>
                      <a:pt x="577" y="138"/>
                    </a:lnTo>
                    <a:lnTo>
                      <a:pt x="600" y="170"/>
                    </a:lnTo>
                    <a:lnTo>
                      <a:pt x="1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E0E725A4-8899-326F-6C4E-99D0F324B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2631"/>
                <a:ext cx="561" cy="561"/>
              </a:xfrm>
              <a:custGeom>
                <a:avLst/>
                <a:gdLst>
                  <a:gd name="T0" fmla="*/ 561 w 1122"/>
                  <a:gd name="T1" fmla="*/ 0 h 1122"/>
                  <a:gd name="T2" fmla="*/ 622 w 1122"/>
                  <a:gd name="T3" fmla="*/ 4 h 1122"/>
                  <a:gd name="T4" fmla="*/ 682 w 1122"/>
                  <a:gd name="T5" fmla="*/ 14 h 1122"/>
                  <a:gd name="T6" fmla="*/ 738 w 1122"/>
                  <a:gd name="T7" fmla="*/ 29 h 1122"/>
                  <a:gd name="T8" fmla="*/ 792 w 1122"/>
                  <a:gd name="T9" fmla="*/ 50 h 1122"/>
                  <a:gd name="T10" fmla="*/ 844 w 1122"/>
                  <a:gd name="T11" fmla="*/ 77 h 1122"/>
                  <a:gd name="T12" fmla="*/ 892 w 1122"/>
                  <a:gd name="T13" fmla="*/ 109 h 1122"/>
                  <a:gd name="T14" fmla="*/ 937 w 1122"/>
                  <a:gd name="T15" fmla="*/ 146 h 1122"/>
                  <a:gd name="T16" fmla="*/ 977 w 1122"/>
                  <a:gd name="T17" fmla="*/ 186 h 1122"/>
                  <a:gd name="T18" fmla="*/ 1013 w 1122"/>
                  <a:gd name="T19" fmla="*/ 230 h 1122"/>
                  <a:gd name="T20" fmla="*/ 1045 w 1122"/>
                  <a:gd name="T21" fmla="*/ 279 h 1122"/>
                  <a:gd name="T22" fmla="*/ 1072 w 1122"/>
                  <a:gd name="T23" fmla="*/ 330 h 1122"/>
                  <a:gd name="T24" fmla="*/ 1093 w 1122"/>
                  <a:gd name="T25" fmla="*/ 384 h 1122"/>
                  <a:gd name="T26" fmla="*/ 1109 w 1122"/>
                  <a:gd name="T27" fmla="*/ 441 h 1122"/>
                  <a:gd name="T28" fmla="*/ 1119 w 1122"/>
                  <a:gd name="T29" fmla="*/ 500 h 1122"/>
                  <a:gd name="T30" fmla="*/ 1122 w 1122"/>
                  <a:gd name="T31" fmla="*/ 561 h 1122"/>
                  <a:gd name="T32" fmla="*/ 1119 w 1122"/>
                  <a:gd name="T33" fmla="*/ 622 h 1122"/>
                  <a:gd name="T34" fmla="*/ 1109 w 1122"/>
                  <a:gd name="T35" fmla="*/ 682 h 1122"/>
                  <a:gd name="T36" fmla="*/ 1093 w 1122"/>
                  <a:gd name="T37" fmla="*/ 738 h 1122"/>
                  <a:gd name="T38" fmla="*/ 1072 w 1122"/>
                  <a:gd name="T39" fmla="*/ 793 h 1122"/>
                  <a:gd name="T40" fmla="*/ 1045 w 1122"/>
                  <a:gd name="T41" fmla="*/ 844 h 1122"/>
                  <a:gd name="T42" fmla="*/ 1013 w 1122"/>
                  <a:gd name="T43" fmla="*/ 893 h 1122"/>
                  <a:gd name="T44" fmla="*/ 977 w 1122"/>
                  <a:gd name="T45" fmla="*/ 937 h 1122"/>
                  <a:gd name="T46" fmla="*/ 937 w 1122"/>
                  <a:gd name="T47" fmla="*/ 978 h 1122"/>
                  <a:gd name="T48" fmla="*/ 892 w 1122"/>
                  <a:gd name="T49" fmla="*/ 1014 h 1122"/>
                  <a:gd name="T50" fmla="*/ 844 w 1122"/>
                  <a:gd name="T51" fmla="*/ 1046 h 1122"/>
                  <a:gd name="T52" fmla="*/ 792 w 1122"/>
                  <a:gd name="T53" fmla="*/ 1072 h 1122"/>
                  <a:gd name="T54" fmla="*/ 738 w 1122"/>
                  <a:gd name="T55" fmla="*/ 1093 h 1122"/>
                  <a:gd name="T56" fmla="*/ 682 w 1122"/>
                  <a:gd name="T57" fmla="*/ 1109 h 1122"/>
                  <a:gd name="T58" fmla="*/ 622 w 1122"/>
                  <a:gd name="T59" fmla="*/ 1119 h 1122"/>
                  <a:gd name="T60" fmla="*/ 561 w 1122"/>
                  <a:gd name="T61" fmla="*/ 1122 h 1122"/>
                  <a:gd name="T62" fmla="*/ 500 w 1122"/>
                  <a:gd name="T63" fmla="*/ 1119 h 1122"/>
                  <a:gd name="T64" fmla="*/ 441 w 1122"/>
                  <a:gd name="T65" fmla="*/ 1109 h 1122"/>
                  <a:gd name="T66" fmla="*/ 384 w 1122"/>
                  <a:gd name="T67" fmla="*/ 1093 h 1122"/>
                  <a:gd name="T68" fmla="*/ 330 w 1122"/>
                  <a:gd name="T69" fmla="*/ 1072 h 1122"/>
                  <a:gd name="T70" fmla="*/ 279 w 1122"/>
                  <a:gd name="T71" fmla="*/ 1046 h 1122"/>
                  <a:gd name="T72" fmla="*/ 230 w 1122"/>
                  <a:gd name="T73" fmla="*/ 1014 h 1122"/>
                  <a:gd name="T74" fmla="*/ 185 w 1122"/>
                  <a:gd name="T75" fmla="*/ 978 h 1122"/>
                  <a:gd name="T76" fmla="*/ 144 w 1122"/>
                  <a:gd name="T77" fmla="*/ 937 h 1122"/>
                  <a:gd name="T78" fmla="*/ 109 w 1122"/>
                  <a:gd name="T79" fmla="*/ 893 h 1122"/>
                  <a:gd name="T80" fmla="*/ 77 w 1122"/>
                  <a:gd name="T81" fmla="*/ 844 h 1122"/>
                  <a:gd name="T82" fmla="*/ 50 w 1122"/>
                  <a:gd name="T83" fmla="*/ 793 h 1122"/>
                  <a:gd name="T84" fmla="*/ 29 w 1122"/>
                  <a:gd name="T85" fmla="*/ 738 h 1122"/>
                  <a:gd name="T86" fmla="*/ 13 w 1122"/>
                  <a:gd name="T87" fmla="*/ 682 h 1122"/>
                  <a:gd name="T88" fmla="*/ 3 w 1122"/>
                  <a:gd name="T89" fmla="*/ 622 h 1122"/>
                  <a:gd name="T90" fmla="*/ 0 w 1122"/>
                  <a:gd name="T91" fmla="*/ 561 h 1122"/>
                  <a:gd name="T92" fmla="*/ 3 w 1122"/>
                  <a:gd name="T93" fmla="*/ 500 h 1122"/>
                  <a:gd name="T94" fmla="*/ 13 w 1122"/>
                  <a:gd name="T95" fmla="*/ 441 h 1122"/>
                  <a:gd name="T96" fmla="*/ 29 w 1122"/>
                  <a:gd name="T97" fmla="*/ 384 h 1122"/>
                  <a:gd name="T98" fmla="*/ 50 w 1122"/>
                  <a:gd name="T99" fmla="*/ 330 h 1122"/>
                  <a:gd name="T100" fmla="*/ 77 w 1122"/>
                  <a:gd name="T101" fmla="*/ 279 h 1122"/>
                  <a:gd name="T102" fmla="*/ 109 w 1122"/>
                  <a:gd name="T103" fmla="*/ 230 h 1122"/>
                  <a:gd name="T104" fmla="*/ 144 w 1122"/>
                  <a:gd name="T105" fmla="*/ 186 h 1122"/>
                  <a:gd name="T106" fmla="*/ 185 w 1122"/>
                  <a:gd name="T107" fmla="*/ 146 h 1122"/>
                  <a:gd name="T108" fmla="*/ 230 w 1122"/>
                  <a:gd name="T109" fmla="*/ 109 h 1122"/>
                  <a:gd name="T110" fmla="*/ 279 w 1122"/>
                  <a:gd name="T111" fmla="*/ 77 h 1122"/>
                  <a:gd name="T112" fmla="*/ 330 w 1122"/>
                  <a:gd name="T113" fmla="*/ 50 h 1122"/>
                  <a:gd name="T114" fmla="*/ 384 w 1122"/>
                  <a:gd name="T115" fmla="*/ 29 h 1122"/>
                  <a:gd name="T116" fmla="*/ 441 w 1122"/>
                  <a:gd name="T117" fmla="*/ 14 h 1122"/>
                  <a:gd name="T118" fmla="*/ 500 w 1122"/>
                  <a:gd name="T119" fmla="*/ 4 h 1122"/>
                  <a:gd name="T120" fmla="*/ 561 w 1122"/>
                  <a:gd name="T121" fmla="*/ 0 h 1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22" h="1122">
                    <a:moveTo>
                      <a:pt x="561" y="0"/>
                    </a:moveTo>
                    <a:lnTo>
                      <a:pt x="622" y="4"/>
                    </a:lnTo>
                    <a:lnTo>
                      <a:pt x="682" y="14"/>
                    </a:lnTo>
                    <a:lnTo>
                      <a:pt x="738" y="29"/>
                    </a:lnTo>
                    <a:lnTo>
                      <a:pt x="792" y="50"/>
                    </a:lnTo>
                    <a:lnTo>
                      <a:pt x="844" y="77"/>
                    </a:lnTo>
                    <a:lnTo>
                      <a:pt x="892" y="109"/>
                    </a:lnTo>
                    <a:lnTo>
                      <a:pt x="937" y="146"/>
                    </a:lnTo>
                    <a:lnTo>
                      <a:pt x="977" y="186"/>
                    </a:lnTo>
                    <a:lnTo>
                      <a:pt x="1013" y="230"/>
                    </a:lnTo>
                    <a:lnTo>
                      <a:pt x="1045" y="279"/>
                    </a:lnTo>
                    <a:lnTo>
                      <a:pt x="1072" y="330"/>
                    </a:lnTo>
                    <a:lnTo>
                      <a:pt x="1093" y="384"/>
                    </a:lnTo>
                    <a:lnTo>
                      <a:pt x="1109" y="441"/>
                    </a:lnTo>
                    <a:lnTo>
                      <a:pt x="1119" y="500"/>
                    </a:lnTo>
                    <a:lnTo>
                      <a:pt x="1122" y="561"/>
                    </a:lnTo>
                    <a:lnTo>
                      <a:pt x="1119" y="622"/>
                    </a:lnTo>
                    <a:lnTo>
                      <a:pt x="1109" y="682"/>
                    </a:lnTo>
                    <a:lnTo>
                      <a:pt x="1093" y="738"/>
                    </a:lnTo>
                    <a:lnTo>
                      <a:pt x="1072" y="793"/>
                    </a:lnTo>
                    <a:lnTo>
                      <a:pt x="1045" y="844"/>
                    </a:lnTo>
                    <a:lnTo>
                      <a:pt x="1013" y="893"/>
                    </a:lnTo>
                    <a:lnTo>
                      <a:pt x="977" y="937"/>
                    </a:lnTo>
                    <a:lnTo>
                      <a:pt x="937" y="978"/>
                    </a:lnTo>
                    <a:lnTo>
                      <a:pt x="892" y="1014"/>
                    </a:lnTo>
                    <a:lnTo>
                      <a:pt x="844" y="1046"/>
                    </a:lnTo>
                    <a:lnTo>
                      <a:pt x="792" y="1072"/>
                    </a:lnTo>
                    <a:lnTo>
                      <a:pt x="738" y="1093"/>
                    </a:lnTo>
                    <a:lnTo>
                      <a:pt x="682" y="1109"/>
                    </a:lnTo>
                    <a:lnTo>
                      <a:pt x="622" y="1119"/>
                    </a:lnTo>
                    <a:lnTo>
                      <a:pt x="561" y="1122"/>
                    </a:lnTo>
                    <a:lnTo>
                      <a:pt x="500" y="1119"/>
                    </a:lnTo>
                    <a:lnTo>
                      <a:pt x="441" y="1109"/>
                    </a:lnTo>
                    <a:lnTo>
                      <a:pt x="384" y="1093"/>
                    </a:lnTo>
                    <a:lnTo>
                      <a:pt x="330" y="1072"/>
                    </a:lnTo>
                    <a:lnTo>
                      <a:pt x="279" y="1046"/>
                    </a:lnTo>
                    <a:lnTo>
                      <a:pt x="230" y="1014"/>
                    </a:lnTo>
                    <a:lnTo>
                      <a:pt x="185" y="978"/>
                    </a:lnTo>
                    <a:lnTo>
                      <a:pt x="144" y="937"/>
                    </a:lnTo>
                    <a:lnTo>
                      <a:pt x="109" y="893"/>
                    </a:lnTo>
                    <a:lnTo>
                      <a:pt x="77" y="844"/>
                    </a:lnTo>
                    <a:lnTo>
                      <a:pt x="50" y="793"/>
                    </a:lnTo>
                    <a:lnTo>
                      <a:pt x="29" y="738"/>
                    </a:lnTo>
                    <a:lnTo>
                      <a:pt x="13" y="682"/>
                    </a:lnTo>
                    <a:lnTo>
                      <a:pt x="3" y="622"/>
                    </a:lnTo>
                    <a:lnTo>
                      <a:pt x="0" y="561"/>
                    </a:lnTo>
                    <a:lnTo>
                      <a:pt x="3" y="500"/>
                    </a:lnTo>
                    <a:lnTo>
                      <a:pt x="13" y="441"/>
                    </a:lnTo>
                    <a:lnTo>
                      <a:pt x="29" y="384"/>
                    </a:lnTo>
                    <a:lnTo>
                      <a:pt x="50" y="330"/>
                    </a:lnTo>
                    <a:lnTo>
                      <a:pt x="77" y="279"/>
                    </a:lnTo>
                    <a:lnTo>
                      <a:pt x="109" y="230"/>
                    </a:lnTo>
                    <a:lnTo>
                      <a:pt x="144" y="186"/>
                    </a:lnTo>
                    <a:lnTo>
                      <a:pt x="185" y="146"/>
                    </a:lnTo>
                    <a:lnTo>
                      <a:pt x="230" y="109"/>
                    </a:lnTo>
                    <a:lnTo>
                      <a:pt x="279" y="77"/>
                    </a:lnTo>
                    <a:lnTo>
                      <a:pt x="330" y="50"/>
                    </a:lnTo>
                    <a:lnTo>
                      <a:pt x="384" y="29"/>
                    </a:lnTo>
                    <a:lnTo>
                      <a:pt x="441" y="14"/>
                    </a:lnTo>
                    <a:lnTo>
                      <a:pt x="500" y="4"/>
                    </a:lnTo>
                    <a:lnTo>
                      <a:pt x="5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CE96B37A-5C6D-463C-DEA3-040BE00C9F80}"/>
              </a:ext>
            </a:extLst>
          </p:cNvPr>
          <p:cNvGrpSpPr/>
          <p:nvPr/>
        </p:nvGrpSpPr>
        <p:grpSpPr>
          <a:xfrm>
            <a:off x="4859498" y="2224705"/>
            <a:ext cx="4001931" cy="743784"/>
            <a:chOff x="5616630" y="4475329"/>
            <a:chExt cx="4001931" cy="743784"/>
          </a:xfrm>
        </p:grpSpPr>
        <p:grpSp>
          <p:nvGrpSpPr>
            <p:cNvPr id="30" name="Group 20">
              <a:extLst>
                <a:ext uri="{FF2B5EF4-FFF2-40B4-BE49-F238E27FC236}">
                  <a16:creationId xmlns:a16="http://schemas.microsoft.com/office/drawing/2014/main" id="{7BBA5C78-911F-AB66-3232-7EA3514F7567}"/>
                </a:ext>
              </a:extLst>
            </p:cNvPr>
            <p:cNvGrpSpPr/>
            <p:nvPr/>
          </p:nvGrpSpPr>
          <p:grpSpPr>
            <a:xfrm>
              <a:off x="5616630" y="4475329"/>
              <a:ext cx="4001931" cy="743784"/>
              <a:chOff x="6027726" y="3048606"/>
              <a:chExt cx="4919934" cy="914400"/>
            </a:xfrm>
          </p:grpSpPr>
          <p:sp>
            <p:nvSpPr>
              <p:cNvPr id="32" name="Rectangle 46">
                <a:extLst>
                  <a:ext uri="{FF2B5EF4-FFF2-40B4-BE49-F238E27FC236}">
                    <a16:creationId xmlns:a16="http://schemas.microsoft.com/office/drawing/2014/main" id="{272EC9EE-D588-7EA7-9443-437535D9ED4C}"/>
                  </a:ext>
                </a:extLst>
              </p:cNvPr>
              <p:cNvSpPr/>
              <p:nvPr/>
            </p:nvSpPr>
            <p:spPr>
              <a:xfrm>
                <a:off x="7145693" y="3162966"/>
                <a:ext cx="3801967" cy="643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Projekttid </a:t>
                </a:r>
                <a:br>
                  <a:rPr kumimoji="0" lang="sv-S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sv-S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2024-01-01 — 2026-12-31</a:t>
                </a:r>
                <a:endPara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Work Sans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Oval 12">
                <a:extLst>
                  <a:ext uri="{FF2B5EF4-FFF2-40B4-BE49-F238E27FC236}">
                    <a16:creationId xmlns:a16="http://schemas.microsoft.com/office/drawing/2014/main" id="{ED2AB137-D85F-6442-032A-F7E24FCE0D94}"/>
                  </a:ext>
                </a:extLst>
              </p:cNvPr>
              <p:cNvSpPr/>
              <p:nvPr/>
            </p:nvSpPr>
            <p:spPr>
              <a:xfrm>
                <a:off x="6027726" y="3048606"/>
                <a:ext cx="914400" cy="914400"/>
              </a:xfrm>
              <a:prstGeom prst="ellipse">
                <a:avLst/>
              </a:prstGeom>
              <a:solidFill>
                <a:srgbClr val="1EC26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pic>
          <p:nvPicPr>
            <p:cNvPr id="31" name="Bild 30" descr="Dagskalender med hel fyllning">
              <a:extLst>
                <a:ext uri="{FF2B5EF4-FFF2-40B4-BE49-F238E27FC236}">
                  <a16:creationId xmlns:a16="http://schemas.microsoft.com/office/drawing/2014/main" id="{5E194291-F0FF-90AA-5CD3-34C87B73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19710" y="4556718"/>
              <a:ext cx="557083" cy="557083"/>
            </a:xfrm>
            <a:prstGeom prst="rect">
              <a:avLst/>
            </a:prstGeom>
          </p:spPr>
        </p:pic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id="{BC277617-07EF-2534-BB9A-6AFFC3A0F12F}"/>
              </a:ext>
            </a:extLst>
          </p:cNvPr>
          <p:cNvGrpSpPr/>
          <p:nvPr/>
        </p:nvGrpSpPr>
        <p:grpSpPr>
          <a:xfrm>
            <a:off x="9166861" y="2232257"/>
            <a:ext cx="3948825" cy="740196"/>
            <a:chOff x="6200723" y="3753511"/>
            <a:chExt cx="4878174" cy="914400"/>
          </a:xfrm>
        </p:grpSpPr>
        <p:grpSp>
          <p:nvGrpSpPr>
            <p:cNvPr id="35" name="Group 21">
              <a:extLst>
                <a:ext uri="{FF2B5EF4-FFF2-40B4-BE49-F238E27FC236}">
                  <a16:creationId xmlns:a16="http://schemas.microsoft.com/office/drawing/2014/main" id="{B786675A-17A4-6535-86DE-32D783AF8753}"/>
                </a:ext>
              </a:extLst>
            </p:cNvPr>
            <p:cNvGrpSpPr/>
            <p:nvPr/>
          </p:nvGrpSpPr>
          <p:grpSpPr>
            <a:xfrm>
              <a:off x="6200723" y="3753511"/>
              <a:ext cx="4878174" cy="914400"/>
              <a:chOff x="6027726" y="4369926"/>
              <a:chExt cx="4878174" cy="914400"/>
            </a:xfrm>
          </p:grpSpPr>
          <p:sp>
            <p:nvSpPr>
              <p:cNvPr id="37" name="Rectangle 47">
                <a:extLst>
                  <a:ext uri="{FF2B5EF4-FFF2-40B4-BE49-F238E27FC236}">
                    <a16:creationId xmlns:a16="http://schemas.microsoft.com/office/drawing/2014/main" id="{FA5D5FD1-5BBF-70BD-4863-9054AB13BD70}"/>
                  </a:ext>
                </a:extLst>
              </p:cNvPr>
              <p:cNvSpPr/>
              <p:nvPr/>
            </p:nvSpPr>
            <p:spPr>
              <a:xfrm>
                <a:off x="7103932" y="4491615"/>
                <a:ext cx="3801968" cy="646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Total budget </a:t>
                </a:r>
                <a:b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sv-S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 22.3 mkr</a:t>
                </a:r>
                <a:endParaRPr kumimoji="0" lang="sv-SE" sz="1400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Work Sans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8" name="Oval 13">
                <a:extLst>
                  <a:ext uri="{FF2B5EF4-FFF2-40B4-BE49-F238E27FC236}">
                    <a16:creationId xmlns:a16="http://schemas.microsoft.com/office/drawing/2014/main" id="{0271CCD6-6AC8-20EF-F0BA-CD2564B25C2F}"/>
                  </a:ext>
                </a:extLst>
              </p:cNvPr>
              <p:cNvSpPr/>
              <p:nvPr/>
            </p:nvSpPr>
            <p:spPr>
              <a:xfrm>
                <a:off x="6027726" y="4369926"/>
                <a:ext cx="914400" cy="914400"/>
              </a:xfrm>
              <a:prstGeom prst="ellipse">
                <a:avLst/>
              </a:prstGeom>
              <a:solidFill>
                <a:srgbClr val="1EC26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208C28AC-CB48-5AC9-73EA-5966D359B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7578" y="4048353"/>
              <a:ext cx="416621" cy="329928"/>
            </a:xfrm>
            <a:custGeom>
              <a:avLst/>
              <a:gdLst>
                <a:gd name="T0" fmla="*/ 3548 w 3725"/>
                <a:gd name="T1" fmla="*/ 2335 h 3102"/>
                <a:gd name="T2" fmla="*/ 2773 w 3725"/>
                <a:gd name="T3" fmla="*/ 2471 h 3102"/>
                <a:gd name="T4" fmla="*/ 2766 w 3725"/>
                <a:gd name="T5" fmla="*/ 2314 h 3102"/>
                <a:gd name="T6" fmla="*/ 3568 w 3725"/>
                <a:gd name="T7" fmla="*/ 2168 h 3102"/>
                <a:gd name="T8" fmla="*/ 263 w 3725"/>
                <a:gd name="T9" fmla="*/ 2142 h 3102"/>
                <a:gd name="T10" fmla="*/ 1048 w 3725"/>
                <a:gd name="T11" fmla="*/ 2283 h 3102"/>
                <a:gd name="T12" fmla="*/ 342 w 3725"/>
                <a:gd name="T13" fmla="*/ 2326 h 3102"/>
                <a:gd name="T14" fmla="*/ 2 w 3725"/>
                <a:gd name="T15" fmla="*/ 2025 h 3102"/>
                <a:gd name="T16" fmla="*/ 2170 w 3725"/>
                <a:gd name="T17" fmla="*/ 2092 h 3102"/>
                <a:gd name="T18" fmla="*/ 2267 w 3725"/>
                <a:gd name="T19" fmla="*/ 2747 h 3102"/>
                <a:gd name="T20" fmla="*/ 1740 w 3725"/>
                <a:gd name="T21" fmla="*/ 3102 h 3102"/>
                <a:gd name="T22" fmla="*/ 1211 w 3725"/>
                <a:gd name="T23" fmla="*/ 2747 h 3102"/>
                <a:gd name="T24" fmla="*/ 1309 w 3725"/>
                <a:gd name="T25" fmla="*/ 2092 h 3102"/>
                <a:gd name="T26" fmla="*/ 2067 w 3725"/>
                <a:gd name="T27" fmla="*/ 1736 h 3102"/>
                <a:gd name="T28" fmla="*/ 2771 w 3725"/>
                <a:gd name="T29" fmla="*/ 1940 h 3102"/>
                <a:gd name="T30" fmla="*/ 3568 w 3725"/>
                <a:gd name="T31" fmla="*/ 1794 h 3102"/>
                <a:gd name="T32" fmla="*/ 3664 w 3725"/>
                <a:gd name="T33" fmla="*/ 1879 h 3102"/>
                <a:gd name="T34" fmla="*/ 3023 w 3725"/>
                <a:gd name="T35" fmla="*/ 2092 h 3102"/>
                <a:gd name="T36" fmla="*/ 2214 w 3725"/>
                <a:gd name="T37" fmla="*/ 1922 h 3102"/>
                <a:gd name="T38" fmla="*/ 47 w 3725"/>
                <a:gd name="T39" fmla="*/ 1630 h 3102"/>
                <a:gd name="T40" fmla="*/ 695 w 3725"/>
                <a:gd name="T41" fmla="*/ 1860 h 3102"/>
                <a:gd name="T42" fmla="*/ 1527 w 3725"/>
                <a:gd name="T43" fmla="*/ 1744 h 3102"/>
                <a:gd name="T44" fmla="*/ 1652 w 3725"/>
                <a:gd name="T45" fmla="*/ 1744 h 3102"/>
                <a:gd name="T46" fmla="*/ 954 w 3725"/>
                <a:gd name="T47" fmla="*/ 2021 h 3102"/>
                <a:gd name="T48" fmla="*/ 177 w 3725"/>
                <a:gd name="T49" fmla="*/ 1886 h 3102"/>
                <a:gd name="T50" fmla="*/ 2015 w 3725"/>
                <a:gd name="T51" fmla="*/ 1315 h 3102"/>
                <a:gd name="T52" fmla="*/ 2604 w 3725"/>
                <a:gd name="T53" fmla="*/ 1568 h 3102"/>
                <a:gd name="T54" fmla="*/ 3462 w 3725"/>
                <a:gd name="T55" fmla="*/ 1484 h 3102"/>
                <a:gd name="T56" fmla="*/ 3710 w 3725"/>
                <a:gd name="T57" fmla="*/ 1459 h 3102"/>
                <a:gd name="T58" fmla="*/ 3178 w 3725"/>
                <a:gd name="T59" fmla="*/ 1715 h 3102"/>
                <a:gd name="T60" fmla="*/ 2333 w 3725"/>
                <a:gd name="T61" fmla="*/ 1669 h 3102"/>
                <a:gd name="T62" fmla="*/ 1993 w 3725"/>
                <a:gd name="T63" fmla="*/ 1367 h 3102"/>
                <a:gd name="T64" fmla="*/ 390 w 3725"/>
                <a:gd name="T65" fmla="*/ 1447 h 3102"/>
                <a:gd name="T66" fmla="*/ 1273 w 3725"/>
                <a:gd name="T67" fmla="*/ 1463 h 3102"/>
                <a:gd name="T68" fmla="*/ 1731 w 3725"/>
                <a:gd name="T69" fmla="*/ 1287 h 3102"/>
                <a:gd name="T70" fmla="*/ 1393 w 3725"/>
                <a:gd name="T71" fmla="*/ 1589 h 3102"/>
                <a:gd name="T72" fmla="*/ 548 w 3725"/>
                <a:gd name="T73" fmla="*/ 1635 h 3102"/>
                <a:gd name="T74" fmla="*/ 16 w 3725"/>
                <a:gd name="T75" fmla="*/ 1380 h 3102"/>
                <a:gd name="T76" fmla="*/ 2199 w 3725"/>
                <a:gd name="T77" fmla="*/ 1086 h 3102"/>
                <a:gd name="T78" fmla="*/ 3029 w 3725"/>
                <a:gd name="T79" fmla="*/ 1201 h 3102"/>
                <a:gd name="T80" fmla="*/ 3679 w 3725"/>
                <a:gd name="T81" fmla="*/ 972 h 3102"/>
                <a:gd name="T82" fmla="*/ 3548 w 3725"/>
                <a:gd name="T83" fmla="*/ 1227 h 3102"/>
                <a:gd name="T84" fmla="*/ 2774 w 3725"/>
                <a:gd name="T85" fmla="*/ 1362 h 3102"/>
                <a:gd name="T86" fmla="*/ 2084 w 3725"/>
                <a:gd name="T87" fmla="*/ 1175 h 3102"/>
                <a:gd name="T88" fmla="*/ 1032 w 3725"/>
                <a:gd name="T89" fmla="*/ 664 h 3102"/>
                <a:gd name="T90" fmla="*/ 1674 w 3725"/>
                <a:gd name="T91" fmla="*/ 877 h 3102"/>
                <a:gd name="T92" fmla="*/ 1558 w 3725"/>
                <a:gd name="T93" fmla="*/ 1212 h 3102"/>
                <a:gd name="T94" fmla="*/ 784 w 3725"/>
                <a:gd name="T95" fmla="*/ 1348 h 3102"/>
                <a:gd name="T96" fmla="*/ 93 w 3725"/>
                <a:gd name="T97" fmla="*/ 1160 h 3102"/>
                <a:gd name="T98" fmla="*/ 132 w 3725"/>
                <a:gd name="T99" fmla="*/ 821 h 3102"/>
                <a:gd name="T100" fmla="*/ 867 w 3725"/>
                <a:gd name="T101" fmla="*/ 657 h 3102"/>
                <a:gd name="T102" fmla="*/ 2527 w 3725"/>
                <a:gd name="T103" fmla="*/ 819 h 3102"/>
                <a:gd name="T104" fmla="*/ 3401 w 3725"/>
                <a:gd name="T105" fmla="*/ 770 h 3102"/>
                <a:gd name="T106" fmla="*/ 3721 w 3725"/>
                <a:gd name="T107" fmla="*/ 690 h 3102"/>
                <a:gd name="T108" fmla="*/ 3249 w 3725"/>
                <a:gd name="T109" fmla="*/ 964 h 3102"/>
                <a:gd name="T110" fmla="*/ 2398 w 3725"/>
                <a:gd name="T111" fmla="*/ 949 h 3102"/>
                <a:gd name="T112" fmla="*/ 1991 w 3725"/>
                <a:gd name="T113" fmla="*/ 656 h 3102"/>
                <a:gd name="T114" fmla="*/ 3382 w 3725"/>
                <a:gd name="T115" fmla="*/ 70 h 3102"/>
                <a:gd name="T116" fmla="*/ 3721 w 3725"/>
                <a:gd name="T117" fmla="*/ 379 h 3102"/>
                <a:gd name="T118" fmla="*/ 3249 w 3725"/>
                <a:gd name="T119" fmla="*/ 654 h 3102"/>
                <a:gd name="T120" fmla="*/ 2398 w 3725"/>
                <a:gd name="T121" fmla="*/ 639 h 3102"/>
                <a:gd name="T122" fmla="*/ 1991 w 3725"/>
                <a:gd name="T123" fmla="*/ 347 h 3102"/>
                <a:gd name="T124" fmla="*/ 2398 w 3725"/>
                <a:gd name="T125" fmla="*/ 52 h 3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5" h="3102">
                  <a:moveTo>
                    <a:pt x="3703" y="2048"/>
                  </a:moveTo>
                  <a:lnTo>
                    <a:pt x="3715" y="2073"/>
                  </a:lnTo>
                  <a:lnTo>
                    <a:pt x="3722" y="2099"/>
                  </a:lnTo>
                  <a:lnTo>
                    <a:pt x="3725" y="2126"/>
                  </a:lnTo>
                  <a:lnTo>
                    <a:pt x="3721" y="2159"/>
                  </a:lnTo>
                  <a:lnTo>
                    <a:pt x="3710" y="2192"/>
                  </a:lnTo>
                  <a:lnTo>
                    <a:pt x="3691" y="2223"/>
                  </a:lnTo>
                  <a:lnTo>
                    <a:pt x="3664" y="2254"/>
                  </a:lnTo>
                  <a:lnTo>
                    <a:pt x="3632" y="2283"/>
                  </a:lnTo>
                  <a:lnTo>
                    <a:pt x="3593" y="2310"/>
                  </a:lnTo>
                  <a:lnTo>
                    <a:pt x="3548" y="2335"/>
                  </a:lnTo>
                  <a:lnTo>
                    <a:pt x="3498" y="2360"/>
                  </a:lnTo>
                  <a:lnTo>
                    <a:pt x="3443" y="2381"/>
                  </a:lnTo>
                  <a:lnTo>
                    <a:pt x="3382" y="2401"/>
                  </a:lnTo>
                  <a:lnTo>
                    <a:pt x="3318" y="2420"/>
                  </a:lnTo>
                  <a:lnTo>
                    <a:pt x="3249" y="2435"/>
                  </a:lnTo>
                  <a:lnTo>
                    <a:pt x="3178" y="2449"/>
                  </a:lnTo>
                  <a:lnTo>
                    <a:pt x="3101" y="2459"/>
                  </a:lnTo>
                  <a:lnTo>
                    <a:pt x="3023" y="2466"/>
                  </a:lnTo>
                  <a:lnTo>
                    <a:pt x="2942" y="2471"/>
                  </a:lnTo>
                  <a:lnTo>
                    <a:pt x="2858" y="2472"/>
                  </a:lnTo>
                  <a:lnTo>
                    <a:pt x="2773" y="2471"/>
                  </a:lnTo>
                  <a:lnTo>
                    <a:pt x="2692" y="2466"/>
                  </a:lnTo>
                  <a:lnTo>
                    <a:pt x="2612" y="2459"/>
                  </a:lnTo>
                  <a:lnTo>
                    <a:pt x="2535" y="2447"/>
                  </a:lnTo>
                  <a:lnTo>
                    <a:pt x="2462" y="2434"/>
                  </a:lnTo>
                  <a:lnTo>
                    <a:pt x="2456" y="2378"/>
                  </a:lnTo>
                  <a:lnTo>
                    <a:pt x="2447" y="2324"/>
                  </a:lnTo>
                  <a:lnTo>
                    <a:pt x="2433" y="2270"/>
                  </a:lnTo>
                  <a:lnTo>
                    <a:pt x="2511" y="2287"/>
                  </a:lnTo>
                  <a:lnTo>
                    <a:pt x="2593" y="2299"/>
                  </a:lnTo>
                  <a:lnTo>
                    <a:pt x="2677" y="2308"/>
                  </a:lnTo>
                  <a:lnTo>
                    <a:pt x="2766" y="2314"/>
                  </a:lnTo>
                  <a:lnTo>
                    <a:pt x="2858" y="2315"/>
                  </a:lnTo>
                  <a:lnTo>
                    <a:pt x="2945" y="2314"/>
                  </a:lnTo>
                  <a:lnTo>
                    <a:pt x="3029" y="2309"/>
                  </a:lnTo>
                  <a:lnTo>
                    <a:pt x="3112" y="2300"/>
                  </a:lnTo>
                  <a:lnTo>
                    <a:pt x="3190" y="2289"/>
                  </a:lnTo>
                  <a:lnTo>
                    <a:pt x="3265" y="2275"/>
                  </a:lnTo>
                  <a:lnTo>
                    <a:pt x="3335" y="2258"/>
                  </a:lnTo>
                  <a:lnTo>
                    <a:pt x="3401" y="2239"/>
                  </a:lnTo>
                  <a:lnTo>
                    <a:pt x="3462" y="2218"/>
                  </a:lnTo>
                  <a:lnTo>
                    <a:pt x="3519" y="2194"/>
                  </a:lnTo>
                  <a:lnTo>
                    <a:pt x="3568" y="2168"/>
                  </a:lnTo>
                  <a:lnTo>
                    <a:pt x="3612" y="2141"/>
                  </a:lnTo>
                  <a:lnTo>
                    <a:pt x="3649" y="2112"/>
                  </a:lnTo>
                  <a:lnTo>
                    <a:pt x="3679" y="2081"/>
                  </a:lnTo>
                  <a:lnTo>
                    <a:pt x="3703" y="2048"/>
                  </a:lnTo>
                  <a:close/>
                  <a:moveTo>
                    <a:pt x="24" y="1972"/>
                  </a:moveTo>
                  <a:lnTo>
                    <a:pt x="47" y="2005"/>
                  </a:lnTo>
                  <a:lnTo>
                    <a:pt x="77" y="2036"/>
                  </a:lnTo>
                  <a:lnTo>
                    <a:pt x="114" y="2066"/>
                  </a:lnTo>
                  <a:lnTo>
                    <a:pt x="158" y="2093"/>
                  </a:lnTo>
                  <a:lnTo>
                    <a:pt x="208" y="2118"/>
                  </a:lnTo>
                  <a:lnTo>
                    <a:pt x="263" y="2142"/>
                  </a:lnTo>
                  <a:lnTo>
                    <a:pt x="324" y="2164"/>
                  </a:lnTo>
                  <a:lnTo>
                    <a:pt x="390" y="2183"/>
                  </a:lnTo>
                  <a:lnTo>
                    <a:pt x="461" y="2200"/>
                  </a:lnTo>
                  <a:lnTo>
                    <a:pt x="536" y="2214"/>
                  </a:lnTo>
                  <a:lnTo>
                    <a:pt x="614" y="2225"/>
                  </a:lnTo>
                  <a:lnTo>
                    <a:pt x="695" y="2234"/>
                  </a:lnTo>
                  <a:lnTo>
                    <a:pt x="780" y="2239"/>
                  </a:lnTo>
                  <a:lnTo>
                    <a:pt x="867" y="2242"/>
                  </a:lnTo>
                  <a:lnTo>
                    <a:pt x="968" y="2238"/>
                  </a:lnTo>
                  <a:lnTo>
                    <a:pt x="1064" y="2232"/>
                  </a:lnTo>
                  <a:lnTo>
                    <a:pt x="1048" y="2283"/>
                  </a:lnTo>
                  <a:lnTo>
                    <a:pt x="1035" y="2336"/>
                  </a:lnTo>
                  <a:lnTo>
                    <a:pt x="1026" y="2391"/>
                  </a:lnTo>
                  <a:lnTo>
                    <a:pt x="948" y="2395"/>
                  </a:lnTo>
                  <a:lnTo>
                    <a:pt x="867" y="2398"/>
                  </a:lnTo>
                  <a:lnTo>
                    <a:pt x="784" y="2395"/>
                  </a:lnTo>
                  <a:lnTo>
                    <a:pt x="702" y="2391"/>
                  </a:lnTo>
                  <a:lnTo>
                    <a:pt x="623" y="2383"/>
                  </a:lnTo>
                  <a:lnTo>
                    <a:pt x="548" y="2373"/>
                  </a:lnTo>
                  <a:lnTo>
                    <a:pt x="475" y="2360"/>
                  </a:lnTo>
                  <a:lnTo>
                    <a:pt x="407" y="2344"/>
                  </a:lnTo>
                  <a:lnTo>
                    <a:pt x="342" y="2326"/>
                  </a:lnTo>
                  <a:lnTo>
                    <a:pt x="282" y="2306"/>
                  </a:lnTo>
                  <a:lnTo>
                    <a:pt x="227" y="2284"/>
                  </a:lnTo>
                  <a:lnTo>
                    <a:pt x="177" y="2260"/>
                  </a:lnTo>
                  <a:lnTo>
                    <a:pt x="132" y="2235"/>
                  </a:lnTo>
                  <a:lnTo>
                    <a:pt x="93" y="2208"/>
                  </a:lnTo>
                  <a:lnTo>
                    <a:pt x="61" y="2179"/>
                  </a:lnTo>
                  <a:lnTo>
                    <a:pt x="35" y="2148"/>
                  </a:lnTo>
                  <a:lnTo>
                    <a:pt x="16" y="2117"/>
                  </a:lnTo>
                  <a:lnTo>
                    <a:pt x="4" y="2084"/>
                  </a:lnTo>
                  <a:lnTo>
                    <a:pt x="0" y="2052"/>
                  </a:lnTo>
                  <a:lnTo>
                    <a:pt x="2" y="2025"/>
                  </a:lnTo>
                  <a:lnTo>
                    <a:pt x="11" y="1998"/>
                  </a:lnTo>
                  <a:lnTo>
                    <a:pt x="24" y="1972"/>
                  </a:lnTo>
                  <a:close/>
                  <a:moveTo>
                    <a:pt x="1740" y="1892"/>
                  </a:moveTo>
                  <a:lnTo>
                    <a:pt x="1803" y="1896"/>
                  </a:lnTo>
                  <a:lnTo>
                    <a:pt x="1864" y="1906"/>
                  </a:lnTo>
                  <a:lnTo>
                    <a:pt x="1923" y="1924"/>
                  </a:lnTo>
                  <a:lnTo>
                    <a:pt x="1979" y="1946"/>
                  </a:lnTo>
                  <a:lnTo>
                    <a:pt x="2031" y="1975"/>
                  </a:lnTo>
                  <a:lnTo>
                    <a:pt x="2082" y="2008"/>
                  </a:lnTo>
                  <a:lnTo>
                    <a:pt x="2128" y="2048"/>
                  </a:lnTo>
                  <a:lnTo>
                    <a:pt x="2170" y="2092"/>
                  </a:lnTo>
                  <a:lnTo>
                    <a:pt x="2207" y="2141"/>
                  </a:lnTo>
                  <a:lnTo>
                    <a:pt x="2240" y="2192"/>
                  </a:lnTo>
                  <a:lnTo>
                    <a:pt x="2267" y="2248"/>
                  </a:lnTo>
                  <a:lnTo>
                    <a:pt x="2290" y="2306"/>
                  </a:lnTo>
                  <a:lnTo>
                    <a:pt x="2305" y="2368"/>
                  </a:lnTo>
                  <a:lnTo>
                    <a:pt x="2316" y="2431"/>
                  </a:lnTo>
                  <a:lnTo>
                    <a:pt x="2320" y="2497"/>
                  </a:lnTo>
                  <a:lnTo>
                    <a:pt x="2316" y="2563"/>
                  </a:lnTo>
                  <a:lnTo>
                    <a:pt x="2305" y="2627"/>
                  </a:lnTo>
                  <a:lnTo>
                    <a:pt x="2290" y="2688"/>
                  </a:lnTo>
                  <a:lnTo>
                    <a:pt x="2267" y="2747"/>
                  </a:lnTo>
                  <a:lnTo>
                    <a:pt x="2240" y="2803"/>
                  </a:lnTo>
                  <a:lnTo>
                    <a:pt x="2207" y="2854"/>
                  </a:lnTo>
                  <a:lnTo>
                    <a:pt x="2170" y="2903"/>
                  </a:lnTo>
                  <a:lnTo>
                    <a:pt x="2128" y="2946"/>
                  </a:lnTo>
                  <a:lnTo>
                    <a:pt x="2082" y="2985"/>
                  </a:lnTo>
                  <a:lnTo>
                    <a:pt x="2031" y="3020"/>
                  </a:lnTo>
                  <a:lnTo>
                    <a:pt x="1979" y="3049"/>
                  </a:lnTo>
                  <a:lnTo>
                    <a:pt x="1923" y="3071"/>
                  </a:lnTo>
                  <a:lnTo>
                    <a:pt x="1864" y="3089"/>
                  </a:lnTo>
                  <a:lnTo>
                    <a:pt x="1803" y="3099"/>
                  </a:lnTo>
                  <a:lnTo>
                    <a:pt x="1740" y="3102"/>
                  </a:lnTo>
                  <a:lnTo>
                    <a:pt x="1676" y="3099"/>
                  </a:lnTo>
                  <a:lnTo>
                    <a:pt x="1615" y="3089"/>
                  </a:lnTo>
                  <a:lnTo>
                    <a:pt x="1555" y="3071"/>
                  </a:lnTo>
                  <a:lnTo>
                    <a:pt x="1499" y="3049"/>
                  </a:lnTo>
                  <a:lnTo>
                    <a:pt x="1446" y="3020"/>
                  </a:lnTo>
                  <a:lnTo>
                    <a:pt x="1396" y="2985"/>
                  </a:lnTo>
                  <a:lnTo>
                    <a:pt x="1351" y="2946"/>
                  </a:lnTo>
                  <a:lnTo>
                    <a:pt x="1309" y="2903"/>
                  </a:lnTo>
                  <a:lnTo>
                    <a:pt x="1271" y="2854"/>
                  </a:lnTo>
                  <a:lnTo>
                    <a:pt x="1238" y="2803"/>
                  </a:lnTo>
                  <a:lnTo>
                    <a:pt x="1211" y="2747"/>
                  </a:lnTo>
                  <a:lnTo>
                    <a:pt x="1188" y="2688"/>
                  </a:lnTo>
                  <a:lnTo>
                    <a:pt x="1172" y="2627"/>
                  </a:lnTo>
                  <a:lnTo>
                    <a:pt x="1163" y="2563"/>
                  </a:lnTo>
                  <a:lnTo>
                    <a:pt x="1159" y="2497"/>
                  </a:lnTo>
                  <a:lnTo>
                    <a:pt x="1163" y="2431"/>
                  </a:lnTo>
                  <a:lnTo>
                    <a:pt x="1172" y="2368"/>
                  </a:lnTo>
                  <a:lnTo>
                    <a:pt x="1188" y="2306"/>
                  </a:lnTo>
                  <a:lnTo>
                    <a:pt x="1211" y="2248"/>
                  </a:lnTo>
                  <a:lnTo>
                    <a:pt x="1238" y="2192"/>
                  </a:lnTo>
                  <a:lnTo>
                    <a:pt x="1271" y="2141"/>
                  </a:lnTo>
                  <a:lnTo>
                    <a:pt x="1309" y="2092"/>
                  </a:lnTo>
                  <a:lnTo>
                    <a:pt x="1351" y="2048"/>
                  </a:lnTo>
                  <a:lnTo>
                    <a:pt x="1396" y="2008"/>
                  </a:lnTo>
                  <a:lnTo>
                    <a:pt x="1446" y="1975"/>
                  </a:lnTo>
                  <a:lnTo>
                    <a:pt x="1499" y="1946"/>
                  </a:lnTo>
                  <a:lnTo>
                    <a:pt x="1555" y="1924"/>
                  </a:lnTo>
                  <a:lnTo>
                    <a:pt x="1615" y="1906"/>
                  </a:lnTo>
                  <a:lnTo>
                    <a:pt x="1676" y="1896"/>
                  </a:lnTo>
                  <a:lnTo>
                    <a:pt x="1740" y="1892"/>
                  </a:lnTo>
                  <a:close/>
                  <a:moveTo>
                    <a:pt x="2015" y="1673"/>
                  </a:moveTo>
                  <a:lnTo>
                    <a:pt x="2037" y="1705"/>
                  </a:lnTo>
                  <a:lnTo>
                    <a:pt x="2067" y="1736"/>
                  </a:lnTo>
                  <a:lnTo>
                    <a:pt x="2104" y="1766"/>
                  </a:lnTo>
                  <a:lnTo>
                    <a:pt x="2149" y="1794"/>
                  </a:lnTo>
                  <a:lnTo>
                    <a:pt x="2199" y="1820"/>
                  </a:lnTo>
                  <a:lnTo>
                    <a:pt x="2254" y="1844"/>
                  </a:lnTo>
                  <a:lnTo>
                    <a:pt x="2316" y="1865"/>
                  </a:lnTo>
                  <a:lnTo>
                    <a:pt x="2382" y="1885"/>
                  </a:lnTo>
                  <a:lnTo>
                    <a:pt x="2453" y="1901"/>
                  </a:lnTo>
                  <a:lnTo>
                    <a:pt x="2527" y="1916"/>
                  </a:lnTo>
                  <a:lnTo>
                    <a:pt x="2604" y="1927"/>
                  </a:lnTo>
                  <a:lnTo>
                    <a:pt x="2687" y="1935"/>
                  </a:lnTo>
                  <a:lnTo>
                    <a:pt x="2771" y="1940"/>
                  </a:lnTo>
                  <a:lnTo>
                    <a:pt x="2858" y="1942"/>
                  </a:lnTo>
                  <a:lnTo>
                    <a:pt x="2945" y="1940"/>
                  </a:lnTo>
                  <a:lnTo>
                    <a:pt x="3029" y="1935"/>
                  </a:lnTo>
                  <a:lnTo>
                    <a:pt x="3112" y="1927"/>
                  </a:lnTo>
                  <a:lnTo>
                    <a:pt x="3190" y="1916"/>
                  </a:lnTo>
                  <a:lnTo>
                    <a:pt x="3265" y="1901"/>
                  </a:lnTo>
                  <a:lnTo>
                    <a:pt x="3335" y="1885"/>
                  </a:lnTo>
                  <a:lnTo>
                    <a:pt x="3401" y="1865"/>
                  </a:lnTo>
                  <a:lnTo>
                    <a:pt x="3462" y="1844"/>
                  </a:lnTo>
                  <a:lnTo>
                    <a:pt x="3519" y="1820"/>
                  </a:lnTo>
                  <a:lnTo>
                    <a:pt x="3568" y="1794"/>
                  </a:lnTo>
                  <a:lnTo>
                    <a:pt x="3612" y="1766"/>
                  </a:lnTo>
                  <a:lnTo>
                    <a:pt x="3649" y="1736"/>
                  </a:lnTo>
                  <a:lnTo>
                    <a:pt x="3679" y="1705"/>
                  </a:lnTo>
                  <a:lnTo>
                    <a:pt x="3703" y="1673"/>
                  </a:lnTo>
                  <a:lnTo>
                    <a:pt x="3715" y="1699"/>
                  </a:lnTo>
                  <a:lnTo>
                    <a:pt x="3722" y="1725"/>
                  </a:lnTo>
                  <a:lnTo>
                    <a:pt x="3725" y="1751"/>
                  </a:lnTo>
                  <a:lnTo>
                    <a:pt x="3721" y="1785"/>
                  </a:lnTo>
                  <a:lnTo>
                    <a:pt x="3710" y="1817"/>
                  </a:lnTo>
                  <a:lnTo>
                    <a:pt x="3691" y="1849"/>
                  </a:lnTo>
                  <a:lnTo>
                    <a:pt x="3664" y="1879"/>
                  </a:lnTo>
                  <a:lnTo>
                    <a:pt x="3632" y="1907"/>
                  </a:lnTo>
                  <a:lnTo>
                    <a:pt x="3593" y="1935"/>
                  </a:lnTo>
                  <a:lnTo>
                    <a:pt x="3548" y="1961"/>
                  </a:lnTo>
                  <a:lnTo>
                    <a:pt x="3498" y="1985"/>
                  </a:lnTo>
                  <a:lnTo>
                    <a:pt x="3443" y="2007"/>
                  </a:lnTo>
                  <a:lnTo>
                    <a:pt x="3382" y="2027"/>
                  </a:lnTo>
                  <a:lnTo>
                    <a:pt x="3318" y="2045"/>
                  </a:lnTo>
                  <a:lnTo>
                    <a:pt x="3249" y="2061"/>
                  </a:lnTo>
                  <a:lnTo>
                    <a:pt x="3178" y="2073"/>
                  </a:lnTo>
                  <a:lnTo>
                    <a:pt x="3101" y="2084"/>
                  </a:lnTo>
                  <a:lnTo>
                    <a:pt x="3023" y="2092"/>
                  </a:lnTo>
                  <a:lnTo>
                    <a:pt x="2942" y="2096"/>
                  </a:lnTo>
                  <a:lnTo>
                    <a:pt x="2858" y="2098"/>
                  </a:lnTo>
                  <a:lnTo>
                    <a:pt x="2768" y="2096"/>
                  </a:lnTo>
                  <a:lnTo>
                    <a:pt x="2682" y="2091"/>
                  </a:lnTo>
                  <a:lnTo>
                    <a:pt x="2599" y="2082"/>
                  </a:lnTo>
                  <a:lnTo>
                    <a:pt x="2520" y="2071"/>
                  </a:lnTo>
                  <a:lnTo>
                    <a:pt x="2443" y="2056"/>
                  </a:lnTo>
                  <a:lnTo>
                    <a:pt x="2371" y="2038"/>
                  </a:lnTo>
                  <a:lnTo>
                    <a:pt x="2304" y="2018"/>
                  </a:lnTo>
                  <a:lnTo>
                    <a:pt x="2261" y="1968"/>
                  </a:lnTo>
                  <a:lnTo>
                    <a:pt x="2214" y="1922"/>
                  </a:lnTo>
                  <a:lnTo>
                    <a:pt x="2164" y="1881"/>
                  </a:lnTo>
                  <a:lnTo>
                    <a:pt x="2112" y="1845"/>
                  </a:lnTo>
                  <a:lnTo>
                    <a:pt x="2054" y="1812"/>
                  </a:lnTo>
                  <a:lnTo>
                    <a:pt x="1996" y="1786"/>
                  </a:lnTo>
                  <a:lnTo>
                    <a:pt x="1992" y="1769"/>
                  </a:lnTo>
                  <a:lnTo>
                    <a:pt x="1991" y="1751"/>
                  </a:lnTo>
                  <a:lnTo>
                    <a:pt x="1993" y="1725"/>
                  </a:lnTo>
                  <a:lnTo>
                    <a:pt x="2002" y="1699"/>
                  </a:lnTo>
                  <a:lnTo>
                    <a:pt x="2015" y="1673"/>
                  </a:lnTo>
                  <a:close/>
                  <a:moveTo>
                    <a:pt x="24" y="1598"/>
                  </a:moveTo>
                  <a:lnTo>
                    <a:pt x="47" y="1630"/>
                  </a:lnTo>
                  <a:lnTo>
                    <a:pt x="77" y="1662"/>
                  </a:lnTo>
                  <a:lnTo>
                    <a:pt x="114" y="1690"/>
                  </a:lnTo>
                  <a:lnTo>
                    <a:pt x="158" y="1718"/>
                  </a:lnTo>
                  <a:lnTo>
                    <a:pt x="208" y="1744"/>
                  </a:lnTo>
                  <a:lnTo>
                    <a:pt x="263" y="1768"/>
                  </a:lnTo>
                  <a:lnTo>
                    <a:pt x="324" y="1790"/>
                  </a:lnTo>
                  <a:lnTo>
                    <a:pt x="390" y="1809"/>
                  </a:lnTo>
                  <a:lnTo>
                    <a:pt x="461" y="1826"/>
                  </a:lnTo>
                  <a:lnTo>
                    <a:pt x="536" y="1840"/>
                  </a:lnTo>
                  <a:lnTo>
                    <a:pt x="614" y="1851"/>
                  </a:lnTo>
                  <a:lnTo>
                    <a:pt x="695" y="1860"/>
                  </a:lnTo>
                  <a:lnTo>
                    <a:pt x="780" y="1865"/>
                  </a:lnTo>
                  <a:lnTo>
                    <a:pt x="867" y="1866"/>
                  </a:lnTo>
                  <a:lnTo>
                    <a:pt x="955" y="1865"/>
                  </a:lnTo>
                  <a:lnTo>
                    <a:pt x="1038" y="1860"/>
                  </a:lnTo>
                  <a:lnTo>
                    <a:pt x="1121" y="1851"/>
                  </a:lnTo>
                  <a:lnTo>
                    <a:pt x="1199" y="1840"/>
                  </a:lnTo>
                  <a:lnTo>
                    <a:pt x="1273" y="1826"/>
                  </a:lnTo>
                  <a:lnTo>
                    <a:pt x="1344" y="1809"/>
                  </a:lnTo>
                  <a:lnTo>
                    <a:pt x="1411" y="1790"/>
                  </a:lnTo>
                  <a:lnTo>
                    <a:pt x="1472" y="1768"/>
                  </a:lnTo>
                  <a:lnTo>
                    <a:pt x="1527" y="1744"/>
                  </a:lnTo>
                  <a:lnTo>
                    <a:pt x="1577" y="1718"/>
                  </a:lnTo>
                  <a:lnTo>
                    <a:pt x="1621" y="1690"/>
                  </a:lnTo>
                  <a:lnTo>
                    <a:pt x="1658" y="1662"/>
                  </a:lnTo>
                  <a:lnTo>
                    <a:pt x="1689" y="1630"/>
                  </a:lnTo>
                  <a:lnTo>
                    <a:pt x="1712" y="1598"/>
                  </a:lnTo>
                  <a:lnTo>
                    <a:pt x="1724" y="1624"/>
                  </a:lnTo>
                  <a:lnTo>
                    <a:pt x="1731" y="1650"/>
                  </a:lnTo>
                  <a:lnTo>
                    <a:pt x="1735" y="1678"/>
                  </a:lnTo>
                  <a:lnTo>
                    <a:pt x="1731" y="1708"/>
                  </a:lnTo>
                  <a:lnTo>
                    <a:pt x="1720" y="1739"/>
                  </a:lnTo>
                  <a:lnTo>
                    <a:pt x="1652" y="1744"/>
                  </a:lnTo>
                  <a:lnTo>
                    <a:pt x="1585" y="1756"/>
                  </a:lnTo>
                  <a:lnTo>
                    <a:pt x="1521" y="1774"/>
                  </a:lnTo>
                  <a:lnTo>
                    <a:pt x="1460" y="1799"/>
                  </a:lnTo>
                  <a:lnTo>
                    <a:pt x="1400" y="1827"/>
                  </a:lnTo>
                  <a:lnTo>
                    <a:pt x="1345" y="1862"/>
                  </a:lnTo>
                  <a:lnTo>
                    <a:pt x="1292" y="1902"/>
                  </a:lnTo>
                  <a:lnTo>
                    <a:pt x="1243" y="1947"/>
                  </a:lnTo>
                  <a:lnTo>
                    <a:pt x="1198" y="1996"/>
                  </a:lnTo>
                  <a:lnTo>
                    <a:pt x="1120" y="2007"/>
                  </a:lnTo>
                  <a:lnTo>
                    <a:pt x="1038" y="2016"/>
                  </a:lnTo>
                  <a:lnTo>
                    <a:pt x="954" y="2021"/>
                  </a:lnTo>
                  <a:lnTo>
                    <a:pt x="867" y="2022"/>
                  </a:lnTo>
                  <a:lnTo>
                    <a:pt x="784" y="2021"/>
                  </a:lnTo>
                  <a:lnTo>
                    <a:pt x="702" y="2016"/>
                  </a:lnTo>
                  <a:lnTo>
                    <a:pt x="623" y="2008"/>
                  </a:lnTo>
                  <a:lnTo>
                    <a:pt x="548" y="1998"/>
                  </a:lnTo>
                  <a:lnTo>
                    <a:pt x="475" y="1985"/>
                  </a:lnTo>
                  <a:lnTo>
                    <a:pt x="407" y="1970"/>
                  </a:lnTo>
                  <a:lnTo>
                    <a:pt x="342" y="1952"/>
                  </a:lnTo>
                  <a:lnTo>
                    <a:pt x="282" y="1932"/>
                  </a:lnTo>
                  <a:lnTo>
                    <a:pt x="227" y="1910"/>
                  </a:lnTo>
                  <a:lnTo>
                    <a:pt x="177" y="1886"/>
                  </a:lnTo>
                  <a:lnTo>
                    <a:pt x="132" y="1860"/>
                  </a:lnTo>
                  <a:lnTo>
                    <a:pt x="93" y="1832"/>
                  </a:lnTo>
                  <a:lnTo>
                    <a:pt x="61" y="1804"/>
                  </a:lnTo>
                  <a:lnTo>
                    <a:pt x="35" y="1774"/>
                  </a:lnTo>
                  <a:lnTo>
                    <a:pt x="16" y="1743"/>
                  </a:lnTo>
                  <a:lnTo>
                    <a:pt x="4" y="1710"/>
                  </a:lnTo>
                  <a:lnTo>
                    <a:pt x="0" y="1678"/>
                  </a:lnTo>
                  <a:lnTo>
                    <a:pt x="2" y="1650"/>
                  </a:lnTo>
                  <a:lnTo>
                    <a:pt x="11" y="1624"/>
                  </a:lnTo>
                  <a:lnTo>
                    <a:pt x="24" y="1598"/>
                  </a:lnTo>
                  <a:close/>
                  <a:moveTo>
                    <a:pt x="2015" y="1315"/>
                  </a:moveTo>
                  <a:lnTo>
                    <a:pt x="2037" y="1347"/>
                  </a:lnTo>
                  <a:lnTo>
                    <a:pt x="2067" y="1378"/>
                  </a:lnTo>
                  <a:lnTo>
                    <a:pt x="2104" y="1407"/>
                  </a:lnTo>
                  <a:lnTo>
                    <a:pt x="2149" y="1434"/>
                  </a:lnTo>
                  <a:lnTo>
                    <a:pt x="2199" y="1461"/>
                  </a:lnTo>
                  <a:lnTo>
                    <a:pt x="2254" y="1484"/>
                  </a:lnTo>
                  <a:lnTo>
                    <a:pt x="2316" y="1507"/>
                  </a:lnTo>
                  <a:lnTo>
                    <a:pt x="2382" y="1526"/>
                  </a:lnTo>
                  <a:lnTo>
                    <a:pt x="2453" y="1543"/>
                  </a:lnTo>
                  <a:lnTo>
                    <a:pt x="2527" y="1557"/>
                  </a:lnTo>
                  <a:lnTo>
                    <a:pt x="2604" y="1568"/>
                  </a:lnTo>
                  <a:lnTo>
                    <a:pt x="2687" y="1577"/>
                  </a:lnTo>
                  <a:lnTo>
                    <a:pt x="2771" y="1582"/>
                  </a:lnTo>
                  <a:lnTo>
                    <a:pt x="2858" y="1583"/>
                  </a:lnTo>
                  <a:lnTo>
                    <a:pt x="2945" y="1582"/>
                  </a:lnTo>
                  <a:lnTo>
                    <a:pt x="3029" y="1577"/>
                  </a:lnTo>
                  <a:lnTo>
                    <a:pt x="3112" y="1568"/>
                  </a:lnTo>
                  <a:lnTo>
                    <a:pt x="3190" y="1557"/>
                  </a:lnTo>
                  <a:lnTo>
                    <a:pt x="3265" y="1543"/>
                  </a:lnTo>
                  <a:lnTo>
                    <a:pt x="3335" y="1526"/>
                  </a:lnTo>
                  <a:lnTo>
                    <a:pt x="3401" y="1507"/>
                  </a:lnTo>
                  <a:lnTo>
                    <a:pt x="3462" y="1484"/>
                  </a:lnTo>
                  <a:lnTo>
                    <a:pt x="3517" y="1461"/>
                  </a:lnTo>
                  <a:lnTo>
                    <a:pt x="3568" y="1434"/>
                  </a:lnTo>
                  <a:lnTo>
                    <a:pt x="3612" y="1407"/>
                  </a:lnTo>
                  <a:lnTo>
                    <a:pt x="3649" y="1378"/>
                  </a:lnTo>
                  <a:lnTo>
                    <a:pt x="3679" y="1347"/>
                  </a:lnTo>
                  <a:lnTo>
                    <a:pt x="3702" y="1315"/>
                  </a:lnTo>
                  <a:lnTo>
                    <a:pt x="3715" y="1341"/>
                  </a:lnTo>
                  <a:lnTo>
                    <a:pt x="3722" y="1367"/>
                  </a:lnTo>
                  <a:lnTo>
                    <a:pt x="3725" y="1393"/>
                  </a:lnTo>
                  <a:lnTo>
                    <a:pt x="3721" y="1427"/>
                  </a:lnTo>
                  <a:lnTo>
                    <a:pt x="3710" y="1459"/>
                  </a:lnTo>
                  <a:lnTo>
                    <a:pt x="3691" y="1491"/>
                  </a:lnTo>
                  <a:lnTo>
                    <a:pt x="3664" y="1521"/>
                  </a:lnTo>
                  <a:lnTo>
                    <a:pt x="3632" y="1549"/>
                  </a:lnTo>
                  <a:lnTo>
                    <a:pt x="3593" y="1577"/>
                  </a:lnTo>
                  <a:lnTo>
                    <a:pt x="3548" y="1603"/>
                  </a:lnTo>
                  <a:lnTo>
                    <a:pt x="3498" y="1627"/>
                  </a:lnTo>
                  <a:lnTo>
                    <a:pt x="3443" y="1649"/>
                  </a:lnTo>
                  <a:lnTo>
                    <a:pt x="3382" y="1669"/>
                  </a:lnTo>
                  <a:lnTo>
                    <a:pt x="3318" y="1686"/>
                  </a:lnTo>
                  <a:lnTo>
                    <a:pt x="3249" y="1701"/>
                  </a:lnTo>
                  <a:lnTo>
                    <a:pt x="3178" y="1715"/>
                  </a:lnTo>
                  <a:lnTo>
                    <a:pt x="3101" y="1725"/>
                  </a:lnTo>
                  <a:lnTo>
                    <a:pt x="3023" y="1733"/>
                  </a:lnTo>
                  <a:lnTo>
                    <a:pt x="2942" y="1738"/>
                  </a:lnTo>
                  <a:lnTo>
                    <a:pt x="2858" y="1739"/>
                  </a:lnTo>
                  <a:lnTo>
                    <a:pt x="2774" y="1738"/>
                  </a:lnTo>
                  <a:lnTo>
                    <a:pt x="2693" y="1733"/>
                  </a:lnTo>
                  <a:lnTo>
                    <a:pt x="2614" y="1725"/>
                  </a:lnTo>
                  <a:lnTo>
                    <a:pt x="2539" y="1715"/>
                  </a:lnTo>
                  <a:lnTo>
                    <a:pt x="2466" y="1701"/>
                  </a:lnTo>
                  <a:lnTo>
                    <a:pt x="2398" y="1686"/>
                  </a:lnTo>
                  <a:lnTo>
                    <a:pt x="2333" y="1669"/>
                  </a:lnTo>
                  <a:lnTo>
                    <a:pt x="2273" y="1649"/>
                  </a:lnTo>
                  <a:lnTo>
                    <a:pt x="2218" y="1627"/>
                  </a:lnTo>
                  <a:lnTo>
                    <a:pt x="2168" y="1603"/>
                  </a:lnTo>
                  <a:lnTo>
                    <a:pt x="2122" y="1577"/>
                  </a:lnTo>
                  <a:lnTo>
                    <a:pt x="2084" y="1549"/>
                  </a:lnTo>
                  <a:lnTo>
                    <a:pt x="2052" y="1521"/>
                  </a:lnTo>
                  <a:lnTo>
                    <a:pt x="2025" y="1491"/>
                  </a:lnTo>
                  <a:lnTo>
                    <a:pt x="2006" y="1459"/>
                  </a:lnTo>
                  <a:lnTo>
                    <a:pt x="1994" y="1427"/>
                  </a:lnTo>
                  <a:lnTo>
                    <a:pt x="1991" y="1393"/>
                  </a:lnTo>
                  <a:lnTo>
                    <a:pt x="1993" y="1367"/>
                  </a:lnTo>
                  <a:lnTo>
                    <a:pt x="2002" y="1341"/>
                  </a:lnTo>
                  <a:lnTo>
                    <a:pt x="2015" y="1315"/>
                  </a:lnTo>
                  <a:close/>
                  <a:moveTo>
                    <a:pt x="23" y="1235"/>
                  </a:moveTo>
                  <a:lnTo>
                    <a:pt x="45" y="1267"/>
                  </a:lnTo>
                  <a:lnTo>
                    <a:pt x="77" y="1299"/>
                  </a:lnTo>
                  <a:lnTo>
                    <a:pt x="114" y="1328"/>
                  </a:lnTo>
                  <a:lnTo>
                    <a:pt x="158" y="1356"/>
                  </a:lnTo>
                  <a:lnTo>
                    <a:pt x="207" y="1382"/>
                  </a:lnTo>
                  <a:lnTo>
                    <a:pt x="263" y="1406"/>
                  </a:lnTo>
                  <a:lnTo>
                    <a:pt x="324" y="1427"/>
                  </a:lnTo>
                  <a:lnTo>
                    <a:pt x="390" y="1447"/>
                  </a:lnTo>
                  <a:lnTo>
                    <a:pt x="461" y="1463"/>
                  </a:lnTo>
                  <a:lnTo>
                    <a:pt x="536" y="1478"/>
                  </a:lnTo>
                  <a:lnTo>
                    <a:pt x="614" y="1489"/>
                  </a:lnTo>
                  <a:lnTo>
                    <a:pt x="695" y="1497"/>
                  </a:lnTo>
                  <a:lnTo>
                    <a:pt x="780" y="1502"/>
                  </a:lnTo>
                  <a:lnTo>
                    <a:pt x="867" y="1504"/>
                  </a:lnTo>
                  <a:lnTo>
                    <a:pt x="955" y="1502"/>
                  </a:lnTo>
                  <a:lnTo>
                    <a:pt x="1038" y="1497"/>
                  </a:lnTo>
                  <a:lnTo>
                    <a:pt x="1121" y="1489"/>
                  </a:lnTo>
                  <a:lnTo>
                    <a:pt x="1199" y="1478"/>
                  </a:lnTo>
                  <a:lnTo>
                    <a:pt x="1273" y="1463"/>
                  </a:lnTo>
                  <a:lnTo>
                    <a:pt x="1344" y="1447"/>
                  </a:lnTo>
                  <a:lnTo>
                    <a:pt x="1411" y="1427"/>
                  </a:lnTo>
                  <a:lnTo>
                    <a:pt x="1472" y="1406"/>
                  </a:lnTo>
                  <a:lnTo>
                    <a:pt x="1527" y="1382"/>
                  </a:lnTo>
                  <a:lnTo>
                    <a:pt x="1577" y="1356"/>
                  </a:lnTo>
                  <a:lnTo>
                    <a:pt x="1620" y="1328"/>
                  </a:lnTo>
                  <a:lnTo>
                    <a:pt x="1657" y="1299"/>
                  </a:lnTo>
                  <a:lnTo>
                    <a:pt x="1688" y="1267"/>
                  </a:lnTo>
                  <a:lnTo>
                    <a:pt x="1711" y="1235"/>
                  </a:lnTo>
                  <a:lnTo>
                    <a:pt x="1724" y="1261"/>
                  </a:lnTo>
                  <a:lnTo>
                    <a:pt x="1731" y="1287"/>
                  </a:lnTo>
                  <a:lnTo>
                    <a:pt x="1735" y="1315"/>
                  </a:lnTo>
                  <a:lnTo>
                    <a:pt x="1730" y="1348"/>
                  </a:lnTo>
                  <a:lnTo>
                    <a:pt x="1719" y="1380"/>
                  </a:lnTo>
                  <a:lnTo>
                    <a:pt x="1700" y="1412"/>
                  </a:lnTo>
                  <a:lnTo>
                    <a:pt x="1674" y="1442"/>
                  </a:lnTo>
                  <a:lnTo>
                    <a:pt x="1641" y="1471"/>
                  </a:lnTo>
                  <a:lnTo>
                    <a:pt x="1602" y="1498"/>
                  </a:lnTo>
                  <a:lnTo>
                    <a:pt x="1558" y="1523"/>
                  </a:lnTo>
                  <a:lnTo>
                    <a:pt x="1507" y="1547"/>
                  </a:lnTo>
                  <a:lnTo>
                    <a:pt x="1452" y="1569"/>
                  </a:lnTo>
                  <a:lnTo>
                    <a:pt x="1393" y="1589"/>
                  </a:lnTo>
                  <a:lnTo>
                    <a:pt x="1328" y="1607"/>
                  </a:lnTo>
                  <a:lnTo>
                    <a:pt x="1259" y="1623"/>
                  </a:lnTo>
                  <a:lnTo>
                    <a:pt x="1187" y="1635"/>
                  </a:lnTo>
                  <a:lnTo>
                    <a:pt x="1110" y="1645"/>
                  </a:lnTo>
                  <a:lnTo>
                    <a:pt x="1032" y="1654"/>
                  </a:lnTo>
                  <a:lnTo>
                    <a:pt x="951" y="1658"/>
                  </a:lnTo>
                  <a:lnTo>
                    <a:pt x="867" y="1660"/>
                  </a:lnTo>
                  <a:lnTo>
                    <a:pt x="784" y="1658"/>
                  </a:lnTo>
                  <a:lnTo>
                    <a:pt x="702" y="1654"/>
                  </a:lnTo>
                  <a:lnTo>
                    <a:pt x="623" y="1645"/>
                  </a:lnTo>
                  <a:lnTo>
                    <a:pt x="548" y="1635"/>
                  </a:lnTo>
                  <a:lnTo>
                    <a:pt x="475" y="1623"/>
                  </a:lnTo>
                  <a:lnTo>
                    <a:pt x="407" y="1607"/>
                  </a:lnTo>
                  <a:lnTo>
                    <a:pt x="342" y="1589"/>
                  </a:lnTo>
                  <a:lnTo>
                    <a:pt x="282" y="1569"/>
                  </a:lnTo>
                  <a:lnTo>
                    <a:pt x="227" y="1547"/>
                  </a:lnTo>
                  <a:lnTo>
                    <a:pt x="177" y="1523"/>
                  </a:lnTo>
                  <a:lnTo>
                    <a:pt x="132" y="1498"/>
                  </a:lnTo>
                  <a:lnTo>
                    <a:pt x="93" y="1471"/>
                  </a:lnTo>
                  <a:lnTo>
                    <a:pt x="61" y="1442"/>
                  </a:lnTo>
                  <a:lnTo>
                    <a:pt x="35" y="1412"/>
                  </a:lnTo>
                  <a:lnTo>
                    <a:pt x="16" y="1380"/>
                  </a:lnTo>
                  <a:lnTo>
                    <a:pt x="4" y="1348"/>
                  </a:lnTo>
                  <a:lnTo>
                    <a:pt x="0" y="1315"/>
                  </a:lnTo>
                  <a:lnTo>
                    <a:pt x="2" y="1287"/>
                  </a:lnTo>
                  <a:lnTo>
                    <a:pt x="11" y="1261"/>
                  </a:lnTo>
                  <a:lnTo>
                    <a:pt x="23" y="1235"/>
                  </a:lnTo>
                  <a:close/>
                  <a:moveTo>
                    <a:pt x="2015" y="940"/>
                  </a:moveTo>
                  <a:lnTo>
                    <a:pt x="2037" y="972"/>
                  </a:lnTo>
                  <a:lnTo>
                    <a:pt x="2067" y="1003"/>
                  </a:lnTo>
                  <a:lnTo>
                    <a:pt x="2104" y="1033"/>
                  </a:lnTo>
                  <a:lnTo>
                    <a:pt x="2149" y="1060"/>
                  </a:lnTo>
                  <a:lnTo>
                    <a:pt x="2199" y="1086"/>
                  </a:lnTo>
                  <a:lnTo>
                    <a:pt x="2254" y="1110"/>
                  </a:lnTo>
                  <a:lnTo>
                    <a:pt x="2316" y="1131"/>
                  </a:lnTo>
                  <a:lnTo>
                    <a:pt x="2382" y="1151"/>
                  </a:lnTo>
                  <a:lnTo>
                    <a:pt x="2453" y="1168"/>
                  </a:lnTo>
                  <a:lnTo>
                    <a:pt x="2527" y="1181"/>
                  </a:lnTo>
                  <a:lnTo>
                    <a:pt x="2604" y="1192"/>
                  </a:lnTo>
                  <a:lnTo>
                    <a:pt x="2687" y="1201"/>
                  </a:lnTo>
                  <a:lnTo>
                    <a:pt x="2771" y="1206"/>
                  </a:lnTo>
                  <a:lnTo>
                    <a:pt x="2858" y="1209"/>
                  </a:lnTo>
                  <a:lnTo>
                    <a:pt x="2945" y="1206"/>
                  </a:lnTo>
                  <a:lnTo>
                    <a:pt x="3029" y="1201"/>
                  </a:lnTo>
                  <a:lnTo>
                    <a:pt x="3112" y="1192"/>
                  </a:lnTo>
                  <a:lnTo>
                    <a:pt x="3190" y="1181"/>
                  </a:lnTo>
                  <a:lnTo>
                    <a:pt x="3265" y="1168"/>
                  </a:lnTo>
                  <a:lnTo>
                    <a:pt x="3335" y="1151"/>
                  </a:lnTo>
                  <a:lnTo>
                    <a:pt x="3401" y="1131"/>
                  </a:lnTo>
                  <a:lnTo>
                    <a:pt x="3462" y="1110"/>
                  </a:lnTo>
                  <a:lnTo>
                    <a:pt x="3517" y="1086"/>
                  </a:lnTo>
                  <a:lnTo>
                    <a:pt x="3568" y="1060"/>
                  </a:lnTo>
                  <a:lnTo>
                    <a:pt x="3612" y="1033"/>
                  </a:lnTo>
                  <a:lnTo>
                    <a:pt x="3649" y="1003"/>
                  </a:lnTo>
                  <a:lnTo>
                    <a:pt x="3679" y="972"/>
                  </a:lnTo>
                  <a:lnTo>
                    <a:pt x="3702" y="940"/>
                  </a:lnTo>
                  <a:lnTo>
                    <a:pt x="3715" y="965"/>
                  </a:lnTo>
                  <a:lnTo>
                    <a:pt x="3722" y="992"/>
                  </a:lnTo>
                  <a:lnTo>
                    <a:pt x="3725" y="1019"/>
                  </a:lnTo>
                  <a:lnTo>
                    <a:pt x="3721" y="1053"/>
                  </a:lnTo>
                  <a:lnTo>
                    <a:pt x="3710" y="1085"/>
                  </a:lnTo>
                  <a:lnTo>
                    <a:pt x="3691" y="1116"/>
                  </a:lnTo>
                  <a:lnTo>
                    <a:pt x="3664" y="1146"/>
                  </a:lnTo>
                  <a:lnTo>
                    <a:pt x="3632" y="1175"/>
                  </a:lnTo>
                  <a:lnTo>
                    <a:pt x="3593" y="1202"/>
                  </a:lnTo>
                  <a:lnTo>
                    <a:pt x="3548" y="1227"/>
                  </a:lnTo>
                  <a:lnTo>
                    <a:pt x="3498" y="1251"/>
                  </a:lnTo>
                  <a:lnTo>
                    <a:pt x="3443" y="1274"/>
                  </a:lnTo>
                  <a:lnTo>
                    <a:pt x="3382" y="1294"/>
                  </a:lnTo>
                  <a:lnTo>
                    <a:pt x="3318" y="1311"/>
                  </a:lnTo>
                  <a:lnTo>
                    <a:pt x="3249" y="1327"/>
                  </a:lnTo>
                  <a:lnTo>
                    <a:pt x="3178" y="1340"/>
                  </a:lnTo>
                  <a:lnTo>
                    <a:pt x="3101" y="1350"/>
                  </a:lnTo>
                  <a:lnTo>
                    <a:pt x="3023" y="1357"/>
                  </a:lnTo>
                  <a:lnTo>
                    <a:pt x="2942" y="1362"/>
                  </a:lnTo>
                  <a:lnTo>
                    <a:pt x="2858" y="1363"/>
                  </a:lnTo>
                  <a:lnTo>
                    <a:pt x="2774" y="1362"/>
                  </a:lnTo>
                  <a:lnTo>
                    <a:pt x="2693" y="1357"/>
                  </a:lnTo>
                  <a:lnTo>
                    <a:pt x="2614" y="1350"/>
                  </a:lnTo>
                  <a:lnTo>
                    <a:pt x="2539" y="1340"/>
                  </a:lnTo>
                  <a:lnTo>
                    <a:pt x="2466" y="1327"/>
                  </a:lnTo>
                  <a:lnTo>
                    <a:pt x="2398" y="1311"/>
                  </a:lnTo>
                  <a:lnTo>
                    <a:pt x="2333" y="1294"/>
                  </a:lnTo>
                  <a:lnTo>
                    <a:pt x="2273" y="1274"/>
                  </a:lnTo>
                  <a:lnTo>
                    <a:pt x="2218" y="1251"/>
                  </a:lnTo>
                  <a:lnTo>
                    <a:pt x="2168" y="1227"/>
                  </a:lnTo>
                  <a:lnTo>
                    <a:pt x="2122" y="1202"/>
                  </a:lnTo>
                  <a:lnTo>
                    <a:pt x="2084" y="1175"/>
                  </a:lnTo>
                  <a:lnTo>
                    <a:pt x="2052" y="1146"/>
                  </a:lnTo>
                  <a:lnTo>
                    <a:pt x="2025" y="1116"/>
                  </a:lnTo>
                  <a:lnTo>
                    <a:pt x="2006" y="1085"/>
                  </a:lnTo>
                  <a:lnTo>
                    <a:pt x="1994" y="1053"/>
                  </a:lnTo>
                  <a:lnTo>
                    <a:pt x="1991" y="1019"/>
                  </a:lnTo>
                  <a:lnTo>
                    <a:pt x="1993" y="992"/>
                  </a:lnTo>
                  <a:lnTo>
                    <a:pt x="2002" y="965"/>
                  </a:lnTo>
                  <a:lnTo>
                    <a:pt x="2015" y="940"/>
                  </a:lnTo>
                  <a:close/>
                  <a:moveTo>
                    <a:pt x="867" y="657"/>
                  </a:moveTo>
                  <a:lnTo>
                    <a:pt x="951" y="660"/>
                  </a:lnTo>
                  <a:lnTo>
                    <a:pt x="1032" y="664"/>
                  </a:lnTo>
                  <a:lnTo>
                    <a:pt x="1110" y="671"/>
                  </a:lnTo>
                  <a:lnTo>
                    <a:pt x="1187" y="682"/>
                  </a:lnTo>
                  <a:lnTo>
                    <a:pt x="1259" y="695"/>
                  </a:lnTo>
                  <a:lnTo>
                    <a:pt x="1328" y="711"/>
                  </a:lnTo>
                  <a:lnTo>
                    <a:pt x="1393" y="728"/>
                  </a:lnTo>
                  <a:lnTo>
                    <a:pt x="1452" y="748"/>
                  </a:lnTo>
                  <a:lnTo>
                    <a:pt x="1507" y="771"/>
                  </a:lnTo>
                  <a:lnTo>
                    <a:pt x="1558" y="795"/>
                  </a:lnTo>
                  <a:lnTo>
                    <a:pt x="1602" y="821"/>
                  </a:lnTo>
                  <a:lnTo>
                    <a:pt x="1641" y="848"/>
                  </a:lnTo>
                  <a:lnTo>
                    <a:pt x="1674" y="877"/>
                  </a:lnTo>
                  <a:lnTo>
                    <a:pt x="1700" y="907"/>
                  </a:lnTo>
                  <a:lnTo>
                    <a:pt x="1719" y="938"/>
                  </a:lnTo>
                  <a:lnTo>
                    <a:pt x="1730" y="970"/>
                  </a:lnTo>
                  <a:lnTo>
                    <a:pt x="1735" y="1004"/>
                  </a:lnTo>
                  <a:lnTo>
                    <a:pt x="1730" y="1038"/>
                  </a:lnTo>
                  <a:lnTo>
                    <a:pt x="1719" y="1070"/>
                  </a:lnTo>
                  <a:lnTo>
                    <a:pt x="1700" y="1101"/>
                  </a:lnTo>
                  <a:lnTo>
                    <a:pt x="1674" y="1131"/>
                  </a:lnTo>
                  <a:lnTo>
                    <a:pt x="1641" y="1160"/>
                  </a:lnTo>
                  <a:lnTo>
                    <a:pt x="1602" y="1187"/>
                  </a:lnTo>
                  <a:lnTo>
                    <a:pt x="1558" y="1212"/>
                  </a:lnTo>
                  <a:lnTo>
                    <a:pt x="1507" y="1237"/>
                  </a:lnTo>
                  <a:lnTo>
                    <a:pt x="1452" y="1259"/>
                  </a:lnTo>
                  <a:lnTo>
                    <a:pt x="1393" y="1279"/>
                  </a:lnTo>
                  <a:lnTo>
                    <a:pt x="1328" y="1297"/>
                  </a:lnTo>
                  <a:lnTo>
                    <a:pt x="1259" y="1312"/>
                  </a:lnTo>
                  <a:lnTo>
                    <a:pt x="1187" y="1325"/>
                  </a:lnTo>
                  <a:lnTo>
                    <a:pt x="1110" y="1336"/>
                  </a:lnTo>
                  <a:lnTo>
                    <a:pt x="1032" y="1343"/>
                  </a:lnTo>
                  <a:lnTo>
                    <a:pt x="951" y="1348"/>
                  </a:lnTo>
                  <a:lnTo>
                    <a:pt x="867" y="1350"/>
                  </a:lnTo>
                  <a:lnTo>
                    <a:pt x="784" y="1348"/>
                  </a:lnTo>
                  <a:lnTo>
                    <a:pt x="702" y="1343"/>
                  </a:lnTo>
                  <a:lnTo>
                    <a:pt x="623" y="1336"/>
                  </a:lnTo>
                  <a:lnTo>
                    <a:pt x="548" y="1325"/>
                  </a:lnTo>
                  <a:lnTo>
                    <a:pt x="475" y="1312"/>
                  </a:lnTo>
                  <a:lnTo>
                    <a:pt x="407" y="1297"/>
                  </a:lnTo>
                  <a:lnTo>
                    <a:pt x="342" y="1279"/>
                  </a:lnTo>
                  <a:lnTo>
                    <a:pt x="282" y="1259"/>
                  </a:lnTo>
                  <a:lnTo>
                    <a:pt x="227" y="1237"/>
                  </a:lnTo>
                  <a:lnTo>
                    <a:pt x="177" y="1212"/>
                  </a:lnTo>
                  <a:lnTo>
                    <a:pt x="132" y="1187"/>
                  </a:lnTo>
                  <a:lnTo>
                    <a:pt x="93" y="1160"/>
                  </a:lnTo>
                  <a:lnTo>
                    <a:pt x="61" y="1131"/>
                  </a:lnTo>
                  <a:lnTo>
                    <a:pt x="35" y="1101"/>
                  </a:lnTo>
                  <a:lnTo>
                    <a:pt x="16" y="1070"/>
                  </a:lnTo>
                  <a:lnTo>
                    <a:pt x="4" y="1038"/>
                  </a:lnTo>
                  <a:lnTo>
                    <a:pt x="0" y="1004"/>
                  </a:lnTo>
                  <a:lnTo>
                    <a:pt x="4" y="970"/>
                  </a:lnTo>
                  <a:lnTo>
                    <a:pt x="16" y="938"/>
                  </a:lnTo>
                  <a:lnTo>
                    <a:pt x="35" y="907"/>
                  </a:lnTo>
                  <a:lnTo>
                    <a:pt x="61" y="877"/>
                  </a:lnTo>
                  <a:lnTo>
                    <a:pt x="93" y="848"/>
                  </a:lnTo>
                  <a:lnTo>
                    <a:pt x="132" y="821"/>
                  </a:lnTo>
                  <a:lnTo>
                    <a:pt x="177" y="795"/>
                  </a:lnTo>
                  <a:lnTo>
                    <a:pt x="227" y="771"/>
                  </a:lnTo>
                  <a:lnTo>
                    <a:pt x="282" y="748"/>
                  </a:lnTo>
                  <a:lnTo>
                    <a:pt x="342" y="728"/>
                  </a:lnTo>
                  <a:lnTo>
                    <a:pt x="407" y="711"/>
                  </a:lnTo>
                  <a:lnTo>
                    <a:pt x="475" y="695"/>
                  </a:lnTo>
                  <a:lnTo>
                    <a:pt x="548" y="682"/>
                  </a:lnTo>
                  <a:lnTo>
                    <a:pt x="623" y="671"/>
                  </a:lnTo>
                  <a:lnTo>
                    <a:pt x="702" y="664"/>
                  </a:lnTo>
                  <a:lnTo>
                    <a:pt x="784" y="660"/>
                  </a:lnTo>
                  <a:lnTo>
                    <a:pt x="867" y="657"/>
                  </a:lnTo>
                  <a:close/>
                  <a:moveTo>
                    <a:pt x="2015" y="579"/>
                  </a:moveTo>
                  <a:lnTo>
                    <a:pt x="2037" y="611"/>
                  </a:lnTo>
                  <a:lnTo>
                    <a:pt x="2067" y="641"/>
                  </a:lnTo>
                  <a:lnTo>
                    <a:pt x="2104" y="671"/>
                  </a:lnTo>
                  <a:lnTo>
                    <a:pt x="2149" y="698"/>
                  </a:lnTo>
                  <a:lnTo>
                    <a:pt x="2199" y="723"/>
                  </a:lnTo>
                  <a:lnTo>
                    <a:pt x="2254" y="747"/>
                  </a:lnTo>
                  <a:lnTo>
                    <a:pt x="2316" y="770"/>
                  </a:lnTo>
                  <a:lnTo>
                    <a:pt x="2382" y="788"/>
                  </a:lnTo>
                  <a:lnTo>
                    <a:pt x="2453" y="806"/>
                  </a:lnTo>
                  <a:lnTo>
                    <a:pt x="2527" y="819"/>
                  </a:lnTo>
                  <a:lnTo>
                    <a:pt x="2604" y="831"/>
                  </a:lnTo>
                  <a:lnTo>
                    <a:pt x="2687" y="839"/>
                  </a:lnTo>
                  <a:lnTo>
                    <a:pt x="2771" y="844"/>
                  </a:lnTo>
                  <a:lnTo>
                    <a:pt x="2858" y="846"/>
                  </a:lnTo>
                  <a:lnTo>
                    <a:pt x="2945" y="844"/>
                  </a:lnTo>
                  <a:lnTo>
                    <a:pt x="3029" y="839"/>
                  </a:lnTo>
                  <a:lnTo>
                    <a:pt x="3112" y="831"/>
                  </a:lnTo>
                  <a:lnTo>
                    <a:pt x="3190" y="819"/>
                  </a:lnTo>
                  <a:lnTo>
                    <a:pt x="3265" y="806"/>
                  </a:lnTo>
                  <a:lnTo>
                    <a:pt x="3335" y="788"/>
                  </a:lnTo>
                  <a:lnTo>
                    <a:pt x="3401" y="770"/>
                  </a:lnTo>
                  <a:lnTo>
                    <a:pt x="3462" y="747"/>
                  </a:lnTo>
                  <a:lnTo>
                    <a:pt x="3517" y="723"/>
                  </a:lnTo>
                  <a:lnTo>
                    <a:pt x="3568" y="698"/>
                  </a:lnTo>
                  <a:lnTo>
                    <a:pt x="3612" y="671"/>
                  </a:lnTo>
                  <a:lnTo>
                    <a:pt x="3649" y="641"/>
                  </a:lnTo>
                  <a:lnTo>
                    <a:pt x="3679" y="611"/>
                  </a:lnTo>
                  <a:lnTo>
                    <a:pt x="3702" y="579"/>
                  </a:lnTo>
                  <a:lnTo>
                    <a:pt x="3715" y="604"/>
                  </a:lnTo>
                  <a:lnTo>
                    <a:pt x="3722" y="630"/>
                  </a:lnTo>
                  <a:lnTo>
                    <a:pt x="3725" y="656"/>
                  </a:lnTo>
                  <a:lnTo>
                    <a:pt x="3721" y="690"/>
                  </a:lnTo>
                  <a:lnTo>
                    <a:pt x="3710" y="722"/>
                  </a:lnTo>
                  <a:lnTo>
                    <a:pt x="3691" y="753"/>
                  </a:lnTo>
                  <a:lnTo>
                    <a:pt x="3664" y="783"/>
                  </a:lnTo>
                  <a:lnTo>
                    <a:pt x="3632" y="812"/>
                  </a:lnTo>
                  <a:lnTo>
                    <a:pt x="3593" y="839"/>
                  </a:lnTo>
                  <a:lnTo>
                    <a:pt x="3548" y="866"/>
                  </a:lnTo>
                  <a:lnTo>
                    <a:pt x="3498" y="889"/>
                  </a:lnTo>
                  <a:lnTo>
                    <a:pt x="3443" y="912"/>
                  </a:lnTo>
                  <a:lnTo>
                    <a:pt x="3382" y="932"/>
                  </a:lnTo>
                  <a:lnTo>
                    <a:pt x="3318" y="949"/>
                  </a:lnTo>
                  <a:lnTo>
                    <a:pt x="3249" y="964"/>
                  </a:lnTo>
                  <a:lnTo>
                    <a:pt x="3178" y="978"/>
                  </a:lnTo>
                  <a:lnTo>
                    <a:pt x="3101" y="988"/>
                  </a:lnTo>
                  <a:lnTo>
                    <a:pt x="3023" y="995"/>
                  </a:lnTo>
                  <a:lnTo>
                    <a:pt x="2942" y="1000"/>
                  </a:lnTo>
                  <a:lnTo>
                    <a:pt x="2858" y="1002"/>
                  </a:lnTo>
                  <a:lnTo>
                    <a:pt x="2774" y="1000"/>
                  </a:lnTo>
                  <a:lnTo>
                    <a:pt x="2693" y="995"/>
                  </a:lnTo>
                  <a:lnTo>
                    <a:pt x="2614" y="988"/>
                  </a:lnTo>
                  <a:lnTo>
                    <a:pt x="2539" y="978"/>
                  </a:lnTo>
                  <a:lnTo>
                    <a:pt x="2466" y="964"/>
                  </a:lnTo>
                  <a:lnTo>
                    <a:pt x="2398" y="949"/>
                  </a:lnTo>
                  <a:lnTo>
                    <a:pt x="2333" y="932"/>
                  </a:lnTo>
                  <a:lnTo>
                    <a:pt x="2273" y="912"/>
                  </a:lnTo>
                  <a:lnTo>
                    <a:pt x="2218" y="889"/>
                  </a:lnTo>
                  <a:lnTo>
                    <a:pt x="2168" y="866"/>
                  </a:lnTo>
                  <a:lnTo>
                    <a:pt x="2122" y="839"/>
                  </a:lnTo>
                  <a:lnTo>
                    <a:pt x="2084" y="812"/>
                  </a:lnTo>
                  <a:lnTo>
                    <a:pt x="2052" y="783"/>
                  </a:lnTo>
                  <a:lnTo>
                    <a:pt x="2025" y="753"/>
                  </a:lnTo>
                  <a:lnTo>
                    <a:pt x="2006" y="722"/>
                  </a:lnTo>
                  <a:lnTo>
                    <a:pt x="1994" y="690"/>
                  </a:lnTo>
                  <a:lnTo>
                    <a:pt x="1991" y="656"/>
                  </a:lnTo>
                  <a:lnTo>
                    <a:pt x="1993" y="630"/>
                  </a:lnTo>
                  <a:lnTo>
                    <a:pt x="2002" y="604"/>
                  </a:lnTo>
                  <a:lnTo>
                    <a:pt x="2015" y="579"/>
                  </a:lnTo>
                  <a:close/>
                  <a:moveTo>
                    <a:pt x="2858" y="0"/>
                  </a:moveTo>
                  <a:lnTo>
                    <a:pt x="2942" y="1"/>
                  </a:lnTo>
                  <a:lnTo>
                    <a:pt x="3023" y="6"/>
                  </a:lnTo>
                  <a:lnTo>
                    <a:pt x="3101" y="14"/>
                  </a:lnTo>
                  <a:lnTo>
                    <a:pt x="3178" y="24"/>
                  </a:lnTo>
                  <a:lnTo>
                    <a:pt x="3249" y="37"/>
                  </a:lnTo>
                  <a:lnTo>
                    <a:pt x="3318" y="52"/>
                  </a:lnTo>
                  <a:lnTo>
                    <a:pt x="3382" y="70"/>
                  </a:lnTo>
                  <a:lnTo>
                    <a:pt x="3443" y="90"/>
                  </a:lnTo>
                  <a:lnTo>
                    <a:pt x="3498" y="112"/>
                  </a:lnTo>
                  <a:lnTo>
                    <a:pt x="3548" y="136"/>
                  </a:lnTo>
                  <a:lnTo>
                    <a:pt x="3593" y="162"/>
                  </a:lnTo>
                  <a:lnTo>
                    <a:pt x="3632" y="189"/>
                  </a:lnTo>
                  <a:lnTo>
                    <a:pt x="3664" y="218"/>
                  </a:lnTo>
                  <a:lnTo>
                    <a:pt x="3691" y="248"/>
                  </a:lnTo>
                  <a:lnTo>
                    <a:pt x="3710" y="281"/>
                  </a:lnTo>
                  <a:lnTo>
                    <a:pt x="3721" y="313"/>
                  </a:lnTo>
                  <a:lnTo>
                    <a:pt x="3725" y="347"/>
                  </a:lnTo>
                  <a:lnTo>
                    <a:pt x="3721" y="379"/>
                  </a:lnTo>
                  <a:lnTo>
                    <a:pt x="3710" y="412"/>
                  </a:lnTo>
                  <a:lnTo>
                    <a:pt x="3691" y="443"/>
                  </a:lnTo>
                  <a:lnTo>
                    <a:pt x="3664" y="473"/>
                  </a:lnTo>
                  <a:lnTo>
                    <a:pt x="3632" y="501"/>
                  </a:lnTo>
                  <a:lnTo>
                    <a:pt x="3593" y="529"/>
                  </a:lnTo>
                  <a:lnTo>
                    <a:pt x="3548" y="555"/>
                  </a:lnTo>
                  <a:lnTo>
                    <a:pt x="3498" y="579"/>
                  </a:lnTo>
                  <a:lnTo>
                    <a:pt x="3443" y="601"/>
                  </a:lnTo>
                  <a:lnTo>
                    <a:pt x="3382" y="621"/>
                  </a:lnTo>
                  <a:lnTo>
                    <a:pt x="3318" y="639"/>
                  </a:lnTo>
                  <a:lnTo>
                    <a:pt x="3249" y="654"/>
                  </a:lnTo>
                  <a:lnTo>
                    <a:pt x="3178" y="667"/>
                  </a:lnTo>
                  <a:lnTo>
                    <a:pt x="3101" y="677"/>
                  </a:lnTo>
                  <a:lnTo>
                    <a:pt x="3023" y="685"/>
                  </a:lnTo>
                  <a:lnTo>
                    <a:pt x="2942" y="690"/>
                  </a:lnTo>
                  <a:lnTo>
                    <a:pt x="2858" y="691"/>
                  </a:lnTo>
                  <a:lnTo>
                    <a:pt x="2774" y="690"/>
                  </a:lnTo>
                  <a:lnTo>
                    <a:pt x="2693" y="685"/>
                  </a:lnTo>
                  <a:lnTo>
                    <a:pt x="2614" y="677"/>
                  </a:lnTo>
                  <a:lnTo>
                    <a:pt x="2539" y="667"/>
                  </a:lnTo>
                  <a:lnTo>
                    <a:pt x="2467" y="654"/>
                  </a:lnTo>
                  <a:lnTo>
                    <a:pt x="2398" y="639"/>
                  </a:lnTo>
                  <a:lnTo>
                    <a:pt x="2333" y="621"/>
                  </a:lnTo>
                  <a:lnTo>
                    <a:pt x="2273" y="601"/>
                  </a:lnTo>
                  <a:lnTo>
                    <a:pt x="2218" y="579"/>
                  </a:lnTo>
                  <a:lnTo>
                    <a:pt x="2168" y="555"/>
                  </a:lnTo>
                  <a:lnTo>
                    <a:pt x="2122" y="529"/>
                  </a:lnTo>
                  <a:lnTo>
                    <a:pt x="2084" y="501"/>
                  </a:lnTo>
                  <a:lnTo>
                    <a:pt x="2052" y="473"/>
                  </a:lnTo>
                  <a:lnTo>
                    <a:pt x="2025" y="443"/>
                  </a:lnTo>
                  <a:lnTo>
                    <a:pt x="2006" y="412"/>
                  </a:lnTo>
                  <a:lnTo>
                    <a:pt x="1994" y="379"/>
                  </a:lnTo>
                  <a:lnTo>
                    <a:pt x="1991" y="347"/>
                  </a:lnTo>
                  <a:lnTo>
                    <a:pt x="1994" y="313"/>
                  </a:lnTo>
                  <a:lnTo>
                    <a:pt x="2006" y="281"/>
                  </a:lnTo>
                  <a:lnTo>
                    <a:pt x="2025" y="248"/>
                  </a:lnTo>
                  <a:lnTo>
                    <a:pt x="2052" y="218"/>
                  </a:lnTo>
                  <a:lnTo>
                    <a:pt x="2084" y="189"/>
                  </a:lnTo>
                  <a:lnTo>
                    <a:pt x="2122" y="162"/>
                  </a:lnTo>
                  <a:lnTo>
                    <a:pt x="2168" y="136"/>
                  </a:lnTo>
                  <a:lnTo>
                    <a:pt x="2218" y="112"/>
                  </a:lnTo>
                  <a:lnTo>
                    <a:pt x="2273" y="90"/>
                  </a:lnTo>
                  <a:lnTo>
                    <a:pt x="2333" y="70"/>
                  </a:lnTo>
                  <a:lnTo>
                    <a:pt x="2398" y="52"/>
                  </a:lnTo>
                  <a:lnTo>
                    <a:pt x="2467" y="37"/>
                  </a:lnTo>
                  <a:lnTo>
                    <a:pt x="2539" y="24"/>
                  </a:lnTo>
                  <a:lnTo>
                    <a:pt x="2614" y="14"/>
                  </a:lnTo>
                  <a:lnTo>
                    <a:pt x="2693" y="6"/>
                  </a:lnTo>
                  <a:lnTo>
                    <a:pt x="2774" y="1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F78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6EF90094-0A73-EE37-3C15-0384320C5FBF}"/>
              </a:ext>
            </a:extLst>
          </p:cNvPr>
          <p:cNvGrpSpPr/>
          <p:nvPr/>
        </p:nvGrpSpPr>
        <p:grpSpPr>
          <a:xfrm>
            <a:off x="4868671" y="3969636"/>
            <a:ext cx="5847394" cy="765943"/>
            <a:chOff x="5606986" y="5735796"/>
            <a:chExt cx="5366391" cy="765943"/>
          </a:xfrm>
        </p:grpSpPr>
        <p:grpSp>
          <p:nvGrpSpPr>
            <p:cNvPr id="40" name="Group 21">
              <a:extLst>
                <a:ext uri="{FF2B5EF4-FFF2-40B4-BE49-F238E27FC236}">
                  <a16:creationId xmlns:a16="http://schemas.microsoft.com/office/drawing/2014/main" id="{5A07195A-A0B7-3B09-B5B1-A159EE004923}"/>
                </a:ext>
              </a:extLst>
            </p:cNvPr>
            <p:cNvGrpSpPr/>
            <p:nvPr/>
          </p:nvGrpSpPr>
          <p:grpSpPr>
            <a:xfrm>
              <a:off x="5606986" y="5735796"/>
              <a:ext cx="5366391" cy="765943"/>
              <a:chOff x="6027726" y="4369926"/>
              <a:chExt cx="6629399" cy="946211"/>
            </a:xfrm>
          </p:grpSpPr>
          <p:sp>
            <p:nvSpPr>
              <p:cNvPr id="42" name="Rectangle 47">
                <a:extLst>
                  <a:ext uri="{FF2B5EF4-FFF2-40B4-BE49-F238E27FC236}">
                    <a16:creationId xmlns:a16="http://schemas.microsoft.com/office/drawing/2014/main" id="{FD19CC4B-94B6-F042-14C0-2662C02677D4}"/>
                  </a:ext>
                </a:extLst>
              </p:cNvPr>
              <p:cNvSpPr/>
              <p:nvPr/>
            </p:nvSpPr>
            <p:spPr>
              <a:xfrm>
                <a:off x="7096276" y="4403625"/>
                <a:ext cx="5560849" cy="912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Finansiärer </a:t>
                </a:r>
                <a:br>
                  <a:rPr kumimoji="0" lang="sv-SE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sv-S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Europeiska Socialfonden (54%),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Work Sans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Region Blekinge, Region Skåne</a:t>
                </a:r>
              </a:p>
            </p:txBody>
          </p:sp>
          <p:sp>
            <p:nvSpPr>
              <p:cNvPr id="43" name="Oval 13">
                <a:extLst>
                  <a:ext uri="{FF2B5EF4-FFF2-40B4-BE49-F238E27FC236}">
                    <a16:creationId xmlns:a16="http://schemas.microsoft.com/office/drawing/2014/main" id="{A11AEEDB-ECEF-AB1C-30E0-DE3831D5A4D9}"/>
                  </a:ext>
                </a:extLst>
              </p:cNvPr>
              <p:cNvSpPr/>
              <p:nvPr/>
            </p:nvSpPr>
            <p:spPr>
              <a:xfrm>
                <a:off x="6027726" y="4369926"/>
                <a:ext cx="914400" cy="914400"/>
              </a:xfrm>
              <a:prstGeom prst="ellipse">
                <a:avLst/>
              </a:prstGeom>
              <a:solidFill>
                <a:srgbClr val="1EC26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6F78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rPr>
                  <a:t>&lt;</a:t>
                </a:r>
              </a:p>
            </p:txBody>
          </p:sp>
        </p:grpSp>
        <p:pic>
          <p:nvPicPr>
            <p:cNvPr id="41" name="Bild 40" descr="Plånbok med hel fyllning">
              <a:extLst>
                <a:ext uri="{FF2B5EF4-FFF2-40B4-BE49-F238E27FC236}">
                  <a16:creationId xmlns:a16="http://schemas.microsoft.com/office/drawing/2014/main" id="{3155684E-5D87-349B-A06D-3A39C19A4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9710" y="5844197"/>
              <a:ext cx="527729" cy="527729"/>
            </a:xfrm>
            <a:prstGeom prst="rect">
              <a:avLst/>
            </a:prstGeom>
          </p:spPr>
        </p:pic>
      </p:grpSp>
      <p:pic>
        <p:nvPicPr>
          <p:cNvPr id="44" name="Bildobjekt 43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3DCCFB8D-1B4B-92D9-3977-FD11777DA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62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47933-947B-7DC8-5C84-55BB4A07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>
            <a:extLst>
              <a:ext uri="{FF2B5EF4-FFF2-40B4-BE49-F238E27FC236}">
                <a16:creationId xmlns:a16="http://schemas.microsoft.com/office/drawing/2014/main" id="{7F36B464-7CB8-7A63-B5F4-03CC83EABEE3}"/>
              </a:ext>
            </a:extLst>
          </p:cNvPr>
          <p:cNvSpPr/>
          <p:nvPr/>
        </p:nvSpPr>
        <p:spPr>
          <a:xfrm flipV="1">
            <a:off x="1733545" y="2290956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84BDB1D-0C97-A8A6-F914-B877F0C3E6C3}"/>
              </a:ext>
            </a:extLst>
          </p:cNvPr>
          <p:cNvSpPr txBox="1"/>
          <p:nvPr/>
        </p:nvSpPr>
        <p:spPr>
          <a:xfrm>
            <a:off x="2114091" y="2115722"/>
            <a:ext cx="3226005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Antal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företag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 </a:t>
            </a:r>
          </a:p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61 av 100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5430758-EA34-1F6E-8C4A-355A42781B74}"/>
              </a:ext>
            </a:extLst>
          </p:cNvPr>
          <p:cNvSpPr txBox="1"/>
          <p:nvPr/>
        </p:nvSpPr>
        <p:spPr>
          <a:xfrm>
            <a:off x="2114091" y="4217573"/>
            <a:ext cx="3226004" cy="735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Antal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kollektivanställda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</a:t>
            </a:r>
          </a:p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32%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FBF8CBA7-459C-EAEA-AADA-718425A67E10}"/>
              </a:ext>
            </a:extLst>
          </p:cNvPr>
          <p:cNvSpPr/>
          <p:nvPr/>
        </p:nvSpPr>
        <p:spPr>
          <a:xfrm flipV="1">
            <a:off x="1733545" y="3374680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0D9D122-C64F-89A8-A3AD-9D3EC6C11284}"/>
              </a:ext>
            </a:extLst>
          </p:cNvPr>
          <p:cNvSpPr txBox="1"/>
          <p:nvPr/>
        </p:nvSpPr>
        <p:spPr>
          <a:xfrm>
            <a:off x="2117166" y="3224449"/>
            <a:ext cx="3515537" cy="641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Antal </a:t>
            </a:r>
            <a:r>
              <a:rPr lang="en-US" sz="2000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unika</a:t>
            </a:r>
            <a:r>
              <a:rPr lang="en-US" sz="2000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2000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deltagare</a:t>
            </a:r>
            <a:r>
              <a:rPr lang="en-US" sz="2000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: </a:t>
            </a:r>
          </a:p>
          <a:p>
            <a:pPr marL="0" marR="0" lvl="0" indent="0" algn="l" defTabSz="609539" rtl="0" eaLnBrk="1" fontAlgn="auto" latinLnBrk="0" hangingPunct="1">
              <a:lnSpc>
                <a:spcPts val="2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369 av 1500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91D10A6C-EB3D-335E-11A6-10AC2818138D}"/>
              </a:ext>
            </a:extLst>
          </p:cNvPr>
          <p:cNvSpPr txBox="1"/>
          <p:nvPr/>
        </p:nvSpPr>
        <p:spPr>
          <a:xfrm>
            <a:off x="3364017" y="160645"/>
            <a:ext cx="5492552" cy="620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Projektets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status</a:t>
            </a:r>
          </a:p>
        </p:txBody>
      </p:sp>
      <p:sp>
        <p:nvSpPr>
          <p:cNvPr id="35" name="AutoShape 17">
            <a:extLst>
              <a:ext uri="{FF2B5EF4-FFF2-40B4-BE49-F238E27FC236}">
                <a16:creationId xmlns:a16="http://schemas.microsoft.com/office/drawing/2014/main" id="{9E074DD6-EEE8-C950-4FD8-D998673E6732}"/>
              </a:ext>
            </a:extLst>
          </p:cNvPr>
          <p:cNvSpPr/>
          <p:nvPr/>
        </p:nvSpPr>
        <p:spPr>
          <a:xfrm flipV="1">
            <a:off x="1730469" y="4399603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EB3B1DC-AD24-E054-9D52-531657745AD7}"/>
              </a:ext>
            </a:extLst>
          </p:cNvPr>
          <p:cNvSpPr txBox="1"/>
          <p:nvPr/>
        </p:nvSpPr>
        <p:spPr>
          <a:xfrm>
            <a:off x="760600" y="865355"/>
            <a:ext cx="10670799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uläget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per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sista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April 2025 (16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månader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projektet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EF7E4416-0A80-35FC-C62D-2A9E41824E49}"/>
              </a:ext>
            </a:extLst>
          </p:cNvPr>
          <p:cNvSpPr/>
          <p:nvPr/>
        </p:nvSpPr>
        <p:spPr>
          <a:xfrm flipV="1">
            <a:off x="6196485" y="2290956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7B2BB5D5-355B-85A7-6D7F-59DDB3CA9F32}"/>
              </a:ext>
            </a:extLst>
          </p:cNvPr>
          <p:cNvSpPr txBox="1"/>
          <p:nvPr/>
        </p:nvSpPr>
        <p:spPr>
          <a:xfrm>
            <a:off x="6577031" y="2115722"/>
            <a:ext cx="4167169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Antal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genomförda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kartläggningar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38 av 100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5BEA0446-4C8B-C4CE-9C34-E053A7B105D3}"/>
              </a:ext>
            </a:extLst>
          </p:cNvPr>
          <p:cNvSpPr txBox="1"/>
          <p:nvPr/>
        </p:nvSpPr>
        <p:spPr>
          <a:xfrm>
            <a:off x="6577030" y="4217573"/>
            <a:ext cx="2832145" cy="735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Antal </a:t>
            </a:r>
            <a:r>
              <a:rPr lang="en-US" sz="2000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kvinnor</a:t>
            </a:r>
            <a:r>
              <a:rPr lang="en-US" sz="2000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: </a:t>
            </a:r>
          </a:p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82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7" name="AutoShape 17">
            <a:extLst>
              <a:ext uri="{FF2B5EF4-FFF2-40B4-BE49-F238E27FC236}">
                <a16:creationId xmlns:a16="http://schemas.microsoft.com/office/drawing/2014/main" id="{FAC84007-31DA-4B42-C670-67138CBD1B63}"/>
              </a:ext>
            </a:extLst>
          </p:cNvPr>
          <p:cNvSpPr/>
          <p:nvPr/>
        </p:nvSpPr>
        <p:spPr>
          <a:xfrm flipV="1">
            <a:off x="6196485" y="3374680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7BAC8C31-72B3-4796-58AD-469128B36B71}"/>
              </a:ext>
            </a:extLst>
          </p:cNvPr>
          <p:cNvSpPr txBox="1"/>
          <p:nvPr/>
        </p:nvSpPr>
        <p:spPr>
          <a:xfrm>
            <a:off x="6577031" y="3234996"/>
            <a:ext cx="2652904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Antal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män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 </a:t>
            </a:r>
          </a:p>
          <a:p>
            <a:pPr marL="0" marR="0" lvl="0" indent="0" algn="l" defTabSz="609539" rtl="0" eaLnBrk="1" fontAlgn="auto" latinLnBrk="0" hangingPunct="1">
              <a:lnSpc>
                <a:spcPts val="2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287</a:t>
            </a:r>
          </a:p>
        </p:txBody>
      </p:sp>
      <p:sp>
        <p:nvSpPr>
          <p:cNvPr id="39" name="AutoShape 17">
            <a:extLst>
              <a:ext uri="{FF2B5EF4-FFF2-40B4-BE49-F238E27FC236}">
                <a16:creationId xmlns:a16="http://schemas.microsoft.com/office/drawing/2014/main" id="{CBF496ED-6554-C01F-F2BA-8C4BA0BD42DC}"/>
              </a:ext>
            </a:extLst>
          </p:cNvPr>
          <p:cNvSpPr/>
          <p:nvPr/>
        </p:nvSpPr>
        <p:spPr>
          <a:xfrm flipV="1">
            <a:off x="6193409" y="4399603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Bildobjekt 39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2EE87EA0-9F27-B88B-030D-01D8F17E0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78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A0EF1-C925-BEAC-D10D-4D0F31922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verktyg, Handverktyg för metallbearbetning, handverktyg, maskin&#10;&#10;Automatiskt genererad beskrivning">
            <a:extLst>
              <a:ext uri="{FF2B5EF4-FFF2-40B4-BE49-F238E27FC236}">
                <a16:creationId xmlns:a16="http://schemas.microsoft.com/office/drawing/2014/main" id="{A7F04E5E-543C-1ED1-B2D9-7B84AA98EA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352"/>
            <a:ext cx="6202779" cy="6875352"/>
          </a:xfrm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C56261DE-A295-35F3-5146-F85321E245DB}"/>
              </a:ext>
            </a:extLst>
          </p:cNvPr>
          <p:cNvSpPr txBox="1"/>
          <p:nvPr/>
        </p:nvSpPr>
        <p:spPr>
          <a:xfrm>
            <a:off x="-1363661" y="2191574"/>
            <a:ext cx="3669541" cy="186369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9"/>
              </a:lnSpc>
            </a:pPr>
            <a:endParaRPr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0B872927-8EDE-CFDF-9200-549FD2469B4F}"/>
              </a:ext>
            </a:extLst>
          </p:cNvPr>
          <p:cNvSpPr/>
          <p:nvPr userDrawn="1"/>
        </p:nvSpPr>
        <p:spPr>
          <a:xfrm>
            <a:off x="285439" y="5884290"/>
            <a:ext cx="1207748" cy="750598"/>
          </a:xfrm>
          <a:custGeom>
            <a:avLst/>
            <a:gdLst/>
            <a:ahLst/>
            <a:cxnLst/>
            <a:rect l="l" t="t" r="r" b="b"/>
            <a:pathLst>
              <a:path w="1859353" h="1197733">
                <a:moveTo>
                  <a:pt x="0" y="0"/>
                </a:moveTo>
                <a:lnTo>
                  <a:pt x="1859353" y="0"/>
                </a:lnTo>
                <a:lnTo>
                  <a:pt x="1859353" y="1197733"/>
                </a:lnTo>
                <a:lnTo>
                  <a:pt x="0" y="119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A59B39A-9F51-A2D0-BBC6-F070F152BCAC}"/>
              </a:ext>
            </a:extLst>
          </p:cNvPr>
          <p:cNvSpPr txBox="1"/>
          <p:nvPr/>
        </p:nvSpPr>
        <p:spPr>
          <a:xfrm>
            <a:off x="9771321" y="66559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3F654BE-3933-3B2D-4384-7AC56AB48CEA}"/>
              </a:ext>
            </a:extLst>
          </p:cNvPr>
          <p:cNvSpPr txBox="1"/>
          <p:nvPr/>
        </p:nvSpPr>
        <p:spPr>
          <a:xfrm>
            <a:off x="6705445" y="2814792"/>
            <a:ext cx="4797934" cy="1405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4800" b="1" dirty="0">
                <a:solidFill>
                  <a:srgbClr val="A3F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Förutsättningar</a:t>
            </a:r>
            <a:r>
              <a:rPr kumimoji="0" lang="sv-SE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partnerskapet</a:t>
            </a:r>
            <a:endParaRPr kumimoji="0" lang="sv-SE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ork Sans" pitchFamily="2" charset="77"/>
              <a:ea typeface="+mn-ea"/>
              <a:cs typeface="+mn-cs"/>
            </a:endParaRPr>
          </a:p>
        </p:txBody>
      </p:sp>
      <p:pic>
        <p:nvPicPr>
          <p:cNvPr id="4" name="Bildobjekt 3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625B8A4F-5923-CA36-B144-86237D462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321" y="603126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F68A-62D1-556F-A6CA-7F5DC452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E91EF1D-AD46-1CE8-1C33-5C1E01987F37}"/>
              </a:ext>
            </a:extLst>
          </p:cNvPr>
          <p:cNvSpPr/>
          <p:nvPr/>
        </p:nvSpPr>
        <p:spPr>
          <a:xfrm>
            <a:off x="6096000" y="1537500"/>
            <a:ext cx="0" cy="4634700"/>
          </a:xfrm>
          <a:prstGeom prst="line">
            <a:avLst/>
          </a:prstGeom>
          <a:ln w="38100" cap="flat">
            <a:solidFill>
              <a:schemeClr val="accent1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8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C99ABF1-F6A5-5714-B406-FF51BA037F85}"/>
              </a:ext>
            </a:extLst>
          </p:cNvPr>
          <p:cNvSpPr/>
          <p:nvPr/>
        </p:nvSpPr>
        <p:spPr>
          <a:xfrm>
            <a:off x="6350339" y="1590220"/>
            <a:ext cx="599331" cy="588094"/>
          </a:xfrm>
          <a:custGeom>
            <a:avLst/>
            <a:gdLst/>
            <a:ahLst/>
            <a:cxnLst/>
            <a:rect l="l" t="t" r="r" b="b"/>
            <a:pathLst>
              <a:path w="898997" h="882141">
                <a:moveTo>
                  <a:pt x="0" y="0"/>
                </a:moveTo>
                <a:lnTo>
                  <a:pt x="898997" y="0"/>
                </a:lnTo>
                <a:lnTo>
                  <a:pt x="898997" y="882141"/>
                </a:lnTo>
                <a:lnTo>
                  <a:pt x="0" y="882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80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C995A6B-C2E9-9F4B-3ED1-64B662B7EF42}"/>
              </a:ext>
            </a:extLst>
          </p:cNvPr>
          <p:cNvSpPr txBox="1"/>
          <p:nvPr/>
        </p:nvSpPr>
        <p:spPr>
          <a:xfrm>
            <a:off x="3477167" y="173218"/>
            <a:ext cx="5311231" cy="620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301"/>
              </a:lnSpc>
            </a:pPr>
            <a:r>
              <a:rPr lang="en-US" sz="3786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Framgång</a:t>
            </a:r>
            <a:r>
              <a:rPr lang="en-US" sz="3786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&amp; hinder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F5F9988-B467-19E1-961C-BBEF7AD9DD64}"/>
              </a:ext>
            </a:extLst>
          </p:cNvPr>
          <p:cNvSpPr txBox="1"/>
          <p:nvPr/>
        </p:nvSpPr>
        <p:spPr>
          <a:xfrm>
            <a:off x="1787641" y="1470169"/>
            <a:ext cx="2402845" cy="400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39"/>
              </a:lnSpc>
            </a:pPr>
            <a:r>
              <a:rPr lang="en-US" sz="3600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Framgång</a:t>
            </a:r>
            <a:endParaRPr lang="en-US" sz="3600" b="1" dirty="0">
              <a:solidFill>
                <a:srgbClr val="036E7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AD12BC1-7DCB-3F51-5104-44EE22BF5C94}"/>
              </a:ext>
            </a:extLst>
          </p:cNvPr>
          <p:cNvSpPr txBox="1"/>
          <p:nvPr/>
        </p:nvSpPr>
        <p:spPr>
          <a:xfrm>
            <a:off x="7140493" y="1494147"/>
            <a:ext cx="2680471" cy="362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19"/>
              </a:lnSpc>
            </a:pPr>
            <a:r>
              <a:rPr lang="en-US" sz="3600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Hinder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041D35C-EAEF-4F3B-FAC9-4BF41727275D}"/>
              </a:ext>
            </a:extLst>
          </p:cNvPr>
          <p:cNvSpPr txBox="1"/>
          <p:nvPr/>
        </p:nvSpPr>
        <p:spPr>
          <a:xfrm>
            <a:off x="1787641" y="2344685"/>
            <a:ext cx="4064398" cy="464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Förändringsteorin</a:t>
            </a: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Partnerskapets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samsyn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och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förankring</a:t>
            </a: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MtG</a:t>
            </a: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Utbildning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av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projektpartners</a:t>
            </a: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Fler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kommer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ts val="2613"/>
              </a:lnSpc>
              <a:defRPr/>
            </a:pP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ts val="2613"/>
              </a:lnSpc>
              <a:defRPr/>
            </a:pPr>
            <a:r>
              <a:rPr lang="en-US" sz="28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D22F321-E4CF-425E-BE47-452AA1D4CE3C}"/>
              </a:ext>
            </a:extLst>
          </p:cNvPr>
          <p:cNvSpPr/>
          <p:nvPr/>
        </p:nvSpPr>
        <p:spPr>
          <a:xfrm>
            <a:off x="933972" y="1496914"/>
            <a:ext cx="599331" cy="599331"/>
          </a:xfrm>
          <a:custGeom>
            <a:avLst/>
            <a:gdLst/>
            <a:ahLst/>
            <a:cxnLst/>
            <a:rect l="l" t="t" r="r" b="b"/>
            <a:pathLst>
              <a:path w="898997" h="898997">
                <a:moveTo>
                  <a:pt x="0" y="0"/>
                </a:moveTo>
                <a:lnTo>
                  <a:pt x="898997" y="0"/>
                </a:lnTo>
                <a:lnTo>
                  <a:pt x="898997" y="898997"/>
                </a:lnTo>
                <a:lnTo>
                  <a:pt x="0" y="8989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800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C4382AF-E155-71B1-8D61-34503491C51B}"/>
              </a:ext>
            </a:extLst>
          </p:cNvPr>
          <p:cNvSpPr txBox="1"/>
          <p:nvPr/>
        </p:nvSpPr>
        <p:spPr>
          <a:xfrm>
            <a:off x="7140493" y="2317771"/>
            <a:ext cx="4064398" cy="2975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Mognadsgrad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hos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företagen</a:t>
            </a: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Tid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hos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företagen</a:t>
            </a: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Nuvarande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struktur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för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gemensamt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arbetssätt</a:t>
            </a: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ts val="2613"/>
              </a:lnSpc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Tid</a:t>
            </a:r>
            <a:r>
              <a:rPr lang="en-US" sz="20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hos IF Metall/TF</a:t>
            </a: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Bildobjekt 18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01C10157-ACBC-1FFB-26DE-E3EF6ECE2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5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CF78A76-D724-F209-D0F7-82199E51F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851" y="475347"/>
            <a:ext cx="6984052" cy="4413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600" b="1" dirty="0"/>
              <a:t>Spridning</a:t>
            </a:r>
          </a:p>
        </p:txBody>
      </p:sp>
      <p:pic>
        <p:nvPicPr>
          <p:cNvPr id="7" name="Platshållare för bild 6" descr="En bild som visar klädsel, person, Människoansikte, leende&#10;&#10;Automatiskt genererad beskrivning">
            <a:extLst>
              <a:ext uri="{FF2B5EF4-FFF2-40B4-BE49-F238E27FC236}">
                <a16:creationId xmlns:a16="http://schemas.microsoft.com/office/drawing/2014/main" id="{BFF7BEB1-29CC-BE88-33AE-4FDBBD86F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8229816-07FE-41EA-002F-4D06D230D25E}"/>
              </a:ext>
            </a:extLst>
          </p:cNvPr>
          <p:cNvSpPr/>
          <p:nvPr/>
        </p:nvSpPr>
        <p:spPr>
          <a:xfrm>
            <a:off x="285439" y="5884290"/>
            <a:ext cx="1207748" cy="750598"/>
          </a:xfrm>
          <a:custGeom>
            <a:avLst/>
            <a:gdLst/>
            <a:ahLst/>
            <a:cxnLst/>
            <a:rect l="l" t="t" r="r" b="b"/>
            <a:pathLst>
              <a:path w="1859353" h="1197733">
                <a:moveTo>
                  <a:pt x="0" y="0"/>
                </a:moveTo>
                <a:lnTo>
                  <a:pt x="1859353" y="0"/>
                </a:lnTo>
                <a:lnTo>
                  <a:pt x="1859353" y="1197733"/>
                </a:lnTo>
                <a:lnTo>
                  <a:pt x="0" y="119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30EB5363-31FE-060B-41D8-5C8E47A49C4B}"/>
              </a:ext>
            </a:extLst>
          </p:cNvPr>
          <p:cNvSpPr txBox="1"/>
          <p:nvPr/>
        </p:nvSpPr>
        <p:spPr>
          <a:xfrm>
            <a:off x="4632690" y="1383920"/>
            <a:ext cx="6880213" cy="343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09539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Ö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verföring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av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kunskap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metodik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Bildobjekt 3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F9BDF876-397F-4F53-59EC-C3D49FC70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321" y="6031264"/>
            <a:ext cx="2148416" cy="624717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184B02DE-E7FE-68D1-4896-8F3BCB4BA68E}"/>
              </a:ext>
            </a:extLst>
          </p:cNvPr>
          <p:cNvSpPr txBox="1"/>
          <p:nvPr/>
        </p:nvSpPr>
        <p:spPr>
          <a:xfrm>
            <a:off x="4632690" y="2126791"/>
            <a:ext cx="4064398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Regionalt</a:t>
            </a:r>
            <a:r>
              <a:rPr lang="en-US" sz="2800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lvl="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Nationellt</a:t>
            </a: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Internationellt</a:t>
            </a: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ts val="2613"/>
              </a:lnSpc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036E7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441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8FEE-2EEE-D8AD-07C3-84B2EB837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>
            <a:extLst>
              <a:ext uri="{FF2B5EF4-FFF2-40B4-BE49-F238E27FC236}">
                <a16:creationId xmlns:a16="http://schemas.microsoft.com/office/drawing/2014/main" id="{A091B791-6264-7121-E9F2-E62B45CBBF76}"/>
              </a:ext>
            </a:extLst>
          </p:cNvPr>
          <p:cNvSpPr txBox="1"/>
          <p:nvPr/>
        </p:nvSpPr>
        <p:spPr>
          <a:xfrm>
            <a:off x="1161978" y="533157"/>
            <a:ext cx="9868043" cy="129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Nya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behov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som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uppstått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eller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upptäckts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som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kan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bli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nya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87" b="1" dirty="0" err="1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idéer</a:t>
            </a:r>
            <a:r>
              <a:rPr lang="en-US" sz="3787" b="1" dirty="0">
                <a:solidFill>
                  <a:srgbClr val="036E7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för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framtida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insatser</a:t>
            </a:r>
            <a:endParaRPr kumimoji="0" lang="en-US" sz="3787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D4EF1C9-0035-342C-0B4B-35CFD6C46776}"/>
              </a:ext>
            </a:extLst>
          </p:cNvPr>
          <p:cNvSpPr txBox="1"/>
          <p:nvPr/>
        </p:nvSpPr>
        <p:spPr>
          <a:xfrm>
            <a:off x="838200" y="3413714"/>
            <a:ext cx="10515600" cy="1527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6F78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highlight>
                  <a:srgbClr val="93FAB0"/>
                </a:highlight>
                <a:uLnTx/>
                <a:uFillTx/>
                <a:latin typeface="Arial"/>
                <a:ea typeface="+mn-ea"/>
                <a:cs typeface="Arial"/>
              </a:rPr>
              <a:t>Fler behov kommer uppstå genom de uppföljningar som sker framöver samt att projektet har mer än halva tiden kvar</a:t>
            </a: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7150"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highlight>
                <a:srgbClr val="1BA2B5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Bildobjekt 4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75D012E0-AFBF-989F-1139-BDC4B267A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839250C-2781-B9E5-825F-D92D78656B59}"/>
              </a:ext>
            </a:extLst>
          </p:cNvPr>
          <p:cNvSpPr txBox="1"/>
          <p:nvPr/>
        </p:nvSpPr>
        <p:spPr>
          <a:xfrm>
            <a:off x="838200" y="2119600"/>
            <a:ext cx="10515600" cy="1527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6F78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highlight>
                  <a:srgbClr val="93FAB0"/>
                </a:highlight>
                <a:uLnTx/>
                <a:uFillTx/>
                <a:latin typeface="Arial"/>
                <a:ea typeface="+mn-ea"/>
                <a:cs typeface="Arial"/>
              </a:rPr>
              <a:t>Breddad rekryteringsbas på kollektivsidan</a:t>
            </a: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7150"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sv-SE" altLang="sv-S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highlight>
                <a:srgbClr val="1BA2B5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43AF5B5-F178-1FFF-A782-3BB952C45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utv. samsyn i stragiska behov hela företaget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5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9EA0-C504-CD01-792F-E7E1F39E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3974493-750D-D272-ED88-816D4DF1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445" y="1432441"/>
            <a:ext cx="6984052" cy="4413667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Långsiktig utveckling: </a:t>
            </a:r>
          </a:p>
          <a:p>
            <a:pPr marL="457200" lvl="1" indent="0">
              <a:buNone/>
            </a:pPr>
            <a:r>
              <a:rPr lang="sv-SE" sz="2000" dirty="0"/>
              <a:t>Det bestående är ett nytt och utvecklat arbete och partnerskap som kan leva över tid, obeaktat finansieringsmodell, som stödjer företagens utveckling avseende kompetens likväl som andra områden för stärkt konkurrenskraft. </a:t>
            </a:r>
          </a:p>
          <a:p>
            <a:pPr marL="457200" lvl="1" indent="0">
              <a:buNone/>
            </a:pPr>
            <a:endParaRPr lang="sv-SE" sz="2000" dirty="0"/>
          </a:p>
          <a:p>
            <a:pPr lvl="1"/>
            <a:r>
              <a:rPr lang="sv-SE" sz="1800" i="1" dirty="0"/>
              <a:t>Exempel:</a:t>
            </a:r>
          </a:p>
          <a:p>
            <a:pPr lvl="2"/>
            <a:r>
              <a:rPr lang="sv-SE" sz="1500" i="1" dirty="0"/>
              <a:t>SIK i Skåne</a:t>
            </a:r>
          </a:p>
          <a:p>
            <a:pPr lvl="2"/>
            <a:r>
              <a:rPr lang="sv-SE" sz="1500" i="1" dirty="0" err="1"/>
              <a:t>Arbetsmarknadskommitten</a:t>
            </a:r>
            <a:r>
              <a:rPr lang="sv-SE" sz="1500" i="1" dirty="0"/>
              <a:t> IF Metall Blekinge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Region Skåne och Blekinge:</a:t>
            </a:r>
          </a:p>
          <a:p>
            <a:pPr marL="457200" lvl="1" indent="0">
              <a:buNone/>
            </a:pPr>
            <a:r>
              <a:rPr lang="sv-SE" sz="2000" dirty="0"/>
              <a:t>Systemutvecklande förmågan, samt möjligheten att både utförarförmåga finns i ekosystemet samt att regional förankring skapas kring kompetensförsörjningsarbetet</a:t>
            </a:r>
            <a:endParaRPr lang="sv-SE" sz="3600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76183EC-E0FB-9A50-1430-313BA4150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8445" y="321191"/>
            <a:ext cx="7114416" cy="882650"/>
          </a:xfrm>
        </p:spPr>
        <p:txBody>
          <a:bodyPr>
            <a:normAutofit/>
          </a:bodyPr>
          <a:lstStyle/>
          <a:p>
            <a:r>
              <a:rPr lang="sv-SE" sz="4400" dirty="0"/>
              <a:t>Efter projektet</a:t>
            </a:r>
          </a:p>
        </p:txBody>
      </p:sp>
      <p:pic>
        <p:nvPicPr>
          <p:cNvPr id="13" name="Platshållare för bild 12" descr="En bild som visar person, klädsel, Människoansikte, vägg&#10;&#10;Automatiskt genererad beskrivning">
            <a:extLst>
              <a:ext uri="{FF2B5EF4-FFF2-40B4-BE49-F238E27FC236}">
                <a16:creationId xmlns:a16="http://schemas.microsoft.com/office/drawing/2014/main" id="{F8F7880F-9FEB-DA23-E414-D2AF729F5F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002156" cy="6857999"/>
          </a:xfr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773CACFC-747F-02F6-F0DB-BFECD8ADF07A}"/>
              </a:ext>
            </a:extLst>
          </p:cNvPr>
          <p:cNvSpPr/>
          <p:nvPr/>
        </p:nvSpPr>
        <p:spPr>
          <a:xfrm>
            <a:off x="285439" y="5884290"/>
            <a:ext cx="1207748" cy="750598"/>
          </a:xfrm>
          <a:custGeom>
            <a:avLst/>
            <a:gdLst/>
            <a:ahLst/>
            <a:cxnLst/>
            <a:rect l="l" t="t" r="r" b="b"/>
            <a:pathLst>
              <a:path w="1859353" h="1197733">
                <a:moveTo>
                  <a:pt x="0" y="0"/>
                </a:moveTo>
                <a:lnTo>
                  <a:pt x="1859353" y="0"/>
                </a:lnTo>
                <a:lnTo>
                  <a:pt x="1859353" y="1197733"/>
                </a:lnTo>
                <a:lnTo>
                  <a:pt x="0" y="119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pic>
        <p:nvPicPr>
          <p:cNvPr id="2" name="Bildobjekt 1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5365247B-D4D7-89B9-FC2D-EB41C1E49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321" y="603126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AA51C-1E73-4821-F1E5-91DF62DFA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klädsel, person, person, fotbeklädnader&#10;&#10;Automatiskt genererad beskrivning">
            <a:extLst>
              <a:ext uri="{FF2B5EF4-FFF2-40B4-BE49-F238E27FC236}">
                <a16:creationId xmlns:a16="http://schemas.microsoft.com/office/drawing/2014/main" id="{B1E974FA-F069-DCB4-AEE0-2D59117D36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23303" cy="685800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D4C8BE4-1438-9030-1025-452F283F591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6F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B6E2382-3CF0-EBC3-98C8-32373D2CE21D}"/>
              </a:ext>
            </a:extLst>
          </p:cNvPr>
          <p:cNvSpPr txBox="1"/>
          <p:nvPr/>
        </p:nvSpPr>
        <p:spPr>
          <a:xfrm>
            <a:off x="1499276" y="1363659"/>
            <a:ext cx="3341663" cy="2268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Tack!</a:t>
            </a:r>
            <a:r>
              <a:rPr kumimoji="0" lang="sv-SE" sz="88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Work Sans" pitchFamily="2" charset="77"/>
                <a:ea typeface="+mn-ea"/>
                <a:cs typeface="+mn-cs"/>
              </a:rPr>
              <a:t>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09F9760-A7AE-2C9B-13ED-D98685D1B4E9}"/>
              </a:ext>
            </a:extLst>
          </p:cNvPr>
          <p:cNvSpPr txBox="1"/>
          <p:nvPr/>
        </p:nvSpPr>
        <p:spPr>
          <a:xfrm>
            <a:off x="319957" y="3067363"/>
            <a:ext cx="2739887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Joakim Enquist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A69399CB-5C96-89E0-79A5-8FFEE61A039A}"/>
              </a:ext>
            </a:extLst>
          </p:cNvPr>
          <p:cNvSpPr txBox="1"/>
          <p:nvPr/>
        </p:nvSpPr>
        <p:spPr>
          <a:xfrm>
            <a:off x="189263" y="3632424"/>
            <a:ext cx="3001277" cy="1056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VD </a:t>
            </a:r>
          </a:p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IUC Syd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oakim.enquist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iucsy</a:t>
            </a: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0732-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51 58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91FA43-68A6-2FF0-B786-EC787AB70CC5}"/>
              </a:ext>
            </a:extLst>
          </p:cNvPr>
          <p:cNvSpPr txBox="1"/>
          <p:nvPr/>
        </p:nvSpPr>
        <p:spPr>
          <a:xfrm>
            <a:off x="3059844" y="3087119"/>
            <a:ext cx="2739887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Marie Nilsson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777EA690-BAB8-09CD-D6B5-41E0B5A2655C}"/>
              </a:ext>
            </a:extLst>
          </p:cNvPr>
          <p:cNvSpPr txBox="1"/>
          <p:nvPr/>
        </p:nvSpPr>
        <p:spPr>
          <a:xfrm>
            <a:off x="2929150" y="3652180"/>
            <a:ext cx="3001277" cy="1056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samordnings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svarig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Metall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marie.h.nilsson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@ifmetall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08-786 80 31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D9000F06-41D8-D682-CE5C-8F52DFDF77CB}"/>
              </a:ext>
            </a:extLst>
          </p:cNvPr>
          <p:cNvGrpSpPr/>
          <p:nvPr/>
        </p:nvGrpSpPr>
        <p:grpSpPr>
          <a:xfrm>
            <a:off x="410604" y="5865976"/>
            <a:ext cx="15136655" cy="852029"/>
            <a:chOff x="238539" y="5878150"/>
            <a:chExt cx="15136655" cy="852029"/>
          </a:xfrm>
        </p:grpSpPr>
        <p:sp>
          <p:nvSpPr>
            <p:cNvPr id="12" name="Rektangel med rundade hörn 14">
              <a:extLst>
                <a:ext uri="{FF2B5EF4-FFF2-40B4-BE49-F238E27FC236}">
                  <a16:creationId xmlns:a16="http://schemas.microsoft.com/office/drawing/2014/main" id="{81AE2DF8-65FA-CB56-C86C-8A0D82719D75}"/>
                </a:ext>
              </a:extLst>
            </p:cNvPr>
            <p:cNvSpPr/>
            <p:nvPr/>
          </p:nvSpPr>
          <p:spPr>
            <a:xfrm>
              <a:off x="238539" y="5878150"/>
              <a:ext cx="11728174" cy="821635"/>
            </a:xfrm>
            <a:prstGeom prst="round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4" name="Bildobjekt 13" descr="En bild som visar text, skärmbild, Grafik, grafisk design&#10;&#10;AI-genererat innehåll kan vara felaktigt.">
              <a:extLst>
                <a:ext uri="{FF2B5EF4-FFF2-40B4-BE49-F238E27FC236}">
                  <a16:creationId xmlns:a16="http://schemas.microsoft.com/office/drawing/2014/main" id="{ADE98837-6E43-60AD-E8F7-D0A9B03B3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2855" y="5879689"/>
              <a:ext cx="8142339" cy="850490"/>
            </a:xfrm>
            <a:prstGeom prst="rect">
              <a:avLst/>
            </a:prstGeom>
          </p:spPr>
        </p:pic>
        <p:pic>
          <p:nvPicPr>
            <p:cNvPr id="17" name="Bildobjekt 16" descr="En bild som visar Grafik, text, grafisk design, skärmbild&#10;&#10;AI-genererat innehåll kan vara felaktigt.">
              <a:extLst>
                <a:ext uri="{FF2B5EF4-FFF2-40B4-BE49-F238E27FC236}">
                  <a16:creationId xmlns:a16="http://schemas.microsoft.com/office/drawing/2014/main" id="{53831259-2A30-EEF4-D68B-39890C36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419" y="5879689"/>
              <a:ext cx="7742906" cy="832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92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Grafik, text, grafisk design, skärmbild&#10;&#10;AI-genererat innehåll kan vara felaktigt.">
            <a:extLst>
              <a:ext uri="{FF2B5EF4-FFF2-40B4-BE49-F238E27FC236}">
                <a16:creationId xmlns:a16="http://schemas.microsoft.com/office/drawing/2014/main" id="{6DD8F54D-E708-B21D-442A-55EF1B676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03" y="2807256"/>
            <a:ext cx="11571594" cy="12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0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594B1-88AB-69ED-F6AE-04B6A09E6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2ACC37E-7F33-E602-BCFB-8415C12E5FAD}"/>
              </a:ext>
            </a:extLst>
          </p:cNvPr>
          <p:cNvGrpSpPr/>
          <p:nvPr/>
        </p:nvGrpSpPr>
        <p:grpSpPr>
          <a:xfrm>
            <a:off x="1289118" y="2131503"/>
            <a:ext cx="760258" cy="760258"/>
            <a:chOff x="0" y="0"/>
            <a:chExt cx="556826" cy="55682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6294B2E-18EB-30DC-93EC-83468E79DFB6}"/>
                </a:ext>
              </a:extLst>
            </p:cNvPr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036E78">
                <a:alpha val="60000"/>
              </a:srgbClr>
            </a:solidFill>
          </p:spPr>
          <p:txBody>
            <a:bodyPr/>
            <a:lstStyle/>
            <a:p>
              <a:pPr defTabSz="609630"/>
              <a:endParaRPr lang="sv-S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390D924-5CB7-96AC-37E9-3225C8AB3C25}"/>
                </a:ext>
              </a:extLst>
            </p:cNvPr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613"/>
                </a:lnSpc>
              </a:pPr>
              <a:r>
                <a:rPr lang="en-US" sz="1866" b="1">
                  <a:solidFill>
                    <a:srgbClr val="FFFFFF">
                      <a:alpha val="60000"/>
                    </a:srgbClr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</a:t>
              </a: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7D970676-AA38-DD9A-8AAC-D4B4049C70BC}"/>
              </a:ext>
            </a:extLst>
          </p:cNvPr>
          <p:cNvSpPr txBox="1"/>
          <p:nvPr/>
        </p:nvSpPr>
        <p:spPr>
          <a:xfrm>
            <a:off x="7321136" y="3947600"/>
            <a:ext cx="1973285" cy="30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05"/>
              </a:lnSpc>
            </a:pPr>
            <a:r>
              <a:rPr lang="en-US" sz="1927" b="1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Sommaren</a:t>
            </a:r>
            <a:r>
              <a:rPr lang="en-US" sz="1927" b="1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, 2023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88F0C07-474B-4BAD-D342-9ADD273FB624}"/>
              </a:ext>
            </a:extLst>
          </p:cNvPr>
          <p:cNvSpPr txBox="1"/>
          <p:nvPr/>
        </p:nvSpPr>
        <p:spPr>
          <a:xfrm>
            <a:off x="7321136" y="4390079"/>
            <a:ext cx="1973285" cy="25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67"/>
              </a:lnSpc>
            </a:pP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Ansökan</a:t>
            </a:r>
            <a:endParaRPr lang="en-US" sz="1445" spc="21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EF9AA8F-F998-7AE9-1466-973B9A10A893}"/>
              </a:ext>
            </a:extLst>
          </p:cNvPr>
          <p:cNvSpPr txBox="1"/>
          <p:nvPr/>
        </p:nvSpPr>
        <p:spPr>
          <a:xfrm>
            <a:off x="685800" y="3947600"/>
            <a:ext cx="1973285" cy="30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05"/>
              </a:lnSpc>
            </a:pPr>
            <a:r>
              <a:rPr lang="en-US" sz="1927" b="1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2020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BC6F4F9-DF7F-CF52-2FB4-1292820AF7DD}"/>
              </a:ext>
            </a:extLst>
          </p:cNvPr>
          <p:cNvSpPr txBox="1"/>
          <p:nvPr/>
        </p:nvSpPr>
        <p:spPr>
          <a:xfrm>
            <a:off x="685800" y="4390079"/>
            <a:ext cx="1973285" cy="25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67"/>
              </a:lnSpc>
            </a:pP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CoSkill</a:t>
            </a:r>
            <a:endParaRPr lang="en-US" sz="1445" spc="21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C3C3EC6-FDA0-111A-8920-F6B7FCCE44FA}"/>
              </a:ext>
            </a:extLst>
          </p:cNvPr>
          <p:cNvSpPr txBox="1"/>
          <p:nvPr/>
        </p:nvSpPr>
        <p:spPr>
          <a:xfrm>
            <a:off x="2897579" y="3947600"/>
            <a:ext cx="1973285" cy="30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05"/>
              </a:lnSpc>
            </a:pPr>
            <a:r>
              <a:rPr lang="en-US" sz="1927" b="1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Hösten</a:t>
            </a:r>
            <a:r>
              <a:rPr lang="en-US" sz="1927" b="1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, 2022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02D5327-A03E-6830-4014-8D598BEBFAE0}"/>
              </a:ext>
            </a:extLst>
          </p:cNvPr>
          <p:cNvSpPr txBox="1"/>
          <p:nvPr/>
        </p:nvSpPr>
        <p:spPr>
          <a:xfrm>
            <a:off x="2897579" y="4390079"/>
            <a:ext cx="1973285" cy="25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67"/>
              </a:lnSpc>
            </a:pP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Första</a:t>
            </a:r>
            <a:r>
              <a:rPr lang="en-US" sz="1445" spc="21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samtalen</a:t>
            </a:r>
            <a:endParaRPr lang="en-US" sz="1445" spc="21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57B0138-7D2A-CBB2-05F1-47F59EF9CCE0}"/>
              </a:ext>
            </a:extLst>
          </p:cNvPr>
          <p:cNvSpPr txBox="1"/>
          <p:nvPr/>
        </p:nvSpPr>
        <p:spPr>
          <a:xfrm>
            <a:off x="5112164" y="3947600"/>
            <a:ext cx="1973285" cy="30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05"/>
              </a:lnSpc>
            </a:pPr>
            <a:r>
              <a:rPr lang="en-US" sz="1927" b="1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Vinter, 2022/23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22F4EDA-FFD6-2276-3A57-E57A5468D7E8}"/>
              </a:ext>
            </a:extLst>
          </p:cNvPr>
          <p:cNvSpPr txBox="1"/>
          <p:nvPr/>
        </p:nvSpPr>
        <p:spPr>
          <a:xfrm>
            <a:off x="5112164" y="4390079"/>
            <a:ext cx="1973285" cy="53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67"/>
              </a:lnSpc>
            </a:pP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Skiss</a:t>
            </a:r>
            <a:r>
              <a:rPr lang="en-US" sz="1445" spc="21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på</a:t>
            </a:r>
            <a:r>
              <a:rPr lang="en-US" sz="1445" spc="21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ansökan</a:t>
            </a:r>
            <a:r>
              <a:rPr lang="en-US" sz="1445" spc="21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innan</a:t>
            </a:r>
            <a:r>
              <a:rPr lang="en-US" sz="1445" spc="21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utlysning</a:t>
            </a:r>
            <a:r>
              <a:rPr lang="en-US" sz="1445" spc="21" dirty="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A68D8B5-6FBB-2ED0-167B-47E9BEE88202}"/>
              </a:ext>
            </a:extLst>
          </p:cNvPr>
          <p:cNvSpPr txBox="1"/>
          <p:nvPr/>
        </p:nvSpPr>
        <p:spPr>
          <a:xfrm>
            <a:off x="9532916" y="3947600"/>
            <a:ext cx="1973285" cy="30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05"/>
              </a:lnSpc>
            </a:pPr>
            <a:r>
              <a:rPr lang="en-US" sz="1927" b="1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2024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178046D-EB32-3E51-0D05-6355179855CD}"/>
              </a:ext>
            </a:extLst>
          </p:cNvPr>
          <p:cNvSpPr txBox="1"/>
          <p:nvPr/>
        </p:nvSpPr>
        <p:spPr>
          <a:xfrm>
            <a:off x="9532916" y="4390079"/>
            <a:ext cx="1973285" cy="25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67"/>
              </a:lnSpc>
            </a:pPr>
            <a:r>
              <a:rPr lang="en-US" sz="1445" spc="21" dirty="0" err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Projektstart</a:t>
            </a:r>
            <a:endParaRPr lang="en-US" sz="1445" spc="21" dirty="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59549E2-ABE3-CBD4-1AE1-81FB17682B05}"/>
              </a:ext>
            </a:extLst>
          </p:cNvPr>
          <p:cNvGrpSpPr/>
          <p:nvPr/>
        </p:nvGrpSpPr>
        <p:grpSpPr>
          <a:xfrm>
            <a:off x="3557018" y="2117633"/>
            <a:ext cx="760258" cy="760258"/>
            <a:chOff x="0" y="0"/>
            <a:chExt cx="556826" cy="556826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5E53185-0B4E-86B0-FF8F-FD56B8718C02}"/>
                </a:ext>
              </a:extLst>
            </p:cNvPr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036E78">
                <a:alpha val="69804"/>
              </a:srgbClr>
            </a:solidFill>
          </p:spPr>
          <p:txBody>
            <a:bodyPr/>
            <a:lstStyle/>
            <a:p>
              <a:pPr defTabSz="609630"/>
              <a:endParaRPr lang="sv-S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97338A3-07B8-85B7-7E9B-78EB34D97AC6}"/>
                </a:ext>
              </a:extLst>
            </p:cNvPr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613"/>
                </a:lnSpc>
              </a:pPr>
              <a:r>
                <a:rPr lang="en-US" sz="1866" b="1">
                  <a:solidFill>
                    <a:srgbClr val="FFFFFF">
                      <a:alpha val="69804"/>
                    </a:srgbClr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2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34A1C4D4-26CD-7708-2513-C116DC9A637C}"/>
              </a:ext>
            </a:extLst>
          </p:cNvPr>
          <p:cNvGrpSpPr/>
          <p:nvPr/>
        </p:nvGrpSpPr>
        <p:grpSpPr>
          <a:xfrm>
            <a:off x="5713954" y="2131503"/>
            <a:ext cx="760258" cy="760258"/>
            <a:chOff x="0" y="0"/>
            <a:chExt cx="556826" cy="556826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F7E6490-2113-7F8F-A0C3-E82981A0D3C5}"/>
                </a:ext>
              </a:extLst>
            </p:cNvPr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036E78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sv-S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DDE2EA39-F13D-8B02-B6E7-C544B43085C9}"/>
                </a:ext>
              </a:extLst>
            </p:cNvPr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613"/>
                </a:lnSpc>
              </a:pPr>
              <a:r>
                <a:rPr lang="en-US" sz="1866" b="1">
                  <a:solidFill>
                    <a:srgbClr val="FFFFFF">
                      <a:alpha val="80000"/>
                    </a:srgbClr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3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47A7EBCB-0EAD-35B5-E275-DF2C653BDC2D}"/>
              </a:ext>
            </a:extLst>
          </p:cNvPr>
          <p:cNvGrpSpPr/>
          <p:nvPr/>
        </p:nvGrpSpPr>
        <p:grpSpPr>
          <a:xfrm>
            <a:off x="7926372" y="2131503"/>
            <a:ext cx="760258" cy="760258"/>
            <a:chOff x="0" y="0"/>
            <a:chExt cx="556826" cy="556826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AB37C2E-FD4A-3339-7957-6A582727CBA8}"/>
                </a:ext>
              </a:extLst>
            </p:cNvPr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036E78">
                <a:alpha val="89804"/>
              </a:srgbClr>
            </a:solidFill>
          </p:spPr>
          <p:txBody>
            <a:bodyPr/>
            <a:lstStyle/>
            <a:p>
              <a:pPr defTabSz="609630"/>
              <a:endParaRPr lang="sv-S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47F4909-F814-08DD-16E8-3C569A5D6886}"/>
                </a:ext>
              </a:extLst>
            </p:cNvPr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613"/>
                </a:lnSpc>
              </a:pPr>
              <a:r>
                <a:rPr lang="en-US" sz="1866" b="1">
                  <a:solidFill>
                    <a:srgbClr val="FFFFFF">
                      <a:alpha val="89804"/>
                    </a:srgbClr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4</a:t>
              </a: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E8FB488-5865-10FD-67E2-5B1B4AFD5FFB}"/>
              </a:ext>
            </a:extLst>
          </p:cNvPr>
          <p:cNvGrpSpPr/>
          <p:nvPr/>
        </p:nvGrpSpPr>
        <p:grpSpPr>
          <a:xfrm>
            <a:off x="10138790" y="2131503"/>
            <a:ext cx="760258" cy="760258"/>
            <a:chOff x="0" y="0"/>
            <a:chExt cx="556826" cy="556826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259A97D-2B39-F799-1429-AFEC52718335}"/>
                </a:ext>
              </a:extLst>
            </p:cNvPr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036E78"/>
            </a:solidFill>
          </p:spPr>
          <p:txBody>
            <a:bodyPr/>
            <a:lstStyle/>
            <a:p>
              <a:pPr defTabSz="609630"/>
              <a:endParaRPr lang="sv-S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EB91C07-0A80-7FB4-BA4B-CCDDCBC5CF28}"/>
                </a:ext>
              </a:extLst>
            </p:cNvPr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2613"/>
                </a:lnSpc>
              </a:pPr>
              <a:r>
                <a:rPr lang="en-US" sz="1866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5</a:t>
              </a:r>
            </a:p>
          </p:txBody>
        </p:sp>
      </p:grpSp>
      <p:sp>
        <p:nvSpPr>
          <p:cNvPr id="27" name="AutoShape 27">
            <a:extLst>
              <a:ext uri="{FF2B5EF4-FFF2-40B4-BE49-F238E27FC236}">
                <a16:creationId xmlns:a16="http://schemas.microsoft.com/office/drawing/2014/main" id="{0B9B3DEA-309C-EA39-B469-86A8FEBCB353}"/>
              </a:ext>
            </a:extLst>
          </p:cNvPr>
          <p:cNvSpPr/>
          <p:nvPr/>
        </p:nvSpPr>
        <p:spPr>
          <a:xfrm>
            <a:off x="1669247" y="2891761"/>
            <a:ext cx="0" cy="636023"/>
          </a:xfrm>
          <a:prstGeom prst="line">
            <a:avLst/>
          </a:prstGeom>
          <a:ln w="57150" cap="flat">
            <a:solidFill>
              <a:srgbClr val="036E78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AutoShape 28">
            <a:extLst>
              <a:ext uri="{FF2B5EF4-FFF2-40B4-BE49-F238E27FC236}">
                <a16:creationId xmlns:a16="http://schemas.microsoft.com/office/drawing/2014/main" id="{F4C5A8A7-78E1-40FD-2497-8248AF54A89A}"/>
              </a:ext>
            </a:extLst>
          </p:cNvPr>
          <p:cNvSpPr/>
          <p:nvPr/>
        </p:nvSpPr>
        <p:spPr>
          <a:xfrm>
            <a:off x="3937147" y="2877891"/>
            <a:ext cx="0" cy="650487"/>
          </a:xfrm>
          <a:prstGeom prst="line">
            <a:avLst/>
          </a:prstGeom>
          <a:ln w="57150" cap="flat">
            <a:solidFill>
              <a:srgbClr val="036E78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E0AA04BC-7036-9408-DACA-7E50B63DA5D8}"/>
              </a:ext>
            </a:extLst>
          </p:cNvPr>
          <p:cNvSpPr/>
          <p:nvPr/>
        </p:nvSpPr>
        <p:spPr>
          <a:xfrm>
            <a:off x="6094083" y="2891761"/>
            <a:ext cx="0" cy="636023"/>
          </a:xfrm>
          <a:prstGeom prst="line">
            <a:avLst/>
          </a:prstGeom>
          <a:ln w="57150" cap="flat">
            <a:solidFill>
              <a:srgbClr val="036E78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805EF771-0ED3-D2AB-0909-A187AA9C8C2E}"/>
              </a:ext>
            </a:extLst>
          </p:cNvPr>
          <p:cNvSpPr/>
          <p:nvPr/>
        </p:nvSpPr>
        <p:spPr>
          <a:xfrm>
            <a:off x="8306501" y="2891761"/>
            <a:ext cx="0" cy="636023"/>
          </a:xfrm>
          <a:prstGeom prst="line">
            <a:avLst/>
          </a:prstGeom>
          <a:ln w="57150" cap="flat">
            <a:solidFill>
              <a:srgbClr val="036E78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FCD4F94A-7DBF-D4A6-8AC9-3B83D518200A}"/>
              </a:ext>
            </a:extLst>
          </p:cNvPr>
          <p:cNvSpPr/>
          <p:nvPr/>
        </p:nvSpPr>
        <p:spPr>
          <a:xfrm>
            <a:off x="10518919" y="2891761"/>
            <a:ext cx="0" cy="636023"/>
          </a:xfrm>
          <a:prstGeom prst="line">
            <a:avLst/>
          </a:prstGeom>
          <a:ln w="57150" cap="flat">
            <a:solidFill>
              <a:srgbClr val="036E78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1914B878-D392-1B9C-CA9F-78B9B13F0512}"/>
              </a:ext>
            </a:extLst>
          </p:cNvPr>
          <p:cNvSpPr/>
          <p:nvPr/>
        </p:nvSpPr>
        <p:spPr>
          <a:xfrm flipV="1">
            <a:off x="2049376" y="2497761"/>
            <a:ext cx="1507642" cy="13871"/>
          </a:xfrm>
          <a:prstGeom prst="line">
            <a:avLst/>
          </a:prstGeom>
          <a:ln w="66675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870599D8-2833-5A55-6EFB-4F28C19FC242}"/>
              </a:ext>
            </a:extLst>
          </p:cNvPr>
          <p:cNvSpPr/>
          <p:nvPr/>
        </p:nvSpPr>
        <p:spPr>
          <a:xfrm>
            <a:off x="4317276" y="2497761"/>
            <a:ext cx="1396677" cy="13871"/>
          </a:xfrm>
          <a:prstGeom prst="line">
            <a:avLst/>
          </a:prstGeom>
          <a:ln w="66675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5AF0D920-B37B-D60B-579D-B105C96FC450}"/>
              </a:ext>
            </a:extLst>
          </p:cNvPr>
          <p:cNvSpPr/>
          <p:nvPr/>
        </p:nvSpPr>
        <p:spPr>
          <a:xfrm>
            <a:off x="6474211" y="2511632"/>
            <a:ext cx="1452160" cy="0"/>
          </a:xfrm>
          <a:prstGeom prst="line">
            <a:avLst/>
          </a:prstGeom>
          <a:ln w="66675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732CA1F0-BC15-5A60-C3D6-F7F868F9C2D2}"/>
              </a:ext>
            </a:extLst>
          </p:cNvPr>
          <p:cNvSpPr/>
          <p:nvPr/>
        </p:nvSpPr>
        <p:spPr>
          <a:xfrm>
            <a:off x="8686629" y="2511632"/>
            <a:ext cx="1452160" cy="0"/>
          </a:xfrm>
          <a:prstGeom prst="line">
            <a:avLst/>
          </a:prstGeom>
          <a:ln w="66675" cap="flat">
            <a:solidFill>
              <a:srgbClr val="EDF0F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93F645AD-37A5-E467-A68B-B1CED1FBC603}"/>
              </a:ext>
            </a:extLst>
          </p:cNvPr>
          <p:cNvSpPr txBox="1"/>
          <p:nvPr/>
        </p:nvSpPr>
        <p:spPr>
          <a:xfrm>
            <a:off x="2191585" y="635000"/>
            <a:ext cx="7816093" cy="37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3200" b="1" spc="70" dirty="0" err="1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Vägen</a:t>
            </a:r>
            <a:r>
              <a:rPr lang="en-US" sz="3200" b="1" spc="70" dirty="0">
                <a:solidFill>
                  <a:srgbClr val="191919"/>
                </a:solidFill>
                <a:latin typeface="Arial Bold"/>
                <a:ea typeface="Arial Bold"/>
                <a:cs typeface="Arial Bold"/>
                <a:sym typeface="Arial Bold"/>
              </a:rPr>
              <a:t> till SPIK</a:t>
            </a:r>
          </a:p>
        </p:txBody>
      </p:sp>
      <p:pic>
        <p:nvPicPr>
          <p:cNvPr id="39" name="Bildobjekt 38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C2BB6886-2B5C-A9E0-A5B0-089F8191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FAF57-CDB4-1D6E-AD0F-F15E6157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>
            <a:extLst>
              <a:ext uri="{FF2B5EF4-FFF2-40B4-BE49-F238E27FC236}">
                <a16:creationId xmlns:a16="http://schemas.microsoft.com/office/drawing/2014/main" id="{0F48F883-FC08-0384-8958-289C701239BB}"/>
              </a:ext>
            </a:extLst>
          </p:cNvPr>
          <p:cNvSpPr txBox="1"/>
          <p:nvPr/>
        </p:nvSpPr>
        <p:spPr>
          <a:xfrm>
            <a:off x="2108976" y="222249"/>
            <a:ext cx="7718015" cy="620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Förändringsteorin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som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nyckel</a:t>
            </a:r>
            <a:endParaRPr kumimoji="0" lang="en-US" sz="3787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4" name="Bildobjekt 13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EBB1EDA3-36C4-49FB-415A-25D2F6430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  <p:pic>
        <p:nvPicPr>
          <p:cNvPr id="3" name="Bildobjekt 2" descr="En bild som visar text, skärmbild, nummer, Teckensnitt&#10;&#10;AI-genererat innehåll kan vara felaktigt.">
            <a:extLst>
              <a:ext uri="{FF2B5EF4-FFF2-40B4-BE49-F238E27FC236}">
                <a16:creationId xmlns:a16="http://schemas.microsoft.com/office/drawing/2014/main" id="{4AC509CC-805A-867F-4E32-228AE6CA8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1019709"/>
            <a:ext cx="7071432" cy="49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9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1499E-3170-0D9E-451A-63B395D86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>
            <a:extLst>
              <a:ext uri="{FF2B5EF4-FFF2-40B4-BE49-F238E27FC236}">
                <a16:creationId xmlns:a16="http://schemas.microsoft.com/office/drawing/2014/main" id="{4A4AAE27-4A79-361D-4DF8-28BB175CDECF}"/>
              </a:ext>
            </a:extLst>
          </p:cNvPr>
          <p:cNvSpPr/>
          <p:nvPr/>
        </p:nvSpPr>
        <p:spPr>
          <a:xfrm flipV="1">
            <a:off x="1559809" y="3744852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CF0D253-E5E9-B44C-60BA-6098B7FB5C5B}"/>
              </a:ext>
            </a:extLst>
          </p:cNvPr>
          <p:cNvSpPr txBox="1"/>
          <p:nvPr/>
        </p:nvSpPr>
        <p:spPr>
          <a:xfrm>
            <a:off x="1971385" y="3544906"/>
            <a:ext cx="8525927" cy="1116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87"/>
              </a:lnSpc>
              <a:defRPr/>
            </a:pPr>
            <a:r>
              <a:rPr lang="sv-SE" sz="2000" b="1" dirty="0">
                <a:solidFill>
                  <a:srgbClr val="036E78"/>
                </a:solidFill>
                <a:latin typeface="Arial Bold"/>
              </a:rPr>
              <a:t>Mål 2: </a:t>
            </a:r>
            <a:r>
              <a:rPr lang="sv-SE" altLang="sv-SE" sz="2000" dirty="0">
                <a:solidFill>
                  <a:srgbClr val="036E78"/>
                </a:solidFill>
                <a:latin typeface="Arial Bold"/>
              </a:rPr>
              <a:t>Stärkt partnerskap mellan IF Metall, Teknikföretagen, och IUC Syd/Techtank som bidrar till både spetsigare och bredare förankring av kompetensutveckling i Industrin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46110F51-E17B-CE93-3DA9-15CBB6B9D448}"/>
              </a:ext>
            </a:extLst>
          </p:cNvPr>
          <p:cNvSpPr txBox="1"/>
          <p:nvPr/>
        </p:nvSpPr>
        <p:spPr>
          <a:xfrm>
            <a:off x="3364017" y="160645"/>
            <a:ext cx="5492552" cy="620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Strategiska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mål</a:t>
            </a:r>
            <a:endParaRPr kumimoji="0" lang="en-US" sz="3787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15D7141A-4D84-F115-CD33-5DD50AEDABA0}"/>
              </a:ext>
            </a:extLst>
          </p:cNvPr>
          <p:cNvSpPr txBox="1"/>
          <p:nvPr/>
        </p:nvSpPr>
        <p:spPr>
          <a:xfrm>
            <a:off x="760600" y="956795"/>
            <a:ext cx="10670799" cy="971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projektet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vi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ett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antal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kvalitativa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eller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strategiska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mål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(de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två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viktigaste</a:t>
            </a:r>
            <a:r>
              <a:rPr lang="en-US" sz="1600" i="1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framtagna</a:t>
            </a:r>
            <a:r>
              <a:rPr lang="en-US" sz="1600" i="1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som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både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syftar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till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skapa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förutsättningar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för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företagens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och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individernas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förflytttning</a:t>
            </a:r>
            <a:r>
              <a:rPr lang="en-US" sz="1867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nu (under </a:t>
            </a:r>
            <a:r>
              <a:rPr lang="en-US" sz="1867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projekttiden</a:t>
            </a:r>
            <a:r>
              <a:rPr lang="en-US" sz="1867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) och </a:t>
            </a:r>
            <a:r>
              <a:rPr lang="en-US" sz="1867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867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framtiden</a:t>
            </a:r>
            <a:r>
              <a:rPr lang="en-US" sz="1867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67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efter</a:t>
            </a:r>
            <a:r>
              <a:rPr lang="en-US" sz="1867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projektet</a:t>
            </a:r>
            <a:r>
              <a:rPr lang="en-US" sz="1867" dirty="0">
                <a:solidFill>
                  <a:srgbClr val="036E78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6C10B7E8-D706-AA3D-DACA-D7F1A4E0D2AE}"/>
              </a:ext>
            </a:extLst>
          </p:cNvPr>
          <p:cNvSpPr/>
          <p:nvPr/>
        </p:nvSpPr>
        <p:spPr>
          <a:xfrm flipV="1">
            <a:off x="1559809" y="2726411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D69CCED5-9B92-BB59-79C1-91AD0E5923AB}"/>
              </a:ext>
            </a:extLst>
          </p:cNvPr>
          <p:cNvSpPr txBox="1"/>
          <p:nvPr/>
        </p:nvSpPr>
        <p:spPr>
          <a:xfrm>
            <a:off x="1971385" y="2134933"/>
            <a:ext cx="7117751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sz="3600" dirty="0"/>
            </a:br>
            <a:r>
              <a:rPr lang="sv-SE" sz="2000" b="1" dirty="0">
                <a:solidFill>
                  <a:srgbClr val="036E78"/>
                </a:solidFill>
                <a:latin typeface="Arial Bold"/>
              </a:rPr>
              <a:t>Mål 1:</a:t>
            </a:r>
            <a:r>
              <a:rPr lang="sv-SE" sz="2000" dirty="0">
                <a:solidFill>
                  <a:srgbClr val="036E78"/>
                </a:solidFill>
                <a:latin typeface="Arial Bold"/>
              </a:rPr>
              <a:t>Stärka den strategiska förmågan i företagens ledning</a:t>
            </a:r>
            <a:endParaRPr lang="en-US" sz="1600" dirty="0">
              <a:solidFill>
                <a:srgbClr val="036E78"/>
              </a:solidFill>
              <a:latin typeface="Arial Bold"/>
              <a:sym typeface="Arial Bold"/>
            </a:endParaRPr>
          </a:p>
        </p:txBody>
      </p:sp>
      <p:pic>
        <p:nvPicPr>
          <p:cNvPr id="40" name="Bildobjekt 39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3CBBAD8C-3FE3-08E6-0285-A0D779CC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9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E7F2-FF05-19E7-0385-9B02BFF05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>
            <a:extLst>
              <a:ext uri="{FF2B5EF4-FFF2-40B4-BE49-F238E27FC236}">
                <a16:creationId xmlns:a16="http://schemas.microsoft.com/office/drawing/2014/main" id="{217E06D4-BA06-A579-7A8E-4E8D49B83EA0}"/>
              </a:ext>
            </a:extLst>
          </p:cNvPr>
          <p:cNvSpPr/>
          <p:nvPr/>
        </p:nvSpPr>
        <p:spPr>
          <a:xfrm flipV="1">
            <a:off x="2145025" y="3031620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C9D32D3-7515-F1DA-F1E0-388BBC3C3BCD}"/>
              </a:ext>
            </a:extLst>
          </p:cNvPr>
          <p:cNvSpPr txBox="1"/>
          <p:nvPr/>
        </p:nvSpPr>
        <p:spPr>
          <a:xfrm>
            <a:off x="2525571" y="2856386"/>
            <a:ext cx="2543427" cy="35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100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företag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2DFE6B5B-9F43-5CC6-C414-5EC32E6322CC}"/>
              </a:ext>
            </a:extLst>
          </p:cNvPr>
          <p:cNvSpPr/>
          <p:nvPr/>
        </p:nvSpPr>
        <p:spPr>
          <a:xfrm flipV="1">
            <a:off x="2145025" y="3612424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078C08B-94EA-4304-7DA7-5D33BAFD9408}"/>
              </a:ext>
            </a:extLst>
          </p:cNvPr>
          <p:cNvSpPr txBox="1"/>
          <p:nvPr/>
        </p:nvSpPr>
        <p:spPr>
          <a:xfrm>
            <a:off x="2528647" y="3462193"/>
            <a:ext cx="3961792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1 500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individer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marL="0" marR="0" lvl="0" indent="0" algn="l" defTabSz="609539" rtl="0" eaLnBrk="1" fontAlgn="auto" latinLnBrk="0" hangingPunct="1">
              <a:lnSpc>
                <a:spcPts val="2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(1 200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män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och 300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kvinnor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D6B7803F-DA77-1DB7-A356-E2191A94DB07}"/>
              </a:ext>
            </a:extLst>
          </p:cNvPr>
          <p:cNvSpPr txBox="1"/>
          <p:nvPr/>
        </p:nvSpPr>
        <p:spPr>
          <a:xfrm>
            <a:off x="3364017" y="160645"/>
            <a:ext cx="5492552" cy="620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Kvantitativa</a:t>
            </a:r>
            <a:r>
              <a:rPr kumimoji="0" lang="en-US" sz="3787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3787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mål</a:t>
            </a:r>
            <a:endParaRPr kumimoji="0" lang="en-US" sz="3787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E01AC57-ACF7-7A93-17B8-5DB90C0D3E07}"/>
              </a:ext>
            </a:extLst>
          </p:cNvPr>
          <p:cNvSpPr txBox="1"/>
          <p:nvPr/>
        </p:nvSpPr>
        <p:spPr>
          <a:xfrm>
            <a:off x="760600" y="1042748"/>
            <a:ext cx="10670799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39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projektet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vi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ett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antal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kvantitativa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mål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ett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urval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nedan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som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både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syftar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till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företagen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och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individernas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förflytttning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men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även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partnerskapets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utveckling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och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förflyttning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2DC0346C-AC6D-8B49-B17C-2700042DB5B9}"/>
              </a:ext>
            </a:extLst>
          </p:cNvPr>
          <p:cNvSpPr/>
          <p:nvPr/>
        </p:nvSpPr>
        <p:spPr>
          <a:xfrm flipV="1">
            <a:off x="6607965" y="3031620"/>
            <a:ext cx="26917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92C7C002-2E7D-CC6F-0F42-668E31B26C1D}"/>
              </a:ext>
            </a:extLst>
          </p:cNvPr>
          <p:cNvSpPr txBox="1"/>
          <p:nvPr/>
        </p:nvSpPr>
        <p:spPr>
          <a:xfrm>
            <a:off x="7010469" y="2856386"/>
            <a:ext cx="3715443" cy="11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ts val="29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100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genomförda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strategiska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analyser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(IF Metall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deltagit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vid 50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tillfällen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6E78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)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36E78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40" name="Bildobjekt 39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E719A07F-1E0D-E753-41B1-F4BBD058F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01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A6EA2015-5DAA-10C2-06C0-1E67CF81DD4D}"/>
              </a:ext>
            </a:extLst>
          </p:cNvPr>
          <p:cNvSpPr/>
          <p:nvPr/>
        </p:nvSpPr>
        <p:spPr>
          <a:xfrm>
            <a:off x="1890172" y="1170590"/>
            <a:ext cx="4051108" cy="2292159"/>
          </a:xfrm>
          <a:custGeom>
            <a:avLst/>
            <a:gdLst/>
            <a:ahLst/>
            <a:cxnLst/>
            <a:rect l="l" t="t" r="r" b="b"/>
            <a:pathLst>
              <a:path w="4051108" h="2471176">
                <a:moveTo>
                  <a:pt x="0" y="0"/>
                </a:moveTo>
                <a:lnTo>
                  <a:pt x="4051108" y="0"/>
                </a:lnTo>
                <a:lnTo>
                  <a:pt x="4051108" y="2471176"/>
                </a:lnTo>
                <a:lnTo>
                  <a:pt x="0" y="247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1583A54A-08B5-2814-44FD-CC4EA4A8E880}"/>
              </a:ext>
            </a:extLst>
          </p:cNvPr>
          <p:cNvGrpSpPr/>
          <p:nvPr/>
        </p:nvGrpSpPr>
        <p:grpSpPr>
          <a:xfrm>
            <a:off x="1890173" y="1169359"/>
            <a:ext cx="8411654" cy="4519282"/>
            <a:chOff x="392377" y="825483"/>
            <a:chExt cx="9073472" cy="48748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16E4DAB-2BD5-AC84-8B8B-5C3C294AAD57}"/>
                </a:ext>
              </a:extLst>
            </p:cNvPr>
            <p:cNvSpPr/>
            <p:nvPr/>
          </p:nvSpPr>
          <p:spPr>
            <a:xfrm>
              <a:off x="5414741" y="825483"/>
              <a:ext cx="4051108" cy="2471177"/>
            </a:xfrm>
            <a:custGeom>
              <a:avLst/>
              <a:gdLst/>
              <a:ahLst/>
              <a:cxnLst/>
              <a:rect l="l" t="t" r="r" b="b"/>
              <a:pathLst>
                <a:path w="4051108" h="2471176">
                  <a:moveTo>
                    <a:pt x="0" y="0"/>
                  </a:moveTo>
                  <a:lnTo>
                    <a:pt x="4051108" y="0"/>
                  </a:lnTo>
                  <a:lnTo>
                    <a:pt x="4051108" y="2471176"/>
                  </a:lnTo>
                  <a:lnTo>
                    <a:pt x="0" y="247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DD5F507-254F-3214-64E5-E5A37D6140A1}"/>
                </a:ext>
              </a:extLst>
            </p:cNvPr>
            <p:cNvSpPr/>
            <p:nvPr/>
          </p:nvSpPr>
          <p:spPr>
            <a:xfrm>
              <a:off x="5576651" y="1168140"/>
              <a:ext cx="665008" cy="665008"/>
            </a:xfrm>
            <a:custGeom>
              <a:avLst/>
              <a:gdLst/>
              <a:ahLst/>
              <a:cxnLst/>
              <a:rect l="l" t="t" r="r" b="b"/>
              <a:pathLst>
                <a:path w="665008" h="665008">
                  <a:moveTo>
                    <a:pt x="0" y="0"/>
                  </a:moveTo>
                  <a:lnTo>
                    <a:pt x="665007" y="0"/>
                  </a:lnTo>
                  <a:lnTo>
                    <a:pt x="665007" y="665007"/>
                  </a:lnTo>
                  <a:lnTo>
                    <a:pt x="0" y="665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A0AE071-8136-097A-50D1-3E8B8A185C9F}"/>
                </a:ext>
              </a:extLst>
            </p:cNvPr>
            <p:cNvSpPr/>
            <p:nvPr/>
          </p:nvSpPr>
          <p:spPr>
            <a:xfrm>
              <a:off x="753217" y="1168140"/>
              <a:ext cx="584784" cy="584784"/>
            </a:xfrm>
            <a:custGeom>
              <a:avLst/>
              <a:gdLst/>
              <a:ahLst/>
              <a:cxnLst/>
              <a:rect l="l" t="t" r="r" b="b"/>
              <a:pathLst>
                <a:path w="584784" h="584784">
                  <a:moveTo>
                    <a:pt x="0" y="0"/>
                  </a:moveTo>
                  <a:lnTo>
                    <a:pt x="584784" y="0"/>
                  </a:lnTo>
                  <a:lnTo>
                    <a:pt x="584784" y="584784"/>
                  </a:lnTo>
                  <a:lnTo>
                    <a:pt x="0" y="584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F8DBFD2-D672-9478-5422-2069E0A9013C}"/>
                </a:ext>
              </a:extLst>
            </p:cNvPr>
            <p:cNvSpPr/>
            <p:nvPr/>
          </p:nvSpPr>
          <p:spPr>
            <a:xfrm>
              <a:off x="392377" y="3229162"/>
              <a:ext cx="4369843" cy="2471176"/>
            </a:xfrm>
            <a:custGeom>
              <a:avLst/>
              <a:gdLst/>
              <a:ahLst/>
              <a:cxnLst/>
              <a:rect l="l" t="t" r="r" b="b"/>
              <a:pathLst>
                <a:path w="4051108" h="2471176">
                  <a:moveTo>
                    <a:pt x="0" y="0"/>
                  </a:moveTo>
                  <a:lnTo>
                    <a:pt x="4051108" y="0"/>
                  </a:lnTo>
                  <a:lnTo>
                    <a:pt x="4051108" y="2471176"/>
                  </a:lnTo>
                  <a:lnTo>
                    <a:pt x="0" y="247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AD6A2F0-9ECC-D1BB-6503-22E8EE931B21}"/>
                </a:ext>
              </a:extLst>
            </p:cNvPr>
            <p:cNvSpPr/>
            <p:nvPr/>
          </p:nvSpPr>
          <p:spPr>
            <a:xfrm>
              <a:off x="753217" y="3640964"/>
              <a:ext cx="559579" cy="645978"/>
            </a:xfrm>
            <a:custGeom>
              <a:avLst/>
              <a:gdLst/>
              <a:ahLst/>
              <a:cxnLst/>
              <a:rect l="l" t="t" r="r" b="b"/>
              <a:pathLst>
                <a:path w="559579" h="645978">
                  <a:moveTo>
                    <a:pt x="0" y="0"/>
                  </a:moveTo>
                  <a:lnTo>
                    <a:pt x="559578" y="0"/>
                  </a:lnTo>
                  <a:lnTo>
                    <a:pt x="559578" y="645978"/>
                  </a:lnTo>
                  <a:lnTo>
                    <a:pt x="0" y="645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C4C94C8-9C77-0D0A-6264-3791EF4A8DEF}"/>
                </a:ext>
              </a:extLst>
            </p:cNvPr>
            <p:cNvSpPr/>
            <p:nvPr/>
          </p:nvSpPr>
          <p:spPr>
            <a:xfrm>
              <a:off x="5414741" y="3227834"/>
              <a:ext cx="4051108" cy="2472504"/>
            </a:xfrm>
            <a:custGeom>
              <a:avLst/>
              <a:gdLst/>
              <a:ahLst/>
              <a:cxnLst/>
              <a:rect l="l" t="t" r="r" b="b"/>
              <a:pathLst>
                <a:path w="4051108" h="2471176">
                  <a:moveTo>
                    <a:pt x="0" y="0"/>
                  </a:moveTo>
                  <a:lnTo>
                    <a:pt x="4051108" y="0"/>
                  </a:lnTo>
                  <a:lnTo>
                    <a:pt x="4051108" y="2471175"/>
                  </a:lnTo>
                  <a:lnTo>
                    <a:pt x="0" y="2471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13CF3AD-AE1F-FF8E-703D-EE3353DD9DC6}"/>
                </a:ext>
              </a:extLst>
            </p:cNvPr>
            <p:cNvSpPr/>
            <p:nvPr/>
          </p:nvSpPr>
          <p:spPr>
            <a:xfrm>
              <a:off x="5635527" y="3692192"/>
              <a:ext cx="606131" cy="503846"/>
            </a:xfrm>
            <a:custGeom>
              <a:avLst/>
              <a:gdLst/>
              <a:ahLst/>
              <a:cxnLst/>
              <a:rect l="l" t="t" r="r" b="b"/>
              <a:pathLst>
                <a:path w="606131" h="503846">
                  <a:moveTo>
                    <a:pt x="0" y="0"/>
                  </a:moveTo>
                  <a:lnTo>
                    <a:pt x="606131" y="0"/>
                  </a:lnTo>
                  <a:lnTo>
                    <a:pt x="606131" y="503846"/>
                  </a:lnTo>
                  <a:lnTo>
                    <a:pt x="0" y="503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8D6A0153-FC89-70B9-8E93-C61E6B4EB29F}"/>
                </a:ext>
              </a:extLst>
            </p:cNvPr>
            <p:cNvSpPr txBox="1"/>
            <p:nvPr/>
          </p:nvSpPr>
          <p:spPr>
            <a:xfrm>
              <a:off x="787090" y="1709322"/>
              <a:ext cx="517039" cy="115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13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DECAA76B-D0A8-9876-8DC8-5CC1BE1762C7}"/>
                </a:ext>
              </a:extLst>
            </p:cNvPr>
            <p:cNvSpPr txBox="1"/>
            <p:nvPr/>
          </p:nvSpPr>
          <p:spPr>
            <a:xfrm>
              <a:off x="1455615" y="1129927"/>
              <a:ext cx="3143219" cy="5533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Analys av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affär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ts val="20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hållbarhet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&amp;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kompetenser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48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026D67F9-A141-E8D3-782E-32092A5F523C}"/>
                </a:ext>
              </a:extLst>
            </p:cNvPr>
            <p:cNvSpPr txBox="1"/>
            <p:nvPr/>
          </p:nvSpPr>
          <p:spPr>
            <a:xfrm>
              <a:off x="1455615" y="2015696"/>
              <a:ext cx="2896634" cy="66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Kartläggning av företagets behov av kompetensförstärkningar i Mind the Gap.  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9C0185E-CB36-0B34-64D6-AFF30EE5809B}"/>
                </a:ext>
              </a:extLst>
            </p:cNvPr>
            <p:cNvSpPr txBox="1"/>
            <p:nvPr/>
          </p:nvSpPr>
          <p:spPr>
            <a:xfrm>
              <a:off x="6403568" y="1116592"/>
              <a:ext cx="2855142" cy="5533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 </a:t>
              </a: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matchar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&amp; </a:t>
              </a: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beställer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utbildningarna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450FA-BC49-6F25-C7C1-AF61AE20DA00}"/>
                </a:ext>
              </a:extLst>
            </p:cNvPr>
            <p:cNvSpPr txBox="1"/>
            <p:nvPr/>
          </p:nvSpPr>
          <p:spPr>
            <a:xfrm>
              <a:off x="5651434" y="1709322"/>
              <a:ext cx="590223" cy="115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13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F292CB-9B07-EBD7-923E-FB5272F9B156}"/>
                </a:ext>
              </a:extLst>
            </p:cNvPr>
            <p:cNvSpPr txBox="1"/>
            <p:nvPr/>
          </p:nvSpPr>
          <p:spPr>
            <a:xfrm>
              <a:off x="1446026" y="3602772"/>
              <a:ext cx="3005299" cy="553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Företaget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rustas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med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nya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kompetenser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48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E4EFE4-24B3-8842-090E-C753DCD80989}"/>
                </a:ext>
              </a:extLst>
            </p:cNvPr>
            <p:cNvSpPr txBox="1"/>
            <p:nvPr/>
          </p:nvSpPr>
          <p:spPr>
            <a:xfrm>
              <a:off x="1446026" y="4476860"/>
              <a:ext cx="2896634" cy="66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Utbildningar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stärker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medarbetarnas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kompetenser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bidrar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till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livslångt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lärande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CD2FC7-65DC-FA82-F6B0-096C0C9508B7}"/>
                </a:ext>
              </a:extLst>
            </p:cNvPr>
            <p:cNvSpPr txBox="1"/>
            <p:nvPr/>
          </p:nvSpPr>
          <p:spPr>
            <a:xfrm>
              <a:off x="735390" y="4184274"/>
              <a:ext cx="590223" cy="115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13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11E1F8-70C1-9587-C6FE-0E9A2AA57F4B}"/>
                </a:ext>
              </a:extLst>
            </p:cNvPr>
            <p:cNvSpPr txBox="1"/>
            <p:nvPr/>
          </p:nvSpPr>
          <p:spPr>
            <a:xfrm>
              <a:off x="6327057" y="3602772"/>
              <a:ext cx="2899012" cy="553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8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Nya </a:t>
              </a:r>
              <a:r>
                <a:rPr kumimoji="0" lang="en-US" sz="1668" b="1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kunskaper</a:t>
              </a:r>
              <a:r>
                <a:rPr kumimoji="0" lang="en-US" sz="1668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68" b="1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skapar</a:t>
              </a:r>
              <a:r>
                <a:rPr kumimoji="0" lang="en-US" sz="1668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68" b="1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värde</a:t>
              </a:r>
              <a:r>
                <a:rPr kumimoji="0" lang="en-US" sz="1668" b="1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för </a:t>
              </a:r>
              <a:r>
                <a:rPr kumimoji="0" lang="en-US" sz="1668" b="1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företaget</a:t>
              </a:r>
              <a:endParaRPr kumimoji="0" lang="en-US" sz="1668" b="1" i="0" u="none" strike="noStrike" kern="1200" cap="none" spc="0" normalizeH="0" baseline="0" noProof="0">
                <a:ln>
                  <a:noFill/>
                </a:ln>
                <a:solidFill>
                  <a:srgbClr val="4248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D33933-2097-6CCC-0189-63C16C4A69D8}"/>
                </a:ext>
              </a:extLst>
            </p:cNvPr>
            <p:cNvSpPr txBox="1"/>
            <p:nvPr/>
          </p:nvSpPr>
          <p:spPr>
            <a:xfrm>
              <a:off x="6362077" y="4400525"/>
              <a:ext cx="2896634" cy="885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5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Ledningsgruppen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och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medarbetarna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står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nu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bättre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rustade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skapa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värde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den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gröna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omställningen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248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B954-B3A1-FA3B-0B7A-6049666BDA85}"/>
                </a:ext>
              </a:extLst>
            </p:cNvPr>
            <p:cNvSpPr txBox="1"/>
            <p:nvPr/>
          </p:nvSpPr>
          <p:spPr>
            <a:xfrm>
              <a:off x="5651434" y="4184274"/>
              <a:ext cx="590223" cy="115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13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Work Sans" pitchFamily="2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3" name="TextBox 12">
            <a:extLst>
              <a:ext uri="{FF2B5EF4-FFF2-40B4-BE49-F238E27FC236}">
                <a16:creationId xmlns:a16="http://schemas.microsoft.com/office/drawing/2014/main" id="{3428ED23-8D39-C454-409B-B2C02550E149}"/>
              </a:ext>
            </a:extLst>
          </p:cNvPr>
          <p:cNvSpPr txBox="1"/>
          <p:nvPr/>
        </p:nvSpPr>
        <p:spPr>
          <a:xfrm>
            <a:off x="7462908" y="2272116"/>
            <a:ext cx="268535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5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4248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upphandlar utbildningar som 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4248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4248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så långt som möjligt – matchar företagets behov. </a:t>
            </a:r>
          </a:p>
        </p:txBody>
      </p:sp>
      <p:pic>
        <p:nvPicPr>
          <p:cNvPr id="25" name="Bildobjekt 24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5AE4D71F-A9D9-817B-CBA1-F30588FB11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4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C0F4221A-C5A1-2B7E-7846-3395A43C31F2}"/>
              </a:ext>
            </a:extLst>
          </p:cNvPr>
          <p:cNvGrpSpPr/>
          <p:nvPr/>
        </p:nvGrpSpPr>
        <p:grpSpPr>
          <a:xfrm>
            <a:off x="1670971" y="1053096"/>
            <a:ext cx="3803772" cy="3717019"/>
            <a:chOff x="352405" y="465606"/>
            <a:chExt cx="5248485" cy="5128783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2FD873AD-4FAE-5A2B-6BD0-D6D60BEEF298}"/>
                </a:ext>
              </a:extLst>
            </p:cNvPr>
            <p:cNvGrpSpPr/>
            <p:nvPr/>
          </p:nvGrpSpPr>
          <p:grpSpPr>
            <a:xfrm>
              <a:off x="352405" y="465606"/>
              <a:ext cx="5248485" cy="5128783"/>
              <a:chOff x="6450824" y="351382"/>
              <a:chExt cx="5248485" cy="5128783"/>
            </a:xfrm>
          </p:grpSpPr>
          <p:sp>
            <p:nvSpPr>
              <p:cNvPr id="7" name="Oval 88">
                <a:extLst>
                  <a:ext uri="{FF2B5EF4-FFF2-40B4-BE49-F238E27FC236}">
                    <a16:creationId xmlns:a16="http://schemas.microsoft.com/office/drawing/2014/main" id="{FD9ED066-2E2D-4250-9D66-C92C64A48B86}"/>
                  </a:ext>
                </a:extLst>
              </p:cNvPr>
              <p:cNvSpPr/>
              <p:nvPr/>
            </p:nvSpPr>
            <p:spPr>
              <a:xfrm>
                <a:off x="6744777" y="527002"/>
                <a:ext cx="4760258" cy="4760258"/>
              </a:xfrm>
              <a:prstGeom prst="ellipse">
                <a:avLst/>
              </a:prstGeom>
              <a:noFill/>
              <a:ln w="1905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2DB178E8-00D7-6347-4F96-3653B021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5367" y="1498268"/>
                <a:ext cx="1439013" cy="2835011"/>
              </a:xfrm>
              <a:custGeom>
                <a:avLst/>
                <a:gdLst>
                  <a:gd name="T0" fmla="*/ 4538 w 6256"/>
                  <a:gd name="T1" fmla="*/ 0 h 12325"/>
                  <a:gd name="T2" fmla="*/ 4450 w 6256"/>
                  <a:gd name="T3" fmla="*/ 480 h 12325"/>
                  <a:gd name="T4" fmla="*/ 4396 w 6256"/>
                  <a:gd name="T5" fmla="*/ 973 h 12325"/>
                  <a:gd name="T6" fmla="*/ 4376 w 6256"/>
                  <a:gd name="T7" fmla="*/ 1473 h 12325"/>
                  <a:gd name="T8" fmla="*/ 4396 w 6256"/>
                  <a:gd name="T9" fmla="*/ 2014 h 12325"/>
                  <a:gd name="T10" fmla="*/ 4457 w 6256"/>
                  <a:gd name="T11" fmla="*/ 2541 h 12325"/>
                  <a:gd name="T12" fmla="*/ 4565 w 6256"/>
                  <a:gd name="T13" fmla="*/ 3054 h 12325"/>
                  <a:gd name="T14" fmla="*/ 4700 w 6256"/>
                  <a:gd name="T15" fmla="*/ 3554 h 12325"/>
                  <a:gd name="T16" fmla="*/ 4876 w 6256"/>
                  <a:gd name="T17" fmla="*/ 4041 h 12325"/>
                  <a:gd name="T18" fmla="*/ 5093 w 6256"/>
                  <a:gd name="T19" fmla="*/ 4507 h 12325"/>
                  <a:gd name="T20" fmla="*/ 5336 w 6256"/>
                  <a:gd name="T21" fmla="*/ 4953 h 12325"/>
                  <a:gd name="T22" fmla="*/ 5613 w 6256"/>
                  <a:gd name="T23" fmla="*/ 5379 h 12325"/>
                  <a:gd name="T24" fmla="*/ 5918 w 6256"/>
                  <a:gd name="T25" fmla="*/ 5784 h 12325"/>
                  <a:gd name="T26" fmla="*/ 6256 w 6256"/>
                  <a:gd name="T27" fmla="*/ 6163 h 12325"/>
                  <a:gd name="T28" fmla="*/ 5918 w 6256"/>
                  <a:gd name="T29" fmla="*/ 6541 h 12325"/>
                  <a:gd name="T30" fmla="*/ 5613 w 6256"/>
                  <a:gd name="T31" fmla="*/ 6946 h 12325"/>
                  <a:gd name="T32" fmla="*/ 5336 w 6256"/>
                  <a:gd name="T33" fmla="*/ 7372 h 12325"/>
                  <a:gd name="T34" fmla="*/ 5093 w 6256"/>
                  <a:gd name="T35" fmla="*/ 7818 h 12325"/>
                  <a:gd name="T36" fmla="*/ 4876 w 6256"/>
                  <a:gd name="T37" fmla="*/ 8284 h 12325"/>
                  <a:gd name="T38" fmla="*/ 4700 w 6256"/>
                  <a:gd name="T39" fmla="*/ 8771 h 12325"/>
                  <a:gd name="T40" fmla="*/ 4565 w 6256"/>
                  <a:gd name="T41" fmla="*/ 9271 h 12325"/>
                  <a:gd name="T42" fmla="*/ 4457 w 6256"/>
                  <a:gd name="T43" fmla="*/ 9784 h 12325"/>
                  <a:gd name="T44" fmla="*/ 4396 w 6256"/>
                  <a:gd name="T45" fmla="*/ 10311 h 12325"/>
                  <a:gd name="T46" fmla="*/ 4376 w 6256"/>
                  <a:gd name="T47" fmla="*/ 10852 h 12325"/>
                  <a:gd name="T48" fmla="*/ 4396 w 6256"/>
                  <a:gd name="T49" fmla="*/ 11352 h 12325"/>
                  <a:gd name="T50" fmla="*/ 4450 w 6256"/>
                  <a:gd name="T51" fmla="*/ 11845 h 12325"/>
                  <a:gd name="T52" fmla="*/ 4538 w 6256"/>
                  <a:gd name="T53" fmla="*/ 12325 h 12325"/>
                  <a:gd name="T54" fmla="*/ 4085 w 6256"/>
                  <a:gd name="T55" fmla="*/ 12162 h 12325"/>
                  <a:gd name="T56" fmla="*/ 3645 w 6256"/>
                  <a:gd name="T57" fmla="*/ 11973 h 12325"/>
                  <a:gd name="T58" fmla="*/ 3219 w 6256"/>
                  <a:gd name="T59" fmla="*/ 11744 h 12325"/>
                  <a:gd name="T60" fmla="*/ 2820 w 6256"/>
                  <a:gd name="T61" fmla="*/ 11494 h 12325"/>
                  <a:gd name="T62" fmla="*/ 2435 w 6256"/>
                  <a:gd name="T63" fmla="*/ 11210 h 12325"/>
                  <a:gd name="T64" fmla="*/ 2076 w 6256"/>
                  <a:gd name="T65" fmla="*/ 10899 h 12325"/>
                  <a:gd name="T66" fmla="*/ 1738 w 6256"/>
                  <a:gd name="T67" fmla="*/ 10568 h 12325"/>
                  <a:gd name="T68" fmla="*/ 1434 w 6256"/>
                  <a:gd name="T69" fmla="*/ 10210 h 12325"/>
                  <a:gd name="T70" fmla="*/ 1150 w 6256"/>
                  <a:gd name="T71" fmla="*/ 9825 h 12325"/>
                  <a:gd name="T72" fmla="*/ 893 w 6256"/>
                  <a:gd name="T73" fmla="*/ 9426 h 12325"/>
                  <a:gd name="T74" fmla="*/ 663 w 6256"/>
                  <a:gd name="T75" fmla="*/ 9007 h 12325"/>
                  <a:gd name="T76" fmla="*/ 467 w 6256"/>
                  <a:gd name="T77" fmla="*/ 8568 h 12325"/>
                  <a:gd name="T78" fmla="*/ 305 w 6256"/>
                  <a:gd name="T79" fmla="*/ 8115 h 12325"/>
                  <a:gd name="T80" fmla="*/ 176 w 6256"/>
                  <a:gd name="T81" fmla="*/ 7642 h 12325"/>
                  <a:gd name="T82" fmla="*/ 81 w 6256"/>
                  <a:gd name="T83" fmla="*/ 7162 h 12325"/>
                  <a:gd name="T84" fmla="*/ 21 w 6256"/>
                  <a:gd name="T85" fmla="*/ 6669 h 12325"/>
                  <a:gd name="T86" fmla="*/ 0 w 6256"/>
                  <a:gd name="T87" fmla="*/ 6163 h 12325"/>
                  <a:gd name="T88" fmla="*/ 21 w 6256"/>
                  <a:gd name="T89" fmla="*/ 5656 h 12325"/>
                  <a:gd name="T90" fmla="*/ 81 w 6256"/>
                  <a:gd name="T91" fmla="*/ 5163 h 12325"/>
                  <a:gd name="T92" fmla="*/ 176 w 6256"/>
                  <a:gd name="T93" fmla="*/ 4683 h 12325"/>
                  <a:gd name="T94" fmla="*/ 305 w 6256"/>
                  <a:gd name="T95" fmla="*/ 4210 h 12325"/>
                  <a:gd name="T96" fmla="*/ 467 w 6256"/>
                  <a:gd name="T97" fmla="*/ 3757 h 12325"/>
                  <a:gd name="T98" fmla="*/ 663 w 6256"/>
                  <a:gd name="T99" fmla="*/ 3318 h 12325"/>
                  <a:gd name="T100" fmla="*/ 893 w 6256"/>
                  <a:gd name="T101" fmla="*/ 2899 h 12325"/>
                  <a:gd name="T102" fmla="*/ 1150 w 6256"/>
                  <a:gd name="T103" fmla="*/ 2500 h 12325"/>
                  <a:gd name="T104" fmla="*/ 1434 w 6256"/>
                  <a:gd name="T105" fmla="*/ 2115 h 12325"/>
                  <a:gd name="T106" fmla="*/ 1738 w 6256"/>
                  <a:gd name="T107" fmla="*/ 1757 h 12325"/>
                  <a:gd name="T108" fmla="*/ 2076 w 6256"/>
                  <a:gd name="T109" fmla="*/ 1426 h 12325"/>
                  <a:gd name="T110" fmla="*/ 2435 w 6256"/>
                  <a:gd name="T111" fmla="*/ 1115 h 12325"/>
                  <a:gd name="T112" fmla="*/ 2820 w 6256"/>
                  <a:gd name="T113" fmla="*/ 831 h 12325"/>
                  <a:gd name="T114" fmla="*/ 3219 w 6256"/>
                  <a:gd name="T115" fmla="*/ 581 h 12325"/>
                  <a:gd name="T116" fmla="*/ 3645 w 6256"/>
                  <a:gd name="T117" fmla="*/ 352 h 12325"/>
                  <a:gd name="T118" fmla="*/ 4085 w 6256"/>
                  <a:gd name="T119" fmla="*/ 163 h 12325"/>
                  <a:gd name="T120" fmla="*/ 4538 w 6256"/>
                  <a:gd name="T121" fmla="*/ 0 h 12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56" h="12325">
                    <a:moveTo>
                      <a:pt x="4538" y="0"/>
                    </a:moveTo>
                    <a:lnTo>
                      <a:pt x="4450" y="480"/>
                    </a:lnTo>
                    <a:lnTo>
                      <a:pt x="4396" y="973"/>
                    </a:lnTo>
                    <a:lnTo>
                      <a:pt x="4376" y="1473"/>
                    </a:lnTo>
                    <a:lnTo>
                      <a:pt x="4396" y="2014"/>
                    </a:lnTo>
                    <a:lnTo>
                      <a:pt x="4457" y="2541"/>
                    </a:lnTo>
                    <a:lnTo>
                      <a:pt x="4565" y="3054"/>
                    </a:lnTo>
                    <a:lnTo>
                      <a:pt x="4700" y="3554"/>
                    </a:lnTo>
                    <a:lnTo>
                      <a:pt x="4876" y="4041"/>
                    </a:lnTo>
                    <a:lnTo>
                      <a:pt x="5093" y="4507"/>
                    </a:lnTo>
                    <a:lnTo>
                      <a:pt x="5336" y="4953"/>
                    </a:lnTo>
                    <a:lnTo>
                      <a:pt x="5613" y="5379"/>
                    </a:lnTo>
                    <a:lnTo>
                      <a:pt x="5918" y="5784"/>
                    </a:lnTo>
                    <a:lnTo>
                      <a:pt x="6256" y="6163"/>
                    </a:lnTo>
                    <a:lnTo>
                      <a:pt x="5918" y="6541"/>
                    </a:lnTo>
                    <a:lnTo>
                      <a:pt x="5613" y="6946"/>
                    </a:lnTo>
                    <a:lnTo>
                      <a:pt x="5336" y="7372"/>
                    </a:lnTo>
                    <a:lnTo>
                      <a:pt x="5093" y="7818"/>
                    </a:lnTo>
                    <a:lnTo>
                      <a:pt x="4876" y="8284"/>
                    </a:lnTo>
                    <a:lnTo>
                      <a:pt x="4700" y="8771"/>
                    </a:lnTo>
                    <a:lnTo>
                      <a:pt x="4565" y="9271"/>
                    </a:lnTo>
                    <a:lnTo>
                      <a:pt x="4457" y="9784"/>
                    </a:lnTo>
                    <a:lnTo>
                      <a:pt x="4396" y="10311"/>
                    </a:lnTo>
                    <a:lnTo>
                      <a:pt x="4376" y="10852"/>
                    </a:lnTo>
                    <a:lnTo>
                      <a:pt x="4396" y="11352"/>
                    </a:lnTo>
                    <a:lnTo>
                      <a:pt x="4450" y="11845"/>
                    </a:lnTo>
                    <a:lnTo>
                      <a:pt x="4538" y="12325"/>
                    </a:lnTo>
                    <a:lnTo>
                      <a:pt x="4085" y="12162"/>
                    </a:lnTo>
                    <a:lnTo>
                      <a:pt x="3645" y="11973"/>
                    </a:lnTo>
                    <a:lnTo>
                      <a:pt x="3219" y="11744"/>
                    </a:lnTo>
                    <a:lnTo>
                      <a:pt x="2820" y="11494"/>
                    </a:lnTo>
                    <a:lnTo>
                      <a:pt x="2435" y="11210"/>
                    </a:lnTo>
                    <a:lnTo>
                      <a:pt x="2076" y="10899"/>
                    </a:lnTo>
                    <a:lnTo>
                      <a:pt x="1738" y="10568"/>
                    </a:lnTo>
                    <a:lnTo>
                      <a:pt x="1434" y="10210"/>
                    </a:lnTo>
                    <a:lnTo>
                      <a:pt x="1150" y="9825"/>
                    </a:lnTo>
                    <a:lnTo>
                      <a:pt x="893" y="9426"/>
                    </a:lnTo>
                    <a:lnTo>
                      <a:pt x="663" y="9007"/>
                    </a:lnTo>
                    <a:lnTo>
                      <a:pt x="467" y="8568"/>
                    </a:lnTo>
                    <a:lnTo>
                      <a:pt x="305" y="8115"/>
                    </a:lnTo>
                    <a:lnTo>
                      <a:pt x="176" y="7642"/>
                    </a:lnTo>
                    <a:lnTo>
                      <a:pt x="81" y="7162"/>
                    </a:lnTo>
                    <a:lnTo>
                      <a:pt x="21" y="6669"/>
                    </a:lnTo>
                    <a:lnTo>
                      <a:pt x="0" y="6163"/>
                    </a:lnTo>
                    <a:lnTo>
                      <a:pt x="21" y="5656"/>
                    </a:lnTo>
                    <a:lnTo>
                      <a:pt x="81" y="5163"/>
                    </a:lnTo>
                    <a:lnTo>
                      <a:pt x="176" y="4683"/>
                    </a:lnTo>
                    <a:lnTo>
                      <a:pt x="305" y="4210"/>
                    </a:lnTo>
                    <a:lnTo>
                      <a:pt x="467" y="3757"/>
                    </a:lnTo>
                    <a:lnTo>
                      <a:pt x="663" y="3318"/>
                    </a:lnTo>
                    <a:lnTo>
                      <a:pt x="893" y="2899"/>
                    </a:lnTo>
                    <a:lnTo>
                      <a:pt x="1150" y="2500"/>
                    </a:lnTo>
                    <a:lnTo>
                      <a:pt x="1434" y="2115"/>
                    </a:lnTo>
                    <a:lnTo>
                      <a:pt x="1738" y="1757"/>
                    </a:lnTo>
                    <a:lnTo>
                      <a:pt x="2076" y="1426"/>
                    </a:lnTo>
                    <a:lnTo>
                      <a:pt x="2435" y="1115"/>
                    </a:lnTo>
                    <a:lnTo>
                      <a:pt x="2820" y="831"/>
                    </a:lnTo>
                    <a:lnTo>
                      <a:pt x="3219" y="581"/>
                    </a:lnTo>
                    <a:lnTo>
                      <a:pt x="3645" y="352"/>
                    </a:lnTo>
                    <a:lnTo>
                      <a:pt x="4085" y="163"/>
                    </a:lnTo>
                    <a:lnTo>
                      <a:pt x="4538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FF575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C80A6AAC-6907-79B1-E7A5-5F067C470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4059554"/>
                <a:ext cx="2832712" cy="1420611"/>
              </a:xfrm>
              <a:custGeom>
                <a:avLst/>
                <a:gdLst>
                  <a:gd name="T0" fmla="*/ 6073 w 12315"/>
                  <a:gd name="T1" fmla="*/ 0 h 6176"/>
                  <a:gd name="T2" fmla="*/ 6459 w 12315"/>
                  <a:gd name="T3" fmla="*/ 325 h 6176"/>
                  <a:gd name="T4" fmla="*/ 6858 w 12315"/>
                  <a:gd name="T5" fmla="*/ 629 h 6176"/>
                  <a:gd name="T6" fmla="*/ 7284 w 12315"/>
                  <a:gd name="T7" fmla="*/ 899 h 6176"/>
                  <a:gd name="T8" fmla="*/ 7730 w 12315"/>
                  <a:gd name="T9" fmla="*/ 1142 h 6176"/>
                  <a:gd name="T10" fmla="*/ 8190 w 12315"/>
                  <a:gd name="T11" fmla="*/ 1345 h 6176"/>
                  <a:gd name="T12" fmla="*/ 8670 w 12315"/>
                  <a:gd name="T13" fmla="*/ 1521 h 6176"/>
                  <a:gd name="T14" fmla="*/ 9171 w 12315"/>
                  <a:gd name="T15" fmla="*/ 1663 h 6176"/>
                  <a:gd name="T16" fmla="*/ 9678 w 12315"/>
                  <a:gd name="T17" fmla="*/ 1757 h 6176"/>
                  <a:gd name="T18" fmla="*/ 10205 w 12315"/>
                  <a:gd name="T19" fmla="*/ 1818 h 6176"/>
                  <a:gd name="T20" fmla="*/ 10740 w 12315"/>
                  <a:gd name="T21" fmla="*/ 1838 h 6176"/>
                  <a:gd name="T22" fmla="*/ 11281 w 12315"/>
                  <a:gd name="T23" fmla="*/ 1818 h 6176"/>
                  <a:gd name="T24" fmla="*/ 11801 w 12315"/>
                  <a:gd name="T25" fmla="*/ 1757 h 6176"/>
                  <a:gd name="T26" fmla="*/ 12315 w 12315"/>
                  <a:gd name="T27" fmla="*/ 1656 h 6176"/>
                  <a:gd name="T28" fmla="*/ 12153 w 12315"/>
                  <a:gd name="T29" fmla="*/ 2108 h 6176"/>
                  <a:gd name="T30" fmla="*/ 11957 w 12315"/>
                  <a:gd name="T31" fmla="*/ 2548 h 6176"/>
                  <a:gd name="T32" fmla="*/ 11734 w 12315"/>
                  <a:gd name="T33" fmla="*/ 2967 h 6176"/>
                  <a:gd name="T34" fmla="*/ 11477 w 12315"/>
                  <a:gd name="T35" fmla="*/ 3372 h 6176"/>
                  <a:gd name="T36" fmla="*/ 11200 w 12315"/>
                  <a:gd name="T37" fmla="*/ 3750 h 6176"/>
                  <a:gd name="T38" fmla="*/ 10889 w 12315"/>
                  <a:gd name="T39" fmla="*/ 4108 h 6176"/>
                  <a:gd name="T40" fmla="*/ 10550 w 12315"/>
                  <a:gd name="T41" fmla="*/ 4446 h 6176"/>
                  <a:gd name="T42" fmla="*/ 10192 w 12315"/>
                  <a:gd name="T43" fmla="*/ 4750 h 6176"/>
                  <a:gd name="T44" fmla="*/ 9813 w 12315"/>
                  <a:gd name="T45" fmla="*/ 5034 h 6176"/>
                  <a:gd name="T46" fmla="*/ 9414 w 12315"/>
                  <a:gd name="T47" fmla="*/ 5291 h 6176"/>
                  <a:gd name="T48" fmla="*/ 8995 w 12315"/>
                  <a:gd name="T49" fmla="*/ 5521 h 6176"/>
                  <a:gd name="T50" fmla="*/ 8555 w 12315"/>
                  <a:gd name="T51" fmla="*/ 5710 h 6176"/>
                  <a:gd name="T52" fmla="*/ 8102 w 12315"/>
                  <a:gd name="T53" fmla="*/ 5879 h 6176"/>
                  <a:gd name="T54" fmla="*/ 7636 w 12315"/>
                  <a:gd name="T55" fmla="*/ 6007 h 6176"/>
                  <a:gd name="T56" fmla="*/ 7149 w 12315"/>
                  <a:gd name="T57" fmla="*/ 6102 h 6176"/>
                  <a:gd name="T58" fmla="*/ 6655 w 12315"/>
                  <a:gd name="T59" fmla="*/ 6156 h 6176"/>
                  <a:gd name="T60" fmla="*/ 6155 w 12315"/>
                  <a:gd name="T61" fmla="*/ 6176 h 6176"/>
                  <a:gd name="T62" fmla="*/ 5647 w 12315"/>
                  <a:gd name="T63" fmla="*/ 6156 h 6176"/>
                  <a:gd name="T64" fmla="*/ 5154 w 12315"/>
                  <a:gd name="T65" fmla="*/ 6102 h 6176"/>
                  <a:gd name="T66" fmla="*/ 4673 w 12315"/>
                  <a:gd name="T67" fmla="*/ 6007 h 6176"/>
                  <a:gd name="T68" fmla="*/ 4207 w 12315"/>
                  <a:gd name="T69" fmla="*/ 5879 h 6176"/>
                  <a:gd name="T70" fmla="*/ 3754 w 12315"/>
                  <a:gd name="T71" fmla="*/ 5717 h 6176"/>
                  <a:gd name="T72" fmla="*/ 3321 w 12315"/>
                  <a:gd name="T73" fmla="*/ 5521 h 6176"/>
                  <a:gd name="T74" fmla="*/ 2902 w 12315"/>
                  <a:gd name="T75" fmla="*/ 5298 h 6176"/>
                  <a:gd name="T76" fmla="*/ 2503 w 12315"/>
                  <a:gd name="T77" fmla="*/ 5048 h 6176"/>
                  <a:gd name="T78" fmla="*/ 2124 w 12315"/>
                  <a:gd name="T79" fmla="*/ 4764 h 6176"/>
                  <a:gd name="T80" fmla="*/ 1765 w 12315"/>
                  <a:gd name="T81" fmla="*/ 4460 h 6176"/>
                  <a:gd name="T82" fmla="*/ 1434 w 12315"/>
                  <a:gd name="T83" fmla="*/ 4122 h 6176"/>
                  <a:gd name="T84" fmla="*/ 1123 w 12315"/>
                  <a:gd name="T85" fmla="*/ 3771 h 6176"/>
                  <a:gd name="T86" fmla="*/ 839 w 12315"/>
                  <a:gd name="T87" fmla="*/ 3392 h 6176"/>
                  <a:gd name="T88" fmla="*/ 582 w 12315"/>
                  <a:gd name="T89" fmla="*/ 2994 h 6176"/>
                  <a:gd name="T90" fmla="*/ 359 w 12315"/>
                  <a:gd name="T91" fmla="*/ 2575 h 6176"/>
                  <a:gd name="T92" fmla="*/ 163 w 12315"/>
                  <a:gd name="T93" fmla="*/ 2142 h 6176"/>
                  <a:gd name="T94" fmla="*/ 0 w 12315"/>
                  <a:gd name="T95" fmla="*/ 1690 h 6176"/>
                  <a:gd name="T96" fmla="*/ 460 w 12315"/>
                  <a:gd name="T97" fmla="*/ 1777 h 6176"/>
                  <a:gd name="T98" fmla="*/ 934 w 12315"/>
                  <a:gd name="T99" fmla="*/ 1825 h 6176"/>
                  <a:gd name="T100" fmla="*/ 1421 w 12315"/>
                  <a:gd name="T101" fmla="*/ 1838 h 6176"/>
                  <a:gd name="T102" fmla="*/ 1955 w 12315"/>
                  <a:gd name="T103" fmla="*/ 1818 h 6176"/>
                  <a:gd name="T104" fmla="*/ 2482 w 12315"/>
                  <a:gd name="T105" fmla="*/ 1757 h 6176"/>
                  <a:gd name="T106" fmla="*/ 2989 w 12315"/>
                  <a:gd name="T107" fmla="*/ 1663 h 6176"/>
                  <a:gd name="T108" fmla="*/ 3490 w 12315"/>
                  <a:gd name="T109" fmla="*/ 1521 h 6176"/>
                  <a:gd name="T110" fmla="*/ 3970 w 12315"/>
                  <a:gd name="T111" fmla="*/ 1345 h 6176"/>
                  <a:gd name="T112" fmla="*/ 4430 w 12315"/>
                  <a:gd name="T113" fmla="*/ 1142 h 6176"/>
                  <a:gd name="T114" fmla="*/ 4876 w 12315"/>
                  <a:gd name="T115" fmla="*/ 899 h 6176"/>
                  <a:gd name="T116" fmla="*/ 5302 w 12315"/>
                  <a:gd name="T117" fmla="*/ 629 h 6176"/>
                  <a:gd name="T118" fmla="*/ 5701 w 12315"/>
                  <a:gd name="T119" fmla="*/ 325 h 6176"/>
                  <a:gd name="T120" fmla="*/ 6073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073" y="0"/>
                    </a:moveTo>
                    <a:lnTo>
                      <a:pt x="6459" y="325"/>
                    </a:lnTo>
                    <a:lnTo>
                      <a:pt x="6858" y="629"/>
                    </a:lnTo>
                    <a:lnTo>
                      <a:pt x="7284" y="899"/>
                    </a:lnTo>
                    <a:lnTo>
                      <a:pt x="7730" y="1142"/>
                    </a:lnTo>
                    <a:lnTo>
                      <a:pt x="8190" y="1345"/>
                    </a:lnTo>
                    <a:lnTo>
                      <a:pt x="8670" y="1521"/>
                    </a:lnTo>
                    <a:lnTo>
                      <a:pt x="9171" y="1663"/>
                    </a:lnTo>
                    <a:lnTo>
                      <a:pt x="9678" y="1757"/>
                    </a:lnTo>
                    <a:lnTo>
                      <a:pt x="10205" y="1818"/>
                    </a:lnTo>
                    <a:lnTo>
                      <a:pt x="10740" y="1838"/>
                    </a:lnTo>
                    <a:lnTo>
                      <a:pt x="11281" y="1818"/>
                    </a:lnTo>
                    <a:lnTo>
                      <a:pt x="11801" y="1757"/>
                    </a:lnTo>
                    <a:lnTo>
                      <a:pt x="12315" y="1656"/>
                    </a:lnTo>
                    <a:lnTo>
                      <a:pt x="12153" y="2108"/>
                    </a:lnTo>
                    <a:lnTo>
                      <a:pt x="11957" y="2548"/>
                    </a:lnTo>
                    <a:lnTo>
                      <a:pt x="11734" y="2967"/>
                    </a:lnTo>
                    <a:lnTo>
                      <a:pt x="11477" y="3372"/>
                    </a:lnTo>
                    <a:lnTo>
                      <a:pt x="11200" y="3750"/>
                    </a:lnTo>
                    <a:lnTo>
                      <a:pt x="10889" y="4108"/>
                    </a:lnTo>
                    <a:lnTo>
                      <a:pt x="10550" y="4446"/>
                    </a:lnTo>
                    <a:lnTo>
                      <a:pt x="10192" y="4750"/>
                    </a:lnTo>
                    <a:lnTo>
                      <a:pt x="9813" y="5034"/>
                    </a:lnTo>
                    <a:lnTo>
                      <a:pt x="9414" y="5291"/>
                    </a:lnTo>
                    <a:lnTo>
                      <a:pt x="8995" y="5521"/>
                    </a:lnTo>
                    <a:lnTo>
                      <a:pt x="8555" y="5710"/>
                    </a:lnTo>
                    <a:lnTo>
                      <a:pt x="8102" y="5879"/>
                    </a:lnTo>
                    <a:lnTo>
                      <a:pt x="7636" y="6007"/>
                    </a:lnTo>
                    <a:lnTo>
                      <a:pt x="7149" y="6102"/>
                    </a:lnTo>
                    <a:lnTo>
                      <a:pt x="6655" y="6156"/>
                    </a:lnTo>
                    <a:lnTo>
                      <a:pt x="6155" y="6176"/>
                    </a:lnTo>
                    <a:lnTo>
                      <a:pt x="5647" y="6156"/>
                    </a:lnTo>
                    <a:lnTo>
                      <a:pt x="5154" y="6102"/>
                    </a:lnTo>
                    <a:lnTo>
                      <a:pt x="4673" y="6007"/>
                    </a:lnTo>
                    <a:lnTo>
                      <a:pt x="4207" y="5879"/>
                    </a:lnTo>
                    <a:lnTo>
                      <a:pt x="3754" y="5717"/>
                    </a:lnTo>
                    <a:lnTo>
                      <a:pt x="3321" y="5521"/>
                    </a:lnTo>
                    <a:lnTo>
                      <a:pt x="2902" y="5298"/>
                    </a:lnTo>
                    <a:lnTo>
                      <a:pt x="2503" y="5048"/>
                    </a:lnTo>
                    <a:lnTo>
                      <a:pt x="2124" y="4764"/>
                    </a:lnTo>
                    <a:lnTo>
                      <a:pt x="1765" y="4460"/>
                    </a:lnTo>
                    <a:lnTo>
                      <a:pt x="1434" y="4122"/>
                    </a:lnTo>
                    <a:lnTo>
                      <a:pt x="1123" y="3771"/>
                    </a:lnTo>
                    <a:lnTo>
                      <a:pt x="839" y="3392"/>
                    </a:lnTo>
                    <a:lnTo>
                      <a:pt x="582" y="2994"/>
                    </a:lnTo>
                    <a:lnTo>
                      <a:pt x="359" y="2575"/>
                    </a:lnTo>
                    <a:lnTo>
                      <a:pt x="163" y="2142"/>
                    </a:lnTo>
                    <a:lnTo>
                      <a:pt x="0" y="1690"/>
                    </a:lnTo>
                    <a:lnTo>
                      <a:pt x="460" y="1777"/>
                    </a:lnTo>
                    <a:lnTo>
                      <a:pt x="934" y="1825"/>
                    </a:lnTo>
                    <a:lnTo>
                      <a:pt x="1421" y="1838"/>
                    </a:lnTo>
                    <a:lnTo>
                      <a:pt x="1955" y="1818"/>
                    </a:lnTo>
                    <a:lnTo>
                      <a:pt x="2482" y="1757"/>
                    </a:lnTo>
                    <a:lnTo>
                      <a:pt x="2989" y="1663"/>
                    </a:lnTo>
                    <a:lnTo>
                      <a:pt x="3490" y="1521"/>
                    </a:lnTo>
                    <a:lnTo>
                      <a:pt x="3970" y="1345"/>
                    </a:lnTo>
                    <a:lnTo>
                      <a:pt x="4430" y="1142"/>
                    </a:lnTo>
                    <a:lnTo>
                      <a:pt x="4876" y="899"/>
                    </a:lnTo>
                    <a:lnTo>
                      <a:pt x="5302" y="629"/>
                    </a:lnTo>
                    <a:lnTo>
                      <a:pt x="5701" y="325"/>
                    </a:lnTo>
                    <a:lnTo>
                      <a:pt x="6073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DA0B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C35B3D7F-9BC9-7B1D-4EDF-1D216AD33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351382"/>
                <a:ext cx="2832712" cy="1420611"/>
              </a:xfrm>
              <a:custGeom>
                <a:avLst/>
                <a:gdLst>
                  <a:gd name="T0" fmla="*/ 6155 w 12315"/>
                  <a:gd name="T1" fmla="*/ 0 h 6176"/>
                  <a:gd name="T2" fmla="*/ 6655 w 12315"/>
                  <a:gd name="T3" fmla="*/ 20 h 6176"/>
                  <a:gd name="T4" fmla="*/ 7149 w 12315"/>
                  <a:gd name="T5" fmla="*/ 74 h 6176"/>
                  <a:gd name="T6" fmla="*/ 7636 w 12315"/>
                  <a:gd name="T7" fmla="*/ 169 h 6176"/>
                  <a:gd name="T8" fmla="*/ 8102 w 12315"/>
                  <a:gd name="T9" fmla="*/ 297 h 6176"/>
                  <a:gd name="T10" fmla="*/ 8555 w 12315"/>
                  <a:gd name="T11" fmla="*/ 466 h 6176"/>
                  <a:gd name="T12" fmla="*/ 8995 w 12315"/>
                  <a:gd name="T13" fmla="*/ 655 h 6176"/>
                  <a:gd name="T14" fmla="*/ 9414 w 12315"/>
                  <a:gd name="T15" fmla="*/ 885 h 6176"/>
                  <a:gd name="T16" fmla="*/ 9813 w 12315"/>
                  <a:gd name="T17" fmla="*/ 1142 h 6176"/>
                  <a:gd name="T18" fmla="*/ 10192 w 12315"/>
                  <a:gd name="T19" fmla="*/ 1426 h 6176"/>
                  <a:gd name="T20" fmla="*/ 10550 w 12315"/>
                  <a:gd name="T21" fmla="*/ 1730 h 6176"/>
                  <a:gd name="T22" fmla="*/ 10889 w 12315"/>
                  <a:gd name="T23" fmla="*/ 2068 h 6176"/>
                  <a:gd name="T24" fmla="*/ 11200 w 12315"/>
                  <a:gd name="T25" fmla="*/ 2426 h 6176"/>
                  <a:gd name="T26" fmla="*/ 11477 w 12315"/>
                  <a:gd name="T27" fmla="*/ 2804 h 6176"/>
                  <a:gd name="T28" fmla="*/ 11734 w 12315"/>
                  <a:gd name="T29" fmla="*/ 3209 h 6176"/>
                  <a:gd name="T30" fmla="*/ 11957 w 12315"/>
                  <a:gd name="T31" fmla="*/ 3628 h 6176"/>
                  <a:gd name="T32" fmla="*/ 12153 w 12315"/>
                  <a:gd name="T33" fmla="*/ 4068 h 6176"/>
                  <a:gd name="T34" fmla="*/ 12315 w 12315"/>
                  <a:gd name="T35" fmla="*/ 4520 h 6176"/>
                  <a:gd name="T36" fmla="*/ 11801 w 12315"/>
                  <a:gd name="T37" fmla="*/ 4419 h 6176"/>
                  <a:gd name="T38" fmla="*/ 11281 w 12315"/>
                  <a:gd name="T39" fmla="*/ 4358 h 6176"/>
                  <a:gd name="T40" fmla="*/ 10740 w 12315"/>
                  <a:gd name="T41" fmla="*/ 4338 h 6176"/>
                  <a:gd name="T42" fmla="*/ 10205 w 12315"/>
                  <a:gd name="T43" fmla="*/ 4358 h 6176"/>
                  <a:gd name="T44" fmla="*/ 9678 w 12315"/>
                  <a:gd name="T45" fmla="*/ 4419 h 6176"/>
                  <a:gd name="T46" fmla="*/ 9171 w 12315"/>
                  <a:gd name="T47" fmla="*/ 4513 h 6176"/>
                  <a:gd name="T48" fmla="*/ 8670 w 12315"/>
                  <a:gd name="T49" fmla="*/ 4655 h 6176"/>
                  <a:gd name="T50" fmla="*/ 8190 w 12315"/>
                  <a:gd name="T51" fmla="*/ 4831 h 6176"/>
                  <a:gd name="T52" fmla="*/ 7730 w 12315"/>
                  <a:gd name="T53" fmla="*/ 5034 h 6176"/>
                  <a:gd name="T54" fmla="*/ 7284 w 12315"/>
                  <a:gd name="T55" fmla="*/ 5277 h 6176"/>
                  <a:gd name="T56" fmla="*/ 6858 w 12315"/>
                  <a:gd name="T57" fmla="*/ 5547 h 6176"/>
                  <a:gd name="T58" fmla="*/ 6459 w 12315"/>
                  <a:gd name="T59" fmla="*/ 5851 h 6176"/>
                  <a:gd name="T60" fmla="*/ 6073 w 12315"/>
                  <a:gd name="T61" fmla="*/ 6176 h 6176"/>
                  <a:gd name="T62" fmla="*/ 5701 w 12315"/>
                  <a:gd name="T63" fmla="*/ 5851 h 6176"/>
                  <a:gd name="T64" fmla="*/ 5302 w 12315"/>
                  <a:gd name="T65" fmla="*/ 5547 h 6176"/>
                  <a:gd name="T66" fmla="*/ 4876 w 12315"/>
                  <a:gd name="T67" fmla="*/ 5277 h 6176"/>
                  <a:gd name="T68" fmla="*/ 4430 w 12315"/>
                  <a:gd name="T69" fmla="*/ 5034 h 6176"/>
                  <a:gd name="T70" fmla="*/ 3970 w 12315"/>
                  <a:gd name="T71" fmla="*/ 4831 h 6176"/>
                  <a:gd name="T72" fmla="*/ 3490 w 12315"/>
                  <a:gd name="T73" fmla="*/ 4655 h 6176"/>
                  <a:gd name="T74" fmla="*/ 2989 w 12315"/>
                  <a:gd name="T75" fmla="*/ 4513 h 6176"/>
                  <a:gd name="T76" fmla="*/ 2482 w 12315"/>
                  <a:gd name="T77" fmla="*/ 4419 h 6176"/>
                  <a:gd name="T78" fmla="*/ 1955 w 12315"/>
                  <a:gd name="T79" fmla="*/ 4358 h 6176"/>
                  <a:gd name="T80" fmla="*/ 1421 w 12315"/>
                  <a:gd name="T81" fmla="*/ 4338 h 6176"/>
                  <a:gd name="T82" fmla="*/ 934 w 12315"/>
                  <a:gd name="T83" fmla="*/ 4351 h 6176"/>
                  <a:gd name="T84" fmla="*/ 460 w 12315"/>
                  <a:gd name="T85" fmla="*/ 4399 h 6176"/>
                  <a:gd name="T86" fmla="*/ 0 w 12315"/>
                  <a:gd name="T87" fmla="*/ 4486 h 6176"/>
                  <a:gd name="T88" fmla="*/ 163 w 12315"/>
                  <a:gd name="T89" fmla="*/ 4034 h 6176"/>
                  <a:gd name="T90" fmla="*/ 359 w 12315"/>
                  <a:gd name="T91" fmla="*/ 3601 h 6176"/>
                  <a:gd name="T92" fmla="*/ 582 w 12315"/>
                  <a:gd name="T93" fmla="*/ 3182 h 6176"/>
                  <a:gd name="T94" fmla="*/ 839 w 12315"/>
                  <a:gd name="T95" fmla="*/ 2784 h 6176"/>
                  <a:gd name="T96" fmla="*/ 1123 w 12315"/>
                  <a:gd name="T97" fmla="*/ 2405 h 6176"/>
                  <a:gd name="T98" fmla="*/ 1434 w 12315"/>
                  <a:gd name="T99" fmla="*/ 2054 h 6176"/>
                  <a:gd name="T100" fmla="*/ 1765 w 12315"/>
                  <a:gd name="T101" fmla="*/ 1716 h 6176"/>
                  <a:gd name="T102" fmla="*/ 2124 w 12315"/>
                  <a:gd name="T103" fmla="*/ 1412 h 6176"/>
                  <a:gd name="T104" fmla="*/ 2503 w 12315"/>
                  <a:gd name="T105" fmla="*/ 1128 h 6176"/>
                  <a:gd name="T106" fmla="*/ 2902 w 12315"/>
                  <a:gd name="T107" fmla="*/ 878 h 6176"/>
                  <a:gd name="T108" fmla="*/ 3321 w 12315"/>
                  <a:gd name="T109" fmla="*/ 655 h 6176"/>
                  <a:gd name="T110" fmla="*/ 3754 w 12315"/>
                  <a:gd name="T111" fmla="*/ 459 h 6176"/>
                  <a:gd name="T112" fmla="*/ 4207 w 12315"/>
                  <a:gd name="T113" fmla="*/ 297 h 6176"/>
                  <a:gd name="T114" fmla="*/ 4673 w 12315"/>
                  <a:gd name="T115" fmla="*/ 169 h 6176"/>
                  <a:gd name="T116" fmla="*/ 5154 w 12315"/>
                  <a:gd name="T117" fmla="*/ 74 h 6176"/>
                  <a:gd name="T118" fmla="*/ 5647 w 12315"/>
                  <a:gd name="T119" fmla="*/ 20 h 6176"/>
                  <a:gd name="T120" fmla="*/ 6155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155" y="0"/>
                    </a:moveTo>
                    <a:lnTo>
                      <a:pt x="6655" y="20"/>
                    </a:lnTo>
                    <a:lnTo>
                      <a:pt x="7149" y="74"/>
                    </a:lnTo>
                    <a:lnTo>
                      <a:pt x="7636" y="169"/>
                    </a:lnTo>
                    <a:lnTo>
                      <a:pt x="8102" y="297"/>
                    </a:lnTo>
                    <a:lnTo>
                      <a:pt x="8555" y="466"/>
                    </a:lnTo>
                    <a:lnTo>
                      <a:pt x="8995" y="655"/>
                    </a:lnTo>
                    <a:lnTo>
                      <a:pt x="9414" y="885"/>
                    </a:lnTo>
                    <a:lnTo>
                      <a:pt x="9813" y="1142"/>
                    </a:lnTo>
                    <a:lnTo>
                      <a:pt x="10192" y="1426"/>
                    </a:lnTo>
                    <a:lnTo>
                      <a:pt x="10550" y="1730"/>
                    </a:lnTo>
                    <a:lnTo>
                      <a:pt x="10889" y="2068"/>
                    </a:lnTo>
                    <a:lnTo>
                      <a:pt x="11200" y="2426"/>
                    </a:lnTo>
                    <a:lnTo>
                      <a:pt x="11477" y="2804"/>
                    </a:lnTo>
                    <a:lnTo>
                      <a:pt x="11734" y="3209"/>
                    </a:lnTo>
                    <a:lnTo>
                      <a:pt x="11957" y="3628"/>
                    </a:lnTo>
                    <a:lnTo>
                      <a:pt x="12153" y="4068"/>
                    </a:lnTo>
                    <a:lnTo>
                      <a:pt x="12315" y="4520"/>
                    </a:lnTo>
                    <a:lnTo>
                      <a:pt x="11801" y="4419"/>
                    </a:lnTo>
                    <a:lnTo>
                      <a:pt x="11281" y="4358"/>
                    </a:lnTo>
                    <a:lnTo>
                      <a:pt x="10740" y="4338"/>
                    </a:lnTo>
                    <a:lnTo>
                      <a:pt x="10205" y="4358"/>
                    </a:lnTo>
                    <a:lnTo>
                      <a:pt x="9678" y="4419"/>
                    </a:lnTo>
                    <a:lnTo>
                      <a:pt x="9171" y="4513"/>
                    </a:lnTo>
                    <a:lnTo>
                      <a:pt x="8670" y="4655"/>
                    </a:lnTo>
                    <a:lnTo>
                      <a:pt x="8190" y="4831"/>
                    </a:lnTo>
                    <a:lnTo>
                      <a:pt x="7730" y="5034"/>
                    </a:lnTo>
                    <a:lnTo>
                      <a:pt x="7284" y="5277"/>
                    </a:lnTo>
                    <a:lnTo>
                      <a:pt x="6858" y="5547"/>
                    </a:lnTo>
                    <a:lnTo>
                      <a:pt x="6459" y="5851"/>
                    </a:lnTo>
                    <a:lnTo>
                      <a:pt x="6073" y="6176"/>
                    </a:lnTo>
                    <a:lnTo>
                      <a:pt x="5701" y="5851"/>
                    </a:lnTo>
                    <a:lnTo>
                      <a:pt x="5302" y="5547"/>
                    </a:lnTo>
                    <a:lnTo>
                      <a:pt x="4876" y="5277"/>
                    </a:lnTo>
                    <a:lnTo>
                      <a:pt x="4430" y="5034"/>
                    </a:lnTo>
                    <a:lnTo>
                      <a:pt x="3970" y="4831"/>
                    </a:lnTo>
                    <a:lnTo>
                      <a:pt x="3490" y="4655"/>
                    </a:lnTo>
                    <a:lnTo>
                      <a:pt x="2989" y="4513"/>
                    </a:lnTo>
                    <a:lnTo>
                      <a:pt x="2482" y="4419"/>
                    </a:lnTo>
                    <a:lnTo>
                      <a:pt x="1955" y="4358"/>
                    </a:lnTo>
                    <a:lnTo>
                      <a:pt x="1421" y="4338"/>
                    </a:lnTo>
                    <a:lnTo>
                      <a:pt x="934" y="4351"/>
                    </a:lnTo>
                    <a:lnTo>
                      <a:pt x="460" y="4399"/>
                    </a:lnTo>
                    <a:lnTo>
                      <a:pt x="0" y="4486"/>
                    </a:lnTo>
                    <a:lnTo>
                      <a:pt x="163" y="4034"/>
                    </a:lnTo>
                    <a:lnTo>
                      <a:pt x="359" y="3601"/>
                    </a:lnTo>
                    <a:lnTo>
                      <a:pt x="582" y="3182"/>
                    </a:lnTo>
                    <a:lnTo>
                      <a:pt x="839" y="2784"/>
                    </a:lnTo>
                    <a:lnTo>
                      <a:pt x="1123" y="2405"/>
                    </a:lnTo>
                    <a:lnTo>
                      <a:pt x="1434" y="2054"/>
                    </a:lnTo>
                    <a:lnTo>
                      <a:pt x="1765" y="1716"/>
                    </a:lnTo>
                    <a:lnTo>
                      <a:pt x="2124" y="1412"/>
                    </a:lnTo>
                    <a:lnTo>
                      <a:pt x="2503" y="1128"/>
                    </a:lnTo>
                    <a:lnTo>
                      <a:pt x="2902" y="878"/>
                    </a:lnTo>
                    <a:lnTo>
                      <a:pt x="3321" y="655"/>
                    </a:lnTo>
                    <a:lnTo>
                      <a:pt x="3754" y="459"/>
                    </a:lnTo>
                    <a:lnTo>
                      <a:pt x="4207" y="297"/>
                    </a:lnTo>
                    <a:lnTo>
                      <a:pt x="4673" y="169"/>
                    </a:lnTo>
                    <a:lnTo>
                      <a:pt x="5154" y="74"/>
                    </a:lnTo>
                    <a:lnTo>
                      <a:pt x="5647" y="20"/>
                    </a:lnTo>
                    <a:lnTo>
                      <a:pt x="61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26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3934BFE-AA48-451A-D06F-AF5E3965D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6990" y="1509309"/>
                <a:ext cx="1406350" cy="2812929"/>
              </a:xfrm>
              <a:custGeom>
                <a:avLst/>
                <a:gdLst>
                  <a:gd name="T0" fmla="*/ 1732 w 6114"/>
                  <a:gd name="T1" fmla="*/ 0 h 12229"/>
                  <a:gd name="T2" fmla="*/ 2198 w 6114"/>
                  <a:gd name="T3" fmla="*/ 182 h 12229"/>
                  <a:gd name="T4" fmla="*/ 2651 w 6114"/>
                  <a:gd name="T5" fmla="*/ 398 h 12229"/>
                  <a:gd name="T6" fmla="*/ 3077 w 6114"/>
                  <a:gd name="T7" fmla="*/ 642 h 12229"/>
                  <a:gd name="T8" fmla="*/ 3490 w 6114"/>
                  <a:gd name="T9" fmla="*/ 925 h 12229"/>
                  <a:gd name="T10" fmla="*/ 3875 w 6114"/>
                  <a:gd name="T11" fmla="*/ 1229 h 12229"/>
                  <a:gd name="T12" fmla="*/ 4234 w 6114"/>
                  <a:gd name="T13" fmla="*/ 1567 h 12229"/>
                  <a:gd name="T14" fmla="*/ 4572 w 6114"/>
                  <a:gd name="T15" fmla="*/ 1932 h 12229"/>
                  <a:gd name="T16" fmla="*/ 4876 w 6114"/>
                  <a:gd name="T17" fmla="*/ 2324 h 12229"/>
                  <a:gd name="T18" fmla="*/ 5154 w 6114"/>
                  <a:gd name="T19" fmla="*/ 2729 h 12229"/>
                  <a:gd name="T20" fmla="*/ 5397 w 6114"/>
                  <a:gd name="T21" fmla="*/ 3162 h 12229"/>
                  <a:gd name="T22" fmla="*/ 5607 w 6114"/>
                  <a:gd name="T23" fmla="*/ 3615 h 12229"/>
                  <a:gd name="T24" fmla="*/ 5783 w 6114"/>
                  <a:gd name="T25" fmla="*/ 4088 h 12229"/>
                  <a:gd name="T26" fmla="*/ 5925 w 6114"/>
                  <a:gd name="T27" fmla="*/ 4574 h 12229"/>
                  <a:gd name="T28" fmla="*/ 6026 w 6114"/>
                  <a:gd name="T29" fmla="*/ 5074 h 12229"/>
                  <a:gd name="T30" fmla="*/ 6094 w 6114"/>
                  <a:gd name="T31" fmla="*/ 5587 h 12229"/>
                  <a:gd name="T32" fmla="*/ 6114 w 6114"/>
                  <a:gd name="T33" fmla="*/ 6115 h 12229"/>
                  <a:gd name="T34" fmla="*/ 6094 w 6114"/>
                  <a:gd name="T35" fmla="*/ 6642 h 12229"/>
                  <a:gd name="T36" fmla="*/ 6026 w 6114"/>
                  <a:gd name="T37" fmla="*/ 7155 h 12229"/>
                  <a:gd name="T38" fmla="*/ 5925 w 6114"/>
                  <a:gd name="T39" fmla="*/ 7655 h 12229"/>
                  <a:gd name="T40" fmla="*/ 5783 w 6114"/>
                  <a:gd name="T41" fmla="*/ 8142 h 12229"/>
                  <a:gd name="T42" fmla="*/ 5607 w 6114"/>
                  <a:gd name="T43" fmla="*/ 8614 h 12229"/>
                  <a:gd name="T44" fmla="*/ 5397 w 6114"/>
                  <a:gd name="T45" fmla="*/ 9067 h 12229"/>
                  <a:gd name="T46" fmla="*/ 5154 w 6114"/>
                  <a:gd name="T47" fmla="*/ 9500 h 12229"/>
                  <a:gd name="T48" fmla="*/ 4876 w 6114"/>
                  <a:gd name="T49" fmla="*/ 9905 h 12229"/>
                  <a:gd name="T50" fmla="*/ 4572 w 6114"/>
                  <a:gd name="T51" fmla="*/ 10297 h 12229"/>
                  <a:gd name="T52" fmla="*/ 4234 w 6114"/>
                  <a:gd name="T53" fmla="*/ 10662 h 12229"/>
                  <a:gd name="T54" fmla="*/ 3875 w 6114"/>
                  <a:gd name="T55" fmla="*/ 11000 h 12229"/>
                  <a:gd name="T56" fmla="*/ 3490 w 6114"/>
                  <a:gd name="T57" fmla="*/ 11304 h 12229"/>
                  <a:gd name="T58" fmla="*/ 3077 w 6114"/>
                  <a:gd name="T59" fmla="*/ 11587 h 12229"/>
                  <a:gd name="T60" fmla="*/ 2651 w 6114"/>
                  <a:gd name="T61" fmla="*/ 11831 h 12229"/>
                  <a:gd name="T62" fmla="*/ 2198 w 6114"/>
                  <a:gd name="T63" fmla="*/ 12047 h 12229"/>
                  <a:gd name="T64" fmla="*/ 1732 w 6114"/>
                  <a:gd name="T65" fmla="*/ 12229 h 12229"/>
                  <a:gd name="T66" fmla="*/ 1813 w 6114"/>
                  <a:gd name="T67" fmla="*/ 11763 h 12229"/>
                  <a:gd name="T68" fmla="*/ 1867 w 6114"/>
                  <a:gd name="T69" fmla="*/ 11290 h 12229"/>
                  <a:gd name="T70" fmla="*/ 1880 w 6114"/>
                  <a:gd name="T71" fmla="*/ 10804 h 12229"/>
                  <a:gd name="T72" fmla="*/ 1860 w 6114"/>
                  <a:gd name="T73" fmla="*/ 10263 h 12229"/>
                  <a:gd name="T74" fmla="*/ 1799 w 6114"/>
                  <a:gd name="T75" fmla="*/ 9736 h 12229"/>
                  <a:gd name="T76" fmla="*/ 1698 w 6114"/>
                  <a:gd name="T77" fmla="*/ 9223 h 12229"/>
                  <a:gd name="T78" fmla="*/ 1556 w 6114"/>
                  <a:gd name="T79" fmla="*/ 8723 h 12229"/>
                  <a:gd name="T80" fmla="*/ 1380 w 6114"/>
                  <a:gd name="T81" fmla="*/ 8236 h 12229"/>
                  <a:gd name="T82" fmla="*/ 1164 w 6114"/>
                  <a:gd name="T83" fmla="*/ 7770 h 12229"/>
                  <a:gd name="T84" fmla="*/ 920 w 6114"/>
                  <a:gd name="T85" fmla="*/ 7324 h 12229"/>
                  <a:gd name="T86" fmla="*/ 643 w 6114"/>
                  <a:gd name="T87" fmla="*/ 6898 h 12229"/>
                  <a:gd name="T88" fmla="*/ 339 w 6114"/>
                  <a:gd name="T89" fmla="*/ 6493 h 12229"/>
                  <a:gd name="T90" fmla="*/ 0 w 6114"/>
                  <a:gd name="T91" fmla="*/ 6115 h 12229"/>
                  <a:gd name="T92" fmla="*/ 339 w 6114"/>
                  <a:gd name="T93" fmla="*/ 5736 h 12229"/>
                  <a:gd name="T94" fmla="*/ 643 w 6114"/>
                  <a:gd name="T95" fmla="*/ 5331 h 12229"/>
                  <a:gd name="T96" fmla="*/ 920 w 6114"/>
                  <a:gd name="T97" fmla="*/ 4905 h 12229"/>
                  <a:gd name="T98" fmla="*/ 1164 w 6114"/>
                  <a:gd name="T99" fmla="*/ 4459 h 12229"/>
                  <a:gd name="T100" fmla="*/ 1380 w 6114"/>
                  <a:gd name="T101" fmla="*/ 3993 h 12229"/>
                  <a:gd name="T102" fmla="*/ 1556 w 6114"/>
                  <a:gd name="T103" fmla="*/ 3506 h 12229"/>
                  <a:gd name="T104" fmla="*/ 1698 w 6114"/>
                  <a:gd name="T105" fmla="*/ 3006 h 12229"/>
                  <a:gd name="T106" fmla="*/ 1799 w 6114"/>
                  <a:gd name="T107" fmla="*/ 2493 h 12229"/>
                  <a:gd name="T108" fmla="*/ 1860 w 6114"/>
                  <a:gd name="T109" fmla="*/ 1966 h 12229"/>
                  <a:gd name="T110" fmla="*/ 1880 w 6114"/>
                  <a:gd name="T111" fmla="*/ 1425 h 12229"/>
                  <a:gd name="T112" fmla="*/ 1867 w 6114"/>
                  <a:gd name="T113" fmla="*/ 939 h 12229"/>
                  <a:gd name="T114" fmla="*/ 1813 w 6114"/>
                  <a:gd name="T115" fmla="*/ 466 h 12229"/>
                  <a:gd name="T116" fmla="*/ 1732 w 6114"/>
                  <a:gd name="T117" fmla="*/ 0 h 12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14" h="12229">
                    <a:moveTo>
                      <a:pt x="1732" y="0"/>
                    </a:moveTo>
                    <a:lnTo>
                      <a:pt x="2198" y="182"/>
                    </a:lnTo>
                    <a:lnTo>
                      <a:pt x="2651" y="398"/>
                    </a:lnTo>
                    <a:lnTo>
                      <a:pt x="3077" y="642"/>
                    </a:lnTo>
                    <a:lnTo>
                      <a:pt x="3490" y="925"/>
                    </a:lnTo>
                    <a:lnTo>
                      <a:pt x="3875" y="1229"/>
                    </a:lnTo>
                    <a:lnTo>
                      <a:pt x="4234" y="1567"/>
                    </a:lnTo>
                    <a:lnTo>
                      <a:pt x="4572" y="1932"/>
                    </a:lnTo>
                    <a:lnTo>
                      <a:pt x="4876" y="2324"/>
                    </a:lnTo>
                    <a:lnTo>
                      <a:pt x="5154" y="2729"/>
                    </a:lnTo>
                    <a:lnTo>
                      <a:pt x="5397" y="3162"/>
                    </a:lnTo>
                    <a:lnTo>
                      <a:pt x="5607" y="3615"/>
                    </a:lnTo>
                    <a:lnTo>
                      <a:pt x="5783" y="4088"/>
                    </a:lnTo>
                    <a:lnTo>
                      <a:pt x="5925" y="4574"/>
                    </a:lnTo>
                    <a:lnTo>
                      <a:pt x="6026" y="5074"/>
                    </a:lnTo>
                    <a:lnTo>
                      <a:pt x="6094" y="5587"/>
                    </a:lnTo>
                    <a:lnTo>
                      <a:pt x="6114" y="6115"/>
                    </a:lnTo>
                    <a:lnTo>
                      <a:pt x="6094" y="6642"/>
                    </a:lnTo>
                    <a:lnTo>
                      <a:pt x="6026" y="7155"/>
                    </a:lnTo>
                    <a:lnTo>
                      <a:pt x="5925" y="7655"/>
                    </a:lnTo>
                    <a:lnTo>
                      <a:pt x="5783" y="8142"/>
                    </a:lnTo>
                    <a:lnTo>
                      <a:pt x="5607" y="8614"/>
                    </a:lnTo>
                    <a:lnTo>
                      <a:pt x="5397" y="9067"/>
                    </a:lnTo>
                    <a:lnTo>
                      <a:pt x="5154" y="9500"/>
                    </a:lnTo>
                    <a:lnTo>
                      <a:pt x="4876" y="9905"/>
                    </a:lnTo>
                    <a:lnTo>
                      <a:pt x="4572" y="10297"/>
                    </a:lnTo>
                    <a:lnTo>
                      <a:pt x="4234" y="10662"/>
                    </a:lnTo>
                    <a:lnTo>
                      <a:pt x="3875" y="11000"/>
                    </a:lnTo>
                    <a:lnTo>
                      <a:pt x="3490" y="11304"/>
                    </a:lnTo>
                    <a:lnTo>
                      <a:pt x="3077" y="11587"/>
                    </a:lnTo>
                    <a:lnTo>
                      <a:pt x="2651" y="11831"/>
                    </a:lnTo>
                    <a:lnTo>
                      <a:pt x="2198" y="12047"/>
                    </a:lnTo>
                    <a:lnTo>
                      <a:pt x="1732" y="12229"/>
                    </a:lnTo>
                    <a:lnTo>
                      <a:pt x="1813" y="11763"/>
                    </a:lnTo>
                    <a:lnTo>
                      <a:pt x="1867" y="11290"/>
                    </a:lnTo>
                    <a:lnTo>
                      <a:pt x="1880" y="10804"/>
                    </a:lnTo>
                    <a:lnTo>
                      <a:pt x="1860" y="10263"/>
                    </a:lnTo>
                    <a:lnTo>
                      <a:pt x="1799" y="9736"/>
                    </a:lnTo>
                    <a:lnTo>
                      <a:pt x="1698" y="9223"/>
                    </a:lnTo>
                    <a:lnTo>
                      <a:pt x="1556" y="8723"/>
                    </a:lnTo>
                    <a:lnTo>
                      <a:pt x="1380" y="8236"/>
                    </a:lnTo>
                    <a:lnTo>
                      <a:pt x="1164" y="7770"/>
                    </a:lnTo>
                    <a:lnTo>
                      <a:pt x="920" y="7324"/>
                    </a:lnTo>
                    <a:lnTo>
                      <a:pt x="643" y="6898"/>
                    </a:lnTo>
                    <a:lnTo>
                      <a:pt x="339" y="6493"/>
                    </a:lnTo>
                    <a:lnTo>
                      <a:pt x="0" y="6115"/>
                    </a:lnTo>
                    <a:lnTo>
                      <a:pt x="339" y="5736"/>
                    </a:lnTo>
                    <a:lnTo>
                      <a:pt x="643" y="5331"/>
                    </a:lnTo>
                    <a:lnTo>
                      <a:pt x="920" y="4905"/>
                    </a:lnTo>
                    <a:lnTo>
                      <a:pt x="1164" y="4459"/>
                    </a:lnTo>
                    <a:lnTo>
                      <a:pt x="1380" y="3993"/>
                    </a:lnTo>
                    <a:lnTo>
                      <a:pt x="1556" y="3506"/>
                    </a:lnTo>
                    <a:lnTo>
                      <a:pt x="1698" y="3006"/>
                    </a:lnTo>
                    <a:lnTo>
                      <a:pt x="1799" y="2493"/>
                    </a:lnTo>
                    <a:lnTo>
                      <a:pt x="1860" y="1966"/>
                    </a:lnTo>
                    <a:lnTo>
                      <a:pt x="1880" y="1425"/>
                    </a:lnTo>
                    <a:lnTo>
                      <a:pt x="1867" y="939"/>
                    </a:lnTo>
                    <a:lnTo>
                      <a:pt x="1813" y="466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A5DCE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48EAA016-DB72-ABF6-D57E-A9818E13E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1429952"/>
                <a:ext cx="1407960" cy="1421991"/>
              </a:xfrm>
              <a:custGeom>
                <a:avLst/>
                <a:gdLst>
                  <a:gd name="T0" fmla="*/ 1732 w 6121"/>
                  <a:gd name="T1" fmla="*/ 0 h 6182"/>
                  <a:gd name="T2" fmla="*/ 2232 w 6121"/>
                  <a:gd name="T3" fmla="*/ 20 h 6182"/>
                  <a:gd name="T4" fmla="*/ 2726 w 6121"/>
                  <a:gd name="T5" fmla="*/ 81 h 6182"/>
                  <a:gd name="T6" fmla="*/ 3206 w 6121"/>
                  <a:gd name="T7" fmla="*/ 176 h 6182"/>
                  <a:gd name="T8" fmla="*/ 3679 w 6121"/>
                  <a:gd name="T9" fmla="*/ 304 h 6182"/>
                  <a:gd name="T10" fmla="*/ 4126 w 6121"/>
                  <a:gd name="T11" fmla="*/ 466 h 6182"/>
                  <a:gd name="T12" fmla="*/ 4565 w 6121"/>
                  <a:gd name="T13" fmla="*/ 656 h 6182"/>
                  <a:gd name="T14" fmla="*/ 4984 w 6121"/>
                  <a:gd name="T15" fmla="*/ 885 h 6182"/>
                  <a:gd name="T16" fmla="*/ 5383 w 6121"/>
                  <a:gd name="T17" fmla="*/ 1135 h 6182"/>
                  <a:gd name="T18" fmla="*/ 5762 w 6121"/>
                  <a:gd name="T19" fmla="*/ 1419 h 6182"/>
                  <a:gd name="T20" fmla="*/ 6121 w 6121"/>
                  <a:gd name="T21" fmla="*/ 1723 h 6182"/>
                  <a:gd name="T22" fmla="*/ 5620 w 6121"/>
                  <a:gd name="T23" fmla="*/ 1939 h 6182"/>
                  <a:gd name="T24" fmla="*/ 5140 w 6121"/>
                  <a:gd name="T25" fmla="*/ 2183 h 6182"/>
                  <a:gd name="T26" fmla="*/ 4687 w 6121"/>
                  <a:gd name="T27" fmla="*/ 2460 h 6182"/>
                  <a:gd name="T28" fmla="*/ 4247 w 6121"/>
                  <a:gd name="T29" fmla="*/ 2770 h 6182"/>
                  <a:gd name="T30" fmla="*/ 3835 w 6121"/>
                  <a:gd name="T31" fmla="*/ 3108 h 6182"/>
                  <a:gd name="T32" fmla="*/ 3449 w 6121"/>
                  <a:gd name="T33" fmla="*/ 3473 h 6182"/>
                  <a:gd name="T34" fmla="*/ 3091 w 6121"/>
                  <a:gd name="T35" fmla="*/ 3872 h 6182"/>
                  <a:gd name="T36" fmla="*/ 2759 w 6121"/>
                  <a:gd name="T37" fmla="*/ 4291 h 6182"/>
                  <a:gd name="T38" fmla="*/ 2455 w 6121"/>
                  <a:gd name="T39" fmla="*/ 4730 h 6182"/>
                  <a:gd name="T40" fmla="*/ 2185 w 6121"/>
                  <a:gd name="T41" fmla="*/ 5196 h 6182"/>
                  <a:gd name="T42" fmla="*/ 1955 w 6121"/>
                  <a:gd name="T43" fmla="*/ 5682 h 6182"/>
                  <a:gd name="T44" fmla="*/ 1752 w 6121"/>
                  <a:gd name="T45" fmla="*/ 6182 h 6182"/>
                  <a:gd name="T46" fmla="*/ 1441 w 6121"/>
                  <a:gd name="T47" fmla="*/ 5824 h 6182"/>
                  <a:gd name="T48" fmla="*/ 1150 w 6121"/>
                  <a:gd name="T49" fmla="*/ 5446 h 6182"/>
                  <a:gd name="T50" fmla="*/ 893 w 6121"/>
                  <a:gd name="T51" fmla="*/ 5041 h 6182"/>
                  <a:gd name="T52" fmla="*/ 663 w 6121"/>
                  <a:gd name="T53" fmla="*/ 4622 h 6182"/>
                  <a:gd name="T54" fmla="*/ 467 w 6121"/>
                  <a:gd name="T55" fmla="*/ 4183 h 6182"/>
                  <a:gd name="T56" fmla="*/ 305 w 6121"/>
                  <a:gd name="T57" fmla="*/ 3730 h 6182"/>
                  <a:gd name="T58" fmla="*/ 169 w 6121"/>
                  <a:gd name="T59" fmla="*/ 3257 h 6182"/>
                  <a:gd name="T60" fmla="*/ 75 w 6121"/>
                  <a:gd name="T61" fmla="*/ 2770 h 6182"/>
                  <a:gd name="T62" fmla="*/ 21 w 6121"/>
                  <a:gd name="T63" fmla="*/ 2277 h 6182"/>
                  <a:gd name="T64" fmla="*/ 0 w 6121"/>
                  <a:gd name="T65" fmla="*/ 1770 h 6182"/>
                  <a:gd name="T66" fmla="*/ 14 w 6121"/>
                  <a:gd name="T67" fmla="*/ 1365 h 6182"/>
                  <a:gd name="T68" fmla="*/ 48 w 6121"/>
                  <a:gd name="T69" fmla="*/ 960 h 6182"/>
                  <a:gd name="T70" fmla="*/ 108 w 6121"/>
                  <a:gd name="T71" fmla="*/ 568 h 6182"/>
                  <a:gd name="T72" fmla="*/ 196 w 6121"/>
                  <a:gd name="T73" fmla="*/ 189 h 6182"/>
                  <a:gd name="T74" fmla="*/ 697 w 6121"/>
                  <a:gd name="T75" fmla="*/ 88 h 6182"/>
                  <a:gd name="T76" fmla="*/ 1211 w 6121"/>
                  <a:gd name="T77" fmla="*/ 20 h 6182"/>
                  <a:gd name="T78" fmla="*/ 1732 w 6121"/>
                  <a:gd name="T79" fmla="*/ 0 h 6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82">
                    <a:moveTo>
                      <a:pt x="1732" y="0"/>
                    </a:moveTo>
                    <a:lnTo>
                      <a:pt x="2232" y="20"/>
                    </a:lnTo>
                    <a:lnTo>
                      <a:pt x="2726" y="81"/>
                    </a:lnTo>
                    <a:lnTo>
                      <a:pt x="3206" y="176"/>
                    </a:lnTo>
                    <a:lnTo>
                      <a:pt x="3679" y="304"/>
                    </a:lnTo>
                    <a:lnTo>
                      <a:pt x="4126" y="466"/>
                    </a:lnTo>
                    <a:lnTo>
                      <a:pt x="4565" y="656"/>
                    </a:lnTo>
                    <a:lnTo>
                      <a:pt x="4984" y="885"/>
                    </a:lnTo>
                    <a:lnTo>
                      <a:pt x="5383" y="1135"/>
                    </a:lnTo>
                    <a:lnTo>
                      <a:pt x="5762" y="1419"/>
                    </a:lnTo>
                    <a:lnTo>
                      <a:pt x="6121" y="1723"/>
                    </a:lnTo>
                    <a:lnTo>
                      <a:pt x="5620" y="1939"/>
                    </a:lnTo>
                    <a:lnTo>
                      <a:pt x="5140" y="2183"/>
                    </a:lnTo>
                    <a:lnTo>
                      <a:pt x="4687" y="2460"/>
                    </a:lnTo>
                    <a:lnTo>
                      <a:pt x="4247" y="2770"/>
                    </a:lnTo>
                    <a:lnTo>
                      <a:pt x="3835" y="3108"/>
                    </a:lnTo>
                    <a:lnTo>
                      <a:pt x="3449" y="3473"/>
                    </a:lnTo>
                    <a:lnTo>
                      <a:pt x="3091" y="3872"/>
                    </a:lnTo>
                    <a:lnTo>
                      <a:pt x="2759" y="4291"/>
                    </a:lnTo>
                    <a:lnTo>
                      <a:pt x="2455" y="4730"/>
                    </a:lnTo>
                    <a:lnTo>
                      <a:pt x="2185" y="5196"/>
                    </a:lnTo>
                    <a:lnTo>
                      <a:pt x="1955" y="5682"/>
                    </a:lnTo>
                    <a:lnTo>
                      <a:pt x="1752" y="6182"/>
                    </a:lnTo>
                    <a:lnTo>
                      <a:pt x="1441" y="5824"/>
                    </a:lnTo>
                    <a:lnTo>
                      <a:pt x="1150" y="5446"/>
                    </a:lnTo>
                    <a:lnTo>
                      <a:pt x="893" y="5041"/>
                    </a:lnTo>
                    <a:lnTo>
                      <a:pt x="663" y="4622"/>
                    </a:lnTo>
                    <a:lnTo>
                      <a:pt x="467" y="4183"/>
                    </a:lnTo>
                    <a:lnTo>
                      <a:pt x="305" y="3730"/>
                    </a:lnTo>
                    <a:lnTo>
                      <a:pt x="169" y="3257"/>
                    </a:lnTo>
                    <a:lnTo>
                      <a:pt x="75" y="2770"/>
                    </a:lnTo>
                    <a:lnTo>
                      <a:pt x="21" y="2277"/>
                    </a:lnTo>
                    <a:lnTo>
                      <a:pt x="0" y="1770"/>
                    </a:lnTo>
                    <a:lnTo>
                      <a:pt x="14" y="1365"/>
                    </a:lnTo>
                    <a:lnTo>
                      <a:pt x="48" y="960"/>
                    </a:lnTo>
                    <a:lnTo>
                      <a:pt x="108" y="568"/>
                    </a:lnTo>
                    <a:lnTo>
                      <a:pt x="196" y="189"/>
                    </a:lnTo>
                    <a:lnTo>
                      <a:pt x="697" y="88"/>
                    </a:lnTo>
                    <a:lnTo>
                      <a:pt x="1211" y="20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rgbClr val="026E7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E2012FDB-B8E5-A1D1-9108-3DBD5168F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6690" y="1429951"/>
                <a:ext cx="1440393" cy="1426822"/>
              </a:xfrm>
              <a:custGeom>
                <a:avLst/>
                <a:gdLst>
                  <a:gd name="T0" fmla="*/ 4389 w 6262"/>
                  <a:gd name="T1" fmla="*/ 0 h 6203"/>
                  <a:gd name="T2" fmla="*/ 4822 w 6262"/>
                  <a:gd name="T3" fmla="*/ 14 h 6203"/>
                  <a:gd name="T4" fmla="*/ 5248 w 6262"/>
                  <a:gd name="T5" fmla="*/ 61 h 6203"/>
                  <a:gd name="T6" fmla="*/ 5667 w 6262"/>
                  <a:gd name="T7" fmla="*/ 129 h 6203"/>
                  <a:gd name="T8" fmla="*/ 6079 w 6262"/>
                  <a:gd name="T9" fmla="*/ 223 h 6203"/>
                  <a:gd name="T10" fmla="*/ 6181 w 6262"/>
                  <a:gd name="T11" fmla="*/ 730 h 6203"/>
                  <a:gd name="T12" fmla="*/ 6242 w 6262"/>
                  <a:gd name="T13" fmla="*/ 1243 h 6203"/>
                  <a:gd name="T14" fmla="*/ 6262 w 6262"/>
                  <a:gd name="T15" fmla="*/ 1770 h 6203"/>
                  <a:gd name="T16" fmla="*/ 6242 w 6262"/>
                  <a:gd name="T17" fmla="*/ 2277 h 6203"/>
                  <a:gd name="T18" fmla="*/ 6188 w 6262"/>
                  <a:gd name="T19" fmla="*/ 2777 h 6203"/>
                  <a:gd name="T20" fmla="*/ 6086 w 6262"/>
                  <a:gd name="T21" fmla="*/ 3264 h 6203"/>
                  <a:gd name="T22" fmla="*/ 5958 w 6262"/>
                  <a:gd name="T23" fmla="*/ 3737 h 6203"/>
                  <a:gd name="T24" fmla="*/ 5789 w 6262"/>
                  <a:gd name="T25" fmla="*/ 4196 h 6203"/>
                  <a:gd name="T26" fmla="*/ 5593 w 6262"/>
                  <a:gd name="T27" fmla="*/ 4635 h 6203"/>
                  <a:gd name="T28" fmla="*/ 5363 w 6262"/>
                  <a:gd name="T29" fmla="*/ 5054 h 6203"/>
                  <a:gd name="T30" fmla="*/ 5099 w 6262"/>
                  <a:gd name="T31" fmla="*/ 5460 h 6203"/>
                  <a:gd name="T32" fmla="*/ 4815 w 6262"/>
                  <a:gd name="T33" fmla="*/ 5845 h 6203"/>
                  <a:gd name="T34" fmla="*/ 4497 w 6262"/>
                  <a:gd name="T35" fmla="*/ 6203 h 6203"/>
                  <a:gd name="T36" fmla="*/ 4308 w 6262"/>
                  <a:gd name="T37" fmla="*/ 5730 h 6203"/>
                  <a:gd name="T38" fmla="*/ 4091 w 6262"/>
                  <a:gd name="T39" fmla="*/ 5270 h 6203"/>
                  <a:gd name="T40" fmla="*/ 3841 w 6262"/>
                  <a:gd name="T41" fmla="*/ 4831 h 6203"/>
                  <a:gd name="T42" fmla="*/ 3564 w 6262"/>
                  <a:gd name="T43" fmla="*/ 4412 h 6203"/>
                  <a:gd name="T44" fmla="*/ 3259 w 6262"/>
                  <a:gd name="T45" fmla="*/ 4014 h 6203"/>
                  <a:gd name="T46" fmla="*/ 2928 w 6262"/>
                  <a:gd name="T47" fmla="*/ 3635 h 6203"/>
                  <a:gd name="T48" fmla="*/ 2570 w 6262"/>
                  <a:gd name="T49" fmla="*/ 3284 h 6203"/>
                  <a:gd name="T50" fmla="*/ 2191 w 6262"/>
                  <a:gd name="T51" fmla="*/ 2953 h 6203"/>
                  <a:gd name="T52" fmla="*/ 1792 w 6262"/>
                  <a:gd name="T53" fmla="*/ 2649 h 6203"/>
                  <a:gd name="T54" fmla="*/ 1372 w 6262"/>
                  <a:gd name="T55" fmla="*/ 2378 h 6203"/>
                  <a:gd name="T56" fmla="*/ 933 w 6262"/>
                  <a:gd name="T57" fmla="*/ 2128 h 6203"/>
                  <a:gd name="T58" fmla="*/ 473 w 6262"/>
                  <a:gd name="T59" fmla="*/ 1912 h 6203"/>
                  <a:gd name="T60" fmla="*/ 0 w 6262"/>
                  <a:gd name="T61" fmla="*/ 1723 h 6203"/>
                  <a:gd name="T62" fmla="*/ 358 w 6262"/>
                  <a:gd name="T63" fmla="*/ 1419 h 6203"/>
                  <a:gd name="T64" fmla="*/ 737 w 6262"/>
                  <a:gd name="T65" fmla="*/ 1135 h 6203"/>
                  <a:gd name="T66" fmla="*/ 1136 w 6262"/>
                  <a:gd name="T67" fmla="*/ 885 h 6203"/>
                  <a:gd name="T68" fmla="*/ 1555 w 6262"/>
                  <a:gd name="T69" fmla="*/ 656 h 6203"/>
                  <a:gd name="T70" fmla="*/ 1995 w 6262"/>
                  <a:gd name="T71" fmla="*/ 466 h 6203"/>
                  <a:gd name="T72" fmla="*/ 2441 w 6262"/>
                  <a:gd name="T73" fmla="*/ 304 h 6203"/>
                  <a:gd name="T74" fmla="*/ 2914 w 6262"/>
                  <a:gd name="T75" fmla="*/ 176 h 6203"/>
                  <a:gd name="T76" fmla="*/ 3395 w 6262"/>
                  <a:gd name="T77" fmla="*/ 81 h 6203"/>
                  <a:gd name="T78" fmla="*/ 3888 w 6262"/>
                  <a:gd name="T79" fmla="*/ 20 h 6203"/>
                  <a:gd name="T80" fmla="*/ 4389 w 6262"/>
                  <a:gd name="T81" fmla="*/ 0 h 6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62" h="6203">
                    <a:moveTo>
                      <a:pt x="4389" y="0"/>
                    </a:moveTo>
                    <a:lnTo>
                      <a:pt x="4822" y="14"/>
                    </a:lnTo>
                    <a:lnTo>
                      <a:pt x="5248" y="61"/>
                    </a:lnTo>
                    <a:lnTo>
                      <a:pt x="5667" y="129"/>
                    </a:lnTo>
                    <a:lnTo>
                      <a:pt x="6079" y="223"/>
                    </a:lnTo>
                    <a:lnTo>
                      <a:pt x="6181" y="730"/>
                    </a:lnTo>
                    <a:lnTo>
                      <a:pt x="6242" y="1243"/>
                    </a:lnTo>
                    <a:lnTo>
                      <a:pt x="6262" y="1770"/>
                    </a:lnTo>
                    <a:lnTo>
                      <a:pt x="6242" y="2277"/>
                    </a:lnTo>
                    <a:lnTo>
                      <a:pt x="6188" y="2777"/>
                    </a:lnTo>
                    <a:lnTo>
                      <a:pt x="6086" y="3264"/>
                    </a:lnTo>
                    <a:lnTo>
                      <a:pt x="5958" y="3737"/>
                    </a:lnTo>
                    <a:lnTo>
                      <a:pt x="5789" y="4196"/>
                    </a:lnTo>
                    <a:lnTo>
                      <a:pt x="5593" y="4635"/>
                    </a:lnTo>
                    <a:lnTo>
                      <a:pt x="5363" y="5054"/>
                    </a:lnTo>
                    <a:lnTo>
                      <a:pt x="5099" y="5460"/>
                    </a:lnTo>
                    <a:lnTo>
                      <a:pt x="4815" y="5845"/>
                    </a:lnTo>
                    <a:lnTo>
                      <a:pt x="4497" y="6203"/>
                    </a:lnTo>
                    <a:lnTo>
                      <a:pt x="4308" y="5730"/>
                    </a:lnTo>
                    <a:lnTo>
                      <a:pt x="4091" y="5270"/>
                    </a:lnTo>
                    <a:lnTo>
                      <a:pt x="3841" y="4831"/>
                    </a:lnTo>
                    <a:lnTo>
                      <a:pt x="3564" y="4412"/>
                    </a:lnTo>
                    <a:lnTo>
                      <a:pt x="3259" y="4014"/>
                    </a:lnTo>
                    <a:lnTo>
                      <a:pt x="2928" y="3635"/>
                    </a:lnTo>
                    <a:lnTo>
                      <a:pt x="2570" y="3284"/>
                    </a:lnTo>
                    <a:lnTo>
                      <a:pt x="2191" y="2953"/>
                    </a:lnTo>
                    <a:lnTo>
                      <a:pt x="1792" y="2649"/>
                    </a:lnTo>
                    <a:lnTo>
                      <a:pt x="1372" y="2378"/>
                    </a:lnTo>
                    <a:lnTo>
                      <a:pt x="933" y="2128"/>
                    </a:lnTo>
                    <a:lnTo>
                      <a:pt x="473" y="1912"/>
                    </a:lnTo>
                    <a:lnTo>
                      <a:pt x="0" y="1723"/>
                    </a:lnTo>
                    <a:lnTo>
                      <a:pt x="358" y="1419"/>
                    </a:lnTo>
                    <a:lnTo>
                      <a:pt x="737" y="1135"/>
                    </a:lnTo>
                    <a:lnTo>
                      <a:pt x="1136" y="885"/>
                    </a:lnTo>
                    <a:lnTo>
                      <a:pt x="1555" y="656"/>
                    </a:lnTo>
                    <a:lnTo>
                      <a:pt x="1995" y="466"/>
                    </a:lnTo>
                    <a:lnTo>
                      <a:pt x="2441" y="304"/>
                    </a:lnTo>
                    <a:lnTo>
                      <a:pt x="2914" y="176"/>
                    </a:lnTo>
                    <a:lnTo>
                      <a:pt x="3395" y="81"/>
                    </a:lnTo>
                    <a:lnTo>
                      <a:pt x="3888" y="20"/>
                    </a:lnTo>
                    <a:lnTo>
                      <a:pt x="4389" y="0"/>
                    </a:lnTo>
                    <a:close/>
                  </a:path>
                </a:pathLst>
              </a:custGeom>
              <a:solidFill>
                <a:srgbClr val="A5DC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98796E84-A55B-89D3-1C21-7713F546A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2976384"/>
                <a:ext cx="1407960" cy="1425211"/>
              </a:xfrm>
              <a:custGeom>
                <a:avLst/>
                <a:gdLst>
                  <a:gd name="T0" fmla="*/ 1765 w 6121"/>
                  <a:gd name="T1" fmla="*/ 0 h 6196"/>
                  <a:gd name="T2" fmla="*/ 1961 w 6121"/>
                  <a:gd name="T3" fmla="*/ 500 h 6196"/>
                  <a:gd name="T4" fmla="*/ 2198 w 6121"/>
                  <a:gd name="T5" fmla="*/ 986 h 6196"/>
                  <a:gd name="T6" fmla="*/ 2469 w 6121"/>
                  <a:gd name="T7" fmla="*/ 1453 h 6196"/>
                  <a:gd name="T8" fmla="*/ 2766 w 6121"/>
                  <a:gd name="T9" fmla="*/ 1899 h 6196"/>
                  <a:gd name="T10" fmla="*/ 3098 w 6121"/>
                  <a:gd name="T11" fmla="*/ 2318 h 6196"/>
                  <a:gd name="T12" fmla="*/ 3449 w 6121"/>
                  <a:gd name="T13" fmla="*/ 2716 h 6196"/>
                  <a:gd name="T14" fmla="*/ 3835 w 6121"/>
                  <a:gd name="T15" fmla="*/ 3081 h 6196"/>
                  <a:gd name="T16" fmla="*/ 4247 w 6121"/>
                  <a:gd name="T17" fmla="*/ 3426 h 6196"/>
                  <a:gd name="T18" fmla="*/ 4687 w 6121"/>
                  <a:gd name="T19" fmla="*/ 3736 h 6196"/>
                  <a:gd name="T20" fmla="*/ 5140 w 6121"/>
                  <a:gd name="T21" fmla="*/ 4013 h 6196"/>
                  <a:gd name="T22" fmla="*/ 5620 w 6121"/>
                  <a:gd name="T23" fmla="*/ 4257 h 6196"/>
                  <a:gd name="T24" fmla="*/ 6121 w 6121"/>
                  <a:gd name="T25" fmla="*/ 4473 h 6196"/>
                  <a:gd name="T26" fmla="*/ 5762 w 6121"/>
                  <a:gd name="T27" fmla="*/ 4777 h 6196"/>
                  <a:gd name="T28" fmla="*/ 5383 w 6121"/>
                  <a:gd name="T29" fmla="*/ 5061 h 6196"/>
                  <a:gd name="T30" fmla="*/ 4984 w 6121"/>
                  <a:gd name="T31" fmla="*/ 5318 h 6196"/>
                  <a:gd name="T32" fmla="*/ 4565 w 6121"/>
                  <a:gd name="T33" fmla="*/ 5540 h 6196"/>
                  <a:gd name="T34" fmla="*/ 4126 w 6121"/>
                  <a:gd name="T35" fmla="*/ 5736 h 6196"/>
                  <a:gd name="T36" fmla="*/ 3672 w 6121"/>
                  <a:gd name="T37" fmla="*/ 5899 h 6196"/>
                  <a:gd name="T38" fmla="*/ 3206 w 6121"/>
                  <a:gd name="T39" fmla="*/ 6027 h 6196"/>
                  <a:gd name="T40" fmla="*/ 2726 w 6121"/>
                  <a:gd name="T41" fmla="*/ 6115 h 6196"/>
                  <a:gd name="T42" fmla="*/ 2232 w 6121"/>
                  <a:gd name="T43" fmla="*/ 6176 h 6196"/>
                  <a:gd name="T44" fmla="*/ 1732 w 6121"/>
                  <a:gd name="T45" fmla="*/ 6196 h 6196"/>
                  <a:gd name="T46" fmla="*/ 1211 w 6121"/>
                  <a:gd name="T47" fmla="*/ 6176 h 6196"/>
                  <a:gd name="T48" fmla="*/ 697 w 6121"/>
                  <a:gd name="T49" fmla="*/ 6108 h 6196"/>
                  <a:gd name="T50" fmla="*/ 196 w 6121"/>
                  <a:gd name="T51" fmla="*/ 6007 h 6196"/>
                  <a:gd name="T52" fmla="*/ 108 w 6121"/>
                  <a:gd name="T53" fmla="*/ 5628 h 6196"/>
                  <a:gd name="T54" fmla="*/ 48 w 6121"/>
                  <a:gd name="T55" fmla="*/ 5236 h 6196"/>
                  <a:gd name="T56" fmla="*/ 14 w 6121"/>
                  <a:gd name="T57" fmla="*/ 4831 h 6196"/>
                  <a:gd name="T58" fmla="*/ 0 w 6121"/>
                  <a:gd name="T59" fmla="*/ 4426 h 6196"/>
                  <a:gd name="T60" fmla="*/ 21 w 6121"/>
                  <a:gd name="T61" fmla="*/ 3919 h 6196"/>
                  <a:gd name="T62" fmla="*/ 81 w 6121"/>
                  <a:gd name="T63" fmla="*/ 3419 h 6196"/>
                  <a:gd name="T64" fmla="*/ 176 w 6121"/>
                  <a:gd name="T65" fmla="*/ 2932 h 6196"/>
                  <a:gd name="T66" fmla="*/ 305 w 6121"/>
                  <a:gd name="T67" fmla="*/ 2459 h 6196"/>
                  <a:gd name="T68" fmla="*/ 474 w 6121"/>
                  <a:gd name="T69" fmla="*/ 2007 h 6196"/>
                  <a:gd name="T70" fmla="*/ 670 w 6121"/>
                  <a:gd name="T71" fmla="*/ 1561 h 6196"/>
                  <a:gd name="T72" fmla="*/ 900 w 6121"/>
                  <a:gd name="T73" fmla="*/ 1142 h 6196"/>
                  <a:gd name="T74" fmla="*/ 1163 w 6121"/>
                  <a:gd name="T75" fmla="*/ 736 h 6196"/>
                  <a:gd name="T76" fmla="*/ 1447 w 6121"/>
                  <a:gd name="T77" fmla="*/ 358 h 6196"/>
                  <a:gd name="T78" fmla="*/ 1765 w 6121"/>
                  <a:gd name="T79" fmla="*/ 0 h 6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96">
                    <a:moveTo>
                      <a:pt x="1765" y="0"/>
                    </a:moveTo>
                    <a:lnTo>
                      <a:pt x="1961" y="500"/>
                    </a:lnTo>
                    <a:lnTo>
                      <a:pt x="2198" y="986"/>
                    </a:lnTo>
                    <a:lnTo>
                      <a:pt x="2469" y="1453"/>
                    </a:lnTo>
                    <a:lnTo>
                      <a:pt x="2766" y="1899"/>
                    </a:lnTo>
                    <a:lnTo>
                      <a:pt x="3098" y="2318"/>
                    </a:lnTo>
                    <a:lnTo>
                      <a:pt x="3449" y="2716"/>
                    </a:lnTo>
                    <a:lnTo>
                      <a:pt x="3835" y="3081"/>
                    </a:lnTo>
                    <a:lnTo>
                      <a:pt x="4247" y="3426"/>
                    </a:lnTo>
                    <a:lnTo>
                      <a:pt x="4687" y="3736"/>
                    </a:lnTo>
                    <a:lnTo>
                      <a:pt x="5140" y="4013"/>
                    </a:lnTo>
                    <a:lnTo>
                      <a:pt x="5620" y="4257"/>
                    </a:lnTo>
                    <a:lnTo>
                      <a:pt x="6121" y="4473"/>
                    </a:lnTo>
                    <a:lnTo>
                      <a:pt x="5762" y="4777"/>
                    </a:lnTo>
                    <a:lnTo>
                      <a:pt x="5383" y="5061"/>
                    </a:lnTo>
                    <a:lnTo>
                      <a:pt x="4984" y="5318"/>
                    </a:lnTo>
                    <a:lnTo>
                      <a:pt x="4565" y="5540"/>
                    </a:lnTo>
                    <a:lnTo>
                      <a:pt x="4126" y="5736"/>
                    </a:lnTo>
                    <a:lnTo>
                      <a:pt x="3672" y="5899"/>
                    </a:lnTo>
                    <a:lnTo>
                      <a:pt x="3206" y="6027"/>
                    </a:lnTo>
                    <a:lnTo>
                      <a:pt x="2726" y="6115"/>
                    </a:lnTo>
                    <a:lnTo>
                      <a:pt x="2232" y="6176"/>
                    </a:lnTo>
                    <a:lnTo>
                      <a:pt x="1732" y="6196"/>
                    </a:lnTo>
                    <a:lnTo>
                      <a:pt x="1211" y="6176"/>
                    </a:lnTo>
                    <a:lnTo>
                      <a:pt x="697" y="6108"/>
                    </a:lnTo>
                    <a:lnTo>
                      <a:pt x="196" y="6007"/>
                    </a:lnTo>
                    <a:lnTo>
                      <a:pt x="108" y="5628"/>
                    </a:lnTo>
                    <a:lnTo>
                      <a:pt x="48" y="5236"/>
                    </a:lnTo>
                    <a:lnTo>
                      <a:pt x="14" y="4831"/>
                    </a:lnTo>
                    <a:lnTo>
                      <a:pt x="0" y="4426"/>
                    </a:lnTo>
                    <a:lnTo>
                      <a:pt x="21" y="3919"/>
                    </a:lnTo>
                    <a:lnTo>
                      <a:pt x="81" y="3419"/>
                    </a:lnTo>
                    <a:lnTo>
                      <a:pt x="176" y="2932"/>
                    </a:lnTo>
                    <a:lnTo>
                      <a:pt x="305" y="2459"/>
                    </a:lnTo>
                    <a:lnTo>
                      <a:pt x="474" y="2007"/>
                    </a:lnTo>
                    <a:lnTo>
                      <a:pt x="670" y="1561"/>
                    </a:lnTo>
                    <a:lnTo>
                      <a:pt x="900" y="1142"/>
                    </a:lnTo>
                    <a:lnTo>
                      <a:pt x="1163" y="736"/>
                    </a:lnTo>
                    <a:lnTo>
                      <a:pt x="1447" y="358"/>
                    </a:lnTo>
                    <a:lnTo>
                      <a:pt x="1765" y="0"/>
                    </a:lnTo>
                    <a:close/>
                  </a:path>
                </a:pathLst>
              </a:custGeom>
              <a:solidFill>
                <a:srgbClr val="FF575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E0FA8F3E-F4F7-C59C-1FF6-686003D39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3469" y="2977994"/>
                <a:ext cx="1443614" cy="1423601"/>
              </a:xfrm>
              <a:custGeom>
                <a:avLst/>
                <a:gdLst>
                  <a:gd name="T0" fmla="*/ 4518 w 6276"/>
                  <a:gd name="T1" fmla="*/ 0 h 6189"/>
                  <a:gd name="T2" fmla="*/ 4836 w 6276"/>
                  <a:gd name="T3" fmla="*/ 358 h 6189"/>
                  <a:gd name="T4" fmla="*/ 5120 w 6276"/>
                  <a:gd name="T5" fmla="*/ 736 h 6189"/>
                  <a:gd name="T6" fmla="*/ 5383 w 6276"/>
                  <a:gd name="T7" fmla="*/ 1142 h 6189"/>
                  <a:gd name="T8" fmla="*/ 5607 w 6276"/>
                  <a:gd name="T9" fmla="*/ 1561 h 6189"/>
                  <a:gd name="T10" fmla="*/ 5809 w 6276"/>
                  <a:gd name="T11" fmla="*/ 2000 h 6189"/>
                  <a:gd name="T12" fmla="*/ 5972 w 6276"/>
                  <a:gd name="T13" fmla="*/ 2459 h 6189"/>
                  <a:gd name="T14" fmla="*/ 6107 w 6276"/>
                  <a:gd name="T15" fmla="*/ 2932 h 6189"/>
                  <a:gd name="T16" fmla="*/ 6202 w 6276"/>
                  <a:gd name="T17" fmla="*/ 3419 h 6189"/>
                  <a:gd name="T18" fmla="*/ 6256 w 6276"/>
                  <a:gd name="T19" fmla="*/ 3912 h 6189"/>
                  <a:gd name="T20" fmla="*/ 6276 w 6276"/>
                  <a:gd name="T21" fmla="*/ 4419 h 6189"/>
                  <a:gd name="T22" fmla="*/ 6256 w 6276"/>
                  <a:gd name="T23" fmla="*/ 4946 h 6189"/>
                  <a:gd name="T24" fmla="*/ 6195 w 6276"/>
                  <a:gd name="T25" fmla="*/ 5459 h 6189"/>
                  <a:gd name="T26" fmla="*/ 6093 w 6276"/>
                  <a:gd name="T27" fmla="*/ 5966 h 6189"/>
                  <a:gd name="T28" fmla="*/ 5681 w 6276"/>
                  <a:gd name="T29" fmla="*/ 6060 h 6189"/>
                  <a:gd name="T30" fmla="*/ 5262 w 6276"/>
                  <a:gd name="T31" fmla="*/ 6128 h 6189"/>
                  <a:gd name="T32" fmla="*/ 4836 w 6276"/>
                  <a:gd name="T33" fmla="*/ 6175 h 6189"/>
                  <a:gd name="T34" fmla="*/ 4403 w 6276"/>
                  <a:gd name="T35" fmla="*/ 6189 h 6189"/>
                  <a:gd name="T36" fmla="*/ 3896 w 6276"/>
                  <a:gd name="T37" fmla="*/ 6169 h 6189"/>
                  <a:gd name="T38" fmla="*/ 3402 w 6276"/>
                  <a:gd name="T39" fmla="*/ 6108 h 6189"/>
                  <a:gd name="T40" fmla="*/ 2922 w 6276"/>
                  <a:gd name="T41" fmla="*/ 6013 h 6189"/>
                  <a:gd name="T42" fmla="*/ 2455 w 6276"/>
                  <a:gd name="T43" fmla="*/ 5885 h 6189"/>
                  <a:gd name="T44" fmla="*/ 2002 w 6276"/>
                  <a:gd name="T45" fmla="*/ 5723 h 6189"/>
                  <a:gd name="T46" fmla="*/ 1562 w 6276"/>
                  <a:gd name="T47" fmla="*/ 5527 h 6189"/>
                  <a:gd name="T48" fmla="*/ 1143 w 6276"/>
                  <a:gd name="T49" fmla="*/ 5304 h 6189"/>
                  <a:gd name="T50" fmla="*/ 744 w 6276"/>
                  <a:gd name="T51" fmla="*/ 5047 h 6189"/>
                  <a:gd name="T52" fmla="*/ 359 w 6276"/>
                  <a:gd name="T53" fmla="*/ 4763 h 6189"/>
                  <a:gd name="T54" fmla="*/ 0 w 6276"/>
                  <a:gd name="T55" fmla="*/ 4452 h 6189"/>
                  <a:gd name="T56" fmla="*/ 480 w 6276"/>
                  <a:gd name="T57" fmla="*/ 4270 h 6189"/>
                  <a:gd name="T58" fmla="*/ 933 w 6276"/>
                  <a:gd name="T59" fmla="*/ 4054 h 6189"/>
                  <a:gd name="T60" fmla="*/ 1380 w 6276"/>
                  <a:gd name="T61" fmla="*/ 3804 h 6189"/>
                  <a:gd name="T62" fmla="*/ 1799 w 6276"/>
                  <a:gd name="T63" fmla="*/ 3534 h 6189"/>
                  <a:gd name="T64" fmla="*/ 2198 w 6276"/>
                  <a:gd name="T65" fmla="*/ 3229 h 6189"/>
                  <a:gd name="T66" fmla="*/ 2577 w 6276"/>
                  <a:gd name="T67" fmla="*/ 2905 h 6189"/>
                  <a:gd name="T68" fmla="*/ 2935 w 6276"/>
                  <a:gd name="T69" fmla="*/ 2554 h 6189"/>
                  <a:gd name="T70" fmla="*/ 3267 w 6276"/>
                  <a:gd name="T71" fmla="*/ 2175 h 6189"/>
                  <a:gd name="T72" fmla="*/ 3578 w 6276"/>
                  <a:gd name="T73" fmla="*/ 1777 h 6189"/>
                  <a:gd name="T74" fmla="*/ 3855 w 6276"/>
                  <a:gd name="T75" fmla="*/ 1365 h 6189"/>
                  <a:gd name="T76" fmla="*/ 4105 w 6276"/>
                  <a:gd name="T77" fmla="*/ 925 h 6189"/>
                  <a:gd name="T78" fmla="*/ 4328 w 6276"/>
                  <a:gd name="T79" fmla="*/ 473 h 6189"/>
                  <a:gd name="T80" fmla="*/ 4518 w 6276"/>
                  <a:gd name="T81" fmla="*/ 0 h 6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76" h="6189">
                    <a:moveTo>
                      <a:pt x="4518" y="0"/>
                    </a:moveTo>
                    <a:lnTo>
                      <a:pt x="4836" y="358"/>
                    </a:lnTo>
                    <a:lnTo>
                      <a:pt x="5120" y="736"/>
                    </a:lnTo>
                    <a:lnTo>
                      <a:pt x="5383" y="1142"/>
                    </a:lnTo>
                    <a:lnTo>
                      <a:pt x="5607" y="1561"/>
                    </a:lnTo>
                    <a:lnTo>
                      <a:pt x="5809" y="2000"/>
                    </a:lnTo>
                    <a:lnTo>
                      <a:pt x="5972" y="2459"/>
                    </a:lnTo>
                    <a:lnTo>
                      <a:pt x="6107" y="2932"/>
                    </a:lnTo>
                    <a:lnTo>
                      <a:pt x="6202" y="3419"/>
                    </a:lnTo>
                    <a:lnTo>
                      <a:pt x="6256" y="3912"/>
                    </a:lnTo>
                    <a:lnTo>
                      <a:pt x="6276" y="4419"/>
                    </a:lnTo>
                    <a:lnTo>
                      <a:pt x="6256" y="4946"/>
                    </a:lnTo>
                    <a:lnTo>
                      <a:pt x="6195" y="5459"/>
                    </a:lnTo>
                    <a:lnTo>
                      <a:pt x="6093" y="5966"/>
                    </a:lnTo>
                    <a:lnTo>
                      <a:pt x="5681" y="6060"/>
                    </a:lnTo>
                    <a:lnTo>
                      <a:pt x="5262" y="6128"/>
                    </a:lnTo>
                    <a:lnTo>
                      <a:pt x="4836" y="6175"/>
                    </a:lnTo>
                    <a:lnTo>
                      <a:pt x="4403" y="6189"/>
                    </a:lnTo>
                    <a:lnTo>
                      <a:pt x="3896" y="6169"/>
                    </a:lnTo>
                    <a:lnTo>
                      <a:pt x="3402" y="6108"/>
                    </a:lnTo>
                    <a:lnTo>
                      <a:pt x="2922" y="6013"/>
                    </a:lnTo>
                    <a:lnTo>
                      <a:pt x="2455" y="5885"/>
                    </a:lnTo>
                    <a:lnTo>
                      <a:pt x="2002" y="5723"/>
                    </a:lnTo>
                    <a:lnTo>
                      <a:pt x="1562" y="5527"/>
                    </a:lnTo>
                    <a:lnTo>
                      <a:pt x="1143" y="5304"/>
                    </a:lnTo>
                    <a:lnTo>
                      <a:pt x="744" y="5047"/>
                    </a:lnTo>
                    <a:lnTo>
                      <a:pt x="359" y="4763"/>
                    </a:lnTo>
                    <a:lnTo>
                      <a:pt x="0" y="4452"/>
                    </a:lnTo>
                    <a:lnTo>
                      <a:pt x="480" y="4270"/>
                    </a:lnTo>
                    <a:lnTo>
                      <a:pt x="933" y="4054"/>
                    </a:lnTo>
                    <a:lnTo>
                      <a:pt x="1380" y="3804"/>
                    </a:lnTo>
                    <a:lnTo>
                      <a:pt x="1799" y="3534"/>
                    </a:lnTo>
                    <a:lnTo>
                      <a:pt x="2198" y="3229"/>
                    </a:lnTo>
                    <a:lnTo>
                      <a:pt x="2577" y="2905"/>
                    </a:lnTo>
                    <a:lnTo>
                      <a:pt x="2935" y="2554"/>
                    </a:lnTo>
                    <a:lnTo>
                      <a:pt x="3267" y="2175"/>
                    </a:lnTo>
                    <a:lnTo>
                      <a:pt x="3578" y="1777"/>
                    </a:lnTo>
                    <a:lnTo>
                      <a:pt x="3855" y="1365"/>
                    </a:lnTo>
                    <a:lnTo>
                      <a:pt x="4105" y="925"/>
                    </a:lnTo>
                    <a:lnTo>
                      <a:pt x="4328" y="473"/>
                    </a:lnTo>
                    <a:lnTo>
                      <a:pt x="4518" y="0"/>
                    </a:lnTo>
                    <a:close/>
                  </a:path>
                </a:pathLst>
              </a:custGeom>
              <a:solidFill>
                <a:srgbClr val="0DA0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79">
                <a:extLst>
                  <a:ext uri="{FF2B5EF4-FFF2-40B4-BE49-F238E27FC236}">
                    <a16:creationId xmlns:a16="http://schemas.microsoft.com/office/drawing/2014/main" id="{7C600B4F-6FFB-D43E-7697-4671F84D952C}"/>
                  </a:ext>
                </a:extLst>
              </p:cNvPr>
              <p:cNvSpPr txBox="1"/>
              <p:nvPr/>
            </p:nvSpPr>
            <p:spPr>
              <a:xfrm>
                <a:off x="7867885" y="521469"/>
                <a:ext cx="2541080" cy="934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Förmedla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företags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kontakter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,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bidra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till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att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nå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fler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och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fler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individer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i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företagen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" name="TextBox 80">
                <a:extLst>
                  <a:ext uri="{FF2B5EF4-FFF2-40B4-BE49-F238E27FC236}">
                    <a16:creationId xmlns:a16="http://schemas.microsoft.com/office/drawing/2014/main" id="{6985120B-5205-46C6-6095-AE973127C4BC}"/>
                  </a:ext>
                </a:extLst>
              </p:cNvPr>
              <p:cNvSpPr txBox="1"/>
              <p:nvPr/>
            </p:nvSpPr>
            <p:spPr>
              <a:xfrm>
                <a:off x="6450824" y="2304824"/>
                <a:ext cx="1586802" cy="133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Bidra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till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ökad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effekt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/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spridning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företagen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,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“Train the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Trainer”</a:t>
                </a:r>
              </a:p>
            </p:txBody>
          </p:sp>
          <p:sp>
            <p:nvSpPr>
              <p:cNvPr id="18" name="TextBox 81">
                <a:extLst>
                  <a:ext uri="{FF2B5EF4-FFF2-40B4-BE49-F238E27FC236}">
                    <a16:creationId xmlns:a16="http://schemas.microsoft.com/office/drawing/2014/main" id="{87A5F2B8-BDFC-123F-4111-13F8D3DE85EC}"/>
                  </a:ext>
                </a:extLst>
              </p:cNvPr>
              <p:cNvSpPr txBox="1"/>
              <p:nvPr/>
            </p:nvSpPr>
            <p:spPr>
              <a:xfrm>
                <a:off x="10381321" y="2273674"/>
                <a:ext cx="1317988" cy="1136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Delta i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samband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med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kompetens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analyser</a:t>
                </a:r>
              </a:p>
            </p:txBody>
          </p:sp>
          <p:sp>
            <p:nvSpPr>
              <p:cNvPr id="19" name="TextBox 82">
                <a:extLst>
                  <a:ext uri="{FF2B5EF4-FFF2-40B4-BE49-F238E27FC236}">
                    <a16:creationId xmlns:a16="http://schemas.microsoft.com/office/drawing/2014/main" id="{825AF554-4E1C-1DA1-E1DA-178FC8D18526}"/>
                  </a:ext>
                </a:extLst>
              </p:cNvPr>
              <p:cNvSpPr txBox="1"/>
              <p:nvPr/>
            </p:nvSpPr>
            <p:spPr>
              <a:xfrm>
                <a:off x="7928262" y="4372981"/>
                <a:ext cx="2412839" cy="934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Understödja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och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möjliggöra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individer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att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delta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långt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ut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i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företagen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20" name="Group 115">
                <a:extLst>
                  <a:ext uri="{FF2B5EF4-FFF2-40B4-BE49-F238E27FC236}">
                    <a16:creationId xmlns:a16="http://schemas.microsoft.com/office/drawing/2014/main" id="{E4DD05BF-67A8-D175-A029-D4B0698AA6EF}"/>
                  </a:ext>
                </a:extLst>
              </p:cNvPr>
              <p:cNvGrpSpPr/>
              <p:nvPr/>
            </p:nvGrpSpPr>
            <p:grpSpPr>
              <a:xfrm>
                <a:off x="9843211" y="3580738"/>
                <a:ext cx="549080" cy="548746"/>
                <a:chOff x="5445126" y="984250"/>
                <a:chExt cx="5207000" cy="5203826"/>
              </a:xfrm>
              <a:solidFill>
                <a:sysClr val="window" lastClr="FFFFFF"/>
              </a:solidFill>
            </p:grpSpPr>
            <p:sp>
              <p:nvSpPr>
                <p:cNvPr id="34" name="Freeform 116">
                  <a:extLst>
                    <a:ext uri="{FF2B5EF4-FFF2-40B4-BE49-F238E27FC236}">
                      <a16:creationId xmlns:a16="http://schemas.microsoft.com/office/drawing/2014/main" id="{E85B1026-73AE-FA20-B4F9-01A77CD1C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45126" y="3382963"/>
                  <a:ext cx="5207000" cy="2805113"/>
                </a:xfrm>
                <a:custGeom>
                  <a:avLst/>
                  <a:gdLst>
                    <a:gd name="T0" fmla="*/ 451 w 6560"/>
                    <a:gd name="T1" fmla="*/ 1122 h 3534"/>
                    <a:gd name="T2" fmla="*/ 1751 w 6560"/>
                    <a:gd name="T3" fmla="*/ 2902 h 3534"/>
                    <a:gd name="T4" fmla="*/ 1785 w 6560"/>
                    <a:gd name="T5" fmla="*/ 2741 h 3534"/>
                    <a:gd name="T6" fmla="*/ 906 w 6560"/>
                    <a:gd name="T7" fmla="*/ 1016 h 3534"/>
                    <a:gd name="T8" fmla="*/ 2320 w 6560"/>
                    <a:gd name="T9" fmla="*/ 383 h 3534"/>
                    <a:gd name="T10" fmla="*/ 1939 w 6560"/>
                    <a:gd name="T11" fmla="*/ 462 h 3534"/>
                    <a:gd name="T12" fmla="*/ 1320 w 6560"/>
                    <a:gd name="T13" fmla="*/ 943 h 3534"/>
                    <a:gd name="T14" fmla="*/ 4643 w 6560"/>
                    <a:gd name="T15" fmla="*/ 2360 h 3534"/>
                    <a:gd name="T16" fmla="*/ 5002 w 6560"/>
                    <a:gd name="T17" fmla="*/ 2205 h 3534"/>
                    <a:gd name="T18" fmla="*/ 6137 w 6560"/>
                    <a:gd name="T19" fmla="*/ 767 h 3534"/>
                    <a:gd name="T20" fmla="*/ 6171 w 6560"/>
                    <a:gd name="T21" fmla="*/ 616 h 3534"/>
                    <a:gd name="T22" fmla="*/ 6081 w 6560"/>
                    <a:gd name="T23" fmla="*/ 488 h 3534"/>
                    <a:gd name="T24" fmla="*/ 5942 w 6560"/>
                    <a:gd name="T25" fmla="*/ 464 h 3534"/>
                    <a:gd name="T26" fmla="*/ 4996 w 6560"/>
                    <a:gd name="T27" fmla="*/ 1429 h 3534"/>
                    <a:gd name="T28" fmla="*/ 4731 w 6560"/>
                    <a:gd name="T29" fmla="*/ 1593 h 3534"/>
                    <a:gd name="T30" fmla="*/ 3421 w 6560"/>
                    <a:gd name="T31" fmla="*/ 1608 h 3534"/>
                    <a:gd name="T32" fmla="*/ 3291 w 6560"/>
                    <a:gd name="T33" fmla="*/ 1505 h 3534"/>
                    <a:gd name="T34" fmla="*/ 3291 w 6560"/>
                    <a:gd name="T35" fmla="*/ 1337 h 3534"/>
                    <a:gd name="T36" fmla="*/ 3421 w 6560"/>
                    <a:gd name="T37" fmla="*/ 1234 h 3534"/>
                    <a:gd name="T38" fmla="*/ 4530 w 6560"/>
                    <a:gd name="T39" fmla="*/ 1210 h 3534"/>
                    <a:gd name="T40" fmla="*/ 4633 w 6560"/>
                    <a:gd name="T41" fmla="*/ 1080 h 3534"/>
                    <a:gd name="T42" fmla="*/ 4595 w 6560"/>
                    <a:gd name="T43" fmla="*/ 917 h 3534"/>
                    <a:gd name="T44" fmla="*/ 4446 w 6560"/>
                    <a:gd name="T45" fmla="*/ 845 h 3534"/>
                    <a:gd name="T46" fmla="*/ 3313 w 6560"/>
                    <a:gd name="T47" fmla="*/ 833 h 3534"/>
                    <a:gd name="T48" fmla="*/ 3125 w 6560"/>
                    <a:gd name="T49" fmla="*/ 753 h 3534"/>
                    <a:gd name="T50" fmla="*/ 2874 w 6560"/>
                    <a:gd name="T51" fmla="*/ 558 h 3534"/>
                    <a:gd name="T52" fmla="*/ 2513 w 6560"/>
                    <a:gd name="T53" fmla="*/ 403 h 3534"/>
                    <a:gd name="T54" fmla="*/ 2483 w 6560"/>
                    <a:gd name="T55" fmla="*/ 10 h 3534"/>
                    <a:gd name="T56" fmla="*/ 2914 w 6560"/>
                    <a:gd name="T57" fmla="*/ 137 h 3534"/>
                    <a:gd name="T58" fmla="*/ 3243 w 6560"/>
                    <a:gd name="T59" fmla="*/ 361 h 3534"/>
                    <a:gd name="T60" fmla="*/ 3351 w 6560"/>
                    <a:gd name="T61" fmla="*/ 440 h 3534"/>
                    <a:gd name="T62" fmla="*/ 3437 w 6560"/>
                    <a:gd name="T63" fmla="*/ 460 h 3534"/>
                    <a:gd name="T64" fmla="*/ 4687 w 6560"/>
                    <a:gd name="T65" fmla="*/ 514 h 3534"/>
                    <a:gd name="T66" fmla="*/ 4926 w 6560"/>
                    <a:gd name="T67" fmla="*/ 721 h 3534"/>
                    <a:gd name="T68" fmla="*/ 5621 w 6560"/>
                    <a:gd name="T69" fmla="*/ 205 h 3534"/>
                    <a:gd name="T70" fmla="*/ 5890 w 6560"/>
                    <a:gd name="T71" fmla="*/ 84 h 3534"/>
                    <a:gd name="T72" fmla="*/ 6169 w 6560"/>
                    <a:gd name="T73" fmla="*/ 110 h 3534"/>
                    <a:gd name="T74" fmla="*/ 6410 w 6560"/>
                    <a:gd name="T75" fmla="*/ 265 h 3534"/>
                    <a:gd name="T76" fmla="*/ 6544 w 6560"/>
                    <a:gd name="T77" fmla="*/ 520 h 3534"/>
                    <a:gd name="T78" fmla="*/ 6540 w 6560"/>
                    <a:gd name="T79" fmla="*/ 803 h 3534"/>
                    <a:gd name="T80" fmla="*/ 5521 w 6560"/>
                    <a:gd name="T81" fmla="*/ 2228 h 3534"/>
                    <a:gd name="T82" fmla="*/ 5194 w 6560"/>
                    <a:gd name="T83" fmla="*/ 2537 h 3534"/>
                    <a:gd name="T84" fmla="*/ 4783 w 6560"/>
                    <a:gd name="T85" fmla="*/ 2723 h 3534"/>
                    <a:gd name="T86" fmla="*/ 2174 w 6560"/>
                    <a:gd name="T87" fmla="*/ 2765 h 3534"/>
                    <a:gd name="T88" fmla="*/ 2114 w 6560"/>
                    <a:gd name="T89" fmla="*/ 3044 h 3534"/>
                    <a:gd name="T90" fmla="*/ 1923 w 6560"/>
                    <a:gd name="T91" fmla="*/ 3263 h 3534"/>
                    <a:gd name="T92" fmla="*/ 1346 w 6560"/>
                    <a:gd name="T93" fmla="*/ 3534 h 3534"/>
                    <a:gd name="T94" fmla="*/ 1197 w 6560"/>
                    <a:gd name="T95" fmla="*/ 3464 h 3534"/>
                    <a:gd name="T96" fmla="*/ 0 w 6560"/>
                    <a:gd name="T97" fmla="*/ 1038 h 3534"/>
                    <a:gd name="T98" fmla="*/ 70 w 6560"/>
                    <a:gd name="T99" fmla="*/ 889 h 3534"/>
                    <a:gd name="T100" fmla="*/ 680 w 6560"/>
                    <a:gd name="T101" fmla="*/ 602 h 3534"/>
                    <a:gd name="T102" fmla="*/ 987 w 6560"/>
                    <a:gd name="T103" fmla="*/ 628 h 3534"/>
                    <a:gd name="T104" fmla="*/ 1618 w 6560"/>
                    <a:gd name="T105" fmla="*/ 195 h 3534"/>
                    <a:gd name="T106" fmla="*/ 2038 w 6560"/>
                    <a:gd name="T107" fmla="*/ 30 h 3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6560" h="3534">
                      <a:moveTo>
                        <a:pt x="788" y="977"/>
                      </a:moveTo>
                      <a:lnTo>
                        <a:pt x="744" y="981"/>
                      </a:lnTo>
                      <a:lnTo>
                        <a:pt x="704" y="997"/>
                      </a:lnTo>
                      <a:lnTo>
                        <a:pt x="451" y="1122"/>
                      </a:lnTo>
                      <a:lnTo>
                        <a:pt x="1432" y="3084"/>
                      </a:lnTo>
                      <a:lnTo>
                        <a:pt x="1683" y="2958"/>
                      </a:lnTo>
                      <a:lnTo>
                        <a:pt x="1721" y="2934"/>
                      </a:lnTo>
                      <a:lnTo>
                        <a:pt x="1751" y="2902"/>
                      </a:lnTo>
                      <a:lnTo>
                        <a:pt x="1773" y="2866"/>
                      </a:lnTo>
                      <a:lnTo>
                        <a:pt x="1787" y="2826"/>
                      </a:lnTo>
                      <a:lnTo>
                        <a:pt x="1791" y="2785"/>
                      </a:lnTo>
                      <a:lnTo>
                        <a:pt x="1785" y="2741"/>
                      </a:lnTo>
                      <a:lnTo>
                        <a:pt x="1769" y="2701"/>
                      </a:lnTo>
                      <a:lnTo>
                        <a:pt x="961" y="1082"/>
                      </a:lnTo>
                      <a:lnTo>
                        <a:pt x="937" y="1044"/>
                      </a:lnTo>
                      <a:lnTo>
                        <a:pt x="906" y="1016"/>
                      </a:lnTo>
                      <a:lnTo>
                        <a:pt x="870" y="995"/>
                      </a:lnTo>
                      <a:lnTo>
                        <a:pt x="830" y="981"/>
                      </a:lnTo>
                      <a:lnTo>
                        <a:pt x="788" y="977"/>
                      </a:lnTo>
                      <a:close/>
                      <a:moveTo>
                        <a:pt x="2320" y="383"/>
                      </a:moveTo>
                      <a:lnTo>
                        <a:pt x="2222" y="389"/>
                      </a:lnTo>
                      <a:lnTo>
                        <a:pt x="2126" y="403"/>
                      </a:lnTo>
                      <a:lnTo>
                        <a:pt x="2030" y="426"/>
                      </a:lnTo>
                      <a:lnTo>
                        <a:pt x="1939" y="462"/>
                      </a:lnTo>
                      <a:lnTo>
                        <a:pt x="1849" y="506"/>
                      </a:lnTo>
                      <a:lnTo>
                        <a:pt x="1765" y="558"/>
                      </a:lnTo>
                      <a:lnTo>
                        <a:pt x="1683" y="622"/>
                      </a:lnTo>
                      <a:lnTo>
                        <a:pt x="1320" y="943"/>
                      </a:lnTo>
                      <a:lnTo>
                        <a:pt x="2040" y="2382"/>
                      </a:lnTo>
                      <a:lnTo>
                        <a:pt x="4446" y="2382"/>
                      </a:lnTo>
                      <a:lnTo>
                        <a:pt x="4546" y="2376"/>
                      </a:lnTo>
                      <a:lnTo>
                        <a:pt x="4643" y="2360"/>
                      </a:lnTo>
                      <a:lnTo>
                        <a:pt x="4739" y="2336"/>
                      </a:lnTo>
                      <a:lnTo>
                        <a:pt x="4831" y="2300"/>
                      </a:lnTo>
                      <a:lnTo>
                        <a:pt x="4919" y="2256"/>
                      </a:lnTo>
                      <a:lnTo>
                        <a:pt x="5002" y="2205"/>
                      </a:lnTo>
                      <a:lnTo>
                        <a:pt x="5078" y="2143"/>
                      </a:lnTo>
                      <a:lnTo>
                        <a:pt x="5150" y="2075"/>
                      </a:lnTo>
                      <a:lnTo>
                        <a:pt x="5214" y="1997"/>
                      </a:lnTo>
                      <a:lnTo>
                        <a:pt x="6137" y="767"/>
                      </a:lnTo>
                      <a:lnTo>
                        <a:pt x="6157" y="733"/>
                      </a:lnTo>
                      <a:lnTo>
                        <a:pt x="6171" y="694"/>
                      </a:lnTo>
                      <a:lnTo>
                        <a:pt x="6175" y="656"/>
                      </a:lnTo>
                      <a:lnTo>
                        <a:pt x="6171" y="616"/>
                      </a:lnTo>
                      <a:lnTo>
                        <a:pt x="6159" y="576"/>
                      </a:lnTo>
                      <a:lnTo>
                        <a:pt x="6139" y="540"/>
                      </a:lnTo>
                      <a:lnTo>
                        <a:pt x="6111" y="510"/>
                      </a:lnTo>
                      <a:lnTo>
                        <a:pt x="6081" y="488"/>
                      </a:lnTo>
                      <a:lnTo>
                        <a:pt x="6049" y="472"/>
                      </a:lnTo>
                      <a:lnTo>
                        <a:pt x="6014" y="464"/>
                      </a:lnTo>
                      <a:lnTo>
                        <a:pt x="5978" y="460"/>
                      </a:lnTo>
                      <a:lnTo>
                        <a:pt x="5942" y="464"/>
                      </a:lnTo>
                      <a:lnTo>
                        <a:pt x="5906" y="476"/>
                      </a:lnTo>
                      <a:lnTo>
                        <a:pt x="5872" y="496"/>
                      </a:lnTo>
                      <a:lnTo>
                        <a:pt x="5842" y="522"/>
                      </a:lnTo>
                      <a:lnTo>
                        <a:pt x="4996" y="1429"/>
                      </a:lnTo>
                      <a:lnTo>
                        <a:pt x="4938" y="1485"/>
                      </a:lnTo>
                      <a:lnTo>
                        <a:pt x="4875" y="1529"/>
                      </a:lnTo>
                      <a:lnTo>
                        <a:pt x="4805" y="1565"/>
                      </a:lnTo>
                      <a:lnTo>
                        <a:pt x="4731" y="1593"/>
                      </a:lnTo>
                      <a:lnTo>
                        <a:pt x="4653" y="1608"/>
                      </a:lnTo>
                      <a:lnTo>
                        <a:pt x="4573" y="1612"/>
                      </a:lnTo>
                      <a:lnTo>
                        <a:pt x="3465" y="1612"/>
                      </a:lnTo>
                      <a:lnTo>
                        <a:pt x="3421" y="1608"/>
                      </a:lnTo>
                      <a:lnTo>
                        <a:pt x="3379" y="1595"/>
                      </a:lnTo>
                      <a:lnTo>
                        <a:pt x="3345" y="1571"/>
                      </a:lnTo>
                      <a:lnTo>
                        <a:pt x="3315" y="1541"/>
                      </a:lnTo>
                      <a:lnTo>
                        <a:pt x="3291" y="1505"/>
                      </a:lnTo>
                      <a:lnTo>
                        <a:pt x="3277" y="1465"/>
                      </a:lnTo>
                      <a:lnTo>
                        <a:pt x="3271" y="1421"/>
                      </a:lnTo>
                      <a:lnTo>
                        <a:pt x="3277" y="1377"/>
                      </a:lnTo>
                      <a:lnTo>
                        <a:pt x="3291" y="1337"/>
                      </a:lnTo>
                      <a:lnTo>
                        <a:pt x="3315" y="1302"/>
                      </a:lnTo>
                      <a:lnTo>
                        <a:pt x="3345" y="1272"/>
                      </a:lnTo>
                      <a:lnTo>
                        <a:pt x="3379" y="1250"/>
                      </a:lnTo>
                      <a:lnTo>
                        <a:pt x="3421" y="1234"/>
                      </a:lnTo>
                      <a:lnTo>
                        <a:pt x="3465" y="1230"/>
                      </a:lnTo>
                      <a:lnTo>
                        <a:pt x="4446" y="1230"/>
                      </a:lnTo>
                      <a:lnTo>
                        <a:pt x="4490" y="1224"/>
                      </a:lnTo>
                      <a:lnTo>
                        <a:pt x="4530" y="1210"/>
                      </a:lnTo>
                      <a:lnTo>
                        <a:pt x="4565" y="1188"/>
                      </a:lnTo>
                      <a:lnTo>
                        <a:pt x="4595" y="1158"/>
                      </a:lnTo>
                      <a:lnTo>
                        <a:pt x="4617" y="1122"/>
                      </a:lnTo>
                      <a:lnTo>
                        <a:pt x="4633" y="1080"/>
                      </a:lnTo>
                      <a:lnTo>
                        <a:pt x="4637" y="1036"/>
                      </a:lnTo>
                      <a:lnTo>
                        <a:pt x="4633" y="993"/>
                      </a:lnTo>
                      <a:lnTo>
                        <a:pt x="4617" y="953"/>
                      </a:lnTo>
                      <a:lnTo>
                        <a:pt x="4595" y="917"/>
                      </a:lnTo>
                      <a:lnTo>
                        <a:pt x="4565" y="887"/>
                      </a:lnTo>
                      <a:lnTo>
                        <a:pt x="4530" y="865"/>
                      </a:lnTo>
                      <a:lnTo>
                        <a:pt x="4490" y="851"/>
                      </a:lnTo>
                      <a:lnTo>
                        <a:pt x="4446" y="845"/>
                      </a:lnTo>
                      <a:lnTo>
                        <a:pt x="3437" y="845"/>
                      </a:lnTo>
                      <a:lnTo>
                        <a:pt x="3397" y="843"/>
                      </a:lnTo>
                      <a:lnTo>
                        <a:pt x="3355" y="839"/>
                      </a:lnTo>
                      <a:lnTo>
                        <a:pt x="3313" y="833"/>
                      </a:lnTo>
                      <a:lnTo>
                        <a:pt x="3269" y="821"/>
                      </a:lnTo>
                      <a:lnTo>
                        <a:pt x="3223" y="803"/>
                      </a:lnTo>
                      <a:lnTo>
                        <a:pt x="3175" y="781"/>
                      </a:lnTo>
                      <a:lnTo>
                        <a:pt x="3125" y="753"/>
                      </a:lnTo>
                      <a:lnTo>
                        <a:pt x="3072" y="717"/>
                      </a:lnTo>
                      <a:lnTo>
                        <a:pt x="3016" y="674"/>
                      </a:lnTo>
                      <a:lnTo>
                        <a:pt x="2954" y="622"/>
                      </a:lnTo>
                      <a:lnTo>
                        <a:pt x="2874" y="558"/>
                      </a:lnTo>
                      <a:lnTo>
                        <a:pt x="2788" y="506"/>
                      </a:lnTo>
                      <a:lnTo>
                        <a:pt x="2699" y="462"/>
                      </a:lnTo>
                      <a:lnTo>
                        <a:pt x="2607" y="426"/>
                      </a:lnTo>
                      <a:lnTo>
                        <a:pt x="2513" y="403"/>
                      </a:lnTo>
                      <a:lnTo>
                        <a:pt x="2415" y="389"/>
                      </a:lnTo>
                      <a:lnTo>
                        <a:pt x="2320" y="383"/>
                      </a:lnTo>
                      <a:close/>
                      <a:moveTo>
                        <a:pt x="2372" y="0"/>
                      </a:moveTo>
                      <a:lnTo>
                        <a:pt x="2483" y="10"/>
                      </a:lnTo>
                      <a:lnTo>
                        <a:pt x="2593" y="28"/>
                      </a:lnTo>
                      <a:lnTo>
                        <a:pt x="2703" y="56"/>
                      </a:lnTo>
                      <a:lnTo>
                        <a:pt x="2810" y="92"/>
                      </a:lnTo>
                      <a:lnTo>
                        <a:pt x="2914" y="137"/>
                      </a:lnTo>
                      <a:lnTo>
                        <a:pt x="3014" y="191"/>
                      </a:lnTo>
                      <a:lnTo>
                        <a:pt x="3111" y="257"/>
                      </a:lnTo>
                      <a:lnTo>
                        <a:pt x="3203" y="329"/>
                      </a:lnTo>
                      <a:lnTo>
                        <a:pt x="3243" y="361"/>
                      </a:lnTo>
                      <a:lnTo>
                        <a:pt x="3277" y="387"/>
                      </a:lnTo>
                      <a:lnTo>
                        <a:pt x="3305" y="409"/>
                      </a:lnTo>
                      <a:lnTo>
                        <a:pt x="3331" y="426"/>
                      </a:lnTo>
                      <a:lnTo>
                        <a:pt x="3351" y="440"/>
                      </a:lnTo>
                      <a:lnTo>
                        <a:pt x="3373" y="450"/>
                      </a:lnTo>
                      <a:lnTo>
                        <a:pt x="3393" y="456"/>
                      </a:lnTo>
                      <a:lnTo>
                        <a:pt x="3415" y="460"/>
                      </a:lnTo>
                      <a:lnTo>
                        <a:pt x="3437" y="460"/>
                      </a:lnTo>
                      <a:lnTo>
                        <a:pt x="4446" y="460"/>
                      </a:lnTo>
                      <a:lnTo>
                        <a:pt x="4530" y="466"/>
                      </a:lnTo>
                      <a:lnTo>
                        <a:pt x="4611" y="484"/>
                      </a:lnTo>
                      <a:lnTo>
                        <a:pt x="4687" y="514"/>
                      </a:lnTo>
                      <a:lnTo>
                        <a:pt x="4757" y="552"/>
                      </a:lnTo>
                      <a:lnTo>
                        <a:pt x="4821" y="600"/>
                      </a:lnTo>
                      <a:lnTo>
                        <a:pt x="4879" y="658"/>
                      </a:lnTo>
                      <a:lnTo>
                        <a:pt x="4926" y="721"/>
                      </a:lnTo>
                      <a:lnTo>
                        <a:pt x="4966" y="791"/>
                      </a:lnTo>
                      <a:lnTo>
                        <a:pt x="4996" y="867"/>
                      </a:lnTo>
                      <a:lnTo>
                        <a:pt x="5561" y="259"/>
                      </a:lnTo>
                      <a:lnTo>
                        <a:pt x="5621" y="205"/>
                      </a:lnTo>
                      <a:lnTo>
                        <a:pt x="5682" y="159"/>
                      </a:lnTo>
                      <a:lnTo>
                        <a:pt x="5750" y="125"/>
                      </a:lnTo>
                      <a:lnTo>
                        <a:pt x="5818" y="100"/>
                      </a:lnTo>
                      <a:lnTo>
                        <a:pt x="5890" y="84"/>
                      </a:lnTo>
                      <a:lnTo>
                        <a:pt x="5962" y="78"/>
                      </a:lnTo>
                      <a:lnTo>
                        <a:pt x="6031" y="80"/>
                      </a:lnTo>
                      <a:lnTo>
                        <a:pt x="6101" y="90"/>
                      </a:lnTo>
                      <a:lnTo>
                        <a:pt x="6169" y="110"/>
                      </a:lnTo>
                      <a:lnTo>
                        <a:pt x="6235" y="135"/>
                      </a:lnTo>
                      <a:lnTo>
                        <a:pt x="6297" y="171"/>
                      </a:lnTo>
                      <a:lnTo>
                        <a:pt x="6355" y="213"/>
                      </a:lnTo>
                      <a:lnTo>
                        <a:pt x="6410" y="265"/>
                      </a:lnTo>
                      <a:lnTo>
                        <a:pt x="6456" y="323"/>
                      </a:lnTo>
                      <a:lnTo>
                        <a:pt x="6494" y="385"/>
                      </a:lnTo>
                      <a:lnTo>
                        <a:pt x="6524" y="452"/>
                      </a:lnTo>
                      <a:lnTo>
                        <a:pt x="6544" y="520"/>
                      </a:lnTo>
                      <a:lnTo>
                        <a:pt x="6556" y="590"/>
                      </a:lnTo>
                      <a:lnTo>
                        <a:pt x="6560" y="662"/>
                      </a:lnTo>
                      <a:lnTo>
                        <a:pt x="6554" y="733"/>
                      </a:lnTo>
                      <a:lnTo>
                        <a:pt x="6540" y="803"/>
                      </a:lnTo>
                      <a:lnTo>
                        <a:pt x="6516" y="871"/>
                      </a:lnTo>
                      <a:lnTo>
                        <a:pt x="6484" y="937"/>
                      </a:lnTo>
                      <a:lnTo>
                        <a:pt x="6444" y="999"/>
                      </a:lnTo>
                      <a:lnTo>
                        <a:pt x="5521" y="2228"/>
                      </a:lnTo>
                      <a:lnTo>
                        <a:pt x="5449" y="2316"/>
                      </a:lnTo>
                      <a:lnTo>
                        <a:pt x="5369" y="2398"/>
                      </a:lnTo>
                      <a:lnTo>
                        <a:pt x="5284" y="2472"/>
                      </a:lnTo>
                      <a:lnTo>
                        <a:pt x="5194" y="2537"/>
                      </a:lnTo>
                      <a:lnTo>
                        <a:pt x="5096" y="2597"/>
                      </a:lnTo>
                      <a:lnTo>
                        <a:pt x="4996" y="2647"/>
                      </a:lnTo>
                      <a:lnTo>
                        <a:pt x="4891" y="2689"/>
                      </a:lnTo>
                      <a:lnTo>
                        <a:pt x="4783" y="2723"/>
                      </a:lnTo>
                      <a:lnTo>
                        <a:pt x="4673" y="2747"/>
                      </a:lnTo>
                      <a:lnTo>
                        <a:pt x="4560" y="2761"/>
                      </a:lnTo>
                      <a:lnTo>
                        <a:pt x="4446" y="2765"/>
                      </a:lnTo>
                      <a:lnTo>
                        <a:pt x="2174" y="2765"/>
                      </a:lnTo>
                      <a:lnTo>
                        <a:pt x="2172" y="2838"/>
                      </a:lnTo>
                      <a:lnTo>
                        <a:pt x="2162" y="2908"/>
                      </a:lnTo>
                      <a:lnTo>
                        <a:pt x="2142" y="2978"/>
                      </a:lnTo>
                      <a:lnTo>
                        <a:pt x="2114" y="3044"/>
                      </a:lnTo>
                      <a:lnTo>
                        <a:pt x="2078" y="3105"/>
                      </a:lnTo>
                      <a:lnTo>
                        <a:pt x="2034" y="3163"/>
                      </a:lnTo>
                      <a:lnTo>
                        <a:pt x="1983" y="3217"/>
                      </a:lnTo>
                      <a:lnTo>
                        <a:pt x="1923" y="3263"/>
                      </a:lnTo>
                      <a:lnTo>
                        <a:pt x="1857" y="3301"/>
                      </a:lnTo>
                      <a:lnTo>
                        <a:pt x="1432" y="3514"/>
                      </a:lnTo>
                      <a:lnTo>
                        <a:pt x="1390" y="3528"/>
                      </a:lnTo>
                      <a:lnTo>
                        <a:pt x="1346" y="3534"/>
                      </a:lnTo>
                      <a:lnTo>
                        <a:pt x="1304" y="3530"/>
                      </a:lnTo>
                      <a:lnTo>
                        <a:pt x="1265" y="3516"/>
                      </a:lnTo>
                      <a:lnTo>
                        <a:pt x="1229" y="3494"/>
                      </a:lnTo>
                      <a:lnTo>
                        <a:pt x="1197" y="3464"/>
                      </a:lnTo>
                      <a:lnTo>
                        <a:pt x="1173" y="3428"/>
                      </a:lnTo>
                      <a:lnTo>
                        <a:pt x="20" y="1122"/>
                      </a:lnTo>
                      <a:lnTo>
                        <a:pt x="6" y="1082"/>
                      </a:lnTo>
                      <a:lnTo>
                        <a:pt x="0" y="1038"/>
                      </a:lnTo>
                      <a:lnTo>
                        <a:pt x="4" y="997"/>
                      </a:lnTo>
                      <a:lnTo>
                        <a:pt x="18" y="957"/>
                      </a:lnTo>
                      <a:lnTo>
                        <a:pt x="40" y="921"/>
                      </a:lnTo>
                      <a:lnTo>
                        <a:pt x="70" y="889"/>
                      </a:lnTo>
                      <a:lnTo>
                        <a:pt x="106" y="865"/>
                      </a:lnTo>
                      <a:lnTo>
                        <a:pt x="531" y="654"/>
                      </a:lnTo>
                      <a:lnTo>
                        <a:pt x="604" y="622"/>
                      </a:lnTo>
                      <a:lnTo>
                        <a:pt x="680" y="602"/>
                      </a:lnTo>
                      <a:lnTo>
                        <a:pt x="758" y="592"/>
                      </a:lnTo>
                      <a:lnTo>
                        <a:pt x="834" y="594"/>
                      </a:lnTo>
                      <a:lnTo>
                        <a:pt x="912" y="606"/>
                      </a:lnTo>
                      <a:lnTo>
                        <a:pt x="987" y="628"/>
                      </a:lnTo>
                      <a:lnTo>
                        <a:pt x="1059" y="660"/>
                      </a:lnTo>
                      <a:lnTo>
                        <a:pt x="1430" y="333"/>
                      </a:lnTo>
                      <a:lnTo>
                        <a:pt x="1522" y="259"/>
                      </a:lnTo>
                      <a:lnTo>
                        <a:pt x="1618" y="195"/>
                      </a:lnTo>
                      <a:lnTo>
                        <a:pt x="1719" y="139"/>
                      </a:lnTo>
                      <a:lnTo>
                        <a:pt x="1823" y="94"/>
                      </a:lnTo>
                      <a:lnTo>
                        <a:pt x="1929" y="58"/>
                      </a:lnTo>
                      <a:lnTo>
                        <a:pt x="2038" y="30"/>
                      </a:lnTo>
                      <a:lnTo>
                        <a:pt x="2148" y="10"/>
                      </a:lnTo>
                      <a:lnTo>
                        <a:pt x="2260" y="2"/>
                      </a:lnTo>
                      <a:lnTo>
                        <a:pt x="237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117">
                  <a:extLst>
                    <a:ext uri="{FF2B5EF4-FFF2-40B4-BE49-F238E27FC236}">
                      <a16:creationId xmlns:a16="http://schemas.microsoft.com/office/drawing/2014/main" id="{BDB7BC18-8A20-E1D1-67AB-9BE58221E4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286626" y="984250"/>
                  <a:ext cx="1839913" cy="2154238"/>
                </a:xfrm>
                <a:custGeom>
                  <a:avLst/>
                  <a:gdLst>
                    <a:gd name="T0" fmla="*/ 975 w 2317"/>
                    <a:gd name="T1" fmla="*/ 1575 h 2715"/>
                    <a:gd name="T2" fmla="*/ 722 w 2317"/>
                    <a:gd name="T3" fmla="*/ 1692 h 2715"/>
                    <a:gd name="T4" fmla="*/ 526 w 2317"/>
                    <a:gd name="T5" fmla="*/ 1888 h 2715"/>
                    <a:gd name="T6" fmla="*/ 407 w 2317"/>
                    <a:gd name="T7" fmla="*/ 2141 h 2715"/>
                    <a:gd name="T8" fmla="*/ 1932 w 2317"/>
                    <a:gd name="T9" fmla="*/ 2330 h 2715"/>
                    <a:gd name="T10" fmla="*/ 1880 w 2317"/>
                    <a:gd name="T11" fmla="*/ 2049 h 2715"/>
                    <a:gd name="T12" fmla="*/ 1739 w 2317"/>
                    <a:gd name="T13" fmla="*/ 1812 h 2715"/>
                    <a:gd name="T14" fmla="*/ 1525 w 2317"/>
                    <a:gd name="T15" fmla="*/ 1640 h 2715"/>
                    <a:gd name="T16" fmla="*/ 1260 w 2317"/>
                    <a:gd name="T17" fmla="*/ 1557 h 2715"/>
                    <a:gd name="T18" fmla="*/ 1095 w 2317"/>
                    <a:gd name="T19" fmla="*/ 391 h 2715"/>
                    <a:gd name="T20" fmla="*/ 911 w 2317"/>
                    <a:gd name="T21" fmla="*/ 480 h 2715"/>
                    <a:gd name="T22" fmla="*/ 793 w 2317"/>
                    <a:gd name="T23" fmla="*/ 646 h 2715"/>
                    <a:gd name="T24" fmla="*/ 774 w 2317"/>
                    <a:gd name="T25" fmla="*/ 849 h 2715"/>
                    <a:gd name="T26" fmla="*/ 861 w 2317"/>
                    <a:gd name="T27" fmla="*/ 1027 h 2715"/>
                    <a:gd name="T28" fmla="*/ 1027 w 2317"/>
                    <a:gd name="T29" fmla="*/ 1140 h 2715"/>
                    <a:gd name="T30" fmla="*/ 1234 w 2317"/>
                    <a:gd name="T31" fmla="*/ 1160 h 2715"/>
                    <a:gd name="T32" fmla="*/ 1412 w 2317"/>
                    <a:gd name="T33" fmla="*/ 1074 h 2715"/>
                    <a:gd name="T34" fmla="*/ 1525 w 2317"/>
                    <a:gd name="T35" fmla="*/ 915 h 2715"/>
                    <a:gd name="T36" fmla="*/ 1543 w 2317"/>
                    <a:gd name="T37" fmla="*/ 712 h 2715"/>
                    <a:gd name="T38" fmla="*/ 1458 w 2317"/>
                    <a:gd name="T39" fmla="*/ 528 h 2715"/>
                    <a:gd name="T40" fmla="*/ 1298 w 2317"/>
                    <a:gd name="T41" fmla="*/ 411 h 2715"/>
                    <a:gd name="T42" fmla="*/ 1164 w 2317"/>
                    <a:gd name="T43" fmla="*/ 0 h 2715"/>
                    <a:gd name="T44" fmla="*/ 1444 w 2317"/>
                    <a:gd name="T45" fmla="*/ 54 h 2715"/>
                    <a:gd name="T46" fmla="*/ 1677 w 2317"/>
                    <a:gd name="T47" fmla="*/ 201 h 2715"/>
                    <a:gd name="T48" fmla="*/ 1845 w 2317"/>
                    <a:gd name="T49" fmla="*/ 419 h 2715"/>
                    <a:gd name="T50" fmla="*/ 1926 w 2317"/>
                    <a:gd name="T51" fmla="*/ 686 h 2715"/>
                    <a:gd name="T52" fmla="*/ 1914 w 2317"/>
                    <a:gd name="T53" fmla="*/ 953 h 2715"/>
                    <a:gd name="T54" fmla="*/ 1821 w 2317"/>
                    <a:gd name="T55" fmla="*/ 1182 h 2715"/>
                    <a:gd name="T56" fmla="*/ 1815 w 2317"/>
                    <a:gd name="T57" fmla="*/ 1371 h 2715"/>
                    <a:gd name="T58" fmla="*/ 2058 w 2317"/>
                    <a:gd name="T59" fmla="*/ 1597 h 2715"/>
                    <a:gd name="T60" fmla="*/ 2228 w 2317"/>
                    <a:gd name="T61" fmla="*/ 1884 h 2715"/>
                    <a:gd name="T62" fmla="*/ 2311 w 2317"/>
                    <a:gd name="T63" fmla="*/ 2215 h 2715"/>
                    <a:gd name="T64" fmla="*/ 2313 w 2317"/>
                    <a:gd name="T65" fmla="*/ 2567 h 2715"/>
                    <a:gd name="T66" fmla="*/ 2245 w 2317"/>
                    <a:gd name="T67" fmla="*/ 2673 h 2715"/>
                    <a:gd name="T68" fmla="*/ 2126 w 2317"/>
                    <a:gd name="T69" fmla="*/ 2715 h 2715"/>
                    <a:gd name="T70" fmla="*/ 107 w 2317"/>
                    <a:gd name="T71" fmla="*/ 2695 h 2715"/>
                    <a:gd name="T72" fmla="*/ 18 w 2317"/>
                    <a:gd name="T73" fmla="*/ 2607 h 2715"/>
                    <a:gd name="T74" fmla="*/ 0 w 2317"/>
                    <a:gd name="T75" fmla="*/ 2330 h 2715"/>
                    <a:gd name="T76" fmla="*/ 52 w 2317"/>
                    <a:gd name="T77" fmla="*/ 1985 h 2715"/>
                    <a:gd name="T78" fmla="*/ 199 w 2317"/>
                    <a:gd name="T79" fmla="*/ 1682 h 2715"/>
                    <a:gd name="T80" fmla="*/ 422 w 2317"/>
                    <a:gd name="T81" fmla="*/ 1437 h 2715"/>
                    <a:gd name="T82" fmla="*/ 546 w 2317"/>
                    <a:gd name="T83" fmla="*/ 1248 h 2715"/>
                    <a:gd name="T84" fmla="*/ 424 w 2317"/>
                    <a:gd name="T85" fmla="*/ 1029 h 2715"/>
                    <a:gd name="T86" fmla="*/ 383 w 2317"/>
                    <a:gd name="T87" fmla="*/ 781 h 2715"/>
                    <a:gd name="T88" fmla="*/ 436 w 2317"/>
                    <a:gd name="T89" fmla="*/ 502 h 2715"/>
                    <a:gd name="T90" fmla="*/ 584 w 2317"/>
                    <a:gd name="T91" fmla="*/ 265 h 2715"/>
                    <a:gd name="T92" fmla="*/ 801 w 2317"/>
                    <a:gd name="T93" fmla="*/ 94 h 2715"/>
                    <a:gd name="T94" fmla="*/ 1069 w 2317"/>
                    <a:gd name="T95" fmla="*/ 6 h 2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317" h="2715">
                      <a:moveTo>
                        <a:pt x="1164" y="1549"/>
                      </a:moveTo>
                      <a:lnTo>
                        <a:pt x="1069" y="1557"/>
                      </a:lnTo>
                      <a:lnTo>
                        <a:pt x="975" y="1575"/>
                      </a:lnTo>
                      <a:lnTo>
                        <a:pt x="885" y="1603"/>
                      </a:lnTo>
                      <a:lnTo>
                        <a:pt x="801" y="1642"/>
                      </a:lnTo>
                      <a:lnTo>
                        <a:pt x="722" y="1692"/>
                      </a:lnTo>
                      <a:lnTo>
                        <a:pt x="648" y="1750"/>
                      </a:lnTo>
                      <a:lnTo>
                        <a:pt x="584" y="1816"/>
                      </a:lnTo>
                      <a:lnTo>
                        <a:pt x="526" y="1888"/>
                      </a:lnTo>
                      <a:lnTo>
                        <a:pt x="476" y="1967"/>
                      </a:lnTo>
                      <a:lnTo>
                        <a:pt x="436" y="2051"/>
                      </a:lnTo>
                      <a:lnTo>
                        <a:pt x="407" y="2141"/>
                      </a:lnTo>
                      <a:lnTo>
                        <a:pt x="389" y="2235"/>
                      </a:lnTo>
                      <a:lnTo>
                        <a:pt x="383" y="2330"/>
                      </a:lnTo>
                      <a:lnTo>
                        <a:pt x="1932" y="2330"/>
                      </a:lnTo>
                      <a:lnTo>
                        <a:pt x="1926" y="2233"/>
                      </a:lnTo>
                      <a:lnTo>
                        <a:pt x="1910" y="2139"/>
                      </a:lnTo>
                      <a:lnTo>
                        <a:pt x="1880" y="2049"/>
                      </a:lnTo>
                      <a:lnTo>
                        <a:pt x="1843" y="1963"/>
                      </a:lnTo>
                      <a:lnTo>
                        <a:pt x="1795" y="1886"/>
                      </a:lnTo>
                      <a:lnTo>
                        <a:pt x="1739" y="1812"/>
                      </a:lnTo>
                      <a:lnTo>
                        <a:pt x="1675" y="1746"/>
                      </a:lnTo>
                      <a:lnTo>
                        <a:pt x="1603" y="1690"/>
                      </a:lnTo>
                      <a:lnTo>
                        <a:pt x="1525" y="1640"/>
                      </a:lnTo>
                      <a:lnTo>
                        <a:pt x="1442" y="1603"/>
                      </a:lnTo>
                      <a:lnTo>
                        <a:pt x="1354" y="1573"/>
                      </a:lnTo>
                      <a:lnTo>
                        <a:pt x="1260" y="1557"/>
                      </a:lnTo>
                      <a:lnTo>
                        <a:pt x="1164" y="1549"/>
                      </a:lnTo>
                      <a:close/>
                      <a:moveTo>
                        <a:pt x="1164" y="385"/>
                      </a:moveTo>
                      <a:lnTo>
                        <a:pt x="1095" y="391"/>
                      </a:lnTo>
                      <a:lnTo>
                        <a:pt x="1029" y="411"/>
                      </a:lnTo>
                      <a:lnTo>
                        <a:pt x="967" y="441"/>
                      </a:lnTo>
                      <a:lnTo>
                        <a:pt x="911" y="480"/>
                      </a:lnTo>
                      <a:lnTo>
                        <a:pt x="863" y="528"/>
                      </a:lnTo>
                      <a:lnTo>
                        <a:pt x="823" y="584"/>
                      </a:lnTo>
                      <a:lnTo>
                        <a:pt x="793" y="646"/>
                      </a:lnTo>
                      <a:lnTo>
                        <a:pt x="774" y="712"/>
                      </a:lnTo>
                      <a:lnTo>
                        <a:pt x="768" y="781"/>
                      </a:lnTo>
                      <a:lnTo>
                        <a:pt x="774" y="849"/>
                      </a:lnTo>
                      <a:lnTo>
                        <a:pt x="793" y="915"/>
                      </a:lnTo>
                      <a:lnTo>
                        <a:pt x="823" y="973"/>
                      </a:lnTo>
                      <a:lnTo>
                        <a:pt x="861" y="1027"/>
                      </a:lnTo>
                      <a:lnTo>
                        <a:pt x="911" y="1074"/>
                      </a:lnTo>
                      <a:lnTo>
                        <a:pt x="967" y="1112"/>
                      </a:lnTo>
                      <a:lnTo>
                        <a:pt x="1027" y="1140"/>
                      </a:lnTo>
                      <a:lnTo>
                        <a:pt x="1095" y="1160"/>
                      </a:lnTo>
                      <a:lnTo>
                        <a:pt x="1164" y="1166"/>
                      </a:lnTo>
                      <a:lnTo>
                        <a:pt x="1234" y="1160"/>
                      </a:lnTo>
                      <a:lnTo>
                        <a:pt x="1298" y="1142"/>
                      </a:lnTo>
                      <a:lnTo>
                        <a:pt x="1358" y="1112"/>
                      </a:lnTo>
                      <a:lnTo>
                        <a:pt x="1412" y="1074"/>
                      </a:lnTo>
                      <a:lnTo>
                        <a:pt x="1458" y="1029"/>
                      </a:lnTo>
                      <a:lnTo>
                        <a:pt x="1496" y="975"/>
                      </a:lnTo>
                      <a:lnTo>
                        <a:pt x="1525" y="915"/>
                      </a:lnTo>
                      <a:lnTo>
                        <a:pt x="1543" y="851"/>
                      </a:lnTo>
                      <a:lnTo>
                        <a:pt x="1549" y="781"/>
                      </a:lnTo>
                      <a:lnTo>
                        <a:pt x="1543" y="712"/>
                      </a:lnTo>
                      <a:lnTo>
                        <a:pt x="1525" y="644"/>
                      </a:lnTo>
                      <a:lnTo>
                        <a:pt x="1496" y="584"/>
                      </a:lnTo>
                      <a:lnTo>
                        <a:pt x="1458" y="528"/>
                      </a:lnTo>
                      <a:lnTo>
                        <a:pt x="1410" y="478"/>
                      </a:lnTo>
                      <a:lnTo>
                        <a:pt x="1356" y="441"/>
                      </a:lnTo>
                      <a:lnTo>
                        <a:pt x="1298" y="411"/>
                      </a:lnTo>
                      <a:lnTo>
                        <a:pt x="1232" y="391"/>
                      </a:lnTo>
                      <a:lnTo>
                        <a:pt x="1164" y="385"/>
                      </a:lnTo>
                      <a:close/>
                      <a:moveTo>
                        <a:pt x="1164" y="0"/>
                      </a:moveTo>
                      <a:lnTo>
                        <a:pt x="1262" y="6"/>
                      </a:lnTo>
                      <a:lnTo>
                        <a:pt x="1354" y="26"/>
                      </a:lnTo>
                      <a:lnTo>
                        <a:pt x="1444" y="54"/>
                      </a:lnTo>
                      <a:lnTo>
                        <a:pt x="1527" y="94"/>
                      </a:lnTo>
                      <a:lnTo>
                        <a:pt x="1605" y="144"/>
                      </a:lnTo>
                      <a:lnTo>
                        <a:pt x="1677" y="201"/>
                      </a:lnTo>
                      <a:lnTo>
                        <a:pt x="1741" y="267"/>
                      </a:lnTo>
                      <a:lnTo>
                        <a:pt x="1797" y="339"/>
                      </a:lnTo>
                      <a:lnTo>
                        <a:pt x="1845" y="419"/>
                      </a:lnTo>
                      <a:lnTo>
                        <a:pt x="1882" y="502"/>
                      </a:lnTo>
                      <a:lnTo>
                        <a:pt x="1910" y="592"/>
                      </a:lnTo>
                      <a:lnTo>
                        <a:pt x="1926" y="686"/>
                      </a:lnTo>
                      <a:lnTo>
                        <a:pt x="1932" y="781"/>
                      </a:lnTo>
                      <a:lnTo>
                        <a:pt x="1928" y="869"/>
                      </a:lnTo>
                      <a:lnTo>
                        <a:pt x="1914" y="953"/>
                      </a:lnTo>
                      <a:lnTo>
                        <a:pt x="1890" y="1033"/>
                      </a:lnTo>
                      <a:lnTo>
                        <a:pt x="1859" y="1110"/>
                      </a:lnTo>
                      <a:lnTo>
                        <a:pt x="1821" y="1182"/>
                      </a:lnTo>
                      <a:lnTo>
                        <a:pt x="1775" y="1250"/>
                      </a:lnTo>
                      <a:lnTo>
                        <a:pt x="1721" y="1312"/>
                      </a:lnTo>
                      <a:lnTo>
                        <a:pt x="1815" y="1371"/>
                      </a:lnTo>
                      <a:lnTo>
                        <a:pt x="1902" y="1439"/>
                      </a:lnTo>
                      <a:lnTo>
                        <a:pt x="1984" y="1513"/>
                      </a:lnTo>
                      <a:lnTo>
                        <a:pt x="2058" y="1597"/>
                      </a:lnTo>
                      <a:lnTo>
                        <a:pt x="2124" y="1686"/>
                      </a:lnTo>
                      <a:lnTo>
                        <a:pt x="2182" y="1782"/>
                      </a:lnTo>
                      <a:lnTo>
                        <a:pt x="2228" y="1884"/>
                      </a:lnTo>
                      <a:lnTo>
                        <a:pt x="2267" y="1989"/>
                      </a:lnTo>
                      <a:lnTo>
                        <a:pt x="2295" y="2099"/>
                      </a:lnTo>
                      <a:lnTo>
                        <a:pt x="2311" y="2215"/>
                      </a:lnTo>
                      <a:lnTo>
                        <a:pt x="2317" y="2330"/>
                      </a:lnTo>
                      <a:lnTo>
                        <a:pt x="2317" y="2524"/>
                      </a:lnTo>
                      <a:lnTo>
                        <a:pt x="2313" y="2567"/>
                      </a:lnTo>
                      <a:lnTo>
                        <a:pt x="2297" y="2607"/>
                      </a:lnTo>
                      <a:lnTo>
                        <a:pt x="2275" y="2643"/>
                      </a:lnTo>
                      <a:lnTo>
                        <a:pt x="2245" y="2673"/>
                      </a:lnTo>
                      <a:lnTo>
                        <a:pt x="2210" y="2695"/>
                      </a:lnTo>
                      <a:lnTo>
                        <a:pt x="2170" y="2709"/>
                      </a:lnTo>
                      <a:lnTo>
                        <a:pt x="2126" y="2715"/>
                      </a:lnTo>
                      <a:lnTo>
                        <a:pt x="191" y="2715"/>
                      </a:lnTo>
                      <a:lnTo>
                        <a:pt x="147" y="2709"/>
                      </a:lnTo>
                      <a:lnTo>
                        <a:pt x="107" y="2695"/>
                      </a:lnTo>
                      <a:lnTo>
                        <a:pt x="71" y="2673"/>
                      </a:lnTo>
                      <a:lnTo>
                        <a:pt x="42" y="2643"/>
                      </a:lnTo>
                      <a:lnTo>
                        <a:pt x="18" y="2607"/>
                      </a:lnTo>
                      <a:lnTo>
                        <a:pt x="4" y="2567"/>
                      </a:lnTo>
                      <a:lnTo>
                        <a:pt x="0" y="2524"/>
                      </a:lnTo>
                      <a:lnTo>
                        <a:pt x="0" y="2330"/>
                      </a:lnTo>
                      <a:lnTo>
                        <a:pt x="6" y="2211"/>
                      </a:lnTo>
                      <a:lnTo>
                        <a:pt x="24" y="2097"/>
                      </a:lnTo>
                      <a:lnTo>
                        <a:pt x="52" y="1985"/>
                      </a:lnTo>
                      <a:lnTo>
                        <a:pt x="91" y="1878"/>
                      </a:lnTo>
                      <a:lnTo>
                        <a:pt x="141" y="1778"/>
                      </a:lnTo>
                      <a:lnTo>
                        <a:pt x="199" y="1682"/>
                      </a:lnTo>
                      <a:lnTo>
                        <a:pt x="267" y="1595"/>
                      </a:lnTo>
                      <a:lnTo>
                        <a:pt x="341" y="1511"/>
                      </a:lnTo>
                      <a:lnTo>
                        <a:pt x="422" y="1437"/>
                      </a:lnTo>
                      <a:lnTo>
                        <a:pt x="510" y="1371"/>
                      </a:lnTo>
                      <a:lnTo>
                        <a:pt x="602" y="1314"/>
                      </a:lnTo>
                      <a:lnTo>
                        <a:pt x="546" y="1248"/>
                      </a:lnTo>
                      <a:lnTo>
                        <a:pt x="498" y="1178"/>
                      </a:lnTo>
                      <a:lnTo>
                        <a:pt x="456" y="1106"/>
                      </a:lnTo>
                      <a:lnTo>
                        <a:pt x="424" y="1029"/>
                      </a:lnTo>
                      <a:lnTo>
                        <a:pt x="403" y="949"/>
                      </a:lnTo>
                      <a:lnTo>
                        <a:pt x="389" y="865"/>
                      </a:lnTo>
                      <a:lnTo>
                        <a:pt x="383" y="781"/>
                      </a:lnTo>
                      <a:lnTo>
                        <a:pt x="389" y="686"/>
                      </a:lnTo>
                      <a:lnTo>
                        <a:pt x="407" y="592"/>
                      </a:lnTo>
                      <a:lnTo>
                        <a:pt x="436" y="502"/>
                      </a:lnTo>
                      <a:lnTo>
                        <a:pt x="476" y="419"/>
                      </a:lnTo>
                      <a:lnTo>
                        <a:pt x="526" y="339"/>
                      </a:lnTo>
                      <a:lnTo>
                        <a:pt x="584" y="265"/>
                      </a:lnTo>
                      <a:lnTo>
                        <a:pt x="648" y="201"/>
                      </a:lnTo>
                      <a:lnTo>
                        <a:pt x="722" y="144"/>
                      </a:lnTo>
                      <a:lnTo>
                        <a:pt x="801" y="94"/>
                      </a:lnTo>
                      <a:lnTo>
                        <a:pt x="885" y="54"/>
                      </a:lnTo>
                      <a:lnTo>
                        <a:pt x="975" y="26"/>
                      </a:lnTo>
                      <a:lnTo>
                        <a:pt x="1069" y="6"/>
                      </a:lnTo>
                      <a:lnTo>
                        <a:pt x="116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1" name="Bild 20" descr="Förstoringsglas med hel fyllning">
                <a:extLst>
                  <a:ext uri="{FF2B5EF4-FFF2-40B4-BE49-F238E27FC236}">
                    <a16:creationId xmlns:a16="http://schemas.microsoft.com/office/drawing/2014/main" id="{CD9AFE19-190A-712C-F97B-A8E8B2722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27448" y="1609723"/>
                <a:ext cx="631457" cy="631457"/>
              </a:xfrm>
              <a:prstGeom prst="rect">
                <a:avLst/>
              </a:prstGeom>
            </p:spPr>
          </p:pic>
          <p:grpSp>
            <p:nvGrpSpPr>
              <p:cNvPr id="22" name="Group 4">
                <a:extLst>
                  <a:ext uri="{FF2B5EF4-FFF2-40B4-BE49-F238E27FC236}">
                    <a16:creationId xmlns:a16="http://schemas.microsoft.com/office/drawing/2014/main" id="{C71524E2-29C5-ADDC-C9AD-24AFF824A7A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61226" y="1685905"/>
                <a:ext cx="515194" cy="495007"/>
                <a:chOff x="3687" y="2048"/>
                <a:chExt cx="1812" cy="1741"/>
              </a:xfrm>
              <a:solidFill>
                <a:sysClr val="window" lastClr="FFFFFF"/>
              </a:solidFill>
            </p:grpSpPr>
            <p:sp>
              <p:nvSpPr>
                <p:cNvPr id="28" name="Freeform 6">
                  <a:extLst>
                    <a:ext uri="{FF2B5EF4-FFF2-40B4-BE49-F238E27FC236}">
                      <a16:creationId xmlns:a16="http://schemas.microsoft.com/office/drawing/2014/main" id="{DBB6EB1A-DC74-AA59-7B3F-A73670ECE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8" y="2281"/>
                  <a:ext cx="416" cy="406"/>
                </a:xfrm>
                <a:custGeom>
                  <a:avLst/>
                  <a:gdLst>
                    <a:gd name="T0" fmla="*/ 327 w 833"/>
                    <a:gd name="T1" fmla="*/ 0 h 811"/>
                    <a:gd name="T2" fmla="*/ 371 w 833"/>
                    <a:gd name="T3" fmla="*/ 4 h 811"/>
                    <a:gd name="T4" fmla="*/ 413 w 833"/>
                    <a:gd name="T5" fmla="*/ 12 h 811"/>
                    <a:gd name="T6" fmla="*/ 453 w 833"/>
                    <a:gd name="T7" fmla="*/ 26 h 811"/>
                    <a:gd name="T8" fmla="*/ 491 w 833"/>
                    <a:gd name="T9" fmla="*/ 45 h 811"/>
                    <a:gd name="T10" fmla="*/ 527 w 833"/>
                    <a:gd name="T11" fmla="*/ 68 h 811"/>
                    <a:gd name="T12" fmla="*/ 558 w 833"/>
                    <a:gd name="T13" fmla="*/ 96 h 811"/>
                    <a:gd name="T14" fmla="*/ 585 w 833"/>
                    <a:gd name="T15" fmla="*/ 128 h 811"/>
                    <a:gd name="T16" fmla="*/ 609 w 833"/>
                    <a:gd name="T17" fmla="*/ 162 h 811"/>
                    <a:gd name="T18" fmla="*/ 628 w 833"/>
                    <a:gd name="T19" fmla="*/ 200 h 811"/>
                    <a:gd name="T20" fmla="*/ 642 w 833"/>
                    <a:gd name="T21" fmla="*/ 240 h 811"/>
                    <a:gd name="T22" fmla="*/ 651 w 833"/>
                    <a:gd name="T23" fmla="*/ 283 h 811"/>
                    <a:gd name="T24" fmla="*/ 653 w 833"/>
                    <a:gd name="T25" fmla="*/ 328 h 811"/>
                    <a:gd name="T26" fmla="*/ 651 w 833"/>
                    <a:gd name="T27" fmla="*/ 370 h 811"/>
                    <a:gd name="T28" fmla="*/ 642 w 833"/>
                    <a:gd name="T29" fmla="*/ 410 h 811"/>
                    <a:gd name="T30" fmla="*/ 629 w 833"/>
                    <a:gd name="T31" fmla="*/ 447 h 811"/>
                    <a:gd name="T32" fmla="*/ 612 w 833"/>
                    <a:gd name="T33" fmla="*/ 484 h 811"/>
                    <a:gd name="T34" fmla="*/ 833 w 833"/>
                    <a:gd name="T35" fmla="*/ 693 h 811"/>
                    <a:gd name="T36" fmla="*/ 792 w 833"/>
                    <a:gd name="T37" fmla="*/ 729 h 811"/>
                    <a:gd name="T38" fmla="*/ 754 w 833"/>
                    <a:gd name="T39" fmla="*/ 769 h 811"/>
                    <a:gd name="T40" fmla="*/ 720 w 833"/>
                    <a:gd name="T41" fmla="*/ 811 h 811"/>
                    <a:gd name="T42" fmla="*/ 499 w 833"/>
                    <a:gd name="T43" fmla="*/ 604 h 811"/>
                    <a:gd name="T44" fmla="*/ 460 w 833"/>
                    <a:gd name="T45" fmla="*/ 625 h 811"/>
                    <a:gd name="T46" fmla="*/ 418 w 833"/>
                    <a:gd name="T47" fmla="*/ 640 h 811"/>
                    <a:gd name="T48" fmla="*/ 374 w 833"/>
                    <a:gd name="T49" fmla="*/ 650 h 811"/>
                    <a:gd name="T50" fmla="*/ 327 w 833"/>
                    <a:gd name="T51" fmla="*/ 654 h 811"/>
                    <a:gd name="T52" fmla="*/ 283 w 833"/>
                    <a:gd name="T53" fmla="*/ 652 h 811"/>
                    <a:gd name="T54" fmla="*/ 239 w 833"/>
                    <a:gd name="T55" fmla="*/ 643 h 811"/>
                    <a:gd name="T56" fmla="*/ 199 w 833"/>
                    <a:gd name="T57" fmla="*/ 628 h 811"/>
                    <a:gd name="T58" fmla="*/ 162 w 833"/>
                    <a:gd name="T59" fmla="*/ 609 h 811"/>
                    <a:gd name="T60" fmla="*/ 126 w 833"/>
                    <a:gd name="T61" fmla="*/ 586 h 811"/>
                    <a:gd name="T62" fmla="*/ 95 w 833"/>
                    <a:gd name="T63" fmla="*/ 558 h 811"/>
                    <a:gd name="T64" fmla="*/ 67 w 833"/>
                    <a:gd name="T65" fmla="*/ 527 h 811"/>
                    <a:gd name="T66" fmla="*/ 44 w 833"/>
                    <a:gd name="T67" fmla="*/ 492 h 811"/>
                    <a:gd name="T68" fmla="*/ 25 w 833"/>
                    <a:gd name="T69" fmla="*/ 454 h 811"/>
                    <a:gd name="T70" fmla="*/ 11 w 833"/>
                    <a:gd name="T71" fmla="*/ 414 h 811"/>
                    <a:gd name="T72" fmla="*/ 3 w 833"/>
                    <a:gd name="T73" fmla="*/ 372 h 811"/>
                    <a:gd name="T74" fmla="*/ 0 w 833"/>
                    <a:gd name="T75" fmla="*/ 328 h 811"/>
                    <a:gd name="T76" fmla="*/ 3 w 833"/>
                    <a:gd name="T77" fmla="*/ 283 h 811"/>
                    <a:gd name="T78" fmla="*/ 11 w 833"/>
                    <a:gd name="T79" fmla="*/ 240 h 811"/>
                    <a:gd name="T80" fmla="*/ 25 w 833"/>
                    <a:gd name="T81" fmla="*/ 200 h 811"/>
                    <a:gd name="T82" fmla="*/ 44 w 833"/>
                    <a:gd name="T83" fmla="*/ 162 h 811"/>
                    <a:gd name="T84" fmla="*/ 67 w 833"/>
                    <a:gd name="T85" fmla="*/ 128 h 811"/>
                    <a:gd name="T86" fmla="*/ 95 w 833"/>
                    <a:gd name="T87" fmla="*/ 96 h 811"/>
                    <a:gd name="T88" fmla="*/ 126 w 833"/>
                    <a:gd name="T89" fmla="*/ 68 h 811"/>
                    <a:gd name="T90" fmla="*/ 162 w 833"/>
                    <a:gd name="T91" fmla="*/ 45 h 811"/>
                    <a:gd name="T92" fmla="*/ 199 w 833"/>
                    <a:gd name="T93" fmla="*/ 26 h 811"/>
                    <a:gd name="T94" fmla="*/ 239 w 833"/>
                    <a:gd name="T95" fmla="*/ 12 h 811"/>
                    <a:gd name="T96" fmla="*/ 283 w 833"/>
                    <a:gd name="T97" fmla="*/ 4 h 811"/>
                    <a:gd name="T98" fmla="*/ 327 w 833"/>
                    <a:gd name="T99" fmla="*/ 0 h 8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33" h="811">
                      <a:moveTo>
                        <a:pt x="327" y="0"/>
                      </a:moveTo>
                      <a:lnTo>
                        <a:pt x="371" y="4"/>
                      </a:lnTo>
                      <a:lnTo>
                        <a:pt x="413" y="12"/>
                      </a:lnTo>
                      <a:lnTo>
                        <a:pt x="453" y="26"/>
                      </a:lnTo>
                      <a:lnTo>
                        <a:pt x="491" y="45"/>
                      </a:lnTo>
                      <a:lnTo>
                        <a:pt x="527" y="68"/>
                      </a:lnTo>
                      <a:lnTo>
                        <a:pt x="558" y="96"/>
                      </a:lnTo>
                      <a:lnTo>
                        <a:pt x="585" y="128"/>
                      </a:lnTo>
                      <a:lnTo>
                        <a:pt x="609" y="162"/>
                      </a:lnTo>
                      <a:lnTo>
                        <a:pt x="628" y="200"/>
                      </a:lnTo>
                      <a:lnTo>
                        <a:pt x="642" y="240"/>
                      </a:lnTo>
                      <a:lnTo>
                        <a:pt x="651" y="283"/>
                      </a:lnTo>
                      <a:lnTo>
                        <a:pt x="653" y="328"/>
                      </a:lnTo>
                      <a:lnTo>
                        <a:pt x="651" y="370"/>
                      </a:lnTo>
                      <a:lnTo>
                        <a:pt x="642" y="410"/>
                      </a:lnTo>
                      <a:lnTo>
                        <a:pt x="629" y="447"/>
                      </a:lnTo>
                      <a:lnTo>
                        <a:pt x="612" y="484"/>
                      </a:lnTo>
                      <a:lnTo>
                        <a:pt x="833" y="693"/>
                      </a:lnTo>
                      <a:lnTo>
                        <a:pt x="792" y="729"/>
                      </a:lnTo>
                      <a:lnTo>
                        <a:pt x="754" y="769"/>
                      </a:lnTo>
                      <a:lnTo>
                        <a:pt x="720" y="811"/>
                      </a:lnTo>
                      <a:lnTo>
                        <a:pt x="499" y="604"/>
                      </a:lnTo>
                      <a:lnTo>
                        <a:pt x="460" y="625"/>
                      </a:lnTo>
                      <a:lnTo>
                        <a:pt x="418" y="640"/>
                      </a:lnTo>
                      <a:lnTo>
                        <a:pt x="374" y="650"/>
                      </a:lnTo>
                      <a:lnTo>
                        <a:pt x="327" y="654"/>
                      </a:lnTo>
                      <a:lnTo>
                        <a:pt x="283" y="652"/>
                      </a:lnTo>
                      <a:lnTo>
                        <a:pt x="239" y="643"/>
                      </a:lnTo>
                      <a:lnTo>
                        <a:pt x="199" y="628"/>
                      </a:lnTo>
                      <a:lnTo>
                        <a:pt x="162" y="609"/>
                      </a:lnTo>
                      <a:lnTo>
                        <a:pt x="126" y="586"/>
                      </a:lnTo>
                      <a:lnTo>
                        <a:pt x="95" y="558"/>
                      </a:lnTo>
                      <a:lnTo>
                        <a:pt x="67" y="527"/>
                      </a:lnTo>
                      <a:lnTo>
                        <a:pt x="44" y="492"/>
                      </a:lnTo>
                      <a:lnTo>
                        <a:pt x="25" y="454"/>
                      </a:lnTo>
                      <a:lnTo>
                        <a:pt x="11" y="414"/>
                      </a:lnTo>
                      <a:lnTo>
                        <a:pt x="3" y="372"/>
                      </a:lnTo>
                      <a:lnTo>
                        <a:pt x="0" y="328"/>
                      </a:lnTo>
                      <a:lnTo>
                        <a:pt x="3" y="283"/>
                      </a:lnTo>
                      <a:lnTo>
                        <a:pt x="11" y="240"/>
                      </a:lnTo>
                      <a:lnTo>
                        <a:pt x="25" y="200"/>
                      </a:lnTo>
                      <a:lnTo>
                        <a:pt x="44" y="162"/>
                      </a:lnTo>
                      <a:lnTo>
                        <a:pt x="67" y="128"/>
                      </a:lnTo>
                      <a:lnTo>
                        <a:pt x="95" y="96"/>
                      </a:lnTo>
                      <a:lnTo>
                        <a:pt x="126" y="68"/>
                      </a:lnTo>
                      <a:lnTo>
                        <a:pt x="162" y="45"/>
                      </a:lnTo>
                      <a:lnTo>
                        <a:pt x="199" y="26"/>
                      </a:lnTo>
                      <a:lnTo>
                        <a:pt x="239" y="12"/>
                      </a:lnTo>
                      <a:lnTo>
                        <a:pt x="283" y="4"/>
                      </a:lnTo>
                      <a:lnTo>
                        <a:pt x="3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7">
                  <a:extLst>
                    <a:ext uri="{FF2B5EF4-FFF2-40B4-BE49-F238E27FC236}">
                      <a16:creationId xmlns:a16="http://schemas.microsoft.com/office/drawing/2014/main" id="{3242F86E-CFFC-07B2-EF9A-7B85AE289F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0" y="2048"/>
                  <a:ext cx="426" cy="566"/>
                </a:xfrm>
                <a:custGeom>
                  <a:avLst/>
                  <a:gdLst>
                    <a:gd name="T0" fmla="*/ 525 w 852"/>
                    <a:gd name="T1" fmla="*/ 0 h 1133"/>
                    <a:gd name="T2" fmla="*/ 525 w 852"/>
                    <a:gd name="T3" fmla="*/ 0 h 1133"/>
                    <a:gd name="T4" fmla="*/ 569 w 852"/>
                    <a:gd name="T5" fmla="*/ 3 h 1133"/>
                    <a:gd name="T6" fmla="*/ 611 w 852"/>
                    <a:gd name="T7" fmla="*/ 12 h 1133"/>
                    <a:gd name="T8" fmla="*/ 653 w 852"/>
                    <a:gd name="T9" fmla="*/ 27 h 1133"/>
                    <a:gd name="T10" fmla="*/ 690 w 852"/>
                    <a:gd name="T11" fmla="*/ 46 h 1133"/>
                    <a:gd name="T12" fmla="*/ 725 w 852"/>
                    <a:gd name="T13" fmla="*/ 69 h 1133"/>
                    <a:gd name="T14" fmla="*/ 756 w 852"/>
                    <a:gd name="T15" fmla="*/ 97 h 1133"/>
                    <a:gd name="T16" fmla="*/ 783 w 852"/>
                    <a:gd name="T17" fmla="*/ 128 h 1133"/>
                    <a:gd name="T18" fmla="*/ 807 w 852"/>
                    <a:gd name="T19" fmla="*/ 162 h 1133"/>
                    <a:gd name="T20" fmla="*/ 826 w 852"/>
                    <a:gd name="T21" fmla="*/ 200 h 1133"/>
                    <a:gd name="T22" fmla="*/ 840 w 852"/>
                    <a:gd name="T23" fmla="*/ 241 h 1133"/>
                    <a:gd name="T24" fmla="*/ 849 w 852"/>
                    <a:gd name="T25" fmla="*/ 283 h 1133"/>
                    <a:gd name="T26" fmla="*/ 852 w 852"/>
                    <a:gd name="T27" fmla="*/ 327 h 1133"/>
                    <a:gd name="T28" fmla="*/ 849 w 852"/>
                    <a:gd name="T29" fmla="*/ 372 h 1133"/>
                    <a:gd name="T30" fmla="*/ 840 w 852"/>
                    <a:gd name="T31" fmla="*/ 414 h 1133"/>
                    <a:gd name="T32" fmla="*/ 826 w 852"/>
                    <a:gd name="T33" fmla="*/ 455 h 1133"/>
                    <a:gd name="T34" fmla="*/ 807 w 852"/>
                    <a:gd name="T35" fmla="*/ 493 h 1133"/>
                    <a:gd name="T36" fmla="*/ 783 w 852"/>
                    <a:gd name="T37" fmla="*/ 527 h 1133"/>
                    <a:gd name="T38" fmla="*/ 756 w 852"/>
                    <a:gd name="T39" fmla="*/ 558 h 1133"/>
                    <a:gd name="T40" fmla="*/ 725 w 852"/>
                    <a:gd name="T41" fmla="*/ 586 h 1133"/>
                    <a:gd name="T42" fmla="*/ 690 w 852"/>
                    <a:gd name="T43" fmla="*/ 609 h 1133"/>
                    <a:gd name="T44" fmla="*/ 653 w 852"/>
                    <a:gd name="T45" fmla="*/ 628 h 1133"/>
                    <a:gd name="T46" fmla="*/ 611 w 852"/>
                    <a:gd name="T47" fmla="*/ 643 h 1133"/>
                    <a:gd name="T48" fmla="*/ 569 w 852"/>
                    <a:gd name="T49" fmla="*/ 651 h 1133"/>
                    <a:gd name="T50" fmla="*/ 525 w 852"/>
                    <a:gd name="T51" fmla="*/ 655 h 1133"/>
                    <a:gd name="T52" fmla="*/ 494 w 852"/>
                    <a:gd name="T53" fmla="*/ 653 h 1133"/>
                    <a:gd name="T54" fmla="*/ 464 w 852"/>
                    <a:gd name="T55" fmla="*/ 647 h 1133"/>
                    <a:gd name="T56" fmla="*/ 434 w 852"/>
                    <a:gd name="T57" fmla="*/ 640 h 1133"/>
                    <a:gd name="T58" fmla="*/ 142 w 852"/>
                    <a:gd name="T59" fmla="*/ 1133 h 1133"/>
                    <a:gd name="T60" fmla="*/ 97 w 852"/>
                    <a:gd name="T61" fmla="*/ 1101 h 1133"/>
                    <a:gd name="T62" fmla="*/ 50 w 852"/>
                    <a:gd name="T63" fmla="*/ 1073 h 1133"/>
                    <a:gd name="T64" fmla="*/ 0 w 852"/>
                    <a:gd name="T65" fmla="*/ 1049 h 1133"/>
                    <a:gd name="T66" fmla="*/ 292 w 852"/>
                    <a:gd name="T67" fmla="*/ 557 h 1133"/>
                    <a:gd name="T68" fmla="*/ 265 w 852"/>
                    <a:gd name="T69" fmla="*/ 526 h 1133"/>
                    <a:gd name="T70" fmla="*/ 242 w 852"/>
                    <a:gd name="T71" fmla="*/ 492 h 1133"/>
                    <a:gd name="T72" fmla="*/ 223 w 852"/>
                    <a:gd name="T73" fmla="*/ 454 h 1133"/>
                    <a:gd name="T74" fmla="*/ 210 w 852"/>
                    <a:gd name="T75" fmla="*/ 414 h 1133"/>
                    <a:gd name="T76" fmla="*/ 201 w 852"/>
                    <a:gd name="T77" fmla="*/ 372 h 1133"/>
                    <a:gd name="T78" fmla="*/ 198 w 852"/>
                    <a:gd name="T79" fmla="*/ 327 h 1133"/>
                    <a:gd name="T80" fmla="*/ 201 w 852"/>
                    <a:gd name="T81" fmla="*/ 283 h 1133"/>
                    <a:gd name="T82" fmla="*/ 210 w 852"/>
                    <a:gd name="T83" fmla="*/ 240 h 1133"/>
                    <a:gd name="T84" fmla="*/ 223 w 852"/>
                    <a:gd name="T85" fmla="*/ 200 h 1133"/>
                    <a:gd name="T86" fmla="*/ 242 w 852"/>
                    <a:gd name="T87" fmla="*/ 162 h 1133"/>
                    <a:gd name="T88" fmla="*/ 266 w 852"/>
                    <a:gd name="T89" fmla="*/ 128 h 1133"/>
                    <a:gd name="T90" fmla="*/ 293 w 852"/>
                    <a:gd name="T91" fmla="*/ 97 h 1133"/>
                    <a:gd name="T92" fmla="*/ 325 w 852"/>
                    <a:gd name="T93" fmla="*/ 69 h 1133"/>
                    <a:gd name="T94" fmla="*/ 360 w 852"/>
                    <a:gd name="T95" fmla="*/ 46 h 1133"/>
                    <a:gd name="T96" fmla="*/ 397 w 852"/>
                    <a:gd name="T97" fmla="*/ 27 h 1133"/>
                    <a:gd name="T98" fmla="*/ 437 w 852"/>
                    <a:gd name="T99" fmla="*/ 12 h 1133"/>
                    <a:gd name="T100" fmla="*/ 481 w 852"/>
                    <a:gd name="T101" fmla="*/ 3 h 1133"/>
                    <a:gd name="T102" fmla="*/ 525 w 852"/>
                    <a:gd name="T103" fmla="*/ 0 h 1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852" h="1133">
                      <a:moveTo>
                        <a:pt x="525" y="0"/>
                      </a:moveTo>
                      <a:lnTo>
                        <a:pt x="525" y="0"/>
                      </a:lnTo>
                      <a:lnTo>
                        <a:pt x="569" y="3"/>
                      </a:lnTo>
                      <a:lnTo>
                        <a:pt x="611" y="12"/>
                      </a:lnTo>
                      <a:lnTo>
                        <a:pt x="653" y="27"/>
                      </a:lnTo>
                      <a:lnTo>
                        <a:pt x="690" y="46"/>
                      </a:lnTo>
                      <a:lnTo>
                        <a:pt x="725" y="69"/>
                      </a:lnTo>
                      <a:lnTo>
                        <a:pt x="756" y="97"/>
                      </a:lnTo>
                      <a:lnTo>
                        <a:pt x="783" y="128"/>
                      </a:lnTo>
                      <a:lnTo>
                        <a:pt x="807" y="162"/>
                      </a:lnTo>
                      <a:lnTo>
                        <a:pt x="826" y="200"/>
                      </a:lnTo>
                      <a:lnTo>
                        <a:pt x="840" y="241"/>
                      </a:lnTo>
                      <a:lnTo>
                        <a:pt x="849" y="283"/>
                      </a:lnTo>
                      <a:lnTo>
                        <a:pt x="852" y="327"/>
                      </a:lnTo>
                      <a:lnTo>
                        <a:pt x="849" y="372"/>
                      </a:lnTo>
                      <a:lnTo>
                        <a:pt x="840" y="414"/>
                      </a:lnTo>
                      <a:lnTo>
                        <a:pt x="826" y="455"/>
                      </a:lnTo>
                      <a:lnTo>
                        <a:pt x="807" y="493"/>
                      </a:lnTo>
                      <a:lnTo>
                        <a:pt x="783" y="527"/>
                      </a:lnTo>
                      <a:lnTo>
                        <a:pt x="756" y="558"/>
                      </a:lnTo>
                      <a:lnTo>
                        <a:pt x="725" y="586"/>
                      </a:lnTo>
                      <a:lnTo>
                        <a:pt x="690" y="609"/>
                      </a:lnTo>
                      <a:lnTo>
                        <a:pt x="653" y="628"/>
                      </a:lnTo>
                      <a:lnTo>
                        <a:pt x="611" y="643"/>
                      </a:lnTo>
                      <a:lnTo>
                        <a:pt x="569" y="651"/>
                      </a:lnTo>
                      <a:lnTo>
                        <a:pt x="525" y="655"/>
                      </a:lnTo>
                      <a:lnTo>
                        <a:pt x="494" y="653"/>
                      </a:lnTo>
                      <a:lnTo>
                        <a:pt x="464" y="647"/>
                      </a:lnTo>
                      <a:lnTo>
                        <a:pt x="434" y="640"/>
                      </a:lnTo>
                      <a:lnTo>
                        <a:pt x="142" y="1133"/>
                      </a:lnTo>
                      <a:lnTo>
                        <a:pt x="97" y="1101"/>
                      </a:lnTo>
                      <a:lnTo>
                        <a:pt x="50" y="1073"/>
                      </a:lnTo>
                      <a:lnTo>
                        <a:pt x="0" y="1049"/>
                      </a:lnTo>
                      <a:lnTo>
                        <a:pt x="292" y="557"/>
                      </a:lnTo>
                      <a:lnTo>
                        <a:pt x="265" y="526"/>
                      </a:lnTo>
                      <a:lnTo>
                        <a:pt x="242" y="492"/>
                      </a:lnTo>
                      <a:lnTo>
                        <a:pt x="223" y="454"/>
                      </a:lnTo>
                      <a:lnTo>
                        <a:pt x="210" y="414"/>
                      </a:lnTo>
                      <a:lnTo>
                        <a:pt x="201" y="372"/>
                      </a:lnTo>
                      <a:lnTo>
                        <a:pt x="198" y="327"/>
                      </a:lnTo>
                      <a:lnTo>
                        <a:pt x="201" y="283"/>
                      </a:lnTo>
                      <a:lnTo>
                        <a:pt x="210" y="240"/>
                      </a:lnTo>
                      <a:lnTo>
                        <a:pt x="223" y="200"/>
                      </a:lnTo>
                      <a:lnTo>
                        <a:pt x="242" y="162"/>
                      </a:lnTo>
                      <a:lnTo>
                        <a:pt x="266" y="128"/>
                      </a:lnTo>
                      <a:lnTo>
                        <a:pt x="293" y="97"/>
                      </a:lnTo>
                      <a:lnTo>
                        <a:pt x="325" y="69"/>
                      </a:lnTo>
                      <a:lnTo>
                        <a:pt x="360" y="46"/>
                      </a:lnTo>
                      <a:lnTo>
                        <a:pt x="397" y="27"/>
                      </a:lnTo>
                      <a:lnTo>
                        <a:pt x="437" y="12"/>
                      </a:lnTo>
                      <a:lnTo>
                        <a:pt x="481" y="3"/>
                      </a:lnTo>
                      <a:lnTo>
                        <a:pt x="5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04F38011-BF12-BFAE-0B40-1DE63CD42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1" y="2820"/>
                  <a:ext cx="528" cy="327"/>
                </a:xfrm>
                <a:custGeom>
                  <a:avLst/>
                  <a:gdLst>
                    <a:gd name="T0" fmla="*/ 729 w 1055"/>
                    <a:gd name="T1" fmla="*/ 0 h 653"/>
                    <a:gd name="T2" fmla="*/ 773 w 1055"/>
                    <a:gd name="T3" fmla="*/ 2 h 653"/>
                    <a:gd name="T4" fmla="*/ 815 w 1055"/>
                    <a:gd name="T5" fmla="*/ 11 h 653"/>
                    <a:gd name="T6" fmla="*/ 855 w 1055"/>
                    <a:gd name="T7" fmla="*/ 25 h 653"/>
                    <a:gd name="T8" fmla="*/ 893 w 1055"/>
                    <a:gd name="T9" fmla="*/ 44 h 653"/>
                    <a:gd name="T10" fmla="*/ 929 w 1055"/>
                    <a:gd name="T11" fmla="*/ 68 h 653"/>
                    <a:gd name="T12" fmla="*/ 960 w 1055"/>
                    <a:gd name="T13" fmla="*/ 95 h 653"/>
                    <a:gd name="T14" fmla="*/ 987 w 1055"/>
                    <a:gd name="T15" fmla="*/ 126 h 653"/>
                    <a:gd name="T16" fmla="*/ 1011 w 1055"/>
                    <a:gd name="T17" fmla="*/ 162 h 653"/>
                    <a:gd name="T18" fmla="*/ 1030 w 1055"/>
                    <a:gd name="T19" fmla="*/ 200 h 653"/>
                    <a:gd name="T20" fmla="*/ 1044 w 1055"/>
                    <a:gd name="T21" fmla="*/ 240 h 653"/>
                    <a:gd name="T22" fmla="*/ 1053 w 1055"/>
                    <a:gd name="T23" fmla="*/ 282 h 653"/>
                    <a:gd name="T24" fmla="*/ 1055 w 1055"/>
                    <a:gd name="T25" fmla="*/ 326 h 653"/>
                    <a:gd name="T26" fmla="*/ 1053 w 1055"/>
                    <a:gd name="T27" fmla="*/ 370 h 653"/>
                    <a:gd name="T28" fmla="*/ 1044 w 1055"/>
                    <a:gd name="T29" fmla="*/ 414 h 653"/>
                    <a:gd name="T30" fmla="*/ 1030 w 1055"/>
                    <a:gd name="T31" fmla="*/ 454 h 653"/>
                    <a:gd name="T32" fmla="*/ 1011 w 1055"/>
                    <a:gd name="T33" fmla="*/ 491 h 653"/>
                    <a:gd name="T34" fmla="*/ 987 w 1055"/>
                    <a:gd name="T35" fmla="*/ 526 h 653"/>
                    <a:gd name="T36" fmla="*/ 960 w 1055"/>
                    <a:gd name="T37" fmla="*/ 558 h 653"/>
                    <a:gd name="T38" fmla="*/ 929 w 1055"/>
                    <a:gd name="T39" fmla="*/ 585 h 653"/>
                    <a:gd name="T40" fmla="*/ 893 w 1055"/>
                    <a:gd name="T41" fmla="*/ 609 h 653"/>
                    <a:gd name="T42" fmla="*/ 855 w 1055"/>
                    <a:gd name="T43" fmla="*/ 628 h 653"/>
                    <a:gd name="T44" fmla="*/ 815 w 1055"/>
                    <a:gd name="T45" fmla="*/ 641 h 653"/>
                    <a:gd name="T46" fmla="*/ 773 w 1055"/>
                    <a:gd name="T47" fmla="*/ 650 h 653"/>
                    <a:gd name="T48" fmla="*/ 729 w 1055"/>
                    <a:gd name="T49" fmla="*/ 653 h 653"/>
                    <a:gd name="T50" fmla="*/ 685 w 1055"/>
                    <a:gd name="T51" fmla="*/ 650 h 653"/>
                    <a:gd name="T52" fmla="*/ 643 w 1055"/>
                    <a:gd name="T53" fmla="*/ 642 h 653"/>
                    <a:gd name="T54" fmla="*/ 604 w 1055"/>
                    <a:gd name="T55" fmla="*/ 628 h 653"/>
                    <a:gd name="T56" fmla="*/ 566 w 1055"/>
                    <a:gd name="T57" fmla="*/ 610 h 653"/>
                    <a:gd name="T58" fmla="*/ 531 w 1055"/>
                    <a:gd name="T59" fmla="*/ 587 h 653"/>
                    <a:gd name="T60" fmla="*/ 500 w 1055"/>
                    <a:gd name="T61" fmla="*/ 560 h 653"/>
                    <a:gd name="T62" fmla="*/ 474 w 1055"/>
                    <a:gd name="T63" fmla="*/ 529 h 653"/>
                    <a:gd name="T64" fmla="*/ 449 w 1055"/>
                    <a:gd name="T65" fmla="*/ 495 h 653"/>
                    <a:gd name="T66" fmla="*/ 430 w 1055"/>
                    <a:gd name="T67" fmla="*/ 458 h 653"/>
                    <a:gd name="T68" fmla="*/ 416 w 1055"/>
                    <a:gd name="T69" fmla="*/ 419 h 653"/>
                    <a:gd name="T70" fmla="*/ 407 w 1055"/>
                    <a:gd name="T71" fmla="*/ 377 h 653"/>
                    <a:gd name="T72" fmla="*/ 0 w 1055"/>
                    <a:gd name="T73" fmla="*/ 337 h 653"/>
                    <a:gd name="T74" fmla="*/ 9 w 1055"/>
                    <a:gd name="T75" fmla="*/ 287 h 653"/>
                    <a:gd name="T76" fmla="*/ 14 w 1055"/>
                    <a:gd name="T77" fmla="*/ 235 h 653"/>
                    <a:gd name="T78" fmla="*/ 16 w 1055"/>
                    <a:gd name="T79" fmla="*/ 182 h 653"/>
                    <a:gd name="T80" fmla="*/ 15 w 1055"/>
                    <a:gd name="T81" fmla="*/ 173 h 653"/>
                    <a:gd name="T82" fmla="*/ 423 w 1055"/>
                    <a:gd name="T83" fmla="*/ 214 h 653"/>
                    <a:gd name="T84" fmla="*/ 440 w 1055"/>
                    <a:gd name="T85" fmla="*/ 173 h 653"/>
                    <a:gd name="T86" fmla="*/ 464 w 1055"/>
                    <a:gd name="T87" fmla="*/ 136 h 653"/>
                    <a:gd name="T88" fmla="*/ 491 w 1055"/>
                    <a:gd name="T89" fmla="*/ 103 h 653"/>
                    <a:gd name="T90" fmla="*/ 524 w 1055"/>
                    <a:gd name="T91" fmla="*/ 73 h 653"/>
                    <a:gd name="T92" fmla="*/ 558 w 1055"/>
                    <a:gd name="T93" fmla="*/ 48 h 653"/>
                    <a:gd name="T94" fmla="*/ 597 w 1055"/>
                    <a:gd name="T95" fmla="*/ 28 h 653"/>
                    <a:gd name="T96" fmla="*/ 639 w 1055"/>
                    <a:gd name="T97" fmla="*/ 12 h 653"/>
                    <a:gd name="T98" fmla="*/ 682 w 1055"/>
                    <a:gd name="T99" fmla="*/ 3 h 653"/>
                    <a:gd name="T100" fmla="*/ 729 w 1055"/>
                    <a:gd name="T101" fmla="*/ 0 h 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055" h="653">
                      <a:moveTo>
                        <a:pt x="729" y="0"/>
                      </a:moveTo>
                      <a:lnTo>
                        <a:pt x="773" y="2"/>
                      </a:lnTo>
                      <a:lnTo>
                        <a:pt x="815" y="11"/>
                      </a:lnTo>
                      <a:lnTo>
                        <a:pt x="855" y="25"/>
                      </a:lnTo>
                      <a:lnTo>
                        <a:pt x="893" y="44"/>
                      </a:lnTo>
                      <a:lnTo>
                        <a:pt x="929" y="68"/>
                      </a:lnTo>
                      <a:lnTo>
                        <a:pt x="960" y="95"/>
                      </a:lnTo>
                      <a:lnTo>
                        <a:pt x="987" y="126"/>
                      </a:lnTo>
                      <a:lnTo>
                        <a:pt x="1011" y="162"/>
                      </a:lnTo>
                      <a:lnTo>
                        <a:pt x="1030" y="200"/>
                      </a:lnTo>
                      <a:lnTo>
                        <a:pt x="1044" y="240"/>
                      </a:lnTo>
                      <a:lnTo>
                        <a:pt x="1053" y="282"/>
                      </a:lnTo>
                      <a:lnTo>
                        <a:pt x="1055" y="326"/>
                      </a:lnTo>
                      <a:lnTo>
                        <a:pt x="1053" y="370"/>
                      </a:lnTo>
                      <a:lnTo>
                        <a:pt x="1044" y="414"/>
                      </a:lnTo>
                      <a:lnTo>
                        <a:pt x="1030" y="454"/>
                      </a:lnTo>
                      <a:lnTo>
                        <a:pt x="1011" y="491"/>
                      </a:lnTo>
                      <a:lnTo>
                        <a:pt x="987" y="526"/>
                      </a:lnTo>
                      <a:lnTo>
                        <a:pt x="960" y="558"/>
                      </a:lnTo>
                      <a:lnTo>
                        <a:pt x="929" y="585"/>
                      </a:lnTo>
                      <a:lnTo>
                        <a:pt x="893" y="609"/>
                      </a:lnTo>
                      <a:lnTo>
                        <a:pt x="855" y="628"/>
                      </a:lnTo>
                      <a:lnTo>
                        <a:pt x="815" y="641"/>
                      </a:lnTo>
                      <a:lnTo>
                        <a:pt x="773" y="650"/>
                      </a:lnTo>
                      <a:lnTo>
                        <a:pt x="729" y="653"/>
                      </a:lnTo>
                      <a:lnTo>
                        <a:pt x="685" y="650"/>
                      </a:lnTo>
                      <a:lnTo>
                        <a:pt x="643" y="642"/>
                      </a:lnTo>
                      <a:lnTo>
                        <a:pt x="604" y="628"/>
                      </a:lnTo>
                      <a:lnTo>
                        <a:pt x="566" y="610"/>
                      </a:lnTo>
                      <a:lnTo>
                        <a:pt x="531" y="587"/>
                      </a:lnTo>
                      <a:lnTo>
                        <a:pt x="500" y="560"/>
                      </a:lnTo>
                      <a:lnTo>
                        <a:pt x="474" y="529"/>
                      </a:lnTo>
                      <a:lnTo>
                        <a:pt x="449" y="495"/>
                      </a:lnTo>
                      <a:lnTo>
                        <a:pt x="430" y="458"/>
                      </a:lnTo>
                      <a:lnTo>
                        <a:pt x="416" y="419"/>
                      </a:lnTo>
                      <a:lnTo>
                        <a:pt x="407" y="377"/>
                      </a:lnTo>
                      <a:lnTo>
                        <a:pt x="0" y="337"/>
                      </a:lnTo>
                      <a:lnTo>
                        <a:pt x="9" y="287"/>
                      </a:lnTo>
                      <a:lnTo>
                        <a:pt x="14" y="235"/>
                      </a:lnTo>
                      <a:lnTo>
                        <a:pt x="16" y="182"/>
                      </a:lnTo>
                      <a:lnTo>
                        <a:pt x="15" y="173"/>
                      </a:lnTo>
                      <a:lnTo>
                        <a:pt x="423" y="214"/>
                      </a:lnTo>
                      <a:lnTo>
                        <a:pt x="440" y="173"/>
                      </a:lnTo>
                      <a:lnTo>
                        <a:pt x="464" y="136"/>
                      </a:lnTo>
                      <a:lnTo>
                        <a:pt x="491" y="103"/>
                      </a:lnTo>
                      <a:lnTo>
                        <a:pt x="524" y="73"/>
                      </a:lnTo>
                      <a:lnTo>
                        <a:pt x="558" y="48"/>
                      </a:lnTo>
                      <a:lnTo>
                        <a:pt x="597" y="28"/>
                      </a:lnTo>
                      <a:lnTo>
                        <a:pt x="639" y="12"/>
                      </a:lnTo>
                      <a:lnTo>
                        <a:pt x="682" y="3"/>
                      </a:lnTo>
                      <a:lnTo>
                        <a:pt x="72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9">
                  <a:extLst>
                    <a:ext uri="{FF2B5EF4-FFF2-40B4-BE49-F238E27FC236}">
                      <a16:creationId xmlns:a16="http://schemas.microsoft.com/office/drawing/2014/main" id="{5F9E35DD-F9AE-A3DD-E5CA-09D32EF5B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5" y="3264"/>
                  <a:ext cx="328" cy="525"/>
                </a:xfrm>
                <a:custGeom>
                  <a:avLst/>
                  <a:gdLst>
                    <a:gd name="T0" fmla="*/ 246 w 654"/>
                    <a:gd name="T1" fmla="*/ 0 h 1049"/>
                    <a:gd name="T2" fmla="*/ 337 w 654"/>
                    <a:gd name="T3" fmla="*/ 397 h 1049"/>
                    <a:gd name="T4" fmla="*/ 384 w 654"/>
                    <a:gd name="T5" fmla="*/ 401 h 1049"/>
                    <a:gd name="T6" fmla="*/ 429 w 654"/>
                    <a:gd name="T7" fmla="*/ 412 h 1049"/>
                    <a:gd name="T8" fmla="*/ 471 w 654"/>
                    <a:gd name="T9" fmla="*/ 430 h 1049"/>
                    <a:gd name="T10" fmla="*/ 510 w 654"/>
                    <a:gd name="T11" fmla="*/ 452 h 1049"/>
                    <a:gd name="T12" fmla="*/ 546 w 654"/>
                    <a:gd name="T13" fmla="*/ 480 h 1049"/>
                    <a:gd name="T14" fmla="*/ 577 w 654"/>
                    <a:gd name="T15" fmla="*/ 512 h 1049"/>
                    <a:gd name="T16" fmla="*/ 603 w 654"/>
                    <a:gd name="T17" fmla="*/ 548 h 1049"/>
                    <a:gd name="T18" fmla="*/ 624 w 654"/>
                    <a:gd name="T19" fmla="*/ 588 h 1049"/>
                    <a:gd name="T20" fmla="*/ 641 w 654"/>
                    <a:gd name="T21" fmla="*/ 630 h 1049"/>
                    <a:gd name="T22" fmla="*/ 651 w 654"/>
                    <a:gd name="T23" fmla="*/ 675 h 1049"/>
                    <a:gd name="T24" fmla="*/ 654 w 654"/>
                    <a:gd name="T25" fmla="*/ 723 h 1049"/>
                    <a:gd name="T26" fmla="*/ 651 w 654"/>
                    <a:gd name="T27" fmla="*/ 767 h 1049"/>
                    <a:gd name="T28" fmla="*/ 642 w 654"/>
                    <a:gd name="T29" fmla="*/ 810 h 1049"/>
                    <a:gd name="T30" fmla="*/ 629 w 654"/>
                    <a:gd name="T31" fmla="*/ 850 h 1049"/>
                    <a:gd name="T32" fmla="*/ 609 w 654"/>
                    <a:gd name="T33" fmla="*/ 887 h 1049"/>
                    <a:gd name="T34" fmla="*/ 585 w 654"/>
                    <a:gd name="T35" fmla="*/ 923 h 1049"/>
                    <a:gd name="T36" fmla="*/ 558 w 654"/>
                    <a:gd name="T37" fmla="*/ 954 h 1049"/>
                    <a:gd name="T38" fmla="*/ 527 w 654"/>
                    <a:gd name="T39" fmla="*/ 982 h 1049"/>
                    <a:gd name="T40" fmla="*/ 492 w 654"/>
                    <a:gd name="T41" fmla="*/ 1005 h 1049"/>
                    <a:gd name="T42" fmla="*/ 455 w 654"/>
                    <a:gd name="T43" fmla="*/ 1024 h 1049"/>
                    <a:gd name="T44" fmla="*/ 413 w 654"/>
                    <a:gd name="T45" fmla="*/ 1038 h 1049"/>
                    <a:gd name="T46" fmla="*/ 371 w 654"/>
                    <a:gd name="T47" fmla="*/ 1047 h 1049"/>
                    <a:gd name="T48" fmla="*/ 327 w 654"/>
                    <a:gd name="T49" fmla="*/ 1049 h 1049"/>
                    <a:gd name="T50" fmla="*/ 283 w 654"/>
                    <a:gd name="T51" fmla="*/ 1047 h 1049"/>
                    <a:gd name="T52" fmla="*/ 240 w 654"/>
                    <a:gd name="T53" fmla="*/ 1038 h 1049"/>
                    <a:gd name="T54" fmla="*/ 199 w 654"/>
                    <a:gd name="T55" fmla="*/ 1024 h 1049"/>
                    <a:gd name="T56" fmla="*/ 162 w 654"/>
                    <a:gd name="T57" fmla="*/ 1005 h 1049"/>
                    <a:gd name="T58" fmla="*/ 127 w 654"/>
                    <a:gd name="T59" fmla="*/ 982 h 1049"/>
                    <a:gd name="T60" fmla="*/ 96 w 654"/>
                    <a:gd name="T61" fmla="*/ 954 h 1049"/>
                    <a:gd name="T62" fmla="*/ 68 w 654"/>
                    <a:gd name="T63" fmla="*/ 923 h 1049"/>
                    <a:gd name="T64" fmla="*/ 45 w 654"/>
                    <a:gd name="T65" fmla="*/ 887 h 1049"/>
                    <a:gd name="T66" fmla="*/ 26 w 654"/>
                    <a:gd name="T67" fmla="*/ 850 h 1049"/>
                    <a:gd name="T68" fmla="*/ 12 w 654"/>
                    <a:gd name="T69" fmla="*/ 810 h 1049"/>
                    <a:gd name="T70" fmla="*/ 3 w 654"/>
                    <a:gd name="T71" fmla="*/ 767 h 1049"/>
                    <a:gd name="T72" fmla="*/ 0 w 654"/>
                    <a:gd name="T73" fmla="*/ 723 h 1049"/>
                    <a:gd name="T74" fmla="*/ 3 w 654"/>
                    <a:gd name="T75" fmla="*/ 676 h 1049"/>
                    <a:gd name="T76" fmla="*/ 13 w 654"/>
                    <a:gd name="T77" fmla="*/ 632 h 1049"/>
                    <a:gd name="T78" fmla="*/ 28 w 654"/>
                    <a:gd name="T79" fmla="*/ 591 h 1049"/>
                    <a:gd name="T80" fmla="*/ 49 w 654"/>
                    <a:gd name="T81" fmla="*/ 552 h 1049"/>
                    <a:gd name="T82" fmla="*/ 75 w 654"/>
                    <a:gd name="T83" fmla="*/ 517 h 1049"/>
                    <a:gd name="T84" fmla="*/ 105 w 654"/>
                    <a:gd name="T85" fmla="*/ 485 h 1049"/>
                    <a:gd name="T86" fmla="*/ 139 w 654"/>
                    <a:gd name="T87" fmla="*/ 457 h 1049"/>
                    <a:gd name="T88" fmla="*/ 177 w 654"/>
                    <a:gd name="T89" fmla="*/ 435 h 1049"/>
                    <a:gd name="T90" fmla="*/ 85 w 654"/>
                    <a:gd name="T91" fmla="*/ 36 h 1049"/>
                    <a:gd name="T92" fmla="*/ 140 w 654"/>
                    <a:gd name="T93" fmla="*/ 27 h 1049"/>
                    <a:gd name="T94" fmla="*/ 194 w 654"/>
                    <a:gd name="T95" fmla="*/ 15 h 1049"/>
                    <a:gd name="T96" fmla="*/ 246 w 654"/>
                    <a:gd name="T97" fmla="*/ 0 h 10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54" h="1049">
                      <a:moveTo>
                        <a:pt x="246" y="0"/>
                      </a:moveTo>
                      <a:lnTo>
                        <a:pt x="337" y="397"/>
                      </a:lnTo>
                      <a:lnTo>
                        <a:pt x="384" y="401"/>
                      </a:lnTo>
                      <a:lnTo>
                        <a:pt x="429" y="412"/>
                      </a:lnTo>
                      <a:lnTo>
                        <a:pt x="471" y="430"/>
                      </a:lnTo>
                      <a:lnTo>
                        <a:pt x="510" y="452"/>
                      </a:lnTo>
                      <a:lnTo>
                        <a:pt x="546" y="480"/>
                      </a:lnTo>
                      <a:lnTo>
                        <a:pt x="577" y="512"/>
                      </a:lnTo>
                      <a:lnTo>
                        <a:pt x="603" y="548"/>
                      </a:lnTo>
                      <a:lnTo>
                        <a:pt x="624" y="588"/>
                      </a:lnTo>
                      <a:lnTo>
                        <a:pt x="641" y="630"/>
                      </a:lnTo>
                      <a:lnTo>
                        <a:pt x="651" y="675"/>
                      </a:lnTo>
                      <a:lnTo>
                        <a:pt x="654" y="723"/>
                      </a:lnTo>
                      <a:lnTo>
                        <a:pt x="651" y="767"/>
                      </a:lnTo>
                      <a:lnTo>
                        <a:pt x="642" y="810"/>
                      </a:lnTo>
                      <a:lnTo>
                        <a:pt x="629" y="850"/>
                      </a:lnTo>
                      <a:lnTo>
                        <a:pt x="609" y="887"/>
                      </a:lnTo>
                      <a:lnTo>
                        <a:pt x="585" y="923"/>
                      </a:lnTo>
                      <a:lnTo>
                        <a:pt x="558" y="954"/>
                      </a:lnTo>
                      <a:lnTo>
                        <a:pt x="527" y="982"/>
                      </a:lnTo>
                      <a:lnTo>
                        <a:pt x="492" y="1005"/>
                      </a:lnTo>
                      <a:lnTo>
                        <a:pt x="455" y="1024"/>
                      </a:lnTo>
                      <a:lnTo>
                        <a:pt x="413" y="1038"/>
                      </a:lnTo>
                      <a:lnTo>
                        <a:pt x="371" y="1047"/>
                      </a:lnTo>
                      <a:lnTo>
                        <a:pt x="327" y="1049"/>
                      </a:lnTo>
                      <a:lnTo>
                        <a:pt x="283" y="1047"/>
                      </a:lnTo>
                      <a:lnTo>
                        <a:pt x="240" y="1038"/>
                      </a:lnTo>
                      <a:lnTo>
                        <a:pt x="199" y="1024"/>
                      </a:lnTo>
                      <a:lnTo>
                        <a:pt x="162" y="1005"/>
                      </a:lnTo>
                      <a:lnTo>
                        <a:pt x="127" y="982"/>
                      </a:lnTo>
                      <a:lnTo>
                        <a:pt x="96" y="954"/>
                      </a:lnTo>
                      <a:lnTo>
                        <a:pt x="68" y="923"/>
                      </a:lnTo>
                      <a:lnTo>
                        <a:pt x="45" y="887"/>
                      </a:lnTo>
                      <a:lnTo>
                        <a:pt x="26" y="850"/>
                      </a:lnTo>
                      <a:lnTo>
                        <a:pt x="12" y="810"/>
                      </a:lnTo>
                      <a:lnTo>
                        <a:pt x="3" y="767"/>
                      </a:lnTo>
                      <a:lnTo>
                        <a:pt x="0" y="723"/>
                      </a:lnTo>
                      <a:lnTo>
                        <a:pt x="3" y="676"/>
                      </a:lnTo>
                      <a:lnTo>
                        <a:pt x="13" y="632"/>
                      </a:lnTo>
                      <a:lnTo>
                        <a:pt x="28" y="591"/>
                      </a:lnTo>
                      <a:lnTo>
                        <a:pt x="49" y="552"/>
                      </a:lnTo>
                      <a:lnTo>
                        <a:pt x="75" y="517"/>
                      </a:lnTo>
                      <a:lnTo>
                        <a:pt x="105" y="485"/>
                      </a:lnTo>
                      <a:lnTo>
                        <a:pt x="139" y="457"/>
                      </a:lnTo>
                      <a:lnTo>
                        <a:pt x="177" y="435"/>
                      </a:lnTo>
                      <a:lnTo>
                        <a:pt x="85" y="36"/>
                      </a:lnTo>
                      <a:lnTo>
                        <a:pt x="140" y="27"/>
                      </a:lnTo>
                      <a:lnTo>
                        <a:pt x="194" y="15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10">
                  <a:extLst>
                    <a:ext uri="{FF2B5EF4-FFF2-40B4-BE49-F238E27FC236}">
                      <a16:creationId xmlns:a16="http://schemas.microsoft.com/office/drawing/2014/main" id="{8BB0C000-C361-F0E8-2EE3-1070797D4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" y="2991"/>
                  <a:ext cx="580" cy="337"/>
                </a:xfrm>
                <a:custGeom>
                  <a:avLst/>
                  <a:gdLst>
                    <a:gd name="T0" fmla="*/ 1106 w 1160"/>
                    <a:gd name="T1" fmla="*/ 0 h 675"/>
                    <a:gd name="T2" fmla="*/ 1121 w 1160"/>
                    <a:gd name="T3" fmla="*/ 54 h 675"/>
                    <a:gd name="T4" fmla="*/ 1139 w 1160"/>
                    <a:gd name="T5" fmla="*/ 106 h 675"/>
                    <a:gd name="T6" fmla="*/ 1160 w 1160"/>
                    <a:gd name="T7" fmla="*/ 156 h 675"/>
                    <a:gd name="T8" fmla="*/ 651 w 1160"/>
                    <a:gd name="T9" fmla="*/ 327 h 675"/>
                    <a:gd name="T10" fmla="*/ 653 w 1160"/>
                    <a:gd name="T11" fmla="*/ 337 h 675"/>
                    <a:gd name="T12" fmla="*/ 654 w 1160"/>
                    <a:gd name="T13" fmla="*/ 348 h 675"/>
                    <a:gd name="T14" fmla="*/ 651 w 1160"/>
                    <a:gd name="T15" fmla="*/ 392 h 675"/>
                    <a:gd name="T16" fmla="*/ 643 w 1160"/>
                    <a:gd name="T17" fmla="*/ 435 h 675"/>
                    <a:gd name="T18" fmla="*/ 628 w 1160"/>
                    <a:gd name="T19" fmla="*/ 475 h 675"/>
                    <a:gd name="T20" fmla="*/ 609 w 1160"/>
                    <a:gd name="T21" fmla="*/ 513 h 675"/>
                    <a:gd name="T22" fmla="*/ 586 w 1160"/>
                    <a:gd name="T23" fmla="*/ 548 h 675"/>
                    <a:gd name="T24" fmla="*/ 558 w 1160"/>
                    <a:gd name="T25" fmla="*/ 580 h 675"/>
                    <a:gd name="T26" fmla="*/ 527 w 1160"/>
                    <a:gd name="T27" fmla="*/ 607 h 675"/>
                    <a:gd name="T28" fmla="*/ 492 w 1160"/>
                    <a:gd name="T29" fmla="*/ 631 h 675"/>
                    <a:gd name="T30" fmla="*/ 454 w 1160"/>
                    <a:gd name="T31" fmla="*/ 650 h 675"/>
                    <a:gd name="T32" fmla="*/ 414 w 1160"/>
                    <a:gd name="T33" fmla="*/ 664 h 675"/>
                    <a:gd name="T34" fmla="*/ 371 w 1160"/>
                    <a:gd name="T35" fmla="*/ 672 h 675"/>
                    <a:gd name="T36" fmla="*/ 326 w 1160"/>
                    <a:gd name="T37" fmla="*/ 675 h 675"/>
                    <a:gd name="T38" fmla="*/ 282 w 1160"/>
                    <a:gd name="T39" fmla="*/ 672 h 675"/>
                    <a:gd name="T40" fmla="*/ 240 w 1160"/>
                    <a:gd name="T41" fmla="*/ 664 h 675"/>
                    <a:gd name="T42" fmla="*/ 200 w 1160"/>
                    <a:gd name="T43" fmla="*/ 650 h 675"/>
                    <a:gd name="T44" fmla="*/ 162 w 1160"/>
                    <a:gd name="T45" fmla="*/ 631 h 675"/>
                    <a:gd name="T46" fmla="*/ 127 w 1160"/>
                    <a:gd name="T47" fmla="*/ 607 h 675"/>
                    <a:gd name="T48" fmla="*/ 95 w 1160"/>
                    <a:gd name="T49" fmla="*/ 580 h 675"/>
                    <a:gd name="T50" fmla="*/ 68 w 1160"/>
                    <a:gd name="T51" fmla="*/ 548 h 675"/>
                    <a:gd name="T52" fmla="*/ 44 w 1160"/>
                    <a:gd name="T53" fmla="*/ 513 h 675"/>
                    <a:gd name="T54" fmla="*/ 26 w 1160"/>
                    <a:gd name="T55" fmla="*/ 475 h 675"/>
                    <a:gd name="T56" fmla="*/ 12 w 1160"/>
                    <a:gd name="T57" fmla="*/ 435 h 675"/>
                    <a:gd name="T58" fmla="*/ 3 w 1160"/>
                    <a:gd name="T59" fmla="*/ 392 h 675"/>
                    <a:gd name="T60" fmla="*/ 0 w 1160"/>
                    <a:gd name="T61" fmla="*/ 348 h 675"/>
                    <a:gd name="T62" fmla="*/ 3 w 1160"/>
                    <a:gd name="T63" fmla="*/ 303 h 675"/>
                    <a:gd name="T64" fmla="*/ 12 w 1160"/>
                    <a:gd name="T65" fmla="*/ 261 h 675"/>
                    <a:gd name="T66" fmla="*/ 26 w 1160"/>
                    <a:gd name="T67" fmla="*/ 221 h 675"/>
                    <a:gd name="T68" fmla="*/ 44 w 1160"/>
                    <a:gd name="T69" fmla="*/ 184 h 675"/>
                    <a:gd name="T70" fmla="*/ 68 w 1160"/>
                    <a:gd name="T71" fmla="*/ 148 h 675"/>
                    <a:gd name="T72" fmla="*/ 95 w 1160"/>
                    <a:gd name="T73" fmla="*/ 117 h 675"/>
                    <a:gd name="T74" fmla="*/ 127 w 1160"/>
                    <a:gd name="T75" fmla="*/ 89 h 675"/>
                    <a:gd name="T76" fmla="*/ 162 w 1160"/>
                    <a:gd name="T77" fmla="*/ 66 h 675"/>
                    <a:gd name="T78" fmla="*/ 200 w 1160"/>
                    <a:gd name="T79" fmla="*/ 47 h 675"/>
                    <a:gd name="T80" fmla="*/ 240 w 1160"/>
                    <a:gd name="T81" fmla="*/ 33 h 675"/>
                    <a:gd name="T82" fmla="*/ 282 w 1160"/>
                    <a:gd name="T83" fmla="*/ 25 h 675"/>
                    <a:gd name="T84" fmla="*/ 326 w 1160"/>
                    <a:gd name="T85" fmla="*/ 22 h 675"/>
                    <a:gd name="T86" fmla="*/ 370 w 1160"/>
                    <a:gd name="T87" fmla="*/ 24 h 675"/>
                    <a:gd name="T88" fmla="*/ 409 w 1160"/>
                    <a:gd name="T89" fmla="*/ 33 h 675"/>
                    <a:gd name="T90" fmla="*/ 448 w 1160"/>
                    <a:gd name="T91" fmla="*/ 45 h 675"/>
                    <a:gd name="T92" fmla="*/ 485 w 1160"/>
                    <a:gd name="T93" fmla="*/ 63 h 675"/>
                    <a:gd name="T94" fmla="*/ 518 w 1160"/>
                    <a:gd name="T95" fmla="*/ 84 h 675"/>
                    <a:gd name="T96" fmla="*/ 549 w 1160"/>
                    <a:gd name="T97" fmla="*/ 109 h 675"/>
                    <a:gd name="T98" fmla="*/ 577 w 1160"/>
                    <a:gd name="T99" fmla="*/ 138 h 675"/>
                    <a:gd name="T100" fmla="*/ 600 w 1160"/>
                    <a:gd name="T101" fmla="*/ 170 h 675"/>
                    <a:gd name="T102" fmla="*/ 1106 w 1160"/>
                    <a:gd name="T103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60" h="675">
                      <a:moveTo>
                        <a:pt x="1106" y="0"/>
                      </a:moveTo>
                      <a:lnTo>
                        <a:pt x="1121" y="54"/>
                      </a:lnTo>
                      <a:lnTo>
                        <a:pt x="1139" y="106"/>
                      </a:lnTo>
                      <a:lnTo>
                        <a:pt x="1160" y="156"/>
                      </a:lnTo>
                      <a:lnTo>
                        <a:pt x="651" y="327"/>
                      </a:lnTo>
                      <a:lnTo>
                        <a:pt x="653" y="337"/>
                      </a:lnTo>
                      <a:lnTo>
                        <a:pt x="654" y="348"/>
                      </a:lnTo>
                      <a:lnTo>
                        <a:pt x="651" y="392"/>
                      </a:lnTo>
                      <a:lnTo>
                        <a:pt x="643" y="435"/>
                      </a:lnTo>
                      <a:lnTo>
                        <a:pt x="628" y="475"/>
                      </a:lnTo>
                      <a:lnTo>
                        <a:pt x="609" y="513"/>
                      </a:lnTo>
                      <a:lnTo>
                        <a:pt x="586" y="548"/>
                      </a:lnTo>
                      <a:lnTo>
                        <a:pt x="558" y="580"/>
                      </a:lnTo>
                      <a:lnTo>
                        <a:pt x="527" y="607"/>
                      </a:lnTo>
                      <a:lnTo>
                        <a:pt x="492" y="631"/>
                      </a:lnTo>
                      <a:lnTo>
                        <a:pt x="454" y="650"/>
                      </a:lnTo>
                      <a:lnTo>
                        <a:pt x="414" y="664"/>
                      </a:lnTo>
                      <a:lnTo>
                        <a:pt x="371" y="672"/>
                      </a:lnTo>
                      <a:lnTo>
                        <a:pt x="326" y="675"/>
                      </a:lnTo>
                      <a:lnTo>
                        <a:pt x="282" y="672"/>
                      </a:lnTo>
                      <a:lnTo>
                        <a:pt x="240" y="664"/>
                      </a:lnTo>
                      <a:lnTo>
                        <a:pt x="200" y="650"/>
                      </a:lnTo>
                      <a:lnTo>
                        <a:pt x="162" y="631"/>
                      </a:lnTo>
                      <a:lnTo>
                        <a:pt x="127" y="607"/>
                      </a:lnTo>
                      <a:lnTo>
                        <a:pt x="95" y="580"/>
                      </a:lnTo>
                      <a:lnTo>
                        <a:pt x="68" y="548"/>
                      </a:lnTo>
                      <a:lnTo>
                        <a:pt x="44" y="513"/>
                      </a:lnTo>
                      <a:lnTo>
                        <a:pt x="26" y="475"/>
                      </a:lnTo>
                      <a:lnTo>
                        <a:pt x="12" y="435"/>
                      </a:lnTo>
                      <a:lnTo>
                        <a:pt x="3" y="392"/>
                      </a:lnTo>
                      <a:lnTo>
                        <a:pt x="0" y="348"/>
                      </a:lnTo>
                      <a:lnTo>
                        <a:pt x="3" y="303"/>
                      </a:lnTo>
                      <a:lnTo>
                        <a:pt x="12" y="261"/>
                      </a:lnTo>
                      <a:lnTo>
                        <a:pt x="26" y="221"/>
                      </a:lnTo>
                      <a:lnTo>
                        <a:pt x="44" y="184"/>
                      </a:lnTo>
                      <a:lnTo>
                        <a:pt x="68" y="148"/>
                      </a:lnTo>
                      <a:lnTo>
                        <a:pt x="95" y="117"/>
                      </a:lnTo>
                      <a:lnTo>
                        <a:pt x="127" y="89"/>
                      </a:lnTo>
                      <a:lnTo>
                        <a:pt x="162" y="66"/>
                      </a:lnTo>
                      <a:lnTo>
                        <a:pt x="200" y="47"/>
                      </a:lnTo>
                      <a:lnTo>
                        <a:pt x="240" y="33"/>
                      </a:lnTo>
                      <a:lnTo>
                        <a:pt x="282" y="25"/>
                      </a:lnTo>
                      <a:lnTo>
                        <a:pt x="326" y="22"/>
                      </a:lnTo>
                      <a:lnTo>
                        <a:pt x="370" y="24"/>
                      </a:lnTo>
                      <a:lnTo>
                        <a:pt x="409" y="33"/>
                      </a:lnTo>
                      <a:lnTo>
                        <a:pt x="448" y="45"/>
                      </a:lnTo>
                      <a:lnTo>
                        <a:pt x="485" y="63"/>
                      </a:lnTo>
                      <a:lnTo>
                        <a:pt x="518" y="84"/>
                      </a:lnTo>
                      <a:lnTo>
                        <a:pt x="549" y="109"/>
                      </a:lnTo>
                      <a:lnTo>
                        <a:pt x="577" y="138"/>
                      </a:lnTo>
                      <a:lnTo>
                        <a:pt x="600" y="170"/>
                      </a:lnTo>
                      <a:lnTo>
                        <a:pt x="110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11">
                  <a:extLst>
                    <a:ext uri="{FF2B5EF4-FFF2-40B4-BE49-F238E27FC236}">
                      <a16:creationId xmlns:a16="http://schemas.microsoft.com/office/drawing/2014/main" id="{BD868E89-05AF-63A4-6C13-A807F8560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5" y="2631"/>
                  <a:ext cx="561" cy="561"/>
                </a:xfrm>
                <a:custGeom>
                  <a:avLst/>
                  <a:gdLst>
                    <a:gd name="T0" fmla="*/ 561 w 1122"/>
                    <a:gd name="T1" fmla="*/ 0 h 1122"/>
                    <a:gd name="T2" fmla="*/ 622 w 1122"/>
                    <a:gd name="T3" fmla="*/ 4 h 1122"/>
                    <a:gd name="T4" fmla="*/ 682 w 1122"/>
                    <a:gd name="T5" fmla="*/ 14 h 1122"/>
                    <a:gd name="T6" fmla="*/ 738 w 1122"/>
                    <a:gd name="T7" fmla="*/ 29 h 1122"/>
                    <a:gd name="T8" fmla="*/ 792 w 1122"/>
                    <a:gd name="T9" fmla="*/ 50 h 1122"/>
                    <a:gd name="T10" fmla="*/ 844 w 1122"/>
                    <a:gd name="T11" fmla="*/ 77 h 1122"/>
                    <a:gd name="T12" fmla="*/ 892 w 1122"/>
                    <a:gd name="T13" fmla="*/ 109 h 1122"/>
                    <a:gd name="T14" fmla="*/ 937 w 1122"/>
                    <a:gd name="T15" fmla="*/ 146 h 1122"/>
                    <a:gd name="T16" fmla="*/ 977 w 1122"/>
                    <a:gd name="T17" fmla="*/ 186 h 1122"/>
                    <a:gd name="T18" fmla="*/ 1013 w 1122"/>
                    <a:gd name="T19" fmla="*/ 230 h 1122"/>
                    <a:gd name="T20" fmla="*/ 1045 w 1122"/>
                    <a:gd name="T21" fmla="*/ 279 h 1122"/>
                    <a:gd name="T22" fmla="*/ 1072 w 1122"/>
                    <a:gd name="T23" fmla="*/ 330 h 1122"/>
                    <a:gd name="T24" fmla="*/ 1093 w 1122"/>
                    <a:gd name="T25" fmla="*/ 384 h 1122"/>
                    <a:gd name="T26" fmla="*/ 1109 w 1122"/>
                    <a:gd name="T27" fmla="*/ 441 h 1122"/>
                    <a:gd name="T28" fmla="*/ 1119 w 1122"/>
                    <a:gd name="T29" fmla="*/ 500 h 1122"/>
                    <a:gd name="T30" fmla="*/ 1122 w 1122"/>
                    <a:gd name="T31" fmla="*/ 561 h 1122"/>
                    <a:gd name="T32" fmla="*/ 1119 w 1122"/>
                    <a:gd name="T33" fmla="*/ 622 h 1122"/>
                    <a:gd name="T34" fmla="*/ 1109 w 1122"/>
                    <a:gd name="T35" fmla="*/ 682 h 1122"/>
                    <a:gd name="T36" fmla="*/ 1093 w 1122"/>
                    <a:gd name="T37" fmla="*/ 738 h 1122"/>
                    <a:gd name="T38" fmla="*/ 1072 w 1122"/>
                    <a:gd name="T39" fmla="*/ 793 h 1122"/>
                    <a:gd name="T40" fmla="*/ 1045 w 1122"/>
                    <a:gd name="T41" fmla="*/ 844 h 1122"/>
                    <a:gd name="T42" fmla="*/ 1013 w 1122"/>
                    <a:gd name="T43" fmla="*/ 893 h 1122"/>
                    <a:gd name="T44" fmla="*/ 977 w 1122"/>
                    <a:gd name="T45" fmla="*/ 937 h 1122"/>
                    <a:gd name="T46" fmla="*/ 937 w 1122"/>
                    <a:gd name="T47" fmla="*/ 978 h 1122"/>
                    <a:gd name="T48" fmla="*/ 892 w 1122"/>
                    <a:gd name="T49" fmla="*/ 1014 h 1122"/>
                    <a:gd name="T50" fmla="*/ 844 w 1122"/>
                    <a:gd name="T51" fmla="*/ 1046 h 1122"/>
                    <a:gd name="T52" fmla="*/ 792 w 1122"/>
                    <a:gd name="T53" fmla="*/ 1072 h 1122"/>
                    <a:gd name="T54" fmla="*/ 738 w 1122"/>
                    <a:gd name="T55" fmla="*/ 1093 h 1122"/>
                    <a:gd name="T56" fmla="*/ 682 w 1122"/>
                    <a:gd name="T57" fmla="*/ 1109 h 1122"/>
                    <a:gd name="T58" fmla="*/ 622 w 1122"/>
                    <a:gd name="T59" fmla="*/ 1119 h 1122"/>
                    <a:gd name="T60" fmla="*/ 561 w 1122"/>
                    <a:gd name="T61" fmla="*/ 1122 h 1122"/>
                    <a:gd name="T62" fmla="*/ 500 w 1122"/>
                    <a:gd name="T63" fmla="*/ 1119 h 1122"/>
                    <a:gd name="T64" fmla="*/ 441 w 1122"/>
                    <a:gd name="T65" fmla="*/ 1109 h 1122"/>
                    <a:gd name="T66" fmla="*/ 384 w 1122"/>
                    <a:gd name="T67" fmla="*/ 1093 h 1122"/>
                    <a:gd name="T68" fmla="*/ 330 w 1122"/>
                    <a:gd name="T69" fmla="*/ 1072 h 1122"/>
                    <a:gd name="T70" fmla="*/ 279 w 1122"/>
                    <a:gd name="T71" fmla="*/ 1046 h 1122"/>
                    <a:gd name="T72" fmla="*/ 230 w 1122"/>
                    <a:gd name="T73" fmla="*/ 1014 h 1122"/>
                    <a:gd name="T74" fmla="*/ 185 w 1122"/>
                    <a:gd name="T75" fmla="*/ 978 h 1122"/>
                    <a:gd name="T76" fmla="*/ 144 w 1122"/>
                    <a:gd name="T77" fmla="*/ 937 h 1122"/>
                    <a:gd name="T78" fmla="*/ 109 w 1122"/>
                    <a:gd name="T79" fmla="*/ 893 h 1122"/>
                    <a:gd name="T80" fmla="*/ 77 w 1122"/>
                    <a:gd name="T81" fmla="*/ 844 h 1122"/>
                    <a:gd name="T82" fmla="*/ 50 w 1122"/>
                    <a:gd name="T83" fmla="*/ 793 h 1122"/>
                    <a:gd name="T84" fmla="*/ 29 w 1122"/>
                    <a:gd name="T85" fmla="*/ 738 h 1122"/>
                    <a:gd name="T86" fmla="*/ 13 w 1122"/>
                    <a:gd name="T87" fmla="*/ 682 h 1122"/>
                    <a:gd name="T88" fmla="*/ 3 w 1122"/>
                    <a:gd name="T89" fmla="*/ 622 h 1122"/>
                    <a:gd name="T90" fmla="*/ 0 w 1122"/>
                    <a:gd name="T91" fmla="*/ 561 h 1122"/>
                    <a:gd name="T92" fmla="*/ 3 w 1122"/>
                    <a:gd name="T93" fmla="*/ 500 h 1122"/>
                    <a:gd name="T94" fmla="*/ 13 w 1122"/>
                    <a:gd name="T95" fmla="*/ 441 h 1122"/>
                    <a:gd name="T96" fmla="*/ 29 w 1122"/>
                    <a:gd name="T97" fmla="*/ 384 h 1122"/>
                    <a:gd name="T98" fmla="*/ 50 w 1122"/>
                    <a:gd name="T99" fmla="*/ 330 h 1122"/>
                    <a:gd name="T100" fmla="*/ 77 w 1122"/>
                    <a:gd name="T101" fmla="*/ 279 h 1122"/>
                    <a:gd name="T102" fmla="*/ 109 w 1122"/>
                    <a:gd name="T103" fmla="*/ 230 h 1122"/>
                    <a:gd name="T104" fmla="*/ 144 w 1122"/>
                    <a:gd name="T105" fmla="*/ 186 h 1122"/>
                    <a:gd name="T106" fmla="*/ 185 w 1122"/>
                    <a:gd name="T107" fmla="*/ 146 h 1122"/>
                    <a:gd name="T108" fmla="*/ 230 w 1122"/>
                    <a:gd name="T109" fmla="*/ 109 h 1122"/>
                    <a:gd name="T110" fmla="*/ 279 w 1122"/>
                    <a:gd name="T111" fmla="*/ 77 h 1122"/>
                    <a:gd name="T112" fmla="*/ 330 w 1122"/>
                    <a:gd name="T113" fmla="*/ 50 h 1122"/>
                    <a:gd name="T114" fmla="*/ 384 w 1122"/>
                    <a:gd name="T115" fmla="*/ 29 h 1122"/>
                    <a:gd name="T116" fmla="*/ 441 w 1122"/>
                    <a:gd name="T117" fmla="*/ 14 h 1122"/>
                    <a:gd name="T118" fmla="*/ 500 w 1122"/>
                    <a:gd name="T119" fmla="*/ 4 h 1122"/>
                    <a:gd name="T120" fmla="*/ 561 w 1122"/>
                    <a:gd name="T121" fmla="*/ 0 h 1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22" h="1122">
                      <a:moveTo>
                        <a:pt x="561" y="0"/>
                      </a:moveTo>
                      <a:lnTo>
                        <a:pt x="622" y="4"/>
                      </a:lnTo>
                      <a:lnTo>
                        <a:pt x="682" y="14"/>
                      </a:lnTo>
                      <a:lnTo>
                        <a:pt x="738" y="29"/>
                      </a:lnTo>
                      <a:lnTo>
                        <a:pt x="792" y="50"/>
                      </a:lnTo>
                      <a:lnTo>
                        <a:pt x="844" y="77"/>
                      </a:lnTo>
                      <a:lnTo>
                        <a:pt x="892" y="109"/>
                      </a:lnTo>
                      <a:lnTo>
                        <a:pt x="937" y="146"/>
                      </a:lnTo>
                      <a:lnTo>
                        <a:pt x="977" y="186"/>
                      </a:lnTo>
                      <a:lnTo>
                        <a:pt x="1013" y="230"/>
                      </a:lnTo>
                      <a:lnTo>
                        <a:pt x="1045" y="279"/>
                      </a:lnTo>
                      <a:lnTo>
                        <a:pt x="1072" y="330"/>
                      </a:lnTo>
                      <a:lnTo>
                        <a:pt x="1093" y="384"/>
                      </a:lnTo>
                      <a:lnTo>
                        <a:pt x="1109" y="441"/>
                      </a:lnTo>
                      <a:lnTo>
                        <a:pt x="1119" y="500"/>
                      </a:lnTo>
                      <a:lnTo>
                        <a:pt x="1122" y="561"/>
                      </a:lnTo>
                      <a:lnTo>
                        <a:pt x="1119" y="622"/>
                      </a:lnTo>
                      <a:lnTo>
                        <a:pt x="1109" y="682"/>
                      </a:lnTo>
                      <a:lnTo>
                        <a:pt x="1093" y="738"/>
                      </a:lnTo>
                      <a:lnTo>
                        <a:pt x="1072" y="793"/>
                      </a:lnTo>
                      <a:lnTo>
                        <a:pt x="1045" y="844"/>
                      </a:lnTo>
                      <a:lnTo>
                        <a:pt x="1013" y="893"/>
                      </a:lnTo>
                      <a:lnTo>
                        <a:pt x="977" y="937"/>
                      </a:lnTo>
                      <a:lnTo>
                        <a:pt x="937" y="978"/>
                      </a:lnTo>
                      <a:lnTo>
                        <a:pt x="892" y="1014"/>
                      </a:lnTo>
                      <a:lnTo>
                        <a:pt x="844" y="1046"/>
                      </a:lnTo>
                      <a:lnTo>
                        <a:pt x="792" y="1072"/>
                      </a:lnTo>
                      <a:lnTo>
                        <a:pt x="738" y="1093"/>
                      </a:lnTo>
                      <a:lnTo>
                        <a:pt x="682" y="1109"/>
                      </a:lnTo>
                      <a:lnTo>
                        <a:pt x="622" y="1119"/>
                      </a:lnTo>
                      <a:lnTo>
                        <a:pt x="561" y="1122"/>
                      </a:lnTo>
                      <a:lnTo>
                        <a:pt x="500" y="1119"/>
                      </a:lnTo>
                      <a:lnTo>
                        <a:pt x="441" y="1109"/>
                      </a:lnTo>
                      <a:lnTo>
                        <a:pt x="384" y="1093"/>
                      </a:lnTo>
                      <a:lnTo>
                        <a:pt x="330" y="1072"/>
                      </a:lnTo>
                      <a:lnTo>
                        <a:pt x="279" y="1046"/>
                      </a:lnTo>
                      <a:lnTo>
                        <a:pt x="230" y="1014"/>
                      </a:lnTo>
                      <a:lnTo>
                        <a:pt x="185" y="978"/>
                      </a:lnTo>
                      <a:lnTo>
                        <a:pt x="144" y="937"/>
                      </a:lnTo>
                      <a:lnTo>
                        <a:pt x="109" y="893"/>
                      </a:lnTo>
                      <a:lnTo>
                        <a:pt x="77" y="844"/>
                      </a:lnTo>
                      <a:lnTo>
                        <a:pt x="50" y="793"/>
                      </a:lnTo>
                      <a:lnTo>
                        <a:pt x="29" y="738"/>
                      </a:lnTo>
                      <a:lnTo>
                        <a:pt x="13" y="682"/>
                      </a:lnTo>
                      <a:lnTo>
                        <a:pt x="3" y="622"/>
                      </a:lnTo>
                      <a:lnTo>
                        <a:pt x="0" y="561"/>
                      </a:lnTo>
                      <a:lnTo>
                        <a:pt x="3" y="500"/>
                      </a:lnTo>
                      <a:lnTo>
                        <a:pt x="13" y="441"/>
                      </a:lnTo>
                      <a:lnTo>
                        <a:pt x="29" y="384"/>
                      </a:lnTo>
                      <a:lnTo>
                        <a:pt x="50" y="330"/>
                      </a:lnTo>
                      <a:lnTo>
                        <a:pt x="77" y="279"/>
                      </a:lnTo>
                      <a:lnTo>
                        <a:pt x="109" y="230"/>
                      </a:lnTo>
                      <a:lnTo>
                        <a:pt x="144" y="186"/>
                      </a:lnTo>
                      <a:lnTo>
                        <a:pt x="185" y="146"/>
                      </a:lnTo>
                      <a:lnTo>
                        <a:pt x="230" y="109"/>
                      </a:lnTo>
                      <a:lnTo>
                        <a:pt x="279" y="77"/>
                      </a:lnTo>
                      <a:lnTo>
                        <a:pt x="330" y="50"/>
                      </a:lnTo>
                      <a:lnTo>
                        <a:pt x="384" y="29"/>
                      </a:lnTo>
                      <a:lnTo>
                        <a:pt x="441" y="14"/>
                      </a:lnTo>
                      <a:lnTo>
                        <a:pt x="500" y="4"/>
                      </a:lnTo>
                      <a:lnTo>
                        <a:pt x="56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34">
                <a:extLst>
                  <a:ext uri="{FF2B5EF4-FFF2-40B4-BE49-F238E27FC236}">
                    <a16:creationId xmlns:a16="http://schemas.microsoft.com/office/drawing/2014/main" id="{CB963A22-8CC4-D496-A1FC-881E3EDA09F9}"/>
                  </a:ext>
                </a:extLst>
              </p:cNvPr>
              <p:cNvGrpSpPr/>
              <p:nvPr/>
            </p:nvGrpSpPr>
            <p:grpSpPr>
              <a:xfrm>
                <a:off x="7824160" y="3557251"/>
                <a:ext cx="552260" cy="572233"/>
                <a:chOff x="4872038" y="1112838"/>
                <a:chExt cx="4257675" cy="4411663"/>
              </a:xfrm>
              <a:solidFill>
                <a:sysClr val="window" lastClr="FFFFFF"/>
              </a:solidFill>
            </p:grpSpPr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1D6C1AAF-8360-9EE0-530D-C805D48539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72038" y="1722438"/>
                  <a:ext cx="3800475" cy="3802063"/>
                </a:xfrm>
                <a:custGeom>
                  <a:avLst/>
                  <a:gdLst>
                    <a:gd name="T0" fmla="*/ 321 w 4789"/>
                    <a:gd name="T1" fmla="*/ 3665 h 4788"/>
                    <a:gd name="T2" fmla="*/ 1472 w 4789"/>
                    <a:gd name="T3" fmla="*/ 4120 h 4788"/>
                    <a:gd name="T4" fmla="*/ 3404 w 4789"/>
                    <a:gd name="T5" fmla="*/ 3158 h 4788"/>
                    <a:gd name="T6" fmla="*/ 2815 w 4789"/>
                    <a:gd name="T7" fmla="*/ 4247 h 4788"/>
                    <a:gd name="T8" fmla="*/ 3404 w 4789"/>
                    <a:gd name="T9" fmla="*/ 3158 h 4788"/>
                    <a:gd name="T10" fmla="*/ 842 w 4789"/>
                    <a:gd name="T11" fmla="*/ 3110 h 4788"/>
                    <a:gd name="T12" fmla="*/ 4220 w 4789"/>
                    <a:gd name="T13" fmla="*/ 2308 h 4788"/>
                    <a:gd name="T14" fmla="*/ 2240 w 4789"/>
                    <a:gd name="T15" fmla="*/ 0 h 4788"/>
                    <a:gd name="T16" fmla="*/ 2306 w 4789"/>
                    <a:gd name="T17" fmla="*/ 15 h 4788"/>
                    <a:gd name="T18" fmla="*/ 4755 w 4789"/>
                    <a:gd name="T19" fmla="*/ 2456 h 4788"/>
                    <a:gd name="T20" fmla="*/ 4785 w 4789"/>
                    <a:gd name="T21" fmla="*/ 2518 h 4788"/>
                    <a:gd name="T22" fmla="*/ 4785 w 4789"/>
                    <a:gd name="T23" fmla="*/ 2586 h 4788"/>
                    <a:gd name="T24" fmla="*/ 4755 w 4789"/>
                    <a:gd name="T25" fmla="*/ 2648 h 4788"/>
                    <a:gd name="T26" fmla="*/ 4694 w 4789"/>
                    <a:gd name="T27" fmla="*/ 2677 h 4788"/>
                    <a:gd name="T28" fmla="*/ 4626 w 4789"/>
                    <a:gd name="T29" fmla="*/ 2679 h 4788"/>
                    <a:gd name="T30" fmla="*/ 4560 w 4789"/>
                    <a:gd name="T31" fmla="*/ 2648 h 4788"/>
                    <a:gd name="T32" fmla="*/ 3631 w 4789"/>
                    <a:gd name="T33" fmla="*/ 3004 h 4788"/>
                    <a:gd name="T34" fmla="*/ 3956 w 4789"/>
                    <a:gd name="T35" fmla="*/ 3332 h 4788"/>
                    <a:gd name="T36" fmla="*/ 3978 w 4789"/>
                    <a:gd name="T37" fmla="*/ 3383 h 4788"/>
                    <a:gd name="T38" fmla="*/ 3975 w 4789"/>
                    <a:gd name="T39" fmla="*/ 3445 h 4788"/>
                    <a:gd name="T40" fmla="*/ 3939 w 4789"/>
                    <a:gd name="T41" fmla="*/ 3504 h 4788"/>
                    <a:gd name="T42" fmla="*/ 2902 w 4789"/>
                    <a:gd name="T43" fmla="*/ 4541 h 4788"/>
                    <a:gd name="T44" fmla="*/ 2843 w 4789"/>
                    <a:gd name="T45" fmla="*/ 4572 h 4788"/>
                    <a:gd name="T46" fmla="*/ 2778 w 4789"/>
                    <a:gd name="T47" fmla="*/ 4570 h 4788"/>
                    <a:gd name="T48" fmla="*/ 2722 w 4789"/>
                    <a:gd name="T49" fmla="*/ 4534 h 4788"/>
                    <a:gd name="T50" fmla="*/ 1746 w 4789"/>
                    <a:gd name="T51" fmla="*/ 4227 h 4788"/>
                    <a:gd name="T52" fmla="*/ 1210 w 4789"/>
                    <a:gd name="T53" fmla="*/ 4756 h 4788"/>
                    <a:gd name="T54" fmla="*/ 1150 w 4789"/>
                    <a:gd name="T55" fmla="*/ 4786 h 4788"/>
                    <a:gd name="T56" fmla="*/ 1086 w 4789"/>
                    <a:gd name="T57" fmla="*/ 4783 h 4788"/>
                    <a:gd name="T58" fmla="*/ 1030 w 4789"/>
                    <a:gd name="T59" fmla="*/ 4747 h 4788"/>
                    <a:gd name="T60" fmla="*/ 32 w 4789"/>
                    <a:gd name="T61" fmla="*/ 3751 h 4788"/>
                    <a:gd name="T62" fmla="*/ 5 w 4789"/>
                    <a:gd name="T63" fmla="*/ 3701 h 4788"/>
                    <a:gd name="T64" fmla="*/ 0 w 4789"/>
                    <a:gd name="T65" fmla="*/ 3646 h 4788"/>
                    <a:gd name="T66" fmla="*/ 22 w 4789"/>
                    <a:gd name="T67" fmla="*/ 3594 h 4788"/>
                    <a:gd name="T68" fmla="*/ 561 w 4789"/>
                    <a:gd name="T69" fmla="*/ 3049 h 4788"/>
                    <a:gd name="T70" fmla="*/ 2147 w 4789"/>
                    <a:gd name="T71" fmla="*/ 230 h 4788"/>
                    <a:gd name="T72" fmla="*/ 2115 w 4789"/>
                    <a:gd name="T73" fmla="*/ 176 h 4788"/>
                    <a:gd name="T74" fmla="*/ 2108 w 4789"/>
                    <a:gd name="T75" fmla="*/ 116 h 4788"/>
                    <a:gd name="T76" fmla="*/ 2128 w 4789"/>
                    <a:gd name="T77" fmla="*/ 61 h 4788"/>
                    <a:gd name="T78" fmla="*/ 2176 w 4789"/>
                    <a:gd name="T79" fmla="*/ 15 h 4788"/>
                    <a:gd name="T80" fmla="*/ 2240 w 4789"/>
                    <a:gd name="T81" fmla="*/ 0 h 4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789" h="4788">
                      <a:moveTo>
                        <a:pt x="668" y="3317"/>
                      </a:moveTo>
                      <a:lnTo>
                        <a:pt x="321" y="3665"/>
                      </a:lnTo>
                      <a:lnTo>
                        <a:pt x="1123" y="4467"/>
                      </a:lnTo>
                      <a:lnTo>
                        <a:pt x="1472" y="4120"/>
                      </a:lnTo>
                      <a:lnTo>
                        <a:pt x="668" y="3317"/>
                      </a:lnTo>
                      <a:close/>
                      <a:moveTo>
                        <a:pt x="3404" y="3158"/>
                      </a:moveTo>
                      <a:lnTo>
                        <a:pt x="2381" y="3812"/>
                      </a:lnTo>
                      <a:lnTo>
                        <a:pt x="2815" y="4247"/>
                      </a:lnTo>
                      <a:lnTo>
                        <a:pt x="3658" y="3411"/>
                      </a:lnTo>
                      <a:lnTo>
                        <a:pt x="3404" y="3158"/>
                      </a:lnTo>
                      <a:close/>
                      <a:moveTo>
                        <a:pt x="2487" y="570"/>
                      </a:moveTo>
                      <a:lnTo>
                        <a:pt x="842" y="3110"/>
                      </a:lnTo>
                      <a:lnTo>
                        <a:pt x="1678" y="3946"/>
                      </a:lnTo>
                      <a:lnTo>
                        <a:pt x="4220" y="2308"/>
                      </a:lnTo>
                      <a:lnTo>
                        <a:pt x="2487" y="570"/>
                      </a:lnTo>
                      <a:close/>
                      <a:moveTo>
                        <a:pt x="2240" y="0"/>
                      </a:moveTo>
                      <a:lnTo>
                        <a:pt x="2274" y="3"/>
                      </a:lnTo>
                      <a:lnTo>
                        <a:pt x="2306" y="15"/>
                      </a:lnTo>
                      <a:lnTo>
                        <a:pt x="2333" y="35"/>
                      </a:lnTo>
                      <a:lnTo>
                        <a:pt x="4755" y="2456"/>
                      </a:lnTo>
                      <a:lnTo>
                        <a:pt x="4773" y="2484"/>
                      </a:lnTo>
                      <a:lnTo>
                        <a:pt x="4785" y="2518"/>
                      </a:lnTo>
                      <a:lnTo>
                        <a:pt x="4789" y="2552"/>
                      </a:lnTo>
                      <a:lnTo>
                        <a:pt x="4785" y="2586"/>
                      </a:lnTo>
                      <a:lnTo>
                        <a:pt x="4773" y="2618"/>
                      </a:lnTo>
                      <a:lnTo>
                        <a:pt x="4755" y="2648"/>
                      </a:lnTo>
                      <a:lnTo>
                        <a:pt x="4726" y="2667"/>
                      </a:lnTo>
                      <a:lnTo>
                        <a:pt x="4694" y="2677"/>
                      </a:lnTo>
                      <a:lnTo>
                        <a:pt x="4662" y="2682"/>
                      </a:lnTo>
                      <a:lnTo>
                        <a:pt x="4626" y="2679"/>
                      </a:lnTo>
                      <a:lnTo>
                        <a:pt x="4592" y="2667"/>
                      </a:lnTo>
                      <a:lnTo>
                        <a:pt x="4560" y="2648"/>
                      </a:lnTo>
                      <a:lnTo>
                        <a:pt x="4413" y="2501"/>
                      </a:lnTo>
                      <a:lnTo>
                        <a:pt x="3631" y="3004"/>
                      </a:lnTo>
                      <a:lnTo>
                        <a:pt x="3939" y="3311"/>
                      </a:lnTo>
                      <a:lnTo>
                        <a:pt x="3956" y="3332"/>
                      </a:lnTo>
                      <a:lnTo>
                        <a:pt x="3970" y="3357"/>
                      </a:lnTo>
                      <a:lnTo>
                        <a:pt x="3978" y="3383"/>
                      </a:lnTo>
                      <a:lnTo>
                        <a:pt x="3980" y="3411"/>
                      </a:lnTo>
                      <a:lnTo>
                        <a:pt x="3975" y="3445"/>
                      </a:lnTo>
                      <a:lnTo>
                        <a:pt x="3961" y="3477"/>
                      </a:lnTo>
                      <a:lnTo>
                        <a:pt x="3939" y="3504"/>
                      </a:lnTo>
                      <a:lnTo>
                        <a:pt x="2909" y="4534"/>
                      </a:lnTo>
                      <a:lnTo>
                        <a:pt x="2902" y="4541"/>
                      </a:lnTo>
                      <a:lnTo>
                        <a:pt x="2873" y="4561"/>
                      </a:lnTo>
                      <a:lnTo>
                        <a:pt x="2843" y="4572"/>
                      </a:lnTo>
                      <a:lnTo>
                        <a:pt x="2810" y="4575"/>
                      </a:lnTo>
                      <a:lnTo>
                        <a:pt x="2778" y="4570"/>
                      </a:lnTo>
                      <a:lnTo>
                        <a:pt x="2748" y="4556"/>
                      </a:lnTo>
                      <a:lnTo>
                        <a:pt x="2722" y="4534"/>
                      </a:lnTo>
                      <a:lnTo>
                        <a:pt x="2154" y="3966"/>
                      </a:lnTo>
                      <a:lnTo>
                        <a:pt x="1746" y="4227"/>
                      </a:lnTo>
                      <a:lnTo>
                        <a:pt x="1216" y="4747"/>
                      </a:lnTo>
                      <a:lnTo>
                        <a:pt x="1210" y="4756"/>
                      </a:lnTo>
                      <a:lnTo>
                        <a:pt x="1181" y="4775"/>
                      </a:lnTo>
                      <a:lnTo>
                        <a:pt x="1150" y="4786"/>
                      </a:lnTo>
                      <a:lnTo>
                        <a:pt x="1118" y="4788"/>
                      </a:lnTo>
                      <a:lnTo>
                        <a:pt x="1086" y="4783"/>
                      </a:lnTo>
                      <a:lnTo>
                        <a:pt x="1056" y="4769"/>
                      </a:lnTo>
                      <a:lnTo>
                        <a:pt x="1030" y="4747"/>
                      </a:lnTo>
                      <a:lnTo>
                        <a:pt x="40" y="3758"/>
                      </a:lnTo>
                      <a:lnTo>
                        <a:pt x="32" y="3751"/>
                      </a:lnTo>
                      <a:lnTo>
                        <a:pt x="15" y="3728"/>
                      </a:lnTo>
                      <a:lnTo>
                        <a:pt x="5" y="3701"/>
                      </a:lnTo>
                      <a:lnTo>
                        <a:pt x="0" y="3673"/>
                      </a:lnTo>
                      <a:lnTo>
                        <a:pt x="0" y="3646"/>
                      </a:lnTo>
                      <a:lnTo>
                        <a:pt x="8" y="3619"/>
                      </a:lnTo>
                      <a:lnTo>
                        <a:pt x="22" y="3594"/>
                      </a:lnTo>
                      <a:lnTo>
                        <a:pt x="40" y="3572"/>
                      </a:lnTo>
                      <a:lnTo>
                        <a:pt x="561" y="3049"/>
                      </a:lnTo>
                      <a:lnTo>
                        <a:pt x="2294" y="377"/>
                      </a:lnTo>
                      <a:lnTo>
                        <a:pt x="2147" y="230"/>
                      </a:lnTo>
                      <a:lnTo>
                        <a:pt x="2128" y="204"/>
                      </a:lnTo>
                      <a:lnTo>
                        <a:pt x="2115" y="176"/>
                      </a:lnTo>
                      <a:lnTo>
                        <a:pt x="2108" y="147"/>
                      </a:lnTo>
                      <a:lnTo>
                        <a:pt x="2108" y="116"/>
                      </a:lnTo>
                      <a:lnTo>
                        <a:pt x="2115" y="88"/>
                      </a:lnTo>
                      <a:lnTo>
                        <a:pt x="2128" y="61"/>
                      </a:lnTo>
                      <a:lnTo>
                        <a:pt x="2147" y="35"/>
                      </a:lnTo>
                      <a:lnTo>
                        <a:pt x="2176" y="15"/>
                      </a:lnTo>
                      <a:lnTo>
                        <a:pt x="2206" y="3"/>
                      </a:lnTo>
                      <a:lnTo>
                        <a:pt x="22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7">
                  <a:extLst>
                    <a:ext uri="{FF2B5EF4-FFF2-40B4-BE49-F238E27FC236}">
                      <a16:creationId xmlns:a16="http://schemas.microsoft.com/office/drawing/2014/main" id="{C4763F62-23F0-DE3A-8926-9ACC3E7DE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2725" y="1617663"/>
                  <a:ext cx="811213" cy="817563"/>
                </a:xfrm>
                <a:custGeom>
                  <a:avLst/>
                  <a:gdLst>
                    <a:gd name="T0" fmla="*/ 882 w 1022"/>
                    <a:gd name="T1" fmla="*/ 0 h 1030"/>
                    <a:gd name="T2" fmla="*/ 909 w 1022"/>
                    <a:gd name="T3" fmla="*/ 0 h 1030"/>
                    <a:gd name="T4" fmla="*/ 936 w 1022"/>
                    <a:gd name="T5" fmla="*/ 8 h 1030"/>
                    <a:gd name="T6" fmla="*/ 961 w 1022"/>
                    <a:gd name="T7" fmla="*/ 22 h 1030"/>
                    <a:gd name="T8" fmla="*/ 983 w 1022"/>
                    <a:gd name="T9" fmla="*/ 40 h 1030"/>
                    <a:gd name="T10" fmla="*/ 1003 w 1022"/>
                    <a:gd name="T11" fmla="*/ 66 h 1030"/>
                    <a:gd name="T12" fmla="*/ 1015 w 1022"/>
                    <a:gd name="T13" fmla="*/ 93 h 1030"/>
                    <a:gd name="T14" fmla="*/ 1022 w 1022"/>
                    <a:gd name="T15" fmla="*/ 122 h 1030"/>
                    <a:gd name="T16" fmla="*/ 1022 w 1022"/>
                    <a:gd name="T17" fmla="*/ 152 h 1030"/>
                    <a:gd name="T18" fmla="*/ 1015 w 1022"/>
                    <a:gd name="T19" fmla="*/ 181 h 1030"/>
                    <a:gd name="T20" fmla="*/ 1003 w 1022"/>
                    <a:gd name="T21" fmla="*/ 209 h 1030"/>
                    <a:gd name="T22" fmla="*/ 983 w 1022"/>
                    <a:gd name="T23" fmla="*/ 235 h 1030"/>
                    <a:gd name="T24" fmla="*/ 228 w 1022"/>
                    <a:gd name="T25" fmla="*/ 989 h 1030"/>
                    <a:gd name="T26" fmla="*/ 201 w 1022"/>
                    <a:gd name="T27" fmla="*/ 1011 h 1030"/>
                    <a:gd name="T28" fmla="*/ 169 w 1022"/>
                    <a:gd name="T29" fmla="*/ 1025 h 1030"/>
                    <a:gd name="T30" fmla="*/ 134 w 1022"/>
                    <a:gd name="T31" fmla="*/ 1030 h 1030"/>
                    <a:gd name="T32" fmla="*/ 107 w 1022"/>
                    <a:gd name="T33" fmla="*/ 1028 h 1030"/>
                    <a:gd name="T34" fmla="*/ 79 w 1022"/>
                    <a:gd name="T35" fmla="*/ 1020 h 1030"/>
                    <a:gd name="T36" fmla="*/ 56 w 1022"/>
                    <a:gd name="T37" fmla="*/ 1008 h 1030"/>
                    <a:gd name="T38" fmla="*/ 34 w 1022"/>
                    <a:gd name="T39" fmla="*/ 989 h 1030"/>
                    <a:gd name="T40" fmla="*/ 15 w 1022"/>
                    <a:gd name="T41" fmla="*/ 959 h 1030"/>
                    <a:gd name="T42" fmla="*/ 3 w 1022"/>
                    <a:gd name="T43" fmla="*/ 927 h 1030"/>
                    <a:gd name="T44" fmla="*/ 0 w 1022"/>
                    <a:gd name="T45" fmla="*/ 893 h 1030"/>
                    <a:gd name="T46" fmla="*/ 3 w 1022"/>
                    <a:gd name="T47" fmla="*/ 859 h 1030"/>
                    <a:gd name="T48" fmla="*/ 15 w 1022"/>
                    <a:gd name="T49" fmla="*/ 825 h 1030"/>
                    <a:gd name="T50" fmla="*/ 34 w 1022"/>
                    <a:gd name="T51" fmla="*/ 796 h 1030"/>
                    <a:gd name="T52" fmla="*/ 797 w 1022"/>
                    <a:gd name="T53" fmla="*/ 40 h 1030"/>
                    <a:gd name="T54" fmla="*/ 804 w 1022"/>
                    <a:gd name="T55" fmla="*/ 32 h 1030"/>
                    <a:gd name="T56" fmla="*/ 827 w 1022"/>
                    <a:gd name="T57" fmla="*/ 15 h 1030"/>
                    <a:gd name="T58" fmla="*/ 854 w 1022"/>
                    <a:gd name="T59" fmla="*/ 5 h 1030"/>
                    <a:gd name="T60" fmla="*/ 882 w 1022"/>
                    <a:gd name="T61" fmla="*/ 0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22" h="1030">
                      <a:moveTo>
                        <a:pt x="882" y="0"/>
                      </a:moveTo>
                      <a:lnTo>
                        <a:pt x="909" y="0"/>
                      </a:lnTo>
                      <a:lnTo>
                        <a:pt x="936" y="8"/>
                      </a:lnTo>
                      <a:lnTo>
                        <a:pt x="961" y="22"/>
                      </a:lnTo>
                      <a:lnTo>
                        <a:pt x="983" y="40"/>
                      </a:lnTo>
                      <a:lnTo>
                        <a:pt x="1003" y="66"/>
                      </a:lnTo>
                      <a:lnTo>
                        <a:pt x="1015" y="93"/>
                      </a:lnTo>
                      <a:lnTo>
                        <a:pt x="1022" y="122"/>
                      </a:lnTo>
                      <a:lnTo>
                        <a:pt x="1022" y="152"/>
                      </a:lnTo>
                      <a:lnTo>
                        <a:pt x="1015" y="181"/>
                      </a:lnTo>
                      <a:lnTo>
                        <a:pt x="1003" y="209"/>
                      </a:lnTo>
                      <a:lnTo>
                        <a:pt x="983" y="235"/>
                      </a:lnTo>
                      <a:lnTo>
                        <a:pt x="228" y="989"/>
                      </a:lnTo>
                      <a:lnTo>
                        <a:pt x="201" y="1011"/>
                      </a:lnTo>
                      <a:lnTo>
                        <a:pt x="169" y="1025"/>
                      </a:lnTo>
                      <a:lnTo>
                        <a:pt x="134" y="1030"/>
                      </a:lnTo>
                      <a:lnTo>
                        <a:pt x="107" y="1028"/>
                      </a:lnTo>
                      <a:lnTo>
                        <a:pt x="79" y="1020"/>
                      </a:lnTo>
                      <a:lnTo>
                        <a:pt x="56" y="1008"/>
                      </a:lnTo>
                      <a:lnTo>
                        <a:pt x="34" y="989"/>
                      </a:lnTo>
                      <a:lnTo>
                        <a:pt x="15" y="959"/>
                      </a:lnTo>
                      <a:lnTo>
                        <a:pt x="3" y="927"/>
                      </a:lnTo>
                      <a:lnTo>
                        <a:pt x="0" y="893"/>
                      </a:lnTo>
                      <a:lnTo>
                        <a:pt x="3" y="859"/>
                      </a:lnTo>
                      <a:lnTo>
                        <a:pt x="15" y="825"/>
                      </a:lnTo>
                      <a:lnTo>
                        <a:pt x="34" y="796"/>
                      </a:lnTo>
                      <a:lnTo>
                        <a:pt x="797" y="40"/>
                      </a:lnTo>
                      <a:lnTo>
                        <a:pt x="804" y="32"/>
                      </a:lnTo>
                      <a:lnTo>
                        <a:pt x="827" y="15"/>
                      </a:lnTo>
                      <a:lnTo>
                        <a:pt x="854" y="5"/>
                      </a:lnTo>
                      <a:lnTo>
                        <a:pt x="88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8">
                  <a:extLst>
                    <a:ext uri="{FF2B5EF4-FFF2-40B4-BE49-F238E27FC236}">
                      <a16:creationId xmlns:a16="http://schemas.microsoft.com/office/drawing/2014/main" id="{C405E9FD-53EA-C805-2B5A-F92362D8F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4900" y="1112838"/>
                  <a:ext cx="474663" cy="923925"/>
                </a:xfrm>
                <a:custGeom>
                  <a:avLst/>
                  <a:gdLst>
                    <a:gd name="T0" fmla="*/ 452 w 597"/>
                    <a:gd name="T1" fmla="*/ 0 h 1163"/>
                    <a:gd name="T2" fmla="*/ 482 w 597"/>
                    <a:gd name="T3" fmla="*/ 0 h 1163"/>
                    <a:gd name="T4" fmla="*/ 511 w 597"/>
                    <a:gd name="T5" fmla="*/ 8 h 1163"/>
                    <a:gd name="T6" fmla="*/ 538 w 597"/>
                    <a:gd name="T7" fmla="*/ 22 h 1163"/>
                    <a:gd name="T8" fmla="*/ 562 w 597"/>
                    <a:gd name="T9" fmla="*/ 42 h 1163"/>
                    <a:gd name="T10" fmla="*/ 578 w 597"/>
                    <a:gd name="T11" fmla="*/ 66 h 1163"/>
                    <a:gd name="T12" fmla="*/ 590 w 597"/>
                    <a:gd name="T13" fmla="*/ 93 h 1163"/>
                    <a:gd name="T14" fmla="*/ 597 w 597"/>
                    <a:gd name="T15" fmla="*/ 122 h 1163"/>
                    <a:gd name="T16" fmla="*/ 597 w 597"/>
                    <a:gd name="T17" fmla="*/ 152 h 1163"/>
                    <a:gd name="T18" fmla="*/ 592 w 597"/>
                    <a:gd name="T19" fmla="*/ 181 h 1163"/>
                    <a:gd name="T20" fmla="*/ 257 w 597"/>
                    <a:gd name="T21" fmla="*/ 1077 h 1163"/>
                    <a:gd name="T22" fmla="*/ 242 w 597"/>
                    <a:gd name="T23" fmla="*/ 1106 h 1163"/>
                    <a:gd name="T24" fmla="*/ 220 w 597"/>
                    <a:gd name="T25" fmla="*/ 1130 h 1163"/>
                    <a:gd name="T26" fmla="*/ 193 w 597"/>
                    <a:gd name="T27" fmla="*/ 1148 h 1163"/>
                    <a:gd name="T28" fmla="*/ 162 w 597"/>
                    <a:gd name="T29" fmla="*/ 1160 h 1163"/>
                    <a:gd name="T30" fmla="*/ 130 w 597"/>
                    <a:gd name="T31" fmla="*/ 1163 h 1163"/>
                    <a:gd name="T32" fmla="*/ 83 w 597"/>
                    <a:gd name="T33" fmla="*/ 1163 h 1163"/>
                    <a:gd name="T34" fmla="*/ 56 w 597"/>
                    <a:gd name="T35" fmla="*/ 1150 h 1163"/>
                    <a:gd name="T36" fmla="*/ 34 w 597"/>
                    <a:gd name="T37" fmla="*/ 1130 h 1163"/>
                    <a:gd name="T38" fmla="*/ 17 w 597"/>
                    <a:gd name="T39" fmla="*/ 1106 h 1163"/>
                    <a:gd name="T40" fmla="*/ 5 w 597"/>
                    <a:gd name="T41" fmla="*/ 1079 h 1163"/>
                    <a:gd name="T42" fmla="*/ 0 w 597"/>
                    <a:gd name="T43" fmla="*/ 1050 h 1163"/>
                    <a:gd name="T44" fmla="*/ 1 w 597"/>
                    <a:gd name="T45" fmla="*/ 1020 h 1163"/>
                    <a:gd name="T46" fmla="*/ 10 w 597"/>
                    <a:gd name="T47" fmla="*/ 991 h 1163"/>
                    <a:gd name="T48" fmla="*/ 336 w 597"/>
                    <a:gd name="T49" fmla="*/ 88 h 1163"/>
                    <a:gd name="T50" fmla="*/ 338 w 597"/>
                    <a:gd name="T51" fmla="*/ 84 h 1163"/>
                    <a:gd name="T52" fmla="*/ 353 w 597"/>
                    <a:gd name="T53" fmla="*/ 57 h 1163"/>
                    <a:gd name="T54" fmla="*/ 372 w 597"/>
                    <a:gd name="T55" fmla="*/ 35 h 1163"/>
                    <a:gd name="T56" fmla="*/ 396 w 597"/>
                    <a:gd name="T57" fmla="*/ 17 h 1163"/>
                    <a:gd name="T58" fmla="*/ 423 w 597"/>
                    <a:gd name="T59" fmla="*/ 5 h 1163"/>
                    <a:gd name="T60" fmla="*/ 452 w 597"/>
                    <a:gd name="T61" fmla="*/ 0 h 1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7" h="1163">
                      <a:moveTo>
                        <a:pt x="452" y="0"/>
                      </a:moveTo>
                      <a:lnTo>
                        <a:pt x="482" y="0"/>
                      </a:lnTo>
                      <a:lnTo>
                        <a:pt x="511" y="8"/>
                      </a:lnTo>
                      <a:lnTo>
                        <a:pt x="538" y="22"/>
                      </a:lnTo>
                      <a:lnTo>
                        <a:pt x="562" y="42"/>
                      </a:lnTo>
                      <a:lnTo>
                        <a:pt x="578" y="66"/>
                      </a:lnTo>
                      <a:lnTo>
                        <a:pt x="590" y="93"/>
                      </a:lnTo>
                      <a:lnTo>
                        <a:pt x="597" y="122"/>
                      </a:lnTo>
                      <a:lnTo>
                        <a:pt x="597" y="152"/>
                      </a:lnTo>
                      <a:lnTo>
                        <a:pt x="592" y="181"/>
                      </a:lnTo>
                      <a:lnTo>
                        <a:pt x="257" y="1077"/>
                      </a:lnTo>
                      <a:lnTo>
                        <a:pt x="242" y="1106"/>
                      </a:lnTo>
                      <a:lnTo>
                        <a:pt x="220" y="1130"/>
                      </a:lnTo>
                      <a:lnTo>
                        <a:pt x="193" y="1148"/>
                      </a:lnTo>
                      <a:lnTo>
                        <a:pt x="162" y="1160"/>
                      </a:lnTo>
                      <a:lnTo>
                        <a:pt x="130" y="1163"/>
                      </a:lnTo>
                      <a:lnTo>
                        <a:pt x="83" y="1163"/>
                      </a:lnTo>
                      <a:lnTo>
                        <a:pt x="56" y="1150"/>
                      </a:lnTo>
                      <a:lnTo>
                        <a:pt x="34" y="1130"/>
                      </a:lnTo>
                      <a:lnTo>
                        <a:pt x="17" y="1106"/>
                      </a:lnTo>
                      <a:lnTo>
                        <a:pt x="5" y="1079"/>
                      </a:lnTo>
                      <a:lnTo>
                        <a:pt x="0" y="1050"/>
                      </a:lnTo>
                      <a:lnTo>
                        <a:pt x="1" y="1020"/>
                      </a:lnTo>
                      <a:lnTo>
                        <a:pt x="10" y="991"/>
                      </a:lnTo>
                      <a:lnTo>
                        <a:pt x="336" y="88"/>
                      </a:lnTo>
                      <a:lnTo>
                        <a:pt x="338" y="84"/>
                      </a:lnTo>
                      <a:lnTo>
                        <a:pt x="353" y="57"/>
                      </a:lnTo>
                      <a:lnTo>
                        <a:pt x="372" y="35"/>
                      </a:lnTo>
                      <a:lnTo>
                        <a:pt x="396" y="17"/>
                      </a:lnTo>
                      <a:lnTo>
                        <a:pt x="423" y="5"/>
                      </a:lnTo>
                      <a:lnTo>
                        <a:pt x="45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76FCE61E-DC2F-B15C-94CB-0EA48086C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4200" y="2317750"/>
                  <a:ext cx="925513" cy="479425"/>
                </a:xfrm>
                <a:custGeom>
                  <a:avLst/>
                  <a:gdLst>
                    <a:gd name="T0" fmla="*/ 1019 w 1166"/>
                    <a:gd name="T1" fmla="*/ 0 h 604"/>
                    <a:gd name="T2" fmla="*/ 1047 w 1166"/>
                    <a:gd name="T3" fmla="*/ 0 h 604"/>
                    <a:gd name="T4" fmla="*/ 1076 w 1166"/>
                    <a:gd name="T5" fmla="*/ 7 h 604"/>
                    <a:gd name="T6" fmla="*/ 1103 w 1166"/>
                    <a:gd name="T7" fmla="*/ 19 h 604"/>
                    <a:gd name="T8" fmla="*/ 1127 w 1166"/>
                    <a:gd name="T9" fmla="*/ 37 h 604"/>
                    <a:gd name="T10" fmla="*/ 1146 w 1166"/>
                    <a:gd name="T11" fmla="*/ 61 h 604"/>
                    <a:gd name="T12" fmla="*/ 1159 w 1166"/>
                    <a:gd name="T13" fmla="*/ 88 h 604"/>
                    <a:gd name="T14" fmla="*/ 1166 w 1166"/>
                    <a:gd name="T15" fmla="*/ 118 h 604"/>
                    <a:gd name="T16" fmla="*/ 1164 w 1166"/>
                    <a:gd name="T17" fmla="*/ 149 h 604"/>
                    <a:gd name="T18" fmla="*/ 1159 w 1166"/>
                    <a:gd name="T19" fmla="*/ 178 h 604"/>
                    <a:gd name="T20" fmla="*/ 1146 w 1166"/>
                    <a:gd name="T21" fmla="*/ 205 h 604"/>
                    <a:gd name="T22" fmla="*/ 1129 w 1166"/>
                    <a:gd name="T23" fmla="*/ 228 h 604"/>
                    <a:gd name="T24" fmla="*/ 1105 w 1166"/>
                    <a:gd name="T25" fmla="*/ 247 h 604"/>
                    <a:gd name="T26" fmla="*/ 1078 w 1166"/>
                    <a:gd name="T27" fmla="*/ 262 h 604"/>
                    <a:gd name="T28" fmla="*/ 183 w 1166"/>
                    <a:gd name="T29" fmla="*/ 590 h 604"/>
                    <a:gd name="T30" fmla="*/ 135 w 1166"/>
                    <a:gd name="T31" fmla="*/ 604 h 604"/>
                    <a:gd name="T32" fmla="*/ 101 w 1166"/>
                    <a:gd name="T33" fmla="*/ 599 h 604"/>
                    <a:gd name="T34" fmla="*/ 71 w 1166"/>
                    <a:gd name="T35" fmla="*/ 585 h 604"/>
                    <a:gd name="T36" fmla="*/ 44 w 1166"/>
                    <a:gd name="T37" fmla="*/ 567 h 604"/>
                    <a:gd name="T38" fmla="*/ 22 w 1166"/>
                    <a:gd name="T39" fmla="*/ 541 h 604"/>
                    <a:gd name="T40" fmla="*/ 8 w 1166"/>
                    <a:gd name="T41" fmla="*/ 509 h 604"/>
                    <a:gd name="T42" fmla="*/ 5 w 1166"/>
                    <a:gd name="T43" fmla="*/ 502 h 604"/>
                    <a:gd name="T44" fmla="*/ 0 w 1166"/>
                    <a:gd name="T45" fmla="*/ 468 h 604"/>
                    <a:gd name="T46" fmla="*/ 3 w 1166"/>
                    <a:gd name="T47" fmla="*/ 435 h 604"/>
                    <a:gd name="T48" fmla="*/ 13 w 1166"/>
                    <a:gd name="T49" fmla="*/ 404 h 604"/>
                    <a:gd name="T50" fmla="*/ 32 w 1166"/>
                    <a:gd name="T51" fmla="*/ 379 h 604"/>
                    <a:gd name="T52" fmla="*/ 57 w 1166"/>
                    <a:gd name="T53" fmla="*/ 357 h 604"/>
                    <a:gd name="T54" fmla="*/ 88 w 1166"/>
                    <a:gd name="T55" fmla="*/ 342 h 604"/>
                    <a:gd name="T56" fmla="*/ 985 w 1166"/>
                    <a:gd name="T57" fmla="*/ 8 h 604"/>
                    <a:gd name="T58" fmla="*/ 988 w 1166"/>
                    <a:gd name="T59" fmla="*/ 7 h 604"/>
                    <a:gd name="T60" fmla="*/ 1019 w 1166"/>
                    <a:gd name="T61" fmla="*/ 0 h 6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66" h="604">
                      <a:moveTo>
                        <a:pt x="1019" y="0"/>
                      </a:moveTo>
                      <a:lnTo>
                        <a:pt x="1047" y="0"/>
                      </a:lnTo>
                      <a:lnTo>
                        <a:pt x="1076" y="7"/>
                      </a:lnTo>
                      <a:lnTo>
                        <a:pt x="1103" y="19"/>
                      </a:lnTo>
                      <a:lnTo>
                        <a:pt x="1127" y="37"/>
                      </a:lnTo>
                      <a:lnTo>
                        <a:pt x="1146" y="61"/>
                      </a:lnTo>
                      <a:lnTo>
                        <a:pt x="1159" y="88"/>
                      </a:lnTo>
                      <a:lnTo>
                        <a:pt x="1166" y="118"/>
                      </a:lnTo>
                      <a:lnTo>
                        <a:pt x="1164" y="149"/>
                      </a:lnTo>
                      <a:lnTo>
                        <a:pt x="1159" y="178"/>
                      </a:lnTo>
                      <a:lnTo>
                        <a:pt x="1146" y="205"/>
                      </a:lnTo>
                      <a:lnTo>
                        <a:pt x="1129" y="228"/>
                      </a:lnTo>
                      <a:lnTo>
                        <a:pt x="1105" y="247"/>
                      </a:lnTo>
                      <a:lnTo>
                        <a:pt x="1078" y="262"/>
                      </a:lnTo>
                      <a:lnTo>
                        <a:pt x="183" y="590"/>
                      </a:lnTo>
                      <a:lnTo>
                        <a:pt x="135" y="604"/>
                      </a:lnTo>
                      <a:lnTo>
                        <a:pt x="101" y="599"/>
                      </a:lnTo>
                      <a:lnTo>
                        <a:pt x="71" y="585"/>
                      </a:lnTo>
                      <a:lnTo>
                        <a:pt x="44" y="567"/>
                      </a:lnTo>
                      <a:lnTo>
                        <a:pt x="22" y="541"/>
                      </a:lnTo>
                      <a:lnTo>
                        <a:pt x="8" y="509"/>
                      </a:lnTo>
                      <a:lnTo>
                        <a:pt x="5" y="502"/>
                      </a:lnTo>
                      <a:lnTo>
                        <a:pt x="0" y="468"/>
                      </a:lnTo>
                      <a:lnTo>
                        <a:pt x="3" y="435"/>
                      </a:lnTo>
                      <a:lnTo>
                        <a:pt x="13" y="404"/>
                      </a:lnTo>
                      <a:lnTo>
                        <a:pt x="32" y="379"/>
                      </a:lnTo>
                      <a:lnTo>
                        <a:pt x="57" y="357"/>
                      </a:lnTo>
                      <a:lnTo>
                        <a:pt x="88" y="342"/>
                      </a:lnTo>
                      <a:lnTo>
                        <a:pt x="985" y="8"/>
                      </a:lnTo>
                      <a:lnTo>
                        <a:pt x="988" y="7"/>
                      </a:lnTo>
                      <a:lnTo>
                        <a:pt x="10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6" name="Picture 6" descr="IF Metall">
              <a:extLst>
                <a:ext uri="{FF2B5EF4-FFF2-40B4-BE49-F238E27FC236}">
                  <a16:creationId xmlns:a16="http://schemas.microsoft.com/office/drawing/2014/main" id="{05928CDD-37F1-608D-5F8D-EDFB0E70E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911" y="2837612"/>
              <a:ext cx="1760762" cy="51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p 35">
            <a:extLst>
              <a:ext uri="{FF2B5EF4-FFF2-40B4-BE49-F238E27FC236}">
                <a16:creationId xmlns:a16="http://schemas.microsoft.com/office/drawing/2014/main" id="{7992676C-BFB0-F5C6-596E-40D2E2962177}"/>
              </a:ext>
            </a:extLst>
          </p:cNvPr>
          <p:cNvGrpSpPr/>
          <p:nvPr/>
        </p:nvGrpSpPr>
        <p:grpSpPr>
          <a:xfrm>
            <a:off x="7169953" y="1053096"/>
            <a:ext cx="3745876" cy="3612300"/>
            <a:chOff x="6421324" y="538788"/>
            <a:chExt cx="5318433" cy="5128783"/>
          </a:xfrm>
        </p:grpSpPr>
        <p:grpSp>
          <p:nvGrpSpPr>
            <p:cNvPr id="37" name="Grupp 36">
              <a:extLst>
                <a:ext uri="{FF2B5EF4-FFF2-40B4-BE49-F238E27FC236}">
                  <a16:creationId xmlns:a16="http://schemas.microsoft.com/office/drawing/2014/main" id="{894C4FCB-CEF9-441F-2AD0-4189DFFD1155}"/>
                </a:ext>
              </a:extLst>
            </p:cNvPr>
            <p:cNvGrpSpPr/>
            <p:nvPr/>
          </p:nvGrpSpPr>
          <p:grpSpPr>
            <a:xfrm>
              <a:off x="6421324" y="538788"/>
              <a:ext cx="5318433" cy="5128783"/>
              <a:chOff x="6439635" y="351382"/>
              <a:chExt cx="5318433" cy="5128783"/>
            </a:xfrm>
          </p:grpSpPr>
          <p:sp>
            <p:nvSpPr>
              <p:cNvPr id="42" name="Oval 88">
                <a:extLst>
                  <a:ext uri="{FF2B5EF4-FFF2-40B4-BE49-F238E27FC236}">
                    <a16:creationId xmlns:a16="http://schemas.microsoft.com/office/drawing/2014/main" id="{E1CFD344-E5B8-DEB0-63B6-772D97733050}"/>
                  </a:ext>
                </a:extLst>
              </p:cNvPr>
              <p:cNvSpPr/>
              <p:nvPr/>
            </p:nvSpPr>
            <p:spPr>
              <a:xfrm>
                <a:off x="6744777" y="527002"/>
                <a:ext cx="4760258" cy="4760258"/>
              </a:xfrm>
              <a:prstGeom prst="ellipse">
                <a:avLst/>
              </a:prstGeom>
              <a:noFill/>
              <a:ln w="1905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B02EA7BA-A8FC-F359-B090-25DB0B2DD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5367" y="1498268"/>
                <a:ext cx="1439013" cy="2835011"/>
              </a:xfrm>
              <a:custGeom>
                <a:avLst/>
                <a:gdLst>
                  <a:gd name="T0" fmla="*/ 4538 w 6256"/>
                  <a:gd name="T1" fmla="*/ 0 h 12325"/>
                  <a:gd name="T2" fmla="*/ 4450 w 6256"/>
                  <a:gd name="T3" fmla="*/ 480 h 12325"/>
                  <a:gd name="T4" fmla="*/ 4396 w 6256"/>
                  <a:gd name="T5" fmla="*/ 973 h 12325"/>
                  <a:gd name="T6" fmla="*/ 4376 w 6256"/>
                  <a:gd name="T7" fmla="*/ 1473 h 12325"/>
                  <a:gd name="T8" fmla="*/ 4396 w 6256"/>
                  <a:gd name="T9" fmla="*/ 2014 h 12325"/>
                  <a:gd name="T10" fmla="*/ 4457 w 6256"/>
                  <a:gd name="T11" fmla="*/ 2541 h 12325"/>
                  <a:gd name="T12" fmla="*/ 4565 w 6256"/>
                  <a:gd name="T13" fmla="*/ 3054 h 12325"/>
                  <a:gd name="T14" fmla="*/ 4700 w 6256"/>
                  <a:gd name="T15" fmla="*/ 3554 h 12325"/>
                  <a:gd name="T16" fmla="*/ 4876 w 6256"/>
                  <a:gd name="T17" fmla="*/ 4041 h 12325"/>
                  <a:gd name="T18" fmla="*/ 5093 w 6256"/>
                  <a:gd name="T19" fmla="*/ 4507 h 12325"/>
                  <a:gd name="T20" fmla="*/ 5336 w 6256"/>
                  <a:gd name="T21" fmla="*/ 4953 h 12325"/>
                  <a:gd name="T22" fmla="*/ 5613 w 6256"/>
                  <a:gd name="T23" fmla="*/ 5379 h 12325"/>
                  <a:gd name="T24" fmla="*/ 5918 w 6256"/>
                  <a:gd name="T25" fmla="*/ 5784 h 12325"/>
                  <a:gd name="T26" fmla="*/ 6256 w 6256"/>
                  <a:gd name="T27" fmla="*/ 6163 h 12325"/>
                  <a:gd name="T28" fmla="*/ 5918 w 6256"/>
                  <a:gd name="T29" fmla="*/ 6541 h 12325"/>
                  <a:gd name="T30" fmla="*/ 5613 w 6256"/>
                  <a:gd name="T31" fmla="*/ 6946 h 12325"/>
                  <a:gd name="T32" fmla="*/ 5336 w 6256"/>
                  <a:gd name="T33" fmla="*/ 7372 h 12325"/>
                  <a:gd name="T34" fmla="*/ 5093 w 6256"/>
                  <a:gd name="T35" fmla="*/ 7818 h 12325"/>
                  <a:gd name="T36" fmla="*/ 4876 w 6256"/>
                  <a:gd name="T37" fmla="*/ 8284 h 12325"/>
                  <a:gd name="T38" fmla="*/ 4700 w 6256"/>
                  <a:gd name="T39" fmla="*/ 8771 h 12325"/>
                  <a:gd name="T40" fmla="*/ 4565 w 6256"/>
                  <a:gd name="T41" fmla="*/ 9271 h 12325"/>
                  <a:gd name="T42" fmla="*/ 4457 w 6256"/>
                  <a:gd name="T43" fmla="*/ 9784 h 12325"/>
                  <a:gd name="T44" fmla="*/ 4396 w 6256"/>
                  <a:gd name="T45" fmla="*/ 10311 h 12325"/>
                  <a:gd name="T46" fmla="*/ 4376 w 6256"/>
                  <a:gd name="T47" fmla="*/ 10852 h 12325"/>
                  <a:gd name="T48" fmla="*/ 4396 w 6256"/>
                  <a:gd name="T49" fmla="*/ 11352 h 12325"/>
                  <a:gd name="T50" fmla="*/ 4450 w 6256"/>
                  <a:gd name="T51" fmla="*/ 11845 h 12325"/>
                  <a:gd name="T52" fmla="*/ 4538 w 6256"/>
                  <a:gd name="T53" fmla="*/ 12325 h 12325"/>
                  <a:gd name="T54" fmla="*/ 4085 w 6256"/>
                  <a:gd name="T55" fmla="*/ 12162 h 12325"/>
                  <a:gd name="T56" fmla="*/ 3645 w 6256"/>
                  <a:gd name="T57" fmla="*/ 11973 h 12325"/>
                  <a:gd name="T58" fmla="*/ 3219 w 6256"/>
                  <a:gd name="T59" fmla="*/ 11744 h 12325"/>
                  <a:gd name="T60" fmla="*/ 2820 w 6256"/>
                  <a:gd name="T61" fmla="*/ 11494 h 12325"/>
                  <a:gd name="T62" fmla="*/ 2435 w 6256"/>
                  <a:gd name="T63" fmla="*/ 11210 h 12325"/>
                  <a:gd name="T64" fmla="*/ 2076 w 6256"/>
                  <a:gd name="T65" fmla="*/ 10899 h 12325"/>
                  <a:gd name="T66" fmla="*/ 1738 w 6256"/>
                  <a:gd name="T67" fmla="*/ 10568 h 12325"/>
                  <a:gd name="T68" fmla="*/ 1434 w 6256"/>
                  <a:gd name="T69" fmla="*/ 10210 h 12325"/>
                  <a:gd name="T70" fmla="*/ 1150 w 6256"/>
                  <a:gd name="T71" fmla="*/ 9825 h 12325"/>
                  <a:gd name="T72" fmla="*/ 893 w 6256"/>
                  <a:gd name="T73" fmla="*/ 9426 h 12325"/>
                  <a:gd name="T74" fmla="*/ 663 w 6256"/>
                  <a:gd name="T75" fmla="*/ 9007 h 12325"/>
                  <a:gd name="T76" fmla="*/ 467 w 6256"/>
                  <a:gd name="T77" fmla="*/ 8568 h 12325"/>
                  <a:gd name="T78" fmla="*/ 305 w 6256"/>
                  <a:gd name="T79" fmla="*/ 8115 h 12325"/>
                  <a:gd name="T80" fmla="*/ 176 w 6256"/>
                  <a:gd name="T81" fmla="*/ 7642 h 12325"/>
                  <a:gd name="T82" fmla="*/ 81 w 6256"/>
                  <a:gd name="T83" fmla="*/ 7162 h 12325"/>
                  <a:gd name="T84" fmla="*/ 21 w 6256"/>
                  <a:gd name="T85" fmla="*/ 6669 h 12325"/>
                  <a:gd name="T86" fmla="*/ 0 w 6256"/>
                  <a:gd name="T87" fmla="*/ 6163 h 12325"/>
                  <a:gd name="T88" fmla="*/ 21 w 6256"/>
                  <a:gd name="T89" fmla="*/ 5656 h 12325"/>
                  <a:gd name="T90" fmla="*/ 81 w 6256"/>
                  <a:gd name="T91" fmla="*/ 5163 h 12325"/>
                  <a:gd name="T92" fmla="*/ 176 w 6256"/>
                  <a:gd name="T93" fmla="*/ 4683 h 12325"/>
                  <a:gd name="T94" fmla="*/ 305 w 6256"/>
                  <a:gd name="T95" fmla="*/ 4210 h 12325"/>
                  <a:gd name="T96" fmla="*/ 467 w 6256"/>
                  <a:gd name="T97" fmla="*/ 3757 h 12325"/>
                  <a:gd name="T98" fmla="*/ 663 w 6256"/>
                  <a:gd name="T99" fmla="*/ 3318 h 12325"/>
                  <a:gd name="T100" fmla="*/ 893 w 6256"/>
                  <a:gd name="T101" fmla="*/ 2899 h 12325"/>
                  <a:gd name="T102" fmla="*/ 1150 w 6256"/>
                  <a:gd name="T103" fmla="*/ 2500 h 12325"/>
                  <a:gd name="T104" fmla="*/ 1434 w 6256"/>
                  <a:gd name="T105" fmla="*/ 2115 h 12325"/>
                  <a:gd name="T106" fmla="*/ 1738 w 6256"/>
                  <a:gd name="T107" fmla="*/ 1757 h 12325"/>
                  <a:gd name="T108" fmla="*/ 2076 w 6256"/>
                  <a:gd name="T109" fmla="*/ 1426 h 12325"/>
                  <a:gd name="T110" fmla="*/ 2435 w 6256"/>
                  <a:gd name="T111" fmla="*/ 1115 h 12325"/>
                  <a:gd name="T112" fmla="*/ 2820 w 6256"/>
                  <a:gd name="T113" fmla="*/ 831 h 12325"/>
                  <a:gd name="T114" fmla="*/ 3219 w 6256"/>
                  <a:gd name="T115" fmla="*/ 581 h 12325"/>
                  <a:gd name="T116" fmla="*/ 3645 w 6256"/>
                  <a:gd name="T117" fmla="*/ 352 h 12325"/>
                  <a:gd name="T118" fmla="*/ 4085 w 6256"/>
                  <a:gd name="T119" fmla="*/ 163 h 12325"/>
                  <a:gd name="T120" fmla="*/ 4538 w 6256"/>
                  <a:gd name="T121" fmla="*/ 0 h 12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56" h="12325">
                    <a:moveTo>
                      <a:pt x="4538" y="0"/>
                    </a:moveTo>
                    <a:lnTo>
                      <a:pt x="4450" y="480"/>
                    </a:lnTo>
                    <a:lnTo>
                      <a:pt x="4396" y="973"/>
                    </a:lnTo>
                    <a:lnTo>
                      <a:pt x="4376" y="1473"/>
                    </a:lnTo>
                    <a:lnTo>
                      <a:pt x="4396" y="2014"/>
                    </a:lnTo>
                    <a:lnTo>
                      <a:pt x="4457" y="2541"/>
                    </a:lnTo>
                    <a:lnTo>
                      <a:pt x="4565" y="3054"/>
                    </a:lnTo>
                    <a:lnTo>
                      <a:pt x="4700" y="3554"/>
                    </a:lnTo>
                    <a:lnTo>
                      <a:pt x="4876" y="4041"/>
                    </a:lnTo>
                    <a:lnTo>
                      <a:pt x="5093" y="4507"/>
                    </a:lnTo>
                    <a:lnTo>
                      <a:pt x="5336" y="4953"/>
                    </a:lnTo>
                    <a:lnTo>
                      <a:pt x="5613" y="5379"/>
                    </a:lnTo>
                    <a:lnTo>
                      <a:pt x="5918" y="5784"/>
                    </a:lnTo>
                    <a:lnTo>
                      <a:pt x="6256" y="6163"/>
                    </a:lnTo>
                    <a:lnTo>
                      <a:pt x="5918" y="6541"/>
                    </a:lnTo>
                    <a:lnTo>
                      <a:pt x="5613" y="6946"/>
                    </a:lnTo>
                    <a:lnTo>
                      <a:pt x="5336" y="7372"/>
                    </a:lnTo>
                    <a:lnTo>
                      <a:pt x="5093" y="7818"/>
                    </a:lnTo>
                    <a:lnTo>
                      <a:pt x="4876" y="8284"/>
                    </a:lnTo>
                    <a:lnTo>
                      <a:pt x="4700" y="8771"/>
                    </a:lnTo>
                    <a:lnTo>
                      <a:pt x="4565" y="9271"/>
                    </a:lnTo>
                    <a:lnTo>
                      <a:pt x="4457" y="9784"/>
                    </a:lnTo>
                    <a:lnTo>
                      <a:pt x="4396" y="10311"/>
                    </a:lnTo>
                    <a:lnTo>
                      <a:pt x="4376" y="10852"/>
                    </a:lnTo>
                    <a:lnTo>
                      <a:pt x="4396" y="11352"/>
                    </a:lnTo>
                    <a:lnTo>
                      <a:pt x="4450" y="11845"/>
                    </a:lnTo>
                    <a:lnTo>
                      <a:pt x="4538" y="12325"/>
                    </a:lnTo>
                    <a:lnTo>
                      <a:pt x="4085" y="12162"/>
                    </a:lnTo>
                    <a:lnTo>
                      <a:pt x="3645" y="11973"/>
                    </a:lnTo>
                    <a:lnTo>
                      <a:pt x="3219" y="11744"/>
                    </a:lnTo>
                    <a:lnTo>
                      <a:pt x="2820" y="11494"/>
                    </a:lnTo>
                    <a:lnTo>
                      <a:pt x="2435" y="11210"/>
                    </a:lnTo>
                    <a:lnTo>
                      <a:pt x="2076" y="10899"/>
                    </a:lnTo>
                    <a:lnTo>
                      <a:pt x="1738" y="10568"/>
                    </a:lnTo>
                    <a:lnTo>
                      <a:pt x="1434" y="10210"/>
                    </a:lnTo>
                    <a:lnTo>
                      <a:pt x="1150" y="9825"/>
                    </a:lnTo>
                    <a:lnTo>
                      <a:pt x="893" y="9426"/>
                    </a:lnTo>
                    <a:lnTo>
                      <a:pt x="663" y="9007"/>
                    </a:lnTo>
                    <a:lnTo>
                      <a:pt x="467" y="8568"/>
                    </a:lnTo>
                    <a:lnTo>
                      <a:pt x="305" y="8115"/>
                    </a:lnTo>
                    <a:lnTo>
                      <a:pt x="176" y="7642"/>
                    </a:lnTo>
                    <a:lnTo>
                      <a:pt x="81" y="7162"/>
                    </a:lnTo>
                    <a:lnTo>
                      <a:pt x="21" y="6669"/>
                    </a:lnTo>
                    <a:lnTo>
                      <a:pt x="0" y="6163"/>
                    </a:lnTo>
                    <a:lnTo>
                      <a:pt x="21" y="5656"/>
                    </a:lnTo>
                    <a:lnTo>
                      <a:pt x="81" y="5163"/>
                    </a:lnTo>
                    <a:lnTo>
                      <a:pt x="176" y="4683"/>
                    </a:lnTo>
                    <a:lnTo>
                      <a:pt x="305" y="4210"/>
                    </a:lnTo>
                    <a:lnTo>
                      <a:pt x="467" y="3757"/>
                    </a:lnTo>
                    <a:lnTo>
                      <a:pt x="663" y="3318"/>
                    </a:lnTo>
                    <a:lnTo>
                      <a:pt x="893" y="2899"/>
                    </a:lnTo>
                    <a:lnTo>
                      <a:pt x="1150" y="2500"/>
                    </a:lnTo>
                    <a:lnTo>
                      <a:pt x="1434" y="2115"/>
                    </a:lnTo>
                    <a:lnTo>
                      <a:pt x="1738" y="1757"/>
                    </a:lnTo>
                    <a:lnTo>
                      <a:pt x="2076" y="1426"/>
                    </a:lnTo>
                    <a:lnTo>
                      <a:pt x="2435" y="1115"/>
                    </a:lnTo>
                    <a:lnTo>
                      <a:pt x="2820" y="831"/>
                    </a:lnTo>
                    <a:lnTo>
                      <a:pt x="3219" y="581"/>
                    </a:lnTo>
                    <a:lnTo>
                      <a:pt x="3645" y="352"/>
                    </a:lnTo>
                    <a:lnTo>
                      <a:pt x="4085" y="163"/>
                    </a:lnTo>
                    <a:lnTo>
                      <a:pt x="4538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A5DCE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3B85266F-9A2E-9495-2198-CBD6CF0EE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4059554"/>
                <a:ext cx="2832712" cy="1420611"/>
              </a:xfrm>
              <a:custGeom>
                <a:avLst/>
                <a:gdLst>
                  <a:gd name="T0" fmla="*/ 6073 w 12315"/>
                  <a:gd name="T1" fmla="*/ 0 h 6176"/>
                  <a:gd name="T2" fmla="*/ 6459 w 12315"/>
                  <a:gd name="T3" fmla="*/ 325 h 6176"/>
                  <a:gd name="T4" fmla="*/ 6858 w 12315"/>
                  <a:gd name="T5" fmla="*/ 629 h 6176"/>
                  <a:gd name="T6" fmla="*/ 7284 w 12315"/>
                  <a:gd name="T7" fmla="*/ 899 h 6176"/>
                  <a:gd name="T8" fmla="*/ 7730 w 12315"/>
                  <a:gd name="T9" fmla="*/ 1142 h 6176"/>
                  <a:gd name="T10" fmla="*/ 8190 w 12315"/>
                  <a:gd name="T11" fmla="*/ 1345 h 6176"/>
                  <a:gd name="T12" fmla="*/ 8670 w 12315"/>
                  <a:gd name="T13" fmla="*/ 1521 h 6176"/>
                  <a:gd name="T14" fmla="*/ 9171 w 12315"/>
                  <a:gd name="T15" fmla="*/ 1663 h 6176"/>
                  <a:gd name="T16" fmla="*/ 9678 w 12315"/>
                  <a:gd name="T17" fmla="*/ 1757 h 6176"/>
                  <a:gd name="T18" fmla="*/ 10205 w 12315"/>
                  <a:gd name="T19" fmla="*/ 1818 h 6176"/>
                  <a:gd name="T20" fmla="*/ 10740 w 12315"/>
                  <a:gd name="T21" fmla="*/ 1838 h 6176"/>
                  <a:gd name="T22" fmla="*/ 11281 w 12315"/>
                  <a:gd name="T23" fmla="*/ 1818 h 6176"/>
                  <a:gd name="T24" fmla="*/ 11801 w 12315"/>
                  <a:gd name="T25" fmla="*/ 1757 h 6176"/>
                  <a:gd name="T26" fmla="*/ 12315 w 12315"/>
                  <a:gd name="T27" fmla="*/ 1656 h 6176"/>
                  <a:gd name="T28" fmla="*/ 12153 w 12315"/>
                  <a:gd name="T29" fmla="*/ 2108 h 6176"/>
                  <a:gd name="T30" fmla="*/ 11957 w 12315"/>
                  <a:gd name="T31" fmla="*/ 2548 h 6176"/>
                  <a:gd name="T32" fmla="*/ 11734 w 12315"/>
                  <a:gd name="T33" fmla="*/ 2967 h 6176"/>
                  <a:gd name="T34" fmla="*/ 11477 w 12315"/>
                  <a:gd name="T35" fmla="*/ 3372 h 6176"/>
                  <a:gd name="T36" fmla="*/ 11200 w 12315"/>
                  <a:gd name="T37" fmla="*/ 3750 h 6176"/>
                  <a:gd name="T38" fmla="*/ 10889 w 12315"/>
                  <a:gd name="T39" fmla="*/ 4108 h 6176"/>
                  <a:gd name="T40" fmla="*/ 10550 w 12315"/>
                  <a:gd name="T41" fmla="*/ 4446 h 6176"/>
                  <a:gd name="T42" fmla="*/ 10192 w 12315"/>
                  <a:gd name="T43" fmla="*/ 4750 h 6176"/>
                  <a:gd name="T44" fmla="*/ 9813 w 12315"/>
                  <a:gd name="T45" fmla="*/ 5034 h 6176"/>
                  <a:gd name="T46" fmla="*/ 9414 w 12315"/>
                  <a:gd name="T47" fmla="*/ 5291 h 6176"/>
                  <a:gd name="T48" fmla="*/ 8995 w 12315"/>
                  <a:gd name="T49" fmla="*/ 5521 h 6176"/>
                  <a:gd name="T50" fmla="*/ 8555 w 12315"/>
                  <a:gd name="T51" fmla="*/ 5710 h 6176"/>
                  <a:gd name="T52" fmla="*/ 8102 w 12315"/>
                  <a:gd name="T53" fmla="*/ 5879 h 6176"/>
                  <a:gd name="T54" fmla="*/ 7636 w 12315"/>
                  <a:gd name="T55" fmla="*/ 6007 h 6176"/>
                  <a:gd name="T56" fmla="*/ 7149 w 12315"/>
                  <a:gd name="T57" fmla="*/ 6102 h 6176"/>
                  <a:gd name="T58" fmla="*/ 6655 w 12315"/>
                  <a:gd name="T59" fmla="*/ 6156 h 6176"/>
                  <a:gd name="T60" fmla="*/ 6155 w 12315"/>
                  <a:gd name="T61" fmla="*/ 6176 h 6176"/>
                  <a:gd name="T62" fmla="*/ 5647 w 12315"/>
                  <a:gd name="T63" fmla="*/ 6156 h 6176"/>
                  <a:gd name="T64" fmla="*/ 5154 w 12315"/>
                  <a:gd name="T65" fmla="*/ 6102 h 6176"/>
                  <a:gd name="T66" fmla="*/ 4673 w 12315"/>
                  <a:gd name="T67" fmla="*/ 6007 h 6176"/>
                  <a:gd name="T68" fmla="*/ 4207 w 12315"/>
                  <a:gd name="T69" fmla="*/ 5879 h 6176"/>
                  <a:gd name="T70" fmla="*/ 3754 w 12315"/>
                  <a:gd name="T71" fmla="*/ 5717 h 6176"/>
                  <a:gd name="T72" fmla="*/ 3321 w 12315"/>
                  <a:gd name="T73" fmla="*/ 5521 h 6176"/>
                  <a:gd name="T74" fmla="*/ 2902 w 12315"/>
                  <a:gd name="T75" fmla="*/ 5298 h 6176"/>
                  <a:gd name="T76" fmla="*/ 2503 w 12315"/>
                  <a:gd name="T77" fmla="*/ 5048 h 6176"/>
                  <a:gd name="T78" fmla="*/ 2124 w 12315"/>
                  <a:gd name="T79" fmla="*/ 4764 h 6176"/>
                  <a:gd name="T80" fmla="*/ 1765 w 12315"/>
                  <a:gd name="T81" fmla="*/ 4460 h 6176"/>
                  <a:gd name="T82" fmla="*/ 1434 w 12315"/>
                  <a:gd name="T83" fmla="*/ 4122 h 6176"/>
                  <a:gd name="T84" fmla="*/ 1123 w 12315"/>
                  <a:gd name="T85" fmla="*/ 3771 h 6176"/>
                  <a:gd name="T86" fmla="*/ 839 w 12315"/>
                  <a:gd name="T87" fmla="*/ 3392 h 6176"/>
                  <a:gd name="T88" fmla="*/ 582 w 12315"/>
                  <a:gd name="T89" fmla="*/ 2994 h 6176"/>
                  <a:gd name="T90" fmla="*/ 359 w 12315"/>
                  <a:gd name="T91" fmla="*/ 2575 h 6176"/>
                  <a:gd name="T92" fmla="*/ 163 w 12315"/>
                  <a:gd name="T93" fmla="*/ 2142 h 6176"/>
                  <a:gd name="T94" fmla="*/ 0 w 12315"/>
                  <a:gd name="T95" fmla="*/ 1690 h 6176"/>
                  <a:gd name="T96" fmla="*/ 460 w 12315"/>
                  <a:gd name="T97" fmla="*/ 1777 h 6176"/>
                  <a:gd name="T98" fmla="*/ 934 w 12315"/>
                  <a:gd name="T99" fmla="*/ 1825 h 6176"/>
                  <a:gd name="T100" fmla="*/ 1421 w 12315"/>
                  <a:gd name="T101" fmla="*/ 1838 h 6176"/>
                  <a:gd name="T102" fmla="*/ 1955 w 12315"/>
                  <a:gd name="T103" fmla="*/ 1818 h 6176"/>
                  <a:gd name="T104" fmla="*/ 2482 w 12315"/>
                  <a:gd name="T105" fmla="*/ 1757 h 6176"/>
                  <a:gd name="T106" fmla="*/ 2989 w 12315"/>
                  <a:gd name="T107" fmla="*/ 1663 h 6176"/>
                  <a:gd name="T108" fmla="*/ 3490 w 12315"/>
                  <a:gd name="T109" fmla="*/ 1521 h 6176"/>
                  <a:gd name="T110" fmla="*/ 3970 w 12315"/>
                  <a:gd name="T111" fmla="*/ 1345 h 6176"/>
                  <a:gd name="T112" fmla="*/ 4430 w 12315"/>
                  <a:gd name="T113" fmla="*/ 1142 h 6176"/>
                  <a:gd name="T114" fmla="*/ 4876 w 12315"/>
                  <a:gd name="T115" fmla="*/ 899 h 6176"/>
                  <a:gd name="T116" fmla="*/ 5302 w 12315"/>
                  <a:gd name="T117" fmla="*/ 629 h 6176"/>
                  <a:gd name="T118" fmla="*/ 5701 w 12315"/>
                  <a:gd name="T119" fmla="*/ 325 h 6176"/>
                  <a:gd name="T120" fmla="*/ 6073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073" y="0"/>
                    </a:moveTo>
                    <a:lnTo>
                      <a:pt x="6459" y="325"/>
                    </a:lnTo>
                    <a:lnTo>
                      <a:pt x="6858" y="629"/>
                    </a:lnTo>
                    <a:lnTo>
                      <a:pt x="7284" y="899"/>
                    </a:lnTo>
                    <a:lnTo>
                      <a:pt x="7730" y="1142"/>
                    </a:lnTo>
                    <a:lnTo>
                      <a:pt x="8190" y="1345"/>
                    </a:lnTo>
                    <a:lnTo>
                      <a:pt x="8670" y="1521"/>
                    </a:lnTo>
                    <a:lnTo>
                      <a:pt x="9171" y="1663"/>
                    </a:lnTo>
                    <a:lnTo>
                      <a:pt x="9678" y="1757"/>
                    </a:lnTo>
                    <a:lnTo>
                      <a:pt x="10205" y="1818"/>
                    </a:lnTo>
                    <a:lnTo>
                      <a:pt x="10740" y="1838"/>
                    </a:lnTo>
                    <a:lnTo>
                      <a:pt x="11281" y="1818"/>
                    </a:lnTo>
                    <a:lnTo>
                      <a:pt x="11801" y="1757"/>
                    </a:lnTo>
                    <a:lnTo>
                      <a:pt x="12315" y="1656"/>
                    </a:lnTo>
                    <a:lnTo>
                      <a:pt x="12153" y="2108"/>
                    </a:lnTo>
                    <a:lnTo>
                      <a:pt x="11957" y="2548"/>
                    </a:lnTo>
                    <a:lnTo>
                      <a:pt x="11734" y="2967"/>
                    </a:lnTo>
                    <a:lnTo>
                      <a:pt x="11477" y="3372"/>
                    </a:lnTo>
                    <a:lnTo>
                      <a:pt x="11200" y="3750"/>
                    </a:lnTo>
                    <a:lnTo>
                      <a:pt x="10889" y="4108"/>
                    </a:lnTo>
                    <a:lnTo>
                      <a:pt x="10550" y="4446"/>
                    </a:lnTo>
                    <a:lnTo>
                      <a:pt x="10192" y="4750"/>
                    </a:lnTo>
                    <a:lnTo>
                      <a:pt x="9813" y="5034"/>
                    </a:lnTo>
                    <a:lnTo>
                      <a:pt x="9414" y="5291"/>
                    </a:lnTo>
                    <a:lnTo>
                      <a:pt x="8995" y="5521"/>
                    </a:lnTo>
                    <a:lnTo>
                      <a:pt x="8555" y="5710"/>
                    </a:lnTo>
                    <a:lnTo>
                      <a:pt x="8102" y="5879"/>
                    </a:lnTo>
                    <a:lnTo>
                      <a:pt x="7636" y="6007"/>
                    </a:lnTo>
                    <a:lnTo>
                      <a:pt x="7149" y="6102"/>
                    </a:lnTo>
                    <a:lnTo>
                      <a:pt x="6655" y="6156"/>
                    </a:lnTo>
                    <a:lnTo>
                      <a:pt x="6155" y="6176"/>
                    </a:lnTo>
                    <a:lnTo>
                      <a:pt x="5647" y="6156"/>
                    </a:lnTo>
                    <a:lnTo>
                      <a:pt x="5154" y="6102"/>
                    </a:lnTo>
                    <a:lnTo>
                      <a:pt x="4673" y="6007"/>
                    </a:lnTo>
                    <a:lnTo>
                      <a:pt x="4207" y="5879"/>
                    </a:lnTo>
                    <a:lnTo>
                      <a:pt x="3754" y="5717"/>
                    </a:lnTo>
                    <a:lnTo>
                      <a:pt x="3321" y="5521"/>
                    </a:lnTo>
                    <a:lnTo>
                      <a:pt x="2902" y="5298"/>
                    </a:lnTo>
                    <a:lnTo>
                      <a:pt x="2503" y="5048"/>
                    </a:lnTo>
                    <a:lnTo>
                      <a:pt x="2124" y="4764"/>
                    </a:lnTo>
                    <a:lnTo>
                      <a:pt x="1765" y="4460"/>
                    </a:lnTo>
                    <a:lnTo>
                      <a:pt x="1434" y="4122"/>
                    </a:lnTo>
                    <a:lnTo>
                      <a:pt x="1123" y="3771"/>
                    </a:lnTo>
                    <a:lnTo>
                      <a:pt x="839" y="3392"/>
                    </a:lnTo>
                    <a:lnTo>
                      <a:pt x="582" y="2994"/>
                    </a:lnTo>
                    <a:lnTo>
                      <a:pt x="359" y="2575"/>
                    </a:lnTo>
                    <a:lnTo>
                      <a:pt x="163" y="2142"/>
                    </a:lnTo>
                    <a:lnTo>
                      <a:pt x="0" y="1690"/>
                    </a:lnTo>
                    <a:lnTo>
                      <a:pt x="460" y="1777"/>
                    </a:lnTo>
                    <a:lnTo>
                      <a:pt x="934" y="1825"/>
                    </a:lnTo>
                    <a:lnTo>
                      <a:pt x="1421" y="1838"/>
                    </a:lnTo>
                    <a:lnTo>
                      <a:pt x="1955" y="1818"/>
                    </a:lnTo>
                    <a:lnTo>
                      <a:pt x="2482" y="1757"/>
                    </a:lnTo>
                    <a:lnTo>
                      <a:pt x="2989" y="1663"/>
                    </a:lnTo>
                    <a:lnTo>
                      <a:pt x="3490" y="1521"/>
                    </a:lnTo>
                    <a:lnTo>
                      <a:pt x="3970" y="1345"/>
                    </a:lnTo>
                    <a:lnTo>
                      <a:pt x="4430" y="1142"/>
                    </a:lnTo>
                    <a:lnTo>
                      <a:pt x="4876" y="899"/>
                    </a:lnTo>
                    <a:lnTo>
                      <a:pt x="5302" y="629"/>
                    </a:lnTo>
                    <a:lnTo>
                      <a:pt x="5701" y="325"/>
                    </a:lnTo>
                    <a:lnTo>
                      <a:pt x="6073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1EC26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D96DC747-058A-808B-9FF3-D08F7437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351382"/>
                <a:ext cx="2832712" cy="1420611"/>
              </a:xfrm>
              <a:custGeom>
                <a:avLst/>
                <a:gdLst>
                  <a:gd name="T0" fmla="*/ 6155 w 12315"/>
                  <a:gd name="T1" fmla="*/ 0 h 6176"/>
                  <a:gd name="T2" fmla="*/ 6655 w 12315"/>
                  <a:gd name="T3" fmla="*/ 20 h 6176"/>
                  <a:gd name="T4" fmla="*/ 7149 w 12315"/>
                  <a:gd name="T5" fmla="*/ 74 h 6176"/>
                  <a:gd name="T6" fmla="*/ 7636 w 12315"/>
                  <a:gd name="T7" fmla="*/ 169 h 6176"/>
                  <a:gd name="T8" fmla="*/ 8102 w 12315"/>
                  <a:gd name="T9" fmla="*/ 297 h 6176"/>
                  <a:gd name="T10" fmla="*/ 8555 w 12315"/>
                  <a:gd name="T11" fmla="*/ 466 h 6176"/>
                  <a:gd name="T12" fmla="*/ 8995 w 12315"/>
                  <a:gd name="T13" fmla="*/ 655 h 6176"/>
                  <a:gd name="T14" fmla="*/ 9414 w 12315"/>
                  <a:gd name="T15" fmla="*/ 885 h 6176"/>
                  <a:gd name="T16" fmla="*/ 9813 w 12315"/>
                  <a:gd name="T17" fmla="*/ 1142 h 6176"/>
                  <a:gd name="T18" fmla="*/ 10192 w 12315"/>
                  <a:gd name="T19" fmla="*/ 1426 h 6176"/>
                  <a:gd name="T20" fmla="*/ 10550 w 12315"/>
                  <a:gd name="T21" fmla="*/ 1730 h 6176"/>
                  <a:gd name="T22" fmla="*/ 10889 w 12315"/>
                  <a:gd name="T23" fmla="*/ 2068 h 6176"/>
                  <a:gd name="T24" fmla="*/ 11200 w 12315"/>
                  <a:gd name="T25" fmla="*/ 2426 h 6176"/>
                  <a:gd name="T26" fmla="*/ 11477 w 12315"/>
                  <a:gd name="T27" fmla="*/ 2804 h 6176"/>
                  <a:gd name="T28" fmla="*/ 11734 w 12315"/>
                  <a:gd name="T29" fmla="*/ 3209 h 6176"/>
                  <a:gd name="T30" fmla="*/ 11957 w 12315"/>
                  <a:gd name="T31" fmla="*/ 3628 h 6176"/>
                  <a:gd name="T32" fmla="*/ 12153 w 12315"/>
                  <a:gd name="T33" fmla="*/ 4068 h 6176"/>
                  <a:gd name="T34" fmla="*/ 12315 w 12315"/>
                  <a:gd name="T35" fmla="*/ 4520 h 6176"/>
                  <a:gd name="T36" fmla="*/ 11801 w 12315"/>
                  <a:gd name="T37" fmla="*/ 4419 h 6176"/>
                  <a:gd name="T38" fmla="*/ 11281 w 12315"/>
                  <a:gd name="T39" fmla="*/ 4358 h 6176"/>
                  <a:gd name="T40" fmla="*/ 10740 w 12315"/>
                  <a:gd name="T41" fmla="*/ 4338 h 6176"/>
                  <a:gd name="T42" fmla="*/ 10205 w 12315"/>
                  <a:gd name="T43" fmla="*/ 4358 h 6176"/>
                  <a:gd name="T44" fmla="*/ 9678 w 12315"/>
                  <a:gd name="T45" fmla="*/ 4419 h 6176"/>
                  <a:gd name="T46" fmla="*/ 9171 w 12315"/>
                  <a:gd name="T47" fmla="*/ 4513 h 6176"/>
                  <a:gd name="T48" fmla="*/ 8670 w 12315"/>
                  <a:gd name="T49" fmla="*/ 4655 h 6176"/>
                  <a:gd name="T50" fmla="*/ 8190 w 12315"/>
                  <a:gd name="T51" fmla="*/ 4831 h 6176"/>
                  <a:gd name="T52" fmla="*/ 7730 w 12315"/>
                  <a:gd name="T53" fmla="*/ 5034 h 6176"/>
                  <a:gd name="T54" fmla="*/ 7284 w 12315"/>
                  <a:gd name="T55" fmla="*/ 5277 h 6176"/>
                  <a:gd name="T56" fmla="*/ 6858 w 12315"/>
                  <a:gd name="T57" fmla="*/ 5547 h 6176"/>
                  <a:gd name="T58" fmla="*/ 6459 w 12315"/>
                  <a:gd name="T59" fmla="*/ 5851 h 6176"/>
                  <a:gd name="T60" fmla="*/ 6073 w 12315"/>
                  <a:gd name="T61" fmla="*/ 6176 h 6176"/>
                  <a:gd name="T62" fmla="*/ 5701 w 12315"/>
                  <a:gd name="T63" fmla="*/ 5851 h 6176"/>
                  <a:gd name="T64" fmla="*/ 5302 w 12315"/>
                  <a:gd name="T65" fmla="*/ 5547 h 6176"/>
                  <a:gd name="T66" fmla="*/ 4876 w 12315"/>
                  <a:gd name="T67" fmla="*/ 5277 h 6176"/>
                  <a:gd name="T68" fmla="*/ 4430 w 12315"/>
                  <a:gd name="T69" fmla="*/ 5034 h 6176"/>
                  <a:gd name="T70" fmla="*/ 3970 w 12315"/>
                  <a:gd name="T71" fmla="*/ 4831 h 6176"/>
                  <a:gd name="T72" fmla="*/ 3490 w 12315"/>
                  <a:gd name="T73" fmla="*/ 4655 h 6176"/>
                  <a:gd name="T74" fmla="*/ 2989 w 12315"/>
                  <a:gd name="T75" fmla="*/ 4513 h 6176"/>
                  <a:gd name="T76" fmla="*/ 2482 w 12315"/>
                  <a:gd name="T77" fmla="*/ 4419 h 6176"/>
                  <a:gd name="T78" fmla="*/ 1955 w 12315"/>
                  <a:gd name="T79" fmla="*/ 4358 h 6176"/>
                  <a:gd name="T80" fmla="*/ 1421 w 12315"/>
                  <a:gd name="T81" fmla="*/ 4338 h 6176"/>
                  <a:gd name="T82" fmla="*/ 934 w 12315"/>
                  <a:gd name="T83" fmla="*/ 4351 h 6176"/>
                  <a:gd name="T84" fmla="*/ 460 w 12315"/>
                  <a:gd name="T85" fmla="*/ 4399 h 6176"/>
                  <a:gd name="T86" fmla="*/ 0 w 12315"/>
                  <a:gd name="T87" fmla="*/ 4486 h 6176"/>
                  <a:gd name="T88" fmla="*/ 163 w 12315"/>
                  <a:gd name="T89" fmla="*/ 4034 h 6176"/>
                  <a:gd name="T90" fmla="*/ 359 w 12315"/>
                  <a:gd name="T91" fmla="*/ 3601 h 6176"/>
                  <a:gd name="T92" fmla="*/ 582 w 12315"/>
                  <a:gd name="T93" fmla="*/ 3182 h 6176"/>
                  <a:gd name="T94" fmla="*/ 839 w 12315"/>
                  <a:gd name="T95" fmla="*/ 2784 h 6176"/>
                  <a:gd name="T96" fmla="*/ 1123 w 12315"/>
                  <a:gd name="T97" fmla="*/ 2405 h 6176"/>
                  <a:gd name="T98" fmla="*/ 1434 w 12315"/>
                  <a:gd name="T99" fmla="*/ 2054 h 6176"/>
                  <a:gd name="T100" fmla="*/ 1765 w 12315"/>
                  <a:gd name="T101" fmla="*/ 1716 h 6176"/>
                  <a:gd name="T102" fmla="*/ 2124 w 12315"/>
                  <a:gd name="T103" fmla="*/ 1412 h 6176"/>
                  <a:gd name="T104" fmla="*/ 2503 w 12315"/>
                  <a:gd name="T105" fmla="*/ 1128 h 6176"/>
                  <a:gd name="T106" fmla="*/ 2902 w 12315"/>
                  <a:gd name="T107" fmla="*/ 878 h 6176"/>
                  <a:gd name="T108" fmla="*/ 3321 w 12315"/>
                  <a:gd name="T109" fmla="*/ 655 h 6176"/>
                  <a:gd name="T110" fmla="*/ 3754 w 12315"/>
                  <a:gd name="T111" fmla="*/ 459 h 6176"/>
                  <a:gd name="T112" fmla="*/ 4207 w 12315"/>
                  <a:gd name="T113" fmla="*/ 297 h 6176"/>
                  <a:gd name="T114" fmla="*/ 4673 w 12315"/>
                  <a:gd name="T115" fmla="*/ 169 h 6176"/>
                  <a:gd name="T116" fmla="*/ 5154 w 12315"/>
                  <a:gd name="T117" fmla="*/ 74 h 6176"/>
                  <a:gd name="T118" fmla="*/ 5647 w 12315"/>
                  <a:gd name="T119" fmla="*/ 20 h 6176"/>
                  <a:gd name="T120" fmla="*/ 6155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155" y="0"/>
                    </a:moveTo>
                    <a:lnTo>
                      <a:pt x="6655" y="20"/>
                    </a:lnTo>
                    <a:lnTo>
                      <a:pt x="7149" y="74"/>
                    </a:lnTo>
                    <a:lnTo>
                      <a:pt x="7636" y="169"/>
                    </a:lnTo>
                    <a:lnTo>
                      <a:pt x="8102" y="297"/>
                    </a:lnTo>
                    <a:lnTo>
                      <a:pt x="8555" y="466"/>
                    </a:lnTo>
                    <a:lnTo>
                      <a:pt x="8995" y="655"/>
                    </a:lnTo>
                    <a:lnTo>
                      <a:pt x="9414" y="885"/>
                    </a:lnTo>
                    <a:lnTo>
                      <a:pt x="9813" y="1142"/>
                    </a:lnTo>
                    <a:lnTo>
                      <a:pt x="10192" y="1426"/>
                    </a:lnTo>
                    <a:lnTo>
                      <a:pt x="10550" y="1730"/>
                    </a:lnTo>
                    <a:lnTo>
                      <a:pt x="10889" y="2068"/>
                    </a:lnTo>
                    <a:lnTo>
                      <a:pt x="11200" y="2426"/>
                    </a:lnTo>
                    <a:lnTo>
                      <a:pt x="11477" y="2804"/>
                    </a:lnTo>
                    <a:lnTo>
                      <a:pt x="11734" y="3209"/>
                    </a:lnTo>
                    <a:lnTo>
                      <a:pt x="11957" y="3628"/>
                    </a:lnTo>
                    <a:lnTo>
                      <a:pt x="12153" y="4068"/>
                    </a:lnTo>
                    <a:lnTo>
                      <a:pt x="12315" y="4520"/>
                    </a:lnTo>
                    <a:lnTo>
                      <a:pt x="11801" y="4419"/>
                    </a:lnTo>
                    <a:lnTo>
                      <a:pt x="11281" y="4358"/>
                    </a:lnTo>
                    <a:lnTo>
                      <a:pt x="10740" y="4338"/>
                    </a:lnTo>
                    <a:lnTo>
                      <a:pt x="10205" y="4358"/>
                    </a:lnTo>
                    <a:lnTo>
                      <a:pt x="9678" y="4419"/>
                    </a:lnTo>
                    <a:lnTo>
                      <a:pt x="9171" y="4513"/>
                    </a:lnTo>
                    <a:lnTo>
                      <a:pt x="8670" y="4655"/>
                    </a:lnTo>
                    <a:lnTo>
                      <a:pt x="8190" y="4831"/>
                    </a:lnTo>
                    <a:lnTo>
                      <a:pt x="7730" y="5034"/>
                    </a:lnTo>
                    <a:lnTo>
                      <a:pt x="7284" y="5277"/>
                    </a:lnTo>
                    <a:lnTo>
                      <a:pt x="6858" y="5547"/>
                    </a:lnTo>
                    <a:lnTo>
                      <a:pt x="6459" y="5851"/>
                    </a:lnTo>
                    <a:lnTo>
                      <a:pt x="6073" y="6176"/>
                    </a:lnTo>
                    <a:lnTo>
                      <a:pt x="5701" y="5851"/>
                    </a:lnTo>
                    <a:lnTo>
                      <a:pt x="5302" y="5547"/>
                    </a:lnTo>
                    <a:lnTo>
                      <a:pt x="4876" y="5277"/>
                    </a:lnTo>
                    <a:lnTo>
                      <a:pt x="4430" y="5034"/>
                    </a:lnTo>
                    <a:lnTo>
                      <a:pt x="3970" y="4831"/>
                    </a:lnTo>
                    <a:lnTo>
                      <a:pt x="3490" y="4655"/>
                    </a:lnTo>
                    <a:lnTo>
                      <a:pt x="2989" y="4513"/>
                    </a:lnTo>
                    <a:lnTo>
                      <a:pt x="2482" y="4419"/>
                    </a:lnTo>
                    <a:lnTo>
                      <a:pt x="1955" y="4358"/>
                    </a:lnTo>
                    <a:lnTo>
                      <a:pt x="1421" y="4338"/>
                    </a:lnTo>
                    <a:lnTo>
                      <a:pt x="934" y="4351"/>
                    </a:lnTo>
                    <a:lnTo>
                      <a:pt x="460" y="4399"/>
                    </a:lnTo>
                    <a:lnTo>
                      <a:pt x="0" y="4486"/>
                    </a:lnTo>
                    <a:lnTo>
                      <a:pt x="163" y="4034"/>
                    </a:lnTo>
                    <a:lnTo>
                      <a:pt x="359" y="3601"/>
                    </a:lnTo>
                    <a:lnTo>
                      <a:pt x="582" y="3182"/>
                    </a:lnTo>
                    <a:lnTo>
                      <a:pt x="839" y="2784"/>
                    </a:lnTo>
                    <a:lnTo>
                      <a:pt x="1123" y="2405"/>
                    </a:lnTo>
                    <a:lnTo>
                      <a:pt x="1434" y="2054"/>
                    </a:lnTo>
                    <a:lnTo>
                      <a:pt x="1765" y="1716"/>
                    </a:lnTo>
                    <a:lnTo>
                      <a:pt x="2124" y="1412"/>
                    </a:lnTo>
                    <a:lnTo>
                      <a:pt x="2503" y="1128"/>
                    </a:lnTo>
                    <a:lnTo>
                      <a:pt x="2902" y="878"/>
                    </a:lnTo>
                    <a:lnTo>
                      <a:pt x="3321" y="655"/>
                    </a:lnTo>
                    <a:lnTo>
                      <a:pt x="3754" y="459"/>
                    </a:lnTo>
                    <a:lnTo>
                      <a:pt x="4207" y="297"/>
                    </a:lnTo>
                    <a:lnTo>
                      <a:pt x="4673" y="169"/>
                    </a:lnTo>
                    <a:lnTo>
                      <a:pt x="5154" y="74"/>
                    </a:lnTo>
                    <a:lnTo>
                      <a:pt x="5647" y="20"/>
                    </a:lnTo>
                    <a:lnTo>
                      <a:pt x="61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06F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C6C96ABA-9CBB-4939-D1B5-7B163EC97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6990" y="1509309"/>
                <a:ext cx="1406350" cy="2812929"/>
              </a:xfrm>
              <a:custGeom>
                <a:avLst/>
                <a:gdLst>
                  <a:gd name="T0" fmla="*/ 1732 w 6114"/>
                  <a:gd name="T1" fmla="*/ 0 h 12229"/>
                  <a:gd name="T2" fmla="*/ 2198 w 6114"/>
                  <a:gd name="T3" fmla="*/ 182 h 12229"/>
                  <a:gd name="T4" fmla="*/ 2651 w 6114"/>
                  <a:gd name="T5" fmla="*/ 398 h 12229"/>
                  <a:gd name="T6" fmla="*/ 3077 w 6114"/>
                  <a:gd name="T7" fmla="*/ 642 h 12229"/>
                  <a:gd name="T8" fmla="*/ 3490 w 6114"/>
                  <a:gd name="T9" fmla="*/ 925 h 12229"/>
                  <a:gd name="T10" fmla="*/ 3875 w 6114"/>
                  <a:gd name="T11" fmla="*/ 1229 h 12229"/>
                  <a:gd name="T12" fmla="*/ 4234 w 6114"/>
                  <a:gd name="T13" fmla="*/ 1567 h 12229"/>
                  <a:gd name="T14" fmla="*/ 4572 w 6114"/>
                  <a:gd name="T15" fmla="*/ 1932 h 12229"/>
                  <a:gd name="T16" fmla="*/ 4876 w 6114"/>
                  <a:gd name="T17" fmla="*/ 2324 h 12229"/>
                  <a:gd name="T18" fmla="*/ 5154 w 6114"/>
                  <a:gd name="T19" fmla="*/ 2729 h 12229"/>
                  <a:gd name="T20" fmla="*/ 5397 w 6114"/>
                  <a:gd name="T21" fmla="*/ 3162 h 12229"/>
                  <a:gd name="T22" fmla="*/ 5607 w 6114"/>
                  <a:gd name="T23" fmla="*/ 3615 h 12229"/>
                  <a:gd name="T24" fmla="*/ 5783 w 6114"/>
                  <a:gd name="T25" fmla="*/ 4088 h 12229"/>
                  <a:gd name="T26" fmla="*/ 5925 w 6114"/>
                  <a:gd name="T27" fmla="*/ 4574 h 12229"/>
                  <a:gd name="T28" fmla="*/ 6026 w 6114"/>
                  <a:gd name="T29" fmla="*/ 5074 h 12229"/>
                  <a:gd name="T30" fmla="*/ 6094 w 6114"/>
                  <a:gd name="T31" fmla="*/ 5587 h 12229"/>
                  <a:gd name="T32" fmla="*/ 6114 w 6114"/>
                  <a:gd name="T33" fmla="*/ 6115 h 12229"/>
                  <a:gd name="T34" fmla="*/ 6094 w 6114"/>
                  <a:gd name="T35" fmla="*/ 6642 h 12229"/>
                  <a:gd name="T36" fmla="*/ 6026 w 6114"/>
                  <a:gd name="T37" fmla="*/ 7155 h 12229"/>
                  <a:gd name="T38" fmla="*/ 5925 w 6114"/>
                  <a:gd name="T39" fmla="*/ 7655 h 12229"/>
                  <a:gd name="T40" fmla="*/ 5783 w 6114"/>
                  <a:gd name="T41" fmla="*/ 8142 h 12229"/>
                  <a:gd name="T42" fmla="*/ 5607 w 6114"/>
                  <a:gd name="T43" fmla="*/ 8614 h 12229"/>
                  <a:gd name="T44" fmla="*/ 5397 w 6114"/>
                  <a:gd name="T45" fmla="*/ 9067 h 12229"/>
                  <a:gd name="T46" fmla="*/ 5154 w 6114"/>
                  <a:gd name="T47" fmla="*/ 9500 h 12229"/>
                  <a:gd name="T48" fmla="*/ 4876 w 6114"/>
                  <a:gd name="T49" fmla="*/ 9905 h 12229"/>
                  <a:gd name="T50" fmla="*/ 4572 w 6114"/>
                  <a:gd name="T51" fmla="*/ 10297 h 12229"/>
                  <a:gd name="T52" fmla="*/ 4234 w 6114"/>
                  <a:gd name="T53" fmla="*/ 10662 h 12229"/>
                  <a:gd name="T54" fmla="*/ 3875 w 6114"/>
                  <a:gd name="T55" fmla="*/ 11000 h 12229"/>
                  <a:gd name="T56" fmla="*/ 3490 w 6114"/>
                  <a:gd name="T57" fmla="*/ 11304 h 12229"/>
                  <a:gd name="T58" fmla="*/ 3077 w 6114"/>
                  <a:gd name="T59" fmla="*/ 11587 h 12229"/>
                  <a:gd name="T60" fmla="*/ 2651 w 6114"/>
                  <a:gd name="T61" fmla="*/ 11831 h 12229"/>
                  <a:gd name="T62" fmla="*/ 2198 w 6114"/>
                  <a:gd name="T63" fmla="*/ 12047 h 12229"/>
                  <a:gd name="T64" fmla="*/ 1732 w 6114"/>
                  <a:gd name="T65" fmla="*/ 12229 h 12229"/>
                  <a:gd name="T66" fmla="*/ 1813 w 6114"/>
                  <a:gd name="T67" fmla="*/ 11763 h 12229"/>
                  <a:gd name="T68" fmla="*/ 1867 w 6114"/>
                  <a:gd name="T69" fmla="*/ 11290 h 12229"/>
                  <a:gd name="T70" fmla="*/ 1880 w 6114"/>
                  <a:gd name="T71" fmla="*/ 10804 h 12229"/>
                  <a:gd name="T72" fmla="*/ 1860 w 6114"/>
                  <a:gd name="T73" fmla="*/ 10263 h 12229"/>
                  <a:gd name="T74" fmla="*/ 1799 w 6114"/>
                  <a:gd name="T75" fmla="*/ 9736 h 12229"/>
                  <a:gd name="T76" fmla="*/ 1698 w 6114"/>
                  <a:gd name="T77" fmla="*/ 9223 h 12229"/>
                  <a:gd name="T78" fmla="*/ 1556 w 6114"/>
                  <a:gd name="T79" fmla="*/ 8723 h 12229"/>
                  <a:gd name="T80" fmla="*/ 1380 w 6114"/>
                  <a:gd name="T81" fmla="*/ 8236 h 12229"/>
                  <a:gd name="T82" fmla="*/ 1164 w 6114"/>
                  <a:gd name="T83" fmla="*/ 7770 h 12229"/>
                  <a:gd name="T84" fmla="*/ 920 w 6114"/>
                  <a:gd name="T85" fmla="*/ 7324 h 12229"/>
                  <a:gd name="T86" fmla="*/ 643 w 6114"/>
                  <a:gd name="T87" fmla="*/ 6898 h 12229"/>
                  <a:gd name="T88" fmla="*/ 339 w 6114"/>
                  <a:gd name="T89" fmla="*/ 6493 h 12229"/>
                  <a:gd name="T90" fmla="*/ 0 w 6114"/>
                  <a:gd name="T91" fmla="*/ 6115 h 12229"/>
                  <a:gd name="T92" fmla="*/ 339 w 6114"/>
                  <a:gd name="T93" fmla="*/ 5736 h 12229"/>
                  <a:gd name="T94" fmla="*/ 643 w 6114"/>
                  <a:gd name="T95" fmla="*/ 5331 h 12229"/>
                  <a:gd name="T96" fmla="*/ 920 w 6114"/>
                  <a:gd name="T97" fmla="*/ 4905 h 12229"/>
                  <a:gd name="T98" fmla="*/ 1164 w 6114"/>
                  <a:gd name="T99" fmla="*/ 4459 h 12229"/>
                  <a:gd name="T100" fmla="*/ 1380 w 6114"/>
                  <a:gd name="T101" fmla="*/ 3993 h 12229"/>
                  <a:gd name="T102" fmla="*/ 1556 w 6114"/>
                  <a:gd name="T103" fmla="*/ 3506 h 12229"/>
                  <a:gd name="T104" fmla="*/ 1698 w 6114"/>
                  <a:gd name="T105" fmla="*/ 3006 h 12229"/>
                  <a:gd name="T106" fmla="*/ 1799 w 6114"/>
                  <a:gd name="T107" fmla="*/ 2493 h 12229"/>
                  <a:gd name="T108" fmla="*/ 1860 w 6114"/>
                  <a:gd name="T109" fmla="*/ 1966 h 12229"/>
                  <a:gd name="T110" fmla="*/ 1880 w 6114"/>
                  <a:gd name="T111" fmla="*/ 1425 h 12229"/>
                  <a:gd name="T112" fmla="*/ 1867 w 6114"/>
                  <a:gd name="T113" fmla="*/ 939 h 12229"/>
                  <a:gd name="T114" fmla="*/ 1813 w 6114"/>
                  <a:gd name="T115" fmla="*/ 466 h 12229"/>
                  <a:gd name="T116" fmla="*/ 1732 w 6114"/>
                  <a:gd name="T117" fmla="*/ 0 h 12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14" h="12229">
                    <a:moveTo>
                      <a:pt x="1732" y="0"/>
                    </a:moveTo>
                    <a:lnTo>
                      <a:pt x="2198" y="182"/>
                    </a:lnTo>
                    <a:lnTo>
                      <a:pt x="2651" y="398"/>
                    </a:lnTo>
                    <a:lnTo>
                      <a:pt x="3077" y="642"/>
                    </a:lnTo>
                    <a:lnTo>
                      <a:pt x="3490" y="925"/>
                    </a:lnTo>
                    <a:lnTo>
                      <a:pt x="3875" y="1229"/>
                    </a:lnTo>
                    <a:lnTo>
                      <a:pt x="4234" y="1567"/>
                    </a:lnTo>
                    <a:lnTo>
                      <a:pt x="4572" y="1932"/>
                    </a:lnTo>
                    <a:lnTo>
                      <a:pt x="4876" y="2324"/>
                    </a:lnTo>
                    <a:lnTo>
                      <a:pt x="5154" y="2729"/>
                    </a:lnTo>
                    <a:lnTo>
                      <a:pt x="5397" y="3162"/>
                    </a:lnTo>
                    <a:lnTo>
                      <a:pt x="5607" y="3615"/>
                    </a:lnTo>
                    <a:lnTo>
                      <a:pt x="5783" y="4088"/>
                    </a:lnTo>
                    <a:lnTo>
                      <a:pt x="5925" y="4574"/>
                    </a:lnTo>
                    <a:lnTo>
                      <a:pt x="6026" y="5074"/>
                    </a:lnTo>
                    <a:lnTo>
                      <a:pt x="6094" y="5587"/>
                    </a:lnTo>
                    <a:lnTo>
                      <a:pt x="6114" y="6115"/>
                    </a:lnTo>
                    <a:lnTo>
                      <a:pt x="6094" y="6642"/>
                    </a:lnTo>
                    <a:lnTo>
                      <a:pt x="6026" y="7155"/>
                    </a:lnTo>
                    <a:lnTo>
                      <a:pt x="5925" y="7655"/>
                    </a:lnTo>
                    <a:lnTo>
                      <a:pt x="5783" y="8142"/>
                    </a:lnTo>
                    <a:lnTo>
                      <a:pt x="5607" y="8614"/>
                    </a:lnTo>
                    <a:lnTo>
                      <a:pt x="5397" y="9067"/>
                    </a:lnTo>
                    <a:lnTo>
                      <a:pt x="5154" y="9500"/>
                    </a:lnTo>
                    <a:lnTo>
                      <a:pt x="4876" y="9905"/>
                    </a:lnTo>
                    <a:lnTo>
                      <a:pt x="4572" y="10297"/>
                    </a:lnTo>
                    <a:lnTo>
                      <a:pt x="4234" y="10662"/>
                    </a:lnTo>
                    <a:lnTo>
                      <a:pt x="3875" y="11000"/>
                    </a:lnTo>
                    <a:lnTo>
                      <a:pt x="3490" y="11304"/>
                    </a:lnTo>
                    <a:lnTo>
                      <a:pt x="3077" y="11587"/>
                    </a:lnTo>
                    <a:lnTo>
                      <a:pt x="2651" y="11831"/>
                    </a:lnTo>
                    <a:lnTo>
                      <a:pt x="2198" y="12047"/>
                    </a:lnTo>
                    <a:lnTo>
                      <a:pt x="1732" y="12229"/>
                    </a:lnTo>
                    <a:lnTo>
                      <a:pt x="1813" y="11763"/>
                    </a:lnTo>
                    <a:lnTo>
                      <a:pt x="1867" y="11290"/>
                    </a:lnTo>
                    <a:lnTo>
                      <a:pt x="1880" y="10804"/>
                    </a:lnTo>
                    <a:lnTo>
                      <a:pt x="1860" y="10263"/>
                    </a:lnTo>
                    <a:lnTo>
                      <a:pt x="1799" y="9736"/>
                    </a:lnTo>
                    <a:lnTo>
                      <a:pt x="1698" y="9223"/>
                    </a:lnTo>
                    <a:lnTo>
                      <a:pt x="1556" y="8723"/>
                    </a:lnTo>
                    <a:lnTo>
                      <a:pt x="1380" y="8236"/>
                    </a:lnTo>
                    <a:lnTo>
                      <a:pt x="1164" y="7770"/>
                    </a:lnTo>
                    <a:lnTo>
                      <a:pt x="920" y="7324"/>
                    </a:lnTo>
                    <a:lnTo>
                      <a:pt x="643" y="6898"/>
                    </a:lnTo>
                    <a:lnTo>
                      <a:pt x="339" y="6493"/>
                    </a:lnTo>
                    <a:lnTo>
                      <a:pt x="0" y="6115"/>
                    </a:lnTo>
                    <a:lnTo>
                      <a:pt x="339" y="5736"/>
                    </a:lnTo>
                    <a:lnTo>
                      <a:pt x="643" y="5331"/>
                    </a:lnTo>
                    <a:lnTo>
                      <a:pt x="920" y="4905"/>
                    </a:lnTo>
                    <a:lnTo>
                      <a:pt x="1164" y="4459"/>
                    </a:lnTo>
                    <a:lnTo>
                      <a:pt x="1380" y="3993"/>
                    </a:lnTo>
                    <a:lnTo>
                      <a:pt x="1556" y="3506"/>
                    </a:lnTo>
                    <a:lnTo>
                      <a:pt x="1698" y="3006"/>
                    </a:lnTo>
                    <a:lnTo>
                      <a:pt x="1799" y="2493"/>
                    </a:lnTo>
                    <a:lnTo>
                      <a:pt x="1860" y="1966"/>
                    </a:lnTo>
                    <a:lnTo>
                      <a:pt x="1880" y="1425"/>
                    </a:lnTo>
                    <a:lnTo>
                      <a:pt x="1867" y="939"/>
                    </a:lnTo>
                    <a:lnTo>
                      <a:pt x="1813" y="466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DA0B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D6AF83B3-B696-D5D0-8FEB-E367A1297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1429952"/>
                <a:ext cx="1407960" cy="1421991"/>
              </a:xfrm>
              <a:custGeom>
                <a:avLst/>
                <a:gdLst>
                  <a:gd name="T0" fmla="*/ 1732 w 6121"/>
                  <a:gd name="T1" fmla="*/ 0 h 6182"/>
                  <a:gd name="T2" fmla="*/ 2232 w 6121"/>
                  <a:gd name="T3" fmla="*/ 20 h 6182"/>
                  <a:gd name="T4" fmla="*/ 2726 w 6121"/>
                  <a:gd name="T5" fmla="*/ 81 h 6182"/>
                  <a:gd name="T6" fmla="*/ 3206 w 6121"/>
                  <a:gd name="T7" fmla="*/ 176 h 6182"/>
                  <a:gd name="T8" fmla="*/ 3679 w 6121"/>
                  <a:gd name="T9" fmla="*/ 304 h 6182"/>
                  <a:gd name="T10" fmla="*/ 4126 w 6121"/>
                  <a:gd name="T11" fmla="*/ 466 h 6182"/>
                  <a:gd name="T12" fmla="*/ 4565 w 6121"/>
                  <a:gd name="T13" fmla="*/ 656 h 6182"/>
                  <a:gd name="T14" fmla="*/ 4984 w 6121"/>
                  <a:gd name="T15" fmla="*/ 885 h 6182"/>
                  <a:gd name="T16" fmla="*/ 5383 w 6121"/>
                  <a:gd name="T17" fmla="*/ 1135 h 6182"/>
                  <a:gd name="T18" fmla="*/ 5762 w 6121"/>
                  <a:gd name="T19" fmla="*/ 1419 h 6182"/>
                  <a:gd name="T20" fmla="*/ 6121 w 6121"/>
                  <a:gd name="T21" fmla="*/ 1723 h 6182"/>
                  <a:gd name="T22" fmla="*/ 5620 w 6121"/>
                  <a:gd name="T23" fmla="*/ 1939 h 6182"/>
                  <a:gd name="T24" fmla="*/ 5140 w 6121"/>
                  <a:gd name="T25" fmla="*/ 2183 h 6182"/>
                  <a:gd name="T26" fmla="*/ 4687 w 6121"/>
                  <a:gd name="T27" fmla="*/ 2460 h 6182"/>
                  <a:gd name="T28" fmla="*/ 4247 w 6121"/>
                  <a:gd name="T29" fmla="*/ 2770 h 6182"/>
                  <a:gd name="T30" fmla="*/ 3835 w 6121"/>
                  <a:gd name="T31" fmla="*/ 3108 h 6182"/>
                  <a:gd name="T32" fmla="*/ 3449 w 6121"/>
                  <a:gd name="T33" fmla="*/ 3473 h 6182"/>
                  <a:gd name="T34" fmla="*/ 3091 w 6121"/>
                  <a:gd name="T35" fmla="*/ 3872 h 6182"/>
                  <a:gd name="T36" fmla="*/ 2759 w 6121"/>
                  <a:gd name="T37" fmla="*/ 4291 h 6182"/>
                  <a:gd name="T38" fmla="*/ 2455 w 6121"/>
                  <a:gd name="T39" fmla="*/ 4730 h 6182"/>
                  <a:gd name="T40" fmla="*/ 2185 w 6121"/>
                  <a:gd name="T41" fmla="*/ 5196 h 6182"/>
                  <a:gd name="T42" fmla="*/ 1955 w 6121"/>
                  <a:gd name="T43" fmla="*/ 5682 h 6182"/>
                  <a:gd name="T44" fmla="*/ 1752 w 6121"/>
                  <a:gd name="T45" fmla="*/ 6182 h 6182"/>
                  <a:gd name="T46" fmla="*/ 1441 w 6121"/>
                  <a:gd name="T47" fmla="*/ 5824 h 6182"/>
                  <a:gd name="T48" fmla="*/ 1150 w 6121"/>
                  <a:gd name="T49" fmla="*/ 5446 h 6182"/>
                  <a:gd name="T50" fmla="*/ 893 w 6121"/>
                  <a:gd name="T51" fmla="*/ 5041 h 6182"/>
                  <a:gd name="T52" fmla="*/ 663 w 6121"/>
                  <a:gd name="T53" fmla="*/ 4622 h 6182"/>
                  <a:gd name="T54" fmla="*/ 467 w 6121"/>
                  <a:gd name="T55" fmla="*/ 4183 h 6182"/>
                  <a:gd name="T56" fmla="*/ 305 w 6121"/>
                  <a:gd name="T57" fmla="*/ 3730 h 6182"/>
                  <a:gd name="T58" fmla="*/ 169 w 6121"/>
                  <a:gd name="T59" fmla="*/ 3257 h 6182"/>
                  <a:gd name="T60" fmla="*/ 75 w 6121"/>
                  <a:gd name="T61" fmla="*/ 2770 h 6182"/>
                  <a:gd name="T62" fmla="*/ 21 w 6121"/>
                  <a:gd name="T63" fmla="*/ 2277 h 6182"/>
                  <a:gd name="T64" fmla="*/ 0 w 6121"/>
                  <a:gd name="T65" fmla="*/ 1770 h 6182"/>
                  <a:gd name="T66" fmla="*/ 14 w 6121"/>
                  <a:gd name="T67" fmla="*/ 1365 h 6182"/>
                  <a:gd name="T68" fmla="*/ 48 w 6121"/>
                  <a:gd name="T69" fmla="*/ 960 h 6182"/>
                  <a:gd name="T70" fmla="*/ 108 w 6121"/>
                  <a:gd name="T71" fmla="*/ 568 h 6182"/>
                  <a:gd name="T72" fmla="*/ 196 w 6121"/>
                  <a:gd name="T73" fmla="*/ 189 h 6182"/>
                  <a:gd name="T74" fmla="*/ 697 w 6121"/>
                  <a:gd name="T75" fmla="*/ 88 h 6182"/>
                  <a:gd name="T76" fmla="*/ 1211 w 6121"/>
                  <a:gd name="T77" fmla="*/ 20 h 6182"/>
                  <a:gd name="T78" fmla="*/ 1732 w 6121"/>
                  <a:gd name="T79" fmla="*/ 0 h 6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82">
                    <a:moveTo>
                      <a:pt x="1732" y="0"/>
                    </a:moveTo>
                    <a:lnTo>
                      <a:pt x="2232" y="20"/>
                    </a:lnTo>
                    <a:lnTo>
                      <a:pt x="2726" y="81"/>
                    </a:lnTo>
                    <a:lnTo>
                      <a:pt x="3206" y="176"/>
                    </a:lnTo>
                    <a:lnTo>
                      <a:pt x="3679" y="304"/>
                    </a:lnTo>
                    <a:lnTo>
                      <a:pt x="4126" y="466"/>
                    </a:lnTo>
                    <a:lnTo>
                      <a:pt x="4565" y="656"/>
                    </a:lnTo>
                    <a:lnTo>
                      <a:pt x="4984" y="885"/>
                    </a:lnTo>
                    <a:lnTo>
                      <a:pt x="5383" y="1135"/>
                    </a:lnTo>
                    <a:lnTo>
                      <a:pt x="5762" y="1419"/>
                    </a:lnTo>
                    <a:lnTo>
                      <a:pt x="6121" y="1723"/>
                    </a:lnTo>
                    <a:lnTo>
                      <a:pt x="5620" y="1939"/>
                    </a:lnTo>
                    <a:lnTo>
                      <a:pt x="5140" y="2183"/>
                    </a:lnTo>
                    <a:lnTo>
                      <a:pt x="4687" y="2460"/>
                    </a:lnTo>
                    <a:lnTo>
                      <a:pt x="4247" y="2770"/>
                    </a:lnTo>
                    <a:lnTo>
                      <a:pt x="3835" y="3108"/>
                    </a:lnTo>
                    <a:lnTo>
                      <a:pt x="3449" y="3473"/>
                    </a:lnTo>
                    <a:lnTo>
                      <a:pt x="3091" y="3872"/>
                    </a:lnTo>
                    <a:lnTo>
                      <a:pt x="2759" y="4291"/>
                    </a:lnTo>
                    <a:lnTo>
                      <a:pt x="2455" y="4730"/>
                    </a:lnTo>
                    <a:lnTo>
                      <a:pt x="2185" y="5196"/>
                    </a:lnTo>
                    <a:lnTo>
                      <a:pt x="1955" y="5682"/>
                    </a:lnTo>
                    <a:lnTo>
                      <a:pt x="1752" y="6182"/>
                    </a:lnTo>
                    <a:lnTo>
                      <a:pt x="1441" y="5824"/>
                    </a:lnTo>
                    <a:lnTo>
                      <a:pt x="1150" y="5446"/>
                    </a:lnTo>
                    <a:lnTo>
                      <a:pt x="893" y="5041"/>
                    </a:lnTo>
                    <a:lnTo>
                      <a:pt x="663" y="4622"/>
                    </a:lnTo>
                    <a:lnTo>
                      <a:pt x="467" y="4183"/>
                    </a:lnTo>
                    <a:lnTo>
                      <a:pt x="305" y="3730"/>
                    </a:lnTo>
                    <a:lnTo>
                      <a:pt x="169" y="3257"/>
                    </a:lnTo>
                    <a:lnTo>
                      <a:pt x="75" y="2770"/>
                    </a:lnTo>
                    <a:lnTo>
                      <a:pt x="21" y="2277"/>
                    </a:lnTo>
                    <a:lnTo>
                      <a:pt x="0" y="1770"/>
                    </a:lnTo>
                    <a:lnTo>
                      <a:pt x="14" y="1365"/>
                    </a:lnTo>
                    <a:lnTo>
                      <a:pt x="48" y="960"/>
                    </a:lnTo>
                    <a:lnTo>
                      <a:pt x="108" y="568"/>
                    </a:lnTo>
                    <a:lnTo>
                      <a:pt x="196" y="189"/>
                    </a:lnTo>
                    <a:lnTo>
                      <a:pt x="697" y="88"/>
                    </a:lnTo>
                    <a:lnTo>
                      <a:pt x="1211" y="20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rgbClr val="006F7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BC4F81F7-3A2C-DB4A-F9F9-F1DFF450C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6690" y="1429951"/>
                <a:ext cx="1440393" cy="1426822"/>
              </a:xfrm>
              <a:custGeom>
                <a:avLst/>
                <a:gdLst>
                  <a:gd name="T0" fmla="*/ 4389 w 6262"/>
                  <a:gd name="T1" fmla="*/ 0 h 6203"/>
                  <a:gd name="T2" fmla="*/ 4822 w 6262"/>
                  <a:gd name="T3" fmla="*/ 14 h 6203"/>
                  <a:gd name="T4" fmla="*/ 5248 w 6262"/>
                  <a:gd name="T5" fmla="*/ 61 h 6203"/>
                  <a:gd name="T6" fmla="*/ 5667 w 6262"/>
                  <a:gd name="T7" fmla="*/ 129 h 6203"/>
                  <a:gd name="T8" fmla="*/ 6079 w 6262"/>
                  <a:gd name="T9" fmla="*/ 223 h 6203"/>
                  <a:gd name="T10" fmla="*/ 6181 w 6262"/>
                  <a:gd name="T11" fmla="*/ 730 h 6203"/>
                  <a:gd name="T12" fmla="*/ 6242 w 6262"/>
                  <a:gd name="T13" fmla="*/ 1243 h 6203"/>
                  <a:gd name="T14" fmla="*/ 6262 w 6262"/>
                  <a:gd name="T15" fmla="*/ 1770 h 6203"/>
                  <a:gd name="T16" fmla="*/ 6242 w 6262"/>
                  <a:gd name="T17" fmla="*/ 2277 h 6203"/>
                  <a:gd name="T18" fmla="*/ 6188 w 6262"/>
                  <a:gd name="T19" fmla="*/ 2777 h 6203"/>
                  <a:gd name="T20" fmla="*/ 6086 w 6262"/>
                  <a:gd name="T21" fmla="*/ 3264 h 6203"/>
                  <a:gd name="T22" fmla="*/ 5958 w 6262"/>
                  <a:gd name="T23" fmla="*/ 3737 h 6203"/>
                  <a:gd name="T24" fmla="*/ 5789 w 6262"/>
                  <a:gd name="T25" fmla="*/ 4196 h 6203"/>
                  <a:gd name="T26" fmla="*/ 5593 w 6262"/>
                  <a:gd name="T27" fmla="*/ 4635 h 6203"/>
                  <a:gd name="T28" fmla="*/ 5363 w 6262"/>
                  <a:gd name="T29" fmla="*/ 5054 h 6203"/>
                  <a:gd name="T30" fmla="*/ 5099 w 6262"/>
                  <a:gd name="T31" fmla="*/ 5460 h 6203"/>
                  <a:gd name="T32" fmla="*/ 4815 w 6262"/>
                  <a:gd name="T33" fmla="*/ 5845 h 6203"/>
                  <a:gd name="T34" fmla="*/ 4497 w 6262"/>
                  <a:gd name="T35" fmla="*/ 6203 h 6203"/>
                  <a:gd name="T36" fmla="*/ 4308 w 6262"/>
                  <a:gd name="T37" fmla="*/ 5730 h 6203"/>
                  <a:gd name="T38" fmla="*/ 4091 w 6262"/>
                  <a:gd name="T39" fmla="*/ 5270 h 6203"/>
                  <a:gd name="T40" fmla="*/ 3841 w 6262"/>
                  <a:gd name="T41" fmla="*/ 4831 h 6203"/>
                  <a:gd name="T42" fmla="*/ 3564 w 6262"/>
                  <a:gd name="T43" fmla="*/ 4412 h 6203"/>
                  <a:gd name="T44" fmla="*/ 3259 w 6262"/>
                  <a:gd name="T45" fmla="*/ 4014 h 6203"/>
                  <a:gd name="T46" fmla="*/ 2928 w 6262"/>
                  <a:gd name="T47" fmla="*/ 3635 h 6203"/>
                  <a:gd name="T48" fmla="*/ 2570 w 6262"/>
                  <a:gd name="T49" fmla="*/ 3284 h 6203"/>
                  <a:gd name="T50" fmla="*/ 2191 w 6262"/>
                  <a:gd name="T51" fmla="*/ 2953 h 6203"/>
                  <a:gd name="T52" fmla="*/ 1792 w 6262"/>
                  <a:gd name="T53" fmla="*/ 2649 h 6203"/>
                  <a:gd name="T54" fmla="*/ 1372 w 6262"/>
                  <a:gd name="T55" fmla="*/ 2378 h 6203"/>
                  <a:gd name="T56" fmla="*/ 933 w 6262"/>
                  <a:gd name="T57" fmla="*/ 2128 h 6203"/>
                  <a:gd name="T58" fmla="*/ 473 w 6262"/>
                  <a:gd name="T59" fmla="*/ 1912 h 6203"/>
                  <a:gd name="T60" fmla="*/ 0 w 6262"/>
                  <a:gd name="T61" fmla="*/ 1723 h 6203"/>
                  <a:gd name="T62" fmla="*/ 358 w 6262"/>
                  <a:gd name="T63" fmla="*/ 1419 h 6203"/>
                  <a:gd name="T64" fmla="*/ 737 w 6262"/>
                  <a:gd name="T65" fmla="*/ 1135 h 6203"/>
                  <a:gd name="T66" fmla="*/ 1136 w 6262"/>
                  <a:gd name="T67" fmla="*/ 885 h 6203"/>
                  <a:gd name="T68" fmla="*/ 1555 w 6262"/>
                  <a:gd name="T69" fmla="*/ 656 h 6203"/>
                  <a:gd name="T70" fmla="*/ 1995 w 6262"/>
                  <a:gd name="T71" fmla="*/ 466 h 6203"/>
                  <a:gd name="T72" fmla="*/ 2441 w 6262"/>
                  <a:gd name="T73" fmla="*/ 304 h 6203"/>
                  <a:gd name="T74" fmla="*/ 2914 w 6262"/>
                  <a:gd name="T75" fmla="*/ 176 h 6203"/>
                  <a:gd name="T76" fmla="*/ 3395 w 6262"/>
                  <a:gd name="T77" fmla="*/ 81 h 6203"/>
                  <a:gd name="T78" fmla="*/ 3888 w 6262"/>
                  <a:gd name="T79" fmla="*/ 20 h 6203"/>
                  <a:gd name="T80" fmla="*/ 4389 w 6262"/>
                  <a:gd name="T81" fmla="*/ 0 h 6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62" h="6203">
                    <a:moveTo>
                      <a:pt x="4389" y="0"/>
                    </a:moveTo>
                    <a:lnTo>
                      <a:pt x="4822" y="14"/>
                    </a:lnTo>
                    <a:lnTo>
                      <a:pt x="5248" y="61"/>
                    </a:lnTo>
                    <a:lnTo>
                      <a:pt x="5667" y="129"/>
                    </a:lnTo>
                    <a:lnTo>
                      <a:pt x="6079" y="223"/>
                    </a:lnTo>
                    <a:lnTo>
                      <a:pt x="6181" y="730"/>
                    </a:lnTo>
                    <a:lnTo>
                      <a:pt x="6242" y="1243"/>
                    </a:lnTo>
                    <a:lnTo>
                      <a:pt x="6262" y="1770"/>
                    </a:lnTo>
                    <a:lnTo>
                      <a:pt x="6242" y="2277"/>
                    </a:lnTo>
                    <a:lnTo>
                      <a:pt x="6188" y="2777"/>
                    </a:lnTo>
                    <a:lnTo>
                      <a:pt x="6086" y="3264"/>
                    </a:lnTo>
                    <a:lnTo>
                      <a:pt x="5958" y="3737"/>
                    </a:lnTo>
                    <a:lnTo>
                      <a:pt x="5789" y="4196"/>
                    </a:lnTo>
                    <a:lnTo>
                      <a:pt x="5593" y="4635"/>
                    </a:lnTo>
                    <a:lnTo>
                      <a:pt x="5363" y="5054"/>
                    </a:lnTo>
                    <a:lnTo>
                      <a:pt x="5099" y="5460"/>
                    </a:lnTo>
                    <a:lnTo>
                      <a:pt x="4815" y="5845"/>
                    </a:lnTo>
                    <a:lnTo>
                      <a:pt x="4497" y="6203"/>
                    </a:lnTo>
                    <a:lnTo>
                      <a:pt x="4308" y="5730"/>
                    </a:lnTo>
                    <a:lnTo>
                      <a:pt x="4091" y="5270"/>
                    </a:lnTo>
                    <a:lnTo>
                      <a:pt x="3841" y="4831"/>
                    </a:lnTo>
                    <a:lnTo>
                      <a:pt x="3564" y="4412"/>
                    </a:lnTo>
                    <a:lnTo>
                      <a:pt x="3259" y="4014"/>
                    </a:lnTo>
                    <a:lnTo>
                      <a:pt x="2928" y="3635"/>
                    </a:lnTo>
                    <a:lnTo>
                      <a:pt x="2570" y="3284"/>
                    </a:lnTo>
                    <a:lnTo>
                      <a:pt x="2191" y="2953"/>
                    </a:lnTo>
                    <a:lnTo>
                      <a:pt x="1792" y="2649"/>
                    </a:lnTo>
                    <a:lnTo>
                      <a:pt x="1372" y="2378"/>
                    </a:lnTo>
                    <a:lnTo>
                      <a:pt x="933" y="2128"/>
                    </a:lnTo>
                    <a:lnTo>
                      <a:pt x="473" y="1912"/>
                    </a:lnTo>
                    <a:lnTo>
                      <a:pt x="0" y="1723"/>
                    </a:lnTo>
                    <a:lnTo>
                      <a:pt x="358" y="1419"/>
                    </a:lnTo>
                    <a:lnTo>
                      <a:pt x="737" y="1135"/>
                    </a:lnTo>
                    <a:lnTo>
                      <a:pt x="1136" y="885"/>
                    </a:lnTo>
                    <a:lnTo>
                      <a:pt x="1555" y="656"/>
                    </a:lnTo>
                    <a:lnTo>
                      <a:pt x="1995" y="466"/>
                    </a:lnTo>
                    <a:lnTo>
                      <a:pt x="2441" y="304"/>
                    </a:lnTo>
                    <a:lnTo>
                      <a:pt x="2914" y="176"/>
                    </a:lnTo>
                    <a:lnTo>
                      <a:pt x="3395" y="81"/>
                    </a:lnTo>
                    <a:lnTo>
                      <a:pt x="3888" y="20"/>
                    </a:lnTo>
                    <a:lnTo>
                      <a:pt x="4389" y="0"/>
                    </a:lnTo>
                    <a:close/>
                  </a:path>
                </a:pathLst>
              </a:custGeom>
              <a:solidFill>
                <a:srgbClr val="0DA0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BDD67236-130A-9B6E-B45D-6D2E537F3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2976384"/>
                <a:ext cx="1407960" cy="1425211"/>
              </a:xfrm>
              <a:custGeom>
                <a:avLst/>
                <a:gdLst>
                  <a:gd name="T0" fmla="*/ 1765 w 6121"/>
                  <a:gd name="T1" fmla="*/ 0 h 6196"/>
                  <a:gd name="T2" fmla="*/ 1961 w 6121"/>
                  <a:gd name="T3" fmla="*/ 500 h 6196"/>
                  <a:gd name="T4" fmla="*/ 2198 w 6121"/>
                  <a:gd name="T5" fmla="*/ 986 h 6196"/>
                  <a:gd name="T6" fmla="*/ 2469 w 6121"/>
                  <a:gd name="T7" fmla="*/ 1453 h 6196"/>
                  <a:gd name="T8" fmla="*/ 2766 w 6121"/>
                  <a:gd name="T9" fmla="*/ 1899 h 6196"/>
                  <a:gd name="T10" fmla="*/ 3098 w 6121"/>
                  <a:gd name="T11" fmla="*/ 2318 h 6196"/>
                  <a:gd name="T12" fmla="*/ 3449 w 6121"/>
                  <a:gd name="T13" fmla="*/ 2716 h 6196"/>
                  <a:gd name="T14" fmla="*/ 3835 w 6121"/>
                  <a:gd name="T15" fmla="*/ 3081 h 6196"/>
                  <a:gd name="T16" fmla="*/ 4247 w 6121"/>
                  <a:gd name="T17" fmla="*/ 3426 h 6196"/>
                  <a:gd name="T18" fmla="*/ 4687 w 6121"/>
                  <a:gd name="T19" fmla="*/ 3736 h 6196"/>
                  <a:gd name="T20" fmla="*/ 5140 w 6121"/>
                  <a:gd name="T21" fmla="*/ 4013 h 6196"/>
                  <a:gd name="T22" fmla="*/ 5620 w 6121"/>
                  <a:gd name="T23" fmla="*/ 4257 h 6196"/>
                  <a:gd name="T24" fmla="*/ 6121 w 6121"/>
                  <a:gd name="T25" fmla="*/ 4473 h 6196"/>
                  <a:gd name="T26" fmla="*/ 5762 w 6121"/>
                  <a:gd name="T27" fmla="*/ 4777 h 6196"/>
                  <a:gd name="T28" fmla="*/ 5383 w 6121"/>
                  <a:gd name="T29" fmla="*/ 5061 h 6196"/>
                  <a:gd name="T30" fmla="*/ 4984 w 6121"/>
                  <a:gd name="T31" fmla="*/ 5318 h 6196"/>
                  <a:gd name="T32" fmla="*/ 4565 w 6121"/>
                  <a:gd name="T33" fmla="*/ 5540 h 6196"/>
                  <a:gd name="T34" fmla="*/ 4126 w 6121"/>
                  <a:gd name="T35" fmla="*/ 5736 h 6196"/>
                  <a:gd name="T36" fmla="*/ 3672 w 6121"/>
                  <a:gd name="T37" fmla="*/ 5899 h 6196"/>
                  <a:gd name="T38" fmla="*/ 3206 w 6121"/>
                  <a:gd name="T39" fmla="*/ 6027 h 6196"/>
                  <a:gd name="T40" fmla="*/ 2726 w 6121"/>
                  <a:gd name="T41" fmla="*/ 6115 h 6196"/>
                  <a:gd name="T42" fmla="*/ 2232 w 6121"/>
                  <a:gd name="T43" fmla="*/ 6176 h 6196"/>
                  <a:gd name="T44" fmla="*/ 1732 w 6121"/>
                  <a:gd name="T45" fmla="*/ 6196 h 6196"/>
                  <a:gd name="T46" fmla="*/ 1211 w 6121"/>
                  <a:gd name="T47" fmla="*/ 6176 h 6196"/>
                  <a:gd name="T48" fmla="*/ 697 w 6121"/>
                  <a:gd name="T49" fmla="*/ 6108 h 6196"/>
                  <a:gd name="T50" fmla="*/ 196 w 6121"/>
                  <a:gd name="T51" fmla="*/ 6007 h 6196"/>
                  <a:gd name="T52" fmla="*/ 108 w 6121"/>
                  <a:gd name="T53" fmla="*/ 5628 h 6196"/>
                  <a:gd name="T54" fmla="*/ 48 w 6121"/>
                  <a:gd name="T55" fmla="*/ 5236 h 6196"/>
                  <a:gd name="T56" fmla="*/ 14 w 6121"/>
                  <a:gd name="T57" fmla="*/ 4831 h 6196"/>
                  <a:gd name="T58" fmla="*/ 0 w 6121"/>
                  <a:gd name="T59" fmla="*/ 4426 h 6196"/>
                  <a:gd name="T60" fmla="*/ 21 w 6121"/>
                  <a:gd name="T61" fmla="*/ 3919 h 6196"/>
                  <a:gd name="T62" fmla="*/ 81 w 6121"/>
                  <a:gd name="T63" fmla="*/ 3419 h 6196"/>
                  <a:gd name="T64" fmla="*/ 176 w 6121"/>
                  <a:gd name="T65" fmla="*/ 2932 h 6196"/>
                  <a:gd name="T66" fmla="*/ 305 w 6121"/>
                  <a:gd name="T67" fmla="*/ 2459 h 6196"/>
                  <a:gd name="T68" fmla="*/ 474 w 6121"/>
                  <a:gd name="T69" fmla="*/ 2007 h 6196"/>
                  <a:gd name="T70" fmla="*/ 670 w 6121"/>
                  <a:gd name="T71" fmla="*/ 1561 h 6196"/>
                  <a:gd name="T72" fmla="*/ 900 w 6121"/>
                  <a:gd name="T73" fmla="*/ 1142 h 6196"/>
                  <a:gd name="T74" fmla="*/ 1163 w 6121"/>
                  <a:gd name="T75" fmla="*/ 736 h 6196"/>
                  <a:gd name="T76" fmla="*/ 1447 w 6121"/>
                  <a:gd name="T77" fmla="*/ 358 h 6196"/>
                  <a:gd name="T78" fmla="*/ 1765 w 6121"/>
                  <a:gd name="T79" fmla="*/ 0 h 6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96">
                    <a:moveTo>
                      <a:pt x="1765" y="0"/>
                    </a:moveTo>
                    <a:lnTo>
                      <a:pt x="1961" y="500"/>
                    </a:lnTo>
                    <a:lnTo>
                      <a:pt x="2198" y="986"/>
                    </a:lnTo>
                    <a:lnTo>
                      <a:pt x="2469" y="1453"/>
                    </a:lnTo>
                    <a:lnTo>
                      <a:pt x="2766" y="1899"/>
                    </a:lnTo>
                    <a:lnTo>
                      <a:pt x="3098" y="2318"/>
                    </a:lnTo>
                    <a:lnTo>
                      <a:pt x="3449" y="2716"/>
                    </a:lnTo>
                    <a:lnTo>
                      <a:pt x="3835" y="3081"/>
                    </a:lnTo>
                    <a:lnTo>
                      <a:pt x="4247" y="3426"/>
                    </a:lnTo>
                    <a:lnTo>
                      <a:pt x="4687" y="3736"/>
                    </a:lnTo>
                    <a:lnTo>
                      <a:pt x="5140" y="4013"/>
                    </a:lnTo>
                    <a:lnTo>
                      <a:pt x="5620" y="4257"/>
                    </a:lnTo>
                    <a:lnTo>
                      <a:pt x="6121" y="4473"/>
                    </a:lnTo>
                    <a:lnTo>
                      <a:pt x="5762" y="4777"/>
                    </a:lnTo>
                    <a:lnTo>
                      <a:pt x="5383" y="5061"/>
                    </a:lnTo>
                    <a:lnTo>
                      <a:pt x="4984" y="5318"/>
                    </a:lnTo>
                    <a:lnTo>
                      <a:pt x="4565" y="5540"/>
                    </a:lnTo>
                    <a:lnTo>
                      <a:pt x="4126" y="5736"/>
                    </a:lnTo>
                    <a:lnTo>
                      <a:pt x="3672" y="5899"/>
                    </a:lnTo>
                    <a:lnTo>
                      <a:pt x="3206" y="6027"/>
                    </a:lnTo>
                    <a:lnTo>
                      <a:pt x="2726" y="6115"/>
                    </a:lnTo>
                    <a:lnTo>
                      <a:pt x="2232" y="6176"/>
                    </a:lnTo>
                    <a:lnTo>
                      <a:pt x="1732" y="6196"/>
                    </a:lnTo>
                    <a:lnTo>
                      <a:pt x="1211" y="6176"/>
                    </a:lnTo>
                    <a:lnTo>
                      <a:pt x="697" y="6108"/>
                    </a:lnTo>
                    <a:lnTo>
                      <a:pt x="196" y="6007"/>
                    </a:lnTo>
                    <a:lnTo>
                      <a:pt x="108" y="5628"/>
                    </a:lnTo>
                    <a:lnTo>
                      <a:pt x="48" y="5236"/>
                    </a:lnTo>
                    <a:lnTo>
                      <a:pt x="14" y="4831"/>
                    </a:lnTo>
                    <a:lnTo>
                      <a:pt x="0" y="4426"/>
                    </a:lnTo>
                    <a:lnTo>
                      <a:pt x="21" y="3919"/>
                    </a:lnTo>
                    <a:lnTo>
                      <a:pt x="81" y="3419"/>
                    </a:lnTo>
                    <a:lnTo>
                      <a:pt x="176" y="2932"/>
                    </a:lnTo>
                    <a:lnTo>
                      <a:pt x="305" y="2459"/>
                    </a:lnTo>
                    <a:lnTo>
                      <a:pt x="474" y="2007"/>
                    </a:lnTo>
                    <a:lnTo>
                      <a:pt x="670" y="1561"/>
                    </a:lnTo>
                    <a:lnTo>
                      <a:pt x="900" y="1142"/>
                    </a:lnTo>
                    <a:lnTo>
                      <a:pt x="1163" y="736"/>
                    </a:lnTo>
                    <a:lnTo>
                      <a:pt x="1447" y="358"/>
                    </a:lnTo>
                    <a:lnTo>
                      <a:pt x="1765" y="0"/>
                    </a:lnTo>
                    <a:close/>
                  </a:path>
                </a:pathLst>
              </a:custGeom>
              <a:solidFill>
                <a:srgbClr val="A5DC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E7338D17-D649-0BE7-AFAE-4A9B3CF79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3469" y="2977994"/>
                <a:ext cx="1443614" cy="1423601"/>
              </a:xfrm>
              <a:custGeom>
                <a:avLst/>
                <a:gdLst>
                  <a:gd name="T0" fmla="*/ 4518 w 6276"/>
                  <a:gd name="T1" fmla="*/ 0 h 6189"/>
                  <a:gd name="T2" fmla="*/ 4836 w 6276"/>
                  <a:gd name="T3" fmla="*/ 358 h 6189"/>
                  <a:gd name="T4" fmla="*/ 5120 w 6276"/>
                  <a:gd name="T5" fmla="*/ 736 h 6189"/>
                  <a:gd name="T6" fmla="*/ 5383 w 6276"/>
                  <a:gd name="T7" fmla="*/ 1142 h 6189"/>
                  <a:gd name="T8" fmla="*/ 5607 w 6276"/>
                  <a:gd name="T9" fmla="*/ 1561 h 6189"/>
                  <a:gd name="T10" fmla="*/ 5809 w 6276"/>
                  <a:gd name="T11" fmla="*/ 2000 h 6189"/>
                  <a:gd name="T12" fmla="*/ 5972 w 6276"/>
                  <a:gd name="T13" fmla="*/ 2459 h 6189"/>
                  <a:gd name="T14" fmla="*/ 6107 w 6276"/>
                  <a:gd name="T15" fmla="*/ 2932 h 6189"/>
                  <a:gd name="T16" fmla="*/ 6202 w 6276"/>
                  <a:gd name="T17" fmla="*/ 3419 h 6189"/>
                  <a:gd name="T18" fmla="*/ 6256 w 6276"/>
                  <a:gd name="T19" fmla="*/ 3912 h 6189"/>
                  <a:gd name="T20" fmla="*/ 6276 w 6276"/>
                  <a:gd name="T21" fmla="*/ 4419 h 6189"/>
                  <a:gd name="T22" fmla="*/ 6256 w 6276"/>
                  <a:gd name="T23" fmla="*/ 4946 h 6189"/>
                  <a:gd name="T24" fmla="*/ 6195 w 6276"/>
                  <a:gd name="T25" fmla="*/ 5459 h 6189"/>
                  <a:gd name="T26" fmla="*/ 6093 w 6276"/>
                  <a:gd name="T27" fmla="*/ 5966 h 6189"/>
                  <a:gd name="T28" fmla="*/ 5681 w 6276"/>
                  <a:gd name="T29" fmla="*/ 6060 h 6189"/>
                  <a:gd name="T30" fmla="*/ 5262 w 6276"/>
                  <a:gd name="T31" fmla="*/ 6128 h 6189"/>
                  <a:gd name="T32" fmla="*/ 4836 w 6276"/>
                  <a:gd name="T33" fmla="*/ 6175 h 6189"/>
                  <a:gd name="T34" fmla="*/ 4403 w 6276"/>
                  <a:gd name="T35" fmla="*/ 6189 h 6189"/>
                  <a:gd name="T36" fmla="*/ 3896 w 6276"/>
                  <a:gd name="T37" fmla="*/ 6169 h 6189"/>
                  <a:gd name="T38" fmla="*/ 3402 w 6276"/>
                  <a:gd name="T39" fmla="*/ 6108 h 6189"/>
                  <a:gd name="T40" fmla="*/ 2922 w 6276"/>
                  <a:gd name="T41" fmla="*/ 6013 h 6189"/>
                  <a:gd name="T42" fmla="*/ 2455 w 6276"/>
                  <a:gd name="T43" fmla="*/ 5885 h 6189"/>
                  <a:gd name="T44" fmla="*/ 2002 w 6276"/>
                  <a:gd name="T45" fmla="*/ 5723 h 6189"/>
                  <a:gd name="T46" fmla="*/ 1562 w 6276"/>
                  <a:gd name="T47" fmla="*/ 5527 h 6189"/>
                  <a:gd name="T48" fmla="*/ 1143 w 6276"/>
                  <a:gd name="T49" fmla="*/ 5304 h 6189"/>
                  <a:gd name="T50" fmla="*/ 744 w 6276"/>
                  <a:gd name="T51" fmla="*/ 5047 h 6189"/>
                  <a:gd name="T52" fmla="*/ 359 w 6276"/>
                  <a:gd name="T53" fmla="*/ 4763 h 6189"/>
                  <a:gd name="T54" fmla="*/ 0 w 6276"/>
                  <a:gd name="T55" fmla="*/ 4452 h 6189"/>
                  <a:gd name="T56" fmla="*/ 480 w 6276"/>
                  <a:gd name="T57" fmla="*/ 4270 h 6189"/>
                  <a:gd name="T58" fmla="*/ 933 w 6276"/>
                  <a:gd name="T59" fmla="*/ 4054 h 6189"/>
                  <a:gd name="T60" fmla="*/ 1380 w 6276"/>
                  <a:gd name="T61" fmla="*/ 3804 h 6189"/>
                  <a:gd name="T62" fmla="*/ 1799 w 6276"/>
                  <a:gd name="T63" fmla="*/ 3534 h 6189"/>
                  <a:gd name="T64" fmla="*/ 2198 w 6276"/>
                  <a:gd name="T65" fmla="*/ 3229 h 6189"/>
                  <a:gd name="T66" fmla="*/ 2577 w 6276"/>
                  <a:gd name="T67" fmla="*/ 2905 h 6189"/>
                  <a:gd name="T68" fmla="*/ 2935 w 6276"/>
                  <a:gd name="T69" fmla="*/ 2554 h 6189"/>
                  <a:gd name="T70" fmla="*/ 3267 w 6276"/>
                  <a:gd name="T71" fmla="*/ 2175 h 6189"/>
                  <a:gd name="T72" fmla="*/ 3578 w 6276"/>
                  <a:gd name="T73" fmla="*/ 1777 h 6189"/>
                  <a:gd name="T74" fmla="*/ 3855 w 6276"/>
                  <a:gd name="T75" fmla="*/ 1365 h 6189"/>
                  <a:gd name="T76" fmla="*/ 4105 w 6276"/>
                  <a:gd name="T77" fmla="*/ 925 h 6189"/>
                  <a:gd name="T78" fmla="*/ 4328 w 6276"/>
                  <a:gd name="T79" fmla="*/ 473 h 6189"/>
                  <a:gd name="T80" fmla="*/ 4518 w 6276"/>
                  <a:gd name="T81" fmla="*/ 0 h 6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76" h="6189">
                    <a:moveTo>
                      <a:pt x="4518" y="0"/>
                    </a:moveTo>
                    <a:lnTo>
                      <a:pt x="4836" y="358"/>
                    </a:lnTo>
                    <a:lnTo>
                      <a:pt x="5120" y="736"/>
                    </a:lnTo>
                    <a:lnTo>
                      <a:pt x="5383" y="1142"/>
                    </a:lnTo>
                    <a:lnTo>
                      <a:pt x="5607" y="1561"/>
                    </a:lnTo>
                    <a:lnTo>
                      <a:pt x="5809" y="2000"/>
                    </a:lnTo>
                    <a:lnTo>
                      <a:pt x="5972" y="2459"/>
                    </a:lnTo>
                    <a:lnTo>
                      <a:pt x="6107" y="2932"/>
                    </a:lnTo>
                    <a:lnTo>
                      <a:pt x="6202" y="3419"/>
                    </a:lnTo>
                    <a:lnTo>
                      <a:pt x="6256" y="3912"/>
                    </a:lnTo>
                    <a:lnTo>
                      <a:pt x="6276" y="4419"/>
                    </a:lnTo>
                    <a:lnTo>
                      <a:pt x="6256" y="4946"/>
                    </a:lnTo>
                    <a:lnTo>
                      <a:pt x="6195" y="5459"/>
                    </a:lnTo>
                    <a:lnTo>
                      <a:pt x="6093" y="5966"/>
                    </a:lnTo>
                    <a:lnTo>
                      <a:pt x="5681" y="6060"/>
                    </a:lnTo>
                    <a:lnTo>
                      <a:pt x="5262" y="6128"/>
                    </a:lnTo>
                    <a:lnTo>
                      <a:pt x="4836" y="6175"/>
                    </a:lnTo>
                    <a:lnTo>
                      <a:pt x="4403" y="6189"/>
                    </a:lnTo>
                    <a:lnTo>
                      <a:pt x="3896" y="6169"/>
                    </a:lnTo>
                    <a:lnTo>
                      <a:pt x="3402" y="6108"/>
                    </a:lnTo>
                    <a:lnTo>
                      <a:pt x="2922" y="6013"/>
                    </a:lnTo>
                    <a:lnTo>
                      <a:pt x="2455" y="5885"/>
                    </a:lnTo>
                    <a:lnTo>
                      <a:pt x="2002" y="5723"/>
                    </a:lnTo>
                    <a:lnTo>
                      <a:pt x="1562" y="5527"/>
                    </a:lnTo>
                    <a:lnTo>
                      <a:pt x="1143" y="5304"/>
                    </a:lnTo>
                    <a:lnTo>
                      <a:pt x="744" y="5047"/>
                    </a:lnTo>
                    <a:lnTo>
                      <a:pt x="359" y="4763"/>
                    </a:lnTo>
                    <a:lnTo>
                      <a:pt x="0" y="4452"/>
                    </a:lnTo>
                    <a:lnTo>
                      <a:pt x="480" y="4270"/>
                    </a:lnTo>
                    <a:lnTo>
                      <a:pt x="933" y="4054"/>
                    </a:lnTo>
                    <a:lnTo>
                      <a:pt x="1380" y="3804"/>
                    </a:lnTo>
                    <a:lnTo>
                      <a:pt x="1799" y="3534"/>
                    </a:lnTo>
                    <a:lnTo>
                      <a:pt x="2198" y="3229"/>
                    </a:lnTo>
                    <a:lnTo>
                      <a:pt x="2577" y="2905"/>
                    </a:lnTo>
                    <a:lnTo>
                      <a:pt x="2935" y="2554"/>
                    </a:lnTo>
                    <a:lnTo>
                      <a:pt x="3267" y="2175"/>
                    </a:lnTo>
                    <a:lnTo>
                      <a:pt x="3578" y="1777"/>
                    </a:lnTo>
                    <a:lnTo>
                      <a:pt x="3855" y="1365"/>
                    </a:lnTo>
                    <a:lnTo>
                      <a:pt x="4105" y="925"/>
                    </a:lnTo>
                    <a:lnTo>
                      <a:pt x="4328" y="473"/>
                    </a:lnTo>
                    <a:lnTo>
                      <a:pt x="4518" y="0"/>
                    </a:lnTo>
                    <a:close/>
                  </a:path>
                </a:pathLst>
              </a:custGeom>
              <a:solidFill>
                <a:srgbClr val="1EC26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TextBox 79">
                <a:extLst>
                  <a:ext uri="{FF2B5EF4-FFF2-40B4-BE49-F238E27FC236}">
                    <a16:creationId xmlns:a16="http://schemas.microsoft.com/office/drawing/2014/main" id="{91FB433D-4787-AC04-2B8C-2E40F50CE269}"/>
                  </a:ext>
                </a:extLst>
              </p:cNvPr>
              <p:cNvSpPr txBox="1"/>
              <p:nvPr/>
            </p:nvSpPr>
            <p:spPr>
              <a:xfrm>
                <a:off x="7867885" y="551548"/>
                <a:ext cx="2541080" cy="75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Kommunicera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projektets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möjligheter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till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medlemsföretagen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" name="TextBox 80">
                <a:extLst>
                  <a:ext uri="{FF2B5EF4-FFF2-40B4-BE49-F238E27FC236}">
                    <a16:creationId xmlns:a16="http://schemas.microsoft.com/office/drawing/2014/main" id="{F0D91523-D4ED-4EF2-3769-2A2D8A041271}"/>
                  </a:ext>
                </a:extLst>
              </p:cNvPr>
              <p:cNvSpPr txBox="1"/>
              <p:nvPr/>
            </p:nvSpPr>
            <p:spPr>
              <a:xfrm>
                <a:off x="6439635" y="2115899"/>
                <a:ext cx="1444565" cy="13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Sprida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kunskap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om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vikten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av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strategisk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kompetens-försörjning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" name="TextBox 81">
                <a:extLst>
                  <a:ext uri="{FF2B5EF4-FFF2-40B4-BE49-F238E27FC236}">
                    <a16:creationId xmlns:a16="http://schemas.microsoft.com/office/drawing/2014/main" id="{26377FA8-9401-50B8-4A14-48ECB4968512}"/>
                  </a:ext>
                </a:extLst>
              </p:cNvPr>
              <p:cNvSpPr txBox="1"/>
              <p:nvPr/>
            </p:nvSpPr>
            <p:spPr>
              <a:xfrm>
                <a:off x="10351719" y="2334074"/>
                <a:ext cx="1406349" cy="961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Legitimera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insatserna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på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arbetsgivar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-/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ledningsnivå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" name="TextBox 82">
                <a:extLst>
                  <a:ext uri="{FF2B5EF4-FFF2-40B4-BE49-F238E27FC236}">
                    <a16:creationId xmlns:a16="http://schemas.microsoft.com/office/drawing/2014/main" id="{868A0E7C-287E-8D2C-19AC-E4B17E493461}"/>
                  </a:ext>
                </a:extLst>
              </p:cNvPr>
              <p:cNvSpPr txBox="1"/>
              <p:nvPr/>
            </p:nvSpPr>
            <p:spPr>
              <a:xfrm>
                <a:off x="7928262" y="4481111"/>
                <a:ext cx="2412840" cy="75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Genomföra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vissa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kompetensutvecklande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insatser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pic>
          <p:nvPicPr>
            <p:cNvPr id="38" name="Bild 37" descr="Chatt kontur">
              <a:extLst>
                <a:ext uri="{FF2B5EF4-FFF2-40B4-BE49-F238E27FC236}">
                  <a16:creationId xmlns:a16="http://schemas.microsoft.com/office/drawing/2014/main" id="{83F18044-F970-66CE-3888-443142429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73376" y="1719409"/>
              <a:ext cx="757285" cy="757285"/>
            </a:xfrm>
            <a:prstGeom prst="rect">
              <a:avLst/>
            </a:prstGeom>
          </p:spPr>
        </p:pic>
        <p:pic>
          <p:nvPicPr>
            <p:cNvPr id="39" name="Bild 38" descr="Märke bockmarkering kontur">
              <a:extLst>
                <a:ext uri="{FF2B5EF4-FFF2-40B4-BE49-F238E27FC236}">
                  <a16:creationId xmlns:a16="http://schemas.microsoft.com/office/drawing/2014/main" id="{DD5E7B37-77E6-C4E5-B7AB-994875FB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11334" y="1746100"/>
              <a:ext cx="647019" cy="647019"/>
            </a:xfrm>
            <a:prstGeom prst="rect">
              <a:avLst/>
            </a:prstGeom>
          </p:spPr>
        </p:pic>
        <p:pic>
          <p:nvPicPr>
            <p:cNvPr id="40" name="Bild 39" descr="Teater kontur">
              <a:extLst>
                <a:ext uri="{FF2B5EF4-FFF2-40B4-BE49-F238E27FC236}">
                  <a16:creationId xmlns:a16="http://schemas.microsoft.com/office/drawing/2014/main" id="{5A68CEDC-69A5-2B2E-6361-C25BF24FF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84722" y="3822247"/>
              <a:ext cx="649555" cy="649555"/>
            </a:xfrm>
            <a:prstGeom prst="rect">
              <a:avLst/>
            </a:prstGeom>
          </p:spPr>
        </p:pic>
        <p:pic>
          <p:nvPicPr>
            <p:cNvPr id="41" name="Bild 40" descr="Pussel kontur">
              <a:extLst>
                <a:ext uri="{FF2B5EF4-FFF2-40B4-BE49-F238E27FC236}">
                  <a16:creationId xmlns:a16="http://schemas.microsoft.com/office/drawing/2014/main" id="{821EE692-4C31-FBB5-205C-9D8BE1FC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88162" y="3797915"/>
              <a:ext cx="645987" cy="645987"/>
            </a:xfrm>
            <a:prstGeom prst="rect">
              <a:avLst/>
            </a:prstGeom>
          </p:spPr>
        </p:pic>
      </p:grpSp>
      <p:grpSp>
        <p:nvGrpSpPr>
          <p:cNvPr id="55" name="Grupp 54">
            <a:extLst>
              <a:ext uri="{FF2B5EF4-FFF2-40B4-BE49-F238E27FC236}">
                <a16:creationId xmlns:a16="http://schemas.microsoft.com/office/drawing/2014/main" id="{A8A6C8D1-56CE-92EE-C3D1-E2CD1D574CD5}"/>
              </a:ext>
            </a:extLst>
          </p:cNvPr>
          <p:cNvGrpSpPr/>
          <p:nvPr/>
        </p:nvGrpSpPr>
        <p:grpSpPr>
          <a:xfrm>
            <a:off x="7493386" y="4860768"/>
            <a:ext cx="3452103" cy="568607"/>
            <a:chOff x="1964925" y="5318444"/>
            <a:chExt cx="3452103" cy="568607"/>
          </a:xfrm>
        </p:grpSpPr>
        <p:sp>
          <p:nvSpPr>
            <p:cNvPr id="56" name="TextBox 28">
              <a:extLst>
                <a:ext uri="{FF2B5EF4-FFF2-40B4-BE49-F238E27FC236}">
                  <a16:creationId xmlns:a16="http://schemas.microsoft.com/office/drawing/2014/main" id="{2ED53317-0C93-B0A6-6108-2714BD333F2A}"/>
                </a:ext>
              </a:extLst>
            </p:cNvPr>
            <p:cNvSpPr txBox="1"/>
            <p:nvPr/>
          </p:nvSpPr>
          <p:spPr>
            <a:xfrm>
              <a:off x="1964925" y="5318444"/>
              <a:ext cx="3452103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Teknikföretagens</a:t>
              </a:r>
              <a:endPara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6F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28">
              <a:extLst>
                <a:ext uri="{FF2B5EF4-FFF2-40B4-BE49-F238E27FC236}">
                  <a16:creationId xmlns:a16="http://schemas.microsoft.com/office/drawing/2014/main" id="{B537BE19-2E3B-1403-1FE5-33DB1CEE0E7A}"/>
                </a:ext>
              </a:extLst>
            </p:cNvPr>
            <p:cNvSpPr txBox="1"/>
            <p:nvPr/>
          </p:nvSpPr>
          <p:spPr>
            <a:xfrm>
              <a:off x="1964925" y="5573119"/>
              <a:ext cx="3452103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roll i partnerskapet</a:t>
              </a:r>
            </a:p>
          </p:txBody>
        </p:sp>
      </p:grpSp>
      <p:grpSp>
        <p:nvGrpSpPr>
          <p:cNvPr id="58" name="Grupp 57">
            <a:extLst>
              <a:ext uri="{FF2B5EF4-FFF2-40B4-BE49-F238E27FC236}">
                <a16:creationId xmlns:a16="http://schemas.microsoft.com/office/drawing/2014/main" id="{B4E16127-2E9A-A03C-CB53-CDEFE69B0495}"/>
              </a:ext>
            </a:extLst>
          </p:cNvPr>
          <p:cNvGrpSpPr/>
          <p:nvPr/>
        </p:nvGrpSpPr>
        <p:grpSpPr>
          <a:xfrm>
            <a:off x="1918121" y="4870132"/>
            <a:ext cx="3452103" cy="571236"/>
            <a:chOff x="7247954" y="4735684"/>
            <a:chExt cx="3452103" cy="571236"/>
          </a:xfrm>
        </p:grpSpPr>
        <p:sp>
          <p:nvSpPr>
            <p:cNvPr id="59" name="TextBox 28">
              <a:extLst>
                <a:ext uri="{FF2B5EF4-FFF2-40B4-BE49-F238E27FC236}">
                  <a16:creationId xmlns:a16="http://schemas.microsoft.com/office/drawing/2014/main" id="{01DDAC8F-2037-94E4-213A-E4643535EBA2}"/>
                </a:ext>
              </a:extLst>
            </p:cNvPr>
            <p:cNvSpPr txBox="1"/>
            <p:nvPr/>
          </p:nvSpPr>
          <p:spPr>
            <a:xfrm>
              <a:off x="7284895" y="4735684"/>
              <a:ext cx="3283736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IF Metalls</a:t>
              </a:r>
              <a:endPara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6F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28">
              <a:extLst>
                <a:ext uri="{FF2B5EF4-FFF2-40B4-BE49-F238E27FC236}">
                  <a16:creationId xmlns:a16="http://schemas.microsoft.com/office/drawing/2014/main" id="{FFD29ED1-2DD3-E170-7298-2D3D1B08F81C}"/>
                </a:ext>
              </a:extLst>
            </p:cNvPr>
            <p:cNvSpPr txBox="1"/>
            <p:nvPr/>
          </p:nvSpPr>
          <p:spPr>
            <a:xfrm>
              <a:off x="7247954" y="4992988"/>
              <a:ext cx="3452103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roll i partnerskapet</a:t>
              </a:r>
            </a:p>
          </p:txBody>
        </p:sp>
      </p:grpSp>
      <p:pic>
        <p:nvPicPr>
          <p:cNvPr id="61" name="Bildobjekt 60" descr="En bild som visar skärmbild, röd, Grafik, hjärta&#10;&#10;AI-genererat innehåll kan vara felaktigt.">
            <a:extLst>
              <a:ext uri="{FF2B5EF4-FFF2-40B4-BE49-F238E27FC236}">
                <a16:creationId xmlns:a16="http://schemas.microsoft.com/office/drawing/2014/main" id="{AAA92AD8-0E7D-5236-6491-590BF9E404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695" y="6011034"/>
            <a:ext cx="2148416" cy="624717"/>
          </a:xfrm>
          <a:prstGeom prst="rect">
            <a:avLst/>
          </a:prstGeom>
        </p:spPr>
      </p:pic>
      <p:grpSp>
        <p:nvGrpSpPr>
          <p:cNvPr id="62" name="Grupp 61">
            <a:extLst>
              <a:ext uri="{FF2B5EF4-FFF2-40B4-BE49-F238E27FC236}">
                <a16:creationId xmlns:a16="http://schemas.microsoft.com/office/drawing/2014/main" id="{E342A811-0F89-CB4E-CF5C-736505F59732}"/>
              </a:ext>
            </a:extLst>
          </p:cNvPr>
          <p:cNvGrpSpPr/>
          <p:nvPr/>
        </p:nvGrpSpPr>
        <p:grpSpPr>
          <a:xfrm>
            <a:off x="1670971" y="1053096"/>
            <a:ext cx="3803772" cy="3717019"/>
            <a:chOff x="352405" y="465606"/>
            <a:chExt cx="5248485" cy="5128783"/>
          </a:xfrm>
        </p:grpSpPr>
        <p:grpSp>
          <p:nvGrpSpPr>
            <p:cNvPr id="63" name="Grupp 62">
              <a:extLst>
                <a:ext uri="{FF2B5EF4-FFF2-40B4-BE49-F238E27FC236}">
                  <a16:creationId xmlns:a16="http://schemas.microsoft.com/office/drawing/2014/main" id="{ED06E054-4371-F092-57AB-1AEDC62E96E4}"/>
                </a:ext>
              </a:extLst>
            </p:cNvPr>
            <p:cNvGrpSpPr/>
            <p:nvPr/>
          </p:nvGrpSpPr>
          <p:grpSpPr>
            <a:xfrm>
              <a:off x="352405" y="465606"/>
              <a:ext cx="5248485" cy="5128783"/>
              <a:chOff x="6450824" y="351382"/>
              <a:chExt cx="5248485" cy="5128783"/>
            </a:xfrm>
          </p:grpSpPr>
          <p:sp>
            <p:nvSpPr>
              <p:cNvPr id="65" name="Oval 88">
                <a:extLst>
                  <a:ext uri="{FF2B5EF4-FFF2-40B4-BE49-F238E27FC236}">
                    <a16:creationId xmlns:a16="http://schemas.microsoft.com/office/drawing/2014/main" id="{B33B61EE-7FC2-37B5-0CF8-257094F2A2BD}"/>
                  </a:ext>
                </a:extLst>
              </p:cNvPr>
              <p:cNvSpPr/>
              <p:nvPr/>
            </p:nvSpPr>
            <p:spPr>
              <a:xfrm>
                <a:off x="6744777" y="527002"/>
                <a:ext cx="4760258" cy="4760258"/>
              </a:xfrm>
              <a:prstGeom prst="ellipse">
                <a:avLst/>
              </a:prstGeom>
              <a:noFill/>
              <a:ln w="1905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CF2F47E2-2A47-0F92-FAA6-FD1B8A1C5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5367" y="1498268"/>
                <a:ext cx="1439013" cy="2835011"/>
              </a:xfrm>
              <a:custGeom>
                <a:avLst/>
                <a:gdLst>
                  <a:gd name="T0" fmla="*/ 4538 w 6256"/>
                  <a:gd name="T1" fmla="*/ 0 h 12325"/>
                  <a:gd name="T2" fmla="*/ 4450 w 6256"/>
                  <a:gd name="T3" fmla="*/ 480 h 12325"/>
                  <a:gd name="T4" fmla="*/ 4396 w 6256"/>
                  <a:gd name="T5" fmla="*/ 973 h 12325"/>
                  <a:gd name="T6" fmla="*/ 4376 w 6256"/>
                  <a:gd name="T7" fmla="*/ 1473 h 12325"/>
                  <a:gd name="T8" fmla="*/ 4396 w 6256"/>
                  <a:gd name="T9" fmla="*/ 2014 h 12325"/>
                  <a:gd name="T10" fmla="*/ 4457 w 6256"/>
                  <a:gd name="T11" fmla="*/ 2541 h 12325"/>
                  <a:gd name="T12" fmla="*/ 4565 w 6256"/>
                  <a:gd name="T13" fmla="*/ 3054 h 12325"/>
                  <a:gd name="T14" fmla="*/ 4700 w 6256"/>
                  <a:gd name="T15" fmla="*/ 3554 h 12325"/>
                  <a:gd name="T16" fmla="*/ 4876 w 6256"/>
                  <a:gd name="T17" fmla="*/ 4041 h 12325"/>
                  <a:gd name="T18" fmla="*/ 5093 w 6256"/>
                  <a:gd name="T19" fmla="*/ 4507 h 12325"/>
                  <a:gd name="T20" fmla="*/ 5336 w 6256"/>
                  <a:gd name="T21" fmla="*/ 4953 h 12325"/>
                  <a:gd name="T22" fmla="*/ 5613 w 6256"/>
                  <a:gd name="T23" fmla="*/ 5379 h 12325"/>
                  <a:gd name="T24" fmla="*/ 5918 w 6256"/>
                  <a:gd name="T25" fmla="*/ 5784 h 12325"/>
                  <a:gd name="T26" fmla="*/ 6256 w 6256"/>
                  <a:gd name="T27" fmla="*/ 6163 h 12325"/>
                  <a:gd name="T28" fmla="*/ 5918 w 6256"/>
                  <a:gd name="T29" fmla="*/ 6541 h 12325"/>
                  <a:gd name="T30" fmla="*/ 5613 w 6256"/>
                  <a:gd name="T31" fmla="*/ 6946 h 12325"/>
                  <a:gd name="T32" fmla="*/ 5336 w 6256"/>
                  <a:gd name="T33" fmla="*/ 7372 h 12325"/>
                  <a:gd name="T34" fmla="*/ 5093 w 6256"/>
                  <a:gd name="T35" fmla="*/ 7818 h 12325"/>
                  <a:gd name="T36" fmla="*/ 4876 w 6256"/>
                  <a:gd name="T37" fmla="*/ 8284 h 12325"/>
                  <a:gd name="T38" fmla="*/ 4700 w 6256"/>
                  <a:gd name="T39" fmla="*/ 8771 h 12325"/>
                  <a:gd name="T40" fmla="*/ 4565 w 6256"/>
                  <a:gd name="T41" fmla="*/ 9271 h 12325"/>
                  <a:gd name="T42" fmla="*/ 4457 w 6256"/>
                  <a:gd name="T43" fmla="*/ 9784 h 12325"/>
                  <a:gd name="T44" fmla="*/ 4396 w 6256"/>
                  <a:gd name="T45" fmla="*/ 10311 h 12325"/>
                  <a:gd name="T46" fmla="*/ 4376 w 6256"/>
                  <a:gd name="T47" fmla="*/ 10852 h 12325"/>
                  <a:gd name="T48" fmla="*/ 4396 w 6256"/>
                  <a:gd name="T49" fmla="*/ 11352 h 12325"/>
                  <a:gd name="T50" fmla="*/ 4450 w 6256"/>
                  <a:gd name="T51" fmla="*/ 11845 h 12325"/>
                  <a:gd name="T52" fmla="*/ 4538 w 6256"/>
                  <a:gd name="T53" fmla="*/ 12325 h 12325"/>
                  <a:gd name="T54" fmla="*/ 4085 w 6256"/>
                  <a:gd name="T55" fmla="*/ 12162 h 12325"/>
                  <a:gd name="T56" fmla="*/ 3645 w 6256"/>
                  <a:gd name="T57" fmla="*/ 11973 h 12325"/>
                  <a:gd name="T58" fmla="*/ 3219 w 6256"/>
                  <a:gd name="T59" fmla="*/ 11744 h 12325"/>
                  <a:gd name="T60" fmla="*/ 2820 w 6256"/>
                  <a:gd name="T61" fmla="*/ 11494 h 12325"/>
                  <a:gd name="T62" fmla="*/ 2435 w 6256"/>
                  <a:gd name="T63" fmla="*/ 11210 h 12325"/>
                  <a:gd name="T64" fmla="*/ 2076 w 6256"/>
                  <a:gd name="T65" fmla="*/ 10899 h 12325"/>
                  <a:gd name="T66" fmla="*/ 1738 w 6256"/>
                  <a:gd name="T67" fmla="*/ 10568 h 12325"/>
                  <a:gd name="T68" fmla="*/ 1434 w 6256"/>
                  <a:gd name="T69" fmla="*/ 10210 h 12325"/>
                  <a:gd name="T70" fmla="*/ 1150 w 6256"/>
                  <a:gd name="T71" fmla="*/ 9825 h 12325"/>
                  <a:gd name="T72" fmla="*/ 893 w 6256"/>
                  <a:gd name="T73" fmla="*/ 9426 h 12325"/>
                  <a:gd name="T74" fmla="*/ 663 w 6256"/>
                  <a:gd name="T75" fmla="*/ 9007 h 12325"/>
                  <a:gd name="T76" fmla="*/ 467 w 6256"/>
                  <a:gd name="T77" fmla="*/ 8568 h 12325"/>
                  <a:gd name="T78" fmla="*/ 305 w 6256"/>
                  <a:gd name="T79" fmla="*/ 8115 h 12325"/>
                  <a:gd name="T80" fmla="*/ 176 w 6256"/>
                  <a:gd name="T81" fmla="*/ 7642 h 12325"/>
                  <a:gd name="T82" fmla="*/ 81 w 6256"/>
                  <a:gd name="T83" fmla="*/ 7162 h 12325"/>
                  <a:gd name="T84" fmla="*/ 21 w 6256"/>
                  <a:gd name="T85" fmla="*/ 6669 h 12325"/>
                  <a:gd name="T86" fmla="*/ 0 w 6256"/>
                  <a:gd name="T87" fmla="*/ 6163 h 12325"/>
                  <a:gd name="T88" fmla="*/ 21 w 6256"/>
                  <a:gd name="T89" fmla="*/ 5656 h 12325"/>
                  <a:gd name="T90" fmla="*/ 81 w 6256"/>
                  <a:gd name="T91" fmla="*/ 5163 h 12325"/>
                  <a:gd name="T92" fmla="*/ 176 w 6256"/>
                  <a:gd name="T93" fmla="*/ 4683 h 12325"/>
                  <a:gd name="T94" fmla="*/ 305 w 6256"/>
                  <a:gd name="T95" fmla="*/ 4210 h 12325"/>
                  <a:gd name="T96" fmla="*/ 467 w 6256"/>
                  <a:gd name="T97" fmla="*/ 3757 h 12325"/>
                  <a:gd name="T98" fmla="*/ 663 w 6256"/>
                  <a:gd name="T99" fmla="*/ 3318 h 12325"/>
                  <a:gd name="T100" fmla="*/ 893 w 6256"/>
                  <a:gd name="T101" fmla="*/ 2899 h 12325"/>
                  <a:gd name="T102" fmla="*/ 1150 w 6256"/>
                  <a:gd name="T103" fmla="*/ 2500 h 12325"/>
                  <a:gd name="T104" fmla="*/ 1434 w 6256"/>
                  <a:gd name="T105" fmla="*/ 2115 h 12325"/>
                  <a:gd name="T106" fmla="*/ 1738 w 6256"/>
                  <a:gd name="T107" fmla="*/ 1757 h 12325"/>
                  <a:gd name="T108" fmla="*/ 2076 w 6256"/>
                  <a:gd name="T109" fmla="*/ 1426 h 12325"/>
                  <a:gd name="T110" fmla="*/ 2435 w 6256"/>
                  <a:gd name="T111" fmla="*/ 1115 h 12325"/>
                  <a:gd name="T112" fmla="*/ 2820 w 6256"/>
                  <a:gd name="T113" fmla="*/ 831 h 12325"/>
                  <a:gd name="T114" fmla="*/ 3219 w 6256"/>
                  <a:gd name="T115" fmla="*/ 581 h 12325"/>
                  <a:gd name="T116" fmla="*/ 3645 w 6256"/>
                  <a:gd name="T117" fmla="*/ 352 h 12325"/>
                  <a:gd name="T118" fmla="*/ 4085 w 6256"/>
                  <a:gd name="T119" fmla="*/ 163 h 12325"/>
                  <a:gd name="T120" fmla="*/ 4538 w 6256"/>
                  <a:gd name="T121" fmla="*/ 0 h 12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56" h="12325">
                    <a:moveTo>
                      <a:pt x="4538" y="0"/>
                    </a:moveTo>
                    <a:lnTo>
                      <a:pt x="4450" y="480"/>
                    </a:lnTo>
                    <a:lnTo>
                      <a:pt x="4396" y="973"/>
                    </a:lnTo>
                    <a:lnTo>
                      <a:pt x="4376" y="1473"/>
                    </a:lnTo>
                    <a:lnTo>
                      <a:pt x="4396" y="2014"/>
                    </a:lnTo>
                    <a:lnTo>
                      <a:pt x="4457" y="2541"/>
                    </a:lnTo>
                    <a:lnTo>
                      <a:pt x="4565" y="3054"/>
                    </a:lnTo>
                    <a:lnTo>
                      <a:pt x="4700" y="3554"/>
                    </a:lnTo>
                    <a:lnTo>
                      <a:pt x="4876" y="4041"/>
                    </a:lnTo>
                    <a:lnTo>
                      <a:pt x="5093" y="4507"/>
                    </a:lnTo>
                    <a:lnTo>
                      <a:pt x="5336" y="4953"/>
                    </a:lnTo>
                    <a:lnTo>
                      <a:pt x="5613" y="5379"/>
                    </a:lnTo>
                    <a:lnTo>
                      <a:pt x="5918" y="5784"/>
                    </a:lnTo>
                    <a:lnTo>
                      <a:pt x="6256" y="6163"/>
                    </a:lnTo>
                    <a:lnTo>
                      <a:pt x="5918" y="6541"/>
                    </a:lnTo>
                    <a:lnTo>
                      <a:pt x="5613" y="6946"/>
                    </a:lnTo>
                    <a:lnTo>
                      <a:pt x="5336" y="7372"/>
                    </a:lnTo>
                    <a:lnTo>
                      <a:pt x="5093" y="7818"/>
                    </a:lnTo>
                    <a:lnTo>
                      <a:pt x="4876" y="8284"/>
                    </a:lnTo>
                    <a:lnTo>
                      <a:pt x="4700" y="8771"/>
                    </a:lnTo>
                    <a:lnTo>
                      <a:pt x="4565" y="9271"/>
                    </a:lnTo>
                    <a:lnTo>
                      <a:pt x="4457" y="9784"/>
                    </a:lnTo>
                    <a:lnTo>
                      <a:pt x="4396" y="10311"/>
                    </a:lnTo>
                    <a:lnTo>
                      <a:pt x="4376" y="10852"/>
                    </a:lnTo>
                    <a:lnTo>
                      <a:pt x="4396" y="11352"/>
                    </a:lnTo>
                    <a:lnTo>
                      <a:pt x="4450" y="11845"/>
                    </a:lnTo>
                    <a:lnTo>
                      <a:pt x="4538" y="12325"/>
                    </a:lnTo>
                    <a:lnTo>
                      <a:pt x="4085" y="12162"/>
                    </a:lnTo>
                    <a:lnTo>
                      <a:pt x="3645" y="11973"/>
                    </a:lnTo>
                    <a:lnTo>
                      <a:pt x="3219" y="11744"/>
                    </a:lnTo>
                    <a:lnTo>
                      <a:pt x="2820" y="11494"/>
                    </a:lnTo>
                    <a:lnTo>
                      <a:pt x="2435" y="11210"/>
                    </a:lnTo>
                    <a:lnTo>
                      <a:pt x="2076" y="10899"/>
                    </a:lnTo>
                    <a:lnTo>
                      <a:pt x="1738" y="10568"/>
                    </a:lnTo>
                    <a:lnTo>
                      <a:pt x="1434" y="10210"/>
                    </a:lnTo>
                    <a:lnTo>
                      <a:pt x="1150" y="9825"/>
                    </a:lnTo>
                    <a:lnTo>
                      <a:pt x="893" y="9426"/>
                    </a:lnTo>
                    <a:lnTo>
                      <a:pt x="663" y="9007"/>
                    </a:lnTo>
                    <a:lnTo>
                      <a:pt x="467" y="8568"/>
                    </a:lnTo>
                    <a:lnTo>
                      <a:pt x="305" y="8115"/>
                    </a:lnTo>
                    <a:lnTo>
                      <a:pt x="176" y="7642"/>
                    </a:lnTo>
                    <a:lnTo>
                      <a:pt x="81" y="7162"/>
                    </a:lnTo>
                    <a:lnTo>
                      <a:pt x="21" y="6669"/>
                    </a:lnTo>
                    <a:lnTo>
                      <a:pt x="0" y="6163"/>
                    </a:lnTo>
                    <a:lnTo>
                      <a:pt x="21" y="5656"/>
                    </a:lnTo>
                    <a:lnTo>
                      <a:pt x="81" y="5163"/>
                    </a:lnTo>
                    <a:lnTo>
                      <a:pt x="176" y="4683"/>
                    </a:lnTo>
                    <a:lnTo>
                      <a:pt x="305" y="4210"/>
                    </a:lnTo>
                    <a:lnTo>
                      <a:pt x="467" y="3757"/>
                    </a:lnTo>
                    <a:lnTo>
                      <a:pt x="663" y="3318"/>
                    </a:lnTo>
                    <a:lnTo>
                      <a:pt x="893" y="2899"/>
                    </a:lnTo>
                    <a:lnTo>
                      <a:pt x="1150" y="2500"/>
                    </a:lnTo>
                    <a:lnTo>
                      <a:pt x="1434" y="2115"/>
                    </a:lnTo>
                    <a:lnTo>
                      <a:pt x="1738" y="1757"/>
                    </a:lnTo>
                    <a:lnTo>
                      <a:pt x="2076" y="1426"/>
                    </a:lnTo>
                    <a:lnTo>
                      <a:pt x="2435" y="1115"/>
                    </a:lnTo>
                    <a:lnTo>
                      <a:pt x="2820" y="831"/>
                    </a:lnTo>
                    <a:lnTo>
                      <a:pt x="3219" y="581"/>
                    </a:lnTo>
                    <a:lnTo>
                      <a:pt x="3645" y="352"/>
                    </a:lnTo>
                    <a:lnTo>
                      <a:pt x="4085" y="163"/>
                    </a:lnTo>
                    <a:lnTo>
                      <a:pt x="4538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FF5757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B51F695F-201E-21F6-67AB-F7283D25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4059554"/>
                <a:ext cx="2832712" cy="1420611"/>
              </a:xfrm>
              <a:custGeom>
                <a:avLst/>
                <a:gdLst>
                  <a:gd name="T0" fmla="*/ 6073 w 12315"/>
                  <a:gd name="T1" fmla="*/ 0 h 6176"/>
                  <a:gd name="T2" fmla="*/ 6459 w 12315"/>
                  <a:gd name="T3" fmla="*/ 325 h 6176"/>
                  <a:gd name="T4" fmla="*/ 6858 w 12315"/>
                  <a:gd name="T5" fmla="*/ 629 h 6176"/>
                  <a:gd name="T6" fmla="*/ 7284 w 12315"/>
                  <a:gd name="T7" fmla="*/ 899 h 6176"/>
                  <a:gd name="T8" fmla="*/ 7730 w 12315"/>
                  <a:gd name="T9" fmla="*/ 1142 h 6176"/>
                  <a:gd name="T10" fmla="*/ 8190 w 12315"/>
                  <a:gd name="T11" fmla="*/ 1345 h 6176"/>
                  <a:gd name="T12" fmla="*/ 8670 w 12315"/>
                  <a:gd name="T13" fmla="*/ 1521 h 6176"/>
                  <a:gd name="T14" fmla="*/ 9171 w 12315"/>
                  <a:gd name="T15" fmla="*/ 1663 h 6176"/>
                  <a:gd name="T16" fmla="*/ 9678 w 12315"/>
                  <a:gd name="T17" fmla="*/ 1757 h 6176"/>
                  <a:gd name="T18" fmla="*/ 10205 w 12315"/>
                  <a:gd name="T19" fmla="*/ 1818 h 6176"/>
                  <a:gd name="T20" fmla="*/ 10740 w 12315"/>
                  <a:gd name="T21" fmla="*/ 1838 h 6176"/>
                  <a:gd name="T22" fmla="*/ 11281 w 12315"/>
                  <a:gd name="T23" fmla="*/ 1818 h 6176"/>
                  <a:gd name="T24" fmla="*/ 11801 w 12315"/>
                  <a:gd name="T25" fmla="*/ 1757 h 6176"/>
                  <a:gd name="T26" fmla="*/ 12315 w 12315"/>
                  <a:gd name="T27" fmla="*/ 1656 h 6176"/>
                  <a:gd name="T28" fmla="*/ 12153 w 12315"/>
                  <a:gd name="T29" fmla="*/ 2108 h 6176"/>
                  <a:gd name="T30" fmla="*/ 11957 w 12315"/>
                  <a:gd name="T31" fmla="*/ 2548 h 6176"/>
                  <a:gd name="T32" fmla="*/ 11734 w 12315"/>
                  <a:gd name="T33" fmla="*/ 2967 h 6176"/>
                  <a:gd name="T34" fmla="*/ 11477 w 12315"/>
                  <a:gd name="T35" fmla="*/ 3372 h 6176"/>
                  <a:gd name="T36" fmla="*/ 11200 w 12315"/>
                  <a:gd name="T37" fmla="*/ 3750 h 6176"/>
                  <a:gd name="T38" fmla="*/ 10889 w 12315"/>
                  <a:gd name="T39" fmla="*/ 4108 h 6176"/>
                  <a:gd name="T40" fmla="*/ 10550 w 12315"/>
                  <a:gd name="T41" fmla="*/ 4446 h 6176"/>
                  <a:gd name="T42" fmla="*/ 10192 w 12315"/>
                  <a:gd name="T43" fmla="*/ 4750 h 6176"/>
                  <a:gd name="T44" fmla="*/ 9813 w 12315"/>
                  <a:gd name="T45" fmla="*/ 5034 h 6176"/>
                  <a:gd name="T46" fmla="*/ 9414 w 12315"/>
                  <a:gd name="T47" fmla="*/ 5291 h 6176"/>
                  <a:gd name="T48" fmla="*/ 8995 w 12315"/>
                  <a:gd name="T49" fmla="*/ 5521 h 6176"/>
                  <a:gd name="T50" fmla="*/ 8555 w 12315"/>
                  <a:gd name="T51" fmla="*/ 5710 h 6176"/>
                  <a:gd name="T52" fmla="*/ 8102 w 12315"/>
                  <a:gd name="T53" fmla="*/ 5879 h 6176"/>
                  <a:gd name="T54" fmla="*/ 7636 w 12315"/>
                  <a:gd name="T55" fmla="*/ 6007 h 6176"/>
                  <a:gd name="T56" fmla="*/ 7149 w 12315"/>
                  <a:gd name="T57" fmla="*/ 6102 h 6176"/>
                  <a:gd name="T58" fmla="*/ 6655 w 12315"/>
                  <a:gd name="T59" fmla="*/ 6156 h 6176"/>
                  <a:gd name="T60" fmla="*/ 6155 w 12315"/>
                  <a:gd name="T61" fmla="*/ 6176 h 6176"/>
                  <a:gd name="T62" fmla="*/ 5647 w 12315"/>
                  <a:gd name="T63" fmla="*/ 6156 h 6176"/>
                  <a:gd name="T64" fmla="*/ 5154 w 12315"/>
                  <a:gd name="T65" fmla="*/ 6102 h 6176"/>
                  <a:gd name="T66" fmla="*/ 4673 w 12315"/>
                  <a:gd name="T67" fmla="*/ 6007 h 6176"/>
                  <a:gd name="T68" fmla="*/ 4207 w 12315"/>
                  <a:gd name="T69" fmla="*/ 5879 h 6176"/>
                  <a:gd name="T70" fmla="*/ 3754 w 12315"/>
                  <a:gd name="T71" fmla="*/ 5717 h 6176"/>
                  <a:gd name="T72" fmla="*/ 3321 w 12315"/>
                  <a:gd name="T73" fmla="*/ 5521 h 6176"/>
                  <a:gd name="T74" fmla="*/ 2902 w 12315"/>
                  <a:gd name="T75" fmla="*/ 5298 h 6176"/>
                  <a:gd name="T76" fmla="*/ 2503 w 12315"/>
                  <a:gd name="T77" fmla="*/ 5048 h 6176"/>
                  <a:gd name="T78" fmla="*/ 2124 w 12315"/>
                  <a:gd name="T79" fmla="*/ 4764 h 6176"/>
                  <a:gd name="T80" fmla="*/ 1765 w 12315"/>
                  <a:gd name="T81" fmla="*/ 4460 h 6176"/>
                  <a:gd name="T82" fmla="*/ 1434 w 12315"/>
                  <a:gd name="T83" fmla="*/ 4122 h 6176"/>
                  <a:gd name="T84" fmla="*/ 1123 w 12315"/>
                  <a:gd name="T85" fmla="*/ 3771 h 6176"/>
                  <a:gd name="T86" fmla="*/ 839 w 12315"/>
                  <a:gd name="T87" fmla="*/ 3392 h 6176"/>
                  <a:gd name="T88" fmla="*/ 582 w 12315"/>
                  <a:gd name="T89" fmla="*/ 2994 h 6176"/>
                  <a:gd name="T90" fmla="*/ 359 w 12315"/>
                  <a:gd name="T91" fmla="*/ 2575 h 6176"/>
                  <a:gd name="T92" fmla="*/ 163 w 12315"/>
                  <a:gd name="T93" fmla="*/ 2142 h 6176"/>
                  <a:gd name="T94" fmla="*/ 0 w 12315"/>
                  <a:gd name="T95" fmla="*/ 1690 h 6176"/>
                  <a:gd name="T96" fmla="*/ 460 w 12315"/>
                  <a:gd name="T97" fmla="*/ 1777 h 6176"/>
                  <a:gd name="T98" fmla="*/ 934 w 12315"/>
                  <a:gd name="T99" fmla="*/ 1825 h 6176"/>
                  <a:gd name="T100" fmla="*/ 1421 w 12315"/>
                  <a:gd name="T101" fmla="*/ 1838 h 6176"/>
                  <a:gd name="T102" fmla="*/ 1955 w 12315"/>
                  <a:gd name="T103" fmla="*/ 1818 h 6176"/>
                  <a:gd name="T104" fmla="*/ 2482 w 12315"/>
                  <a:gd name="T105" fmla="*/ 1757 h 6176"/>
                  <a:gd name="T106" fmla="*/ 2989 w 12315"/>
                  <a:gd name="T107" fmla="*/ 1663 h 6176"/>
                  <a:gd name="T108" fmla="*/ 3490 w 12315"/>
                  <a:gd name="T109" fmla="*/ 1521 h 6176"/>
                  <a:gd name="T110" fmla="*/ 3970 w 12315"/>
                  <a:gd name="T111" fmla="*/ 1345 h 6176"/>
                  <a:gd name="T112" fmla="*/ 4430 w 12315"/>
                  <a:gd name="T113" fmla="*/ 1142 h 6176"/>
                  <a:gd name="T114" fmla="*/ 4876 w 12315"/>
                  <a:gd name="T115" fmla="*/ 899 h 6176"/>
                  <a:gd name="T116" fmla="*/ 5302 w 12315"/>
                  <a:gd name="T117" fmla="*/ 629 h 6176"/>
                  <a:gd name="T118" fmla="*/ 5701 w 12315"/>
                  <a:gd name="T119" fmla="*/ 325 h 6176"/>
                  <a:gd name="T120" fmla="*/ 6073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073" y="0"/>
                    </a:moveTo>
                    <a:lnTo>
                      <a:pt x="6459" y="325"/>
                    </a:lnTo>
                    <a:lnTo>
                      <a:pt x="6858" y="629"/>
                    </a:lnTo>
                    <a:lnTo>
                      <a:pt x="7284" y="899"/>
                    </a:lnTo>
                    <a:lnTo>
                      <a:pt x="7730" y="1142"/>
                    </a:lnTo>
                    <a:lnTo>
                      <a:pt x="8190" y="1345"/>
                    </a:lnTo>
                    <a:lnTo>
                      <a:pt x="8670" y="1521"/>
                    </a:lnTo>
                    <a:lnTo>
                      <a:pt x="9171" y="1663"/>
                    </a:lnTo>
                    <a:lnTo>
                      <a:pt x="9678" y="1757"/>
                    </a:lnTo>
                    <a:lnTo>
                      <a:pt x="10205" y="1818"/>
                    </a:lnTo>
                    <a:lnTo>
                      <a:pt x="10740" y="1838"/>
                    </a:lnTo>
                    <a:lnTo>
                      <a:pt x="11281" y="1818"/>
                    </a:lnTo>
                    <a:lnTo>
                      <a:pt x="11801" y="1757"/>
                    </a:lnTo>
                    <a:lnTo>
                      <a:pt x="12315" y="1656"/>
                    </a:lnTo>
                    <a:lnTo>
                      <a:pt x="12153" y="2108"/>
                    </a:lnTo>
                    <a:lnTo>
                      <a:pt x="11957" y="2548"/>
                    </a:lnTo>
                    <a:lnTo>
                      <a:pt x="11734" y="2967"/>
                    </a:lnTo>
                    <a:lnTo>
                      <a:pt x="11477" y="3372"/>
                    </a:lnTo>
                    <a:lnTo>
                      <a:pt x="11200" y="3750"/>
                    </a:lnTo>
                    <a:lnTo>
                      <a:pt x="10889" y="4108"/>
                    </a:lnTo>
                    <a:lnTo>
                      <a:pt x="10550" y="4446"/>
                    </a:lnTo>
                    <a:lnTo>
                      <a:pt x="10192" y="4750"/>
                    </a:lnTo>
                    <a:lnTo>
                      <a:pt x="9813" y="5034"/>
                    </a:lnTo>
                    <a:lnTo>
                      <a:pt x="9414" y="5291"/>
                    </a:lnTo>
                    <a:lnTo>
                      <a:pt x="8995" y="5521"/>
                    </a:lnTo>
                    <a:lnTo>
                      <a:pt x="8555" y="5710"/>
                    </a:lnTo>
                    <a:lnTo>
                      <a:pt x="8102" y="5879"/>
                    </a:lnTo>
                    <a:lnTo>
                      <a:pt x="7636" y="6007"/>
                    </a:lnTo>
                    <a:lnTo>
                      <a:pt x="7149" y="6102"/>
                    </a:lnTo>
                    <a:lnTo>
                      <a:pt x="6655" y="6156"/>
                    </a:lnTo>
                    <a:lnTo>
                      <a:pt x="6155" y="6176"/>
                    </a:lnTo>
                    <a:lnTo>
                      <a:pt x="5647" y="6156"/>
                    </a:lnTo>
                    <a:lnTo>
                      <a:pt x="5154" y="6102"/>
                    </a:lnTo>
                    <a:lnTo>
                      <a:pt x="4673" y="6007"/>
                    </a:lnTo>
                    <a:lnTo>
                      <a:pt x="4207" y="5879"/>
                    </a:lnTo>
                    <a:lnTo>
                      <a:pt x="3754" y="5717"/>
                    </a:lnTo>
                    <a:lnTo>
                      <a:pt x="3321" y="5521"/>
                    </a:lnTo>
                    <a:lnTo>
                      <a:pt x="2902" y="5298"/>
                    </a:lnTo>
                    <a:lnTo>
                      <a:pt x="2503" y="5048"/>
                    </a:lnTo>
                    <a:lnTo>
                      <a:pt x="2124" y="4764"/>
                    </a:lnTo>
                    <a:lnTo>
                      <a:pt x="1765" y="4460"/>
                    </a:lnTo>
                    <a:lnTo>
                      <a:pt x="1434" y="4122"/>
                    </a:lnTo>
                    <a:lnTo>
                      <a:pt x="1123" y="3771"/>
                    </a:lnTo>
                    <a:lnTo>
                      <a:pt x="839" y="3392"/>
                    </a:lnTo>
                    <a:lnTo>
                      <a:pt x="582" y="2994"/>
                    </a:lnTo>
                    <a:lnTo>
                      <a:pt x="359" y="2575"/>
                    </a:lnTo>
                    <a:lnTo>
                      <a:pt x="163" y="2142"/>
                    </a:lnTo>
                    <a:lnTo>
                      <a:pt x="0" y="1690"/>
                    </a:lnTo>
                    <a:lnTo>
                      <a:pt x="460" y="1777"/>
                    </a:lnTo>
                    <a:lnTo>
                      <a:pt x="934" y="1825"/>
                    </a:lnTo>
                    <a:lnTo>
                      <a:pt x="1421" y="1838"/>
                    </a:lnTo>
                    <a:lnTo>
                      <a:pt x="1955" y="1818"/>
                    </a:lnTo>
                    <a:lnTo>
                      <a:pt x="2482" y="1757"/>
                    </a:lnTo>
                    <a:lnTo>
                      <a:pt x="2989" y="1663"/>
                    </a:lnTo>
                    <a:lnTo>
                      <a:pt x="3490" y="1521"/>
                    </a:lnTo>
                    <a:lnTo>
                      <a:pt x="3970" y="1345"/>
                    </a:lnTo>
                    <a:lnTo>
                      <a:pt x="4430" y="1142"/>
                    </a:lnTo>
                    <a:lnTo>
                      <a:pt x="4876" y="899"/>
                    </a:lnTo>
                    <a:lnTo>
                      <a:pt x="5302" y="629"/>
                    </a:lnTo>
                    <a:lnTo>
                      <a:pt x="5701" y="325"/>
                    </a:lnTo>
                    <a:lnTo>
                      <a:pt x="6073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DA0B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0C03B89C-56DC-56D9-C9A9-BE0DE5F41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351382"/>
                <a:ext cx="2832712" cy="1420611"/>
              </a:xfrm>
              <a:custGeom>
                <a:avLst/>
                <a:gdLst>
                  <a:gd name="T0" fmla="*/ 6155 w 12315"/>
                  <a:gd name="T1" fmla="*/ 0 h 6176"/>
                  <a:gd name="T2" fmla="*/ 6655 w 12315"/>
                  <a:gd name="T3" fmla="*/ 20 h 6176"/>
                  <a:gd name="T4" fmla="*/ 7149 w 12315"/>
                  <a:gd name="T5" fmla="*/ 74 h 6176"/>
                  <a:gd name="T6" fmla="*/ 7636 w 12315"/>
                  <a:gd name="T7" fmla="*/ 169 h 6176"/>
                  <a:gd name="T8" fmla="*/ 8102 w 12315"/>
                  <a:gd name="T9" fmla="*/ 297 h 6176"/>
                  <a:gd name="T10" fmla="*/ 8555 w 12315"/>
                  <a:gd name="T11" fmla="*/ 466 h 6176"/>
                  <a:gd name="T12" fmla="*/ 8995 w 12315"/>
                  <a:gd name="T13" fmla="*/ 655 h 6176"/>
                  <a:gd name="T14" fmla="*/ 9414 w 12315"/>
                  <a:gd name="T15" fmla="*/ 885 h 6176"/>
                  <a:gd name="T16" fmla="*/ 9813 w 12315"/>
                  <a:gd name="T17" fmla="*/ 1142 h 6176"/>
                  <a:gd name="T18" fmla="*/ 10192 w 12315"/>
                  <a:gd name="T19" fmla="*/ 1426 h 6176"/>
                  <a:gd name="T20" fmla="*/ 10550 w 12315"/>
                  <a:gd name="T21" fmla="*/ 1730 h 6176"/>
                  <a:gd name="T22" fmla="*/ 10889 w 12315"/>
                  <a:gd name="T23" fmla="*/ 2068 h 6176"/>
                  <a:gd name="T24" fmla="*/ 11200 w 12315"/>
                  <a:gd name="T25" fmla="*/ 2426 h 6176"/>
                  <a:gd name="T26" fmla="*/ 11477 w 12315"/>
                  <a:gd name="T27" fmla="*/ 2804 h 6176"/>
                  <a:gd name="T28" fmla="*/ 11734 w 12315"/>
                  <a:gd name="T29" fmla="*/ 3209 h 6176"/>
                  <a:gd name="T30" fmla="*/ 11957 w 12315"/>
                  <a:gd name="T31" fmla="*/ 3628 h 6176"/>
                  <a:gd name="T32" fmla="*/ 12153 w 12315"/>
                  <a:gd name="T33" fmla="*/ 4068 h 6176"/>
                  <a:gd name="T34" fmla="*/ 12315 w 12315"/>
                  <a:gd name="T35" fmla="*/ 4520 h 6176"/>
                  <a:gd name="T36" fmla="*/ 11801 w 12315"/>
                  <a:gd name="T37" fmla="*/ 4419 h 6176"/>
                  <a:gd name="T38" fmla="*/ 11281 w 12315"/>
                  <a:gd name="T39" fmla="*/ 4358 h 6176"/>
                  <a:gd name="T40" fmla="*/ 10740 w 12315"/>
                  <a:gd name="T41" fmla="*/ 4338 h 6176"/>
                  <a:gd name="T42" fmla="*/ 10205 w 12315"/>
                  <a:gd name="T43" fmla="*/ 4358 h 6176"/>
                  <a:gd name="T44" fmla="*/ 9678 w 12315"/>
                  <a:gd name="T45" fmla="*/ 4419 h 6176"/>
                  <a:gd name="T46" fmla="*/ 9171 w 12315"/>
                  <a:gd name="T47" fmla="*/ 4513 h 6176"/>
                  <a:gd name="T48" fmla="*/ 8670 w 12315"/>
                  <a:gd name="T49" fmla="*/ 4655 h 6176"/>
                  <a:gd name="T50" fmla="*/ 8190 w 12315"/>
                  <a:gd name="T51" fmla="*/ 4831 h 6176"/>
                  <a:gd name="T52" fmla="*/ 7730 w 12315"/>
                  <a:gd name="T53" fmla="*/ 5034 h 6176"/>
                  <a:gd name="T54" fmla="*/ 7284 w 12315"/>
                  <a:gd name="T55" fmla="*/ 5277 h 6176"/>
                  <a:gd name="T56" fmla="*/ 6858 w 12315"/>
                  <a:gd name="T57" fmla="*/ 5547 h 6176"/>
                  <a:gd name="T58" fmla="*/ 6459 w 12315"/>
                  <a:gd name="T59" fmla="*/ 5851 h 6176"/>
                  <a:gd name="T60" fmla="*/ 6073 w 12315"/>
                  <a:gd name="T61" fmla="*/ 6176 h 6176"/>
                  <a:gd name="T62" fmla="*/ 5701 w 12315"/>
                  <a:gd name="T63" fmla="*/ 5851 h 6176"/>
                  <a:gd name="T64" fmla="*/ 5302 w 12315"/>
                  <a:gd name="T65" fmla="*/ 5547 h 6176"/>
                  <a:gd name="T66" fmla="*/ 4876 w 12315"/>
                  <a:gd name="T67" fmla="*/ 5277 h 6176"/>
                  <a:gd name="T68" fmla="*/ 4430 w 12315"/>
                  <a:gd name="T69" fmla="*/ 5034 h 6176"/>
                  <a:gd name="T70" fmla="*/ 3970 w 12315"/>
                  <a:gd name="T71" fmla="*/ 4831 h 6176"/>
                  <a:gd name="T72" fmla="*/ 3490 w 12315"/>
                  <a:gd name="T73" fmla="*/ 4655 h 6176"/>
                  <a:gd name="T74" fmla="*/ 2989 w 12315"/>
                  <a:gd name="T75" fmla="*/ 4513 h 6176"/>
                  <a:gd name="T76" fmla="*/ 2482 w 12315"/>
                  <a:gd name="T77" fmla="*/ 4419 h 6176"/>
                  <a:gd name="T78" fmla="*/ 1955 w 12315"/>
                  <a:gd name="T79" fmla="*/ 4358 h 6176"/>
                  <a:gd name="T80" fmla="*/ 1421 w 12315"/>
                  <a:gd name="T81" fmla="*/ 4338 h 6176"/>
                  <a:gd name="T82" fmla="*/ 934 w 12315"/>
                  <a:gd name="T83" fmla="*/ 4351 h 6176"/>
                  <a:gd name="T84" fmla="*/ 460 w 12315"/>
                  <a:gd name="T85" fmla="*/ 4399 h 6176"/>
                  <a:gd name="T86" fmla="*/ 0 w 12315"/>
                  <a:gd name="T87" fmla="*/ 4486 h 6176"/>
                  <a:gd name="T88" fmla="*/ 163 w 12315"/>
                  <a:gd name="T89" fmla="*/ 4034 h 6176"/>
                  <a:gd name="T90" fmla="*/ 359 w 12315"/>
                  <a:gd name="T91" fmla="*/ 3601 h 6176"/>
                  <a:gd name="T92" fmla="*/ 582 w 12315"/>
                  <a:gd name="T93" fmla="*/ 3182 h 6176"/>
                  <a:gd name="T94" fmla="*/ 839 w 12315"/>
                  <a:gd name="T95" fmla="*/ 2784 h 6176"/>
                  <a:gd name="T96" fmla="*/ 1123 w 12315"/>
                  <a:gd name="T97" fmla="*/ 2405 h 6176"/>
                  <a:gd name="T98" fmla="*/ 1434 w 12315"/>
                  <a:gd name="T99" fmla="*/ 2054 h 6176"/>
                  <a:gd name="T100" fmla="*/ 1765 w 12315"/>
                  <a:gd name="T101" fmla="*/ 1716 h 6176"/>
                  <a:gd name="T102" fmla="*/ 2124 w 12315"/>
                  <a:gd name="T103" fmla="*/ 1412 h 6176"/>
                  <a:gd name="T104" fmla="*/ 2503 w 12315"/>
                  <a:gd name="T105" fmla="*/ 1128 h 6176"/>
                  <a:gd name="T106" fmla="*/ 2902 w 12315"/>
                  <a:gd name="T107" fmla="*/ 878 h 6176"/>
                  <a:gd name="T108" fmla="*/ 3321 w 12315"/>
                  <a:gd name="T109" fmla="*/ 655 h 6176"/>
                  <a:gd name="T110" fmla="*/ 3754 w 12315"/>
                  <a:gd name="T111" fmla="*/ 459 h 6176"/>
                  <a:gd name="T112" fmla="*/ 4207 w 12315"/>
                  <a:gd name="T113" fmla="*/ 297 h 6176"/>
                  <a:gd name="T114" fmla="*/ 4673 w 12315"/>
                  <a:gd name="T115" fmla="*/ 169 h 6176"/>
                  <a:gd name="T116" fmla="*/ 5154 w 12315"/>
                  <a:gd name="T117" fmla="*/ 74 h 6176"/>
                  <a:gd name="T118" fmla="*/ 5647 w 12315"/>
                  <a:gd name="T119" fmla="*/ 20 h 6176"/>
                  <a:gd name="T120" fmla="*/ 6155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155" y="0"/>
                    </a:moveTo>
                    <a:lnTo>
                      <a:pt x="6655" y="20"/>
                    </a:lnTo>
                    <a:lnTo>
                      <a:pt x="7149" y="74"/>
                    </a:lnTo>
                    <a:lnTo>
                      <a:pt x="7636" y="169"/>
                    </a:lnTo>
                    <a:lnTo>
                      <a:pt x="8102" y="297"/>
                    </a:lnTo>
                    <a:lnTo>
                      <a:pt x="8555" y="466"/>
                    </a:lnTo>
                    <a:lnTo>
                      <a:pt x="8995" y="655"/>
                    </a:lnTo>
                    <a:lnTo>
                      <a:pt x="9414" y="885"/>
                    </a:lnTo>
                    <a:lnTo>
                      <a:pt x="9813" y="1142"/>
                    </a:lnTo>
                    <a:lnTo>
                      <a:pt x="10192" y="1426"/>
                    </a:lnTo>
                    <a:lnTo>
                      <a:pt x="10550" y="1730"/>
                    </a:lnTo>
                    <a:lnTo>
                      <a:pt x="10889" y="2068"/>
                    </a:lnTo>
                    <a:lnTo>
                      <a:pt x="11200" y="2426"/>
                    </a:lnTo>
                    <a:lnTo>
                      <a:pt x="11477" y="2804"/>
                    </a:lnTo>
                    <a:lnTo>
                      <a:pt x="11734" y="3209"/>
                    </a:lnTo>
                    <a:lnTo>
                      <a:pt x="11957" y="3628"/>
                    </a:lnTo>
                    <a:lnTo>
                      <a:pt x="12153" y="4068"/>
                    </a:lnTo>
                    <a:lnTo>
                      <a:pt x="12315" y="4520"/>
                    </a:lnTo>
                    <a:lnTo>
                      <a:pt x="11801" y="4419"/>
                    </a:lnTo>
                    <a:lnTo>
                      <a:pt x="11281" y="4358"/>
                    </a:lnTo>
                    <a:lnTo>
                      <a:pt x="10740" y="4338"/>
                    </a:lnTo>
                    <a:lnTo>
                      <a:pt x="10205" y="4358"/>
                    </a:lnTo>
                    <a:lnTo>
                      <a:pt x="9678" y="4419"/>
                    </a:lnTo>
                    <a:lnTo>
                      <a:pt x="9171" y="4513"/>
                    </a:lnTo>
                    <a:lnTo>
                      <a:pt x="8670" y="4655"/>
                    </a:lnTo>
                    <a:lnTo>
                      <a:pt x="8190" y="4831"/>
                    </a:lnTo>
                    <a:lnTo>
                      <a:pt x="7730" y="5034"/>
                    </a:lnTo>
                    <a:lnTo>
                      <a:pt x="7284" y="5277"/>
                    </a:lnTo>
                    <a:lnTo>
                      <a:pt x="6858" y="5547"/>
                    </a:lnTo>
                    <a:lnTo>
                      <a:pt x="6459" y="5851"/>
                    </a:lnTo>
                    <a:lnTo>
                      <a:pt x="6073" y="6176"/>
                    </a:lnTo>
                    <a:lnTo>
                      <a:pt x="5701" y="5851"/>
                    </a:lnTo>
                    <a:lnTo>
                      <a:pt x="5302" y="5547"/>
                    </a:lnTo>
                    <a:lnTo>
                      <a:pt x="4876" y="5277"/>
                    </a:lnTo>
                    <a:lnTo>
                      <a:pt x="4430" y="5034"/>
                    </a:lnTo>
                    <a:lnTo>
                      <a:pt x="3970" y="4831"/>
                    </a:lnTo>
                    <a:lnTo>
                      <a:pt x="3490" y="4655"/>
                    </a:lnTo>
                    <a:lnTo>
                      <a:pt x="2989" y="4513"/>
                    </a:lnTo>
                    <a:lnTo>
                      <a:pt x="2482" y="4419"/>
                    </a:lnTo>
                    <a:lnTo>
                      <a:pt x="1955" y="4358"/>
                    </a:lnTo>
                    <a:lnTo>
                      <a:pt x="1421" y="4338"/>
                    </a:lnTo>
                    <a:lnTo>
                      <a:pt x="934" y="4351"/>
                    </a:lnTo>
                    <a:lnTo>
                      <a:pt x="460" y="4399"/>
                    </a:lnTo>
                    <a:lnTo>
                      <a:pt x="0" y="4486"/>
                    </a:lnTo>
                    <a:lnTo>
                      <a:pt x="163" y="4034"/>
                    </a:lnTo>
                    <a:lnTo>
                      <a:pt x="359" y="3601"/>
                    </a:lnTo>
                    <a:lnTo>
                      <a:pt x="582" y="3182"/>
                    </a:lnTo>
                    <a:lnTo>
                      <a:pt x="839" y="2784"/>
                    </a:lnTo>
                    <a:lnTo>
                      <a:pt x="1123" y="2405"/>
                    </a:lnTo>
                    <a:lnTo>
                      <a:pt x="1434" y="2054"/>
                    </a:lnTo>
                    <a:lnTo>
                      <a:pt x="1765" y="1716"/>
                    </a:lnTo>
                    <a:lnTo>
                      <a:pt x="2124" y="1412"/>
                    </a:lnTo>
                    <a:lnTo>
                      <a:pt x="2503" y="1128"/>
                    </a:lnTo>
                    <a:lnTo>
                      <a:pt x="2902" y="878"/>
                    </a:lnTo>
                    <a:lnTo>
                      <a:pt x="3321" y="655"/>
                    </a:lnTo>
                    <a:lnTo>
                      <a:pt x="3754" y="459"/>
                    </a:lnTo>
                    <a:lnTo>
                      <a:pt x="4207" y="297"/>
                    </a:lnTo>
                    <a:lnTo>
                      <a:pt x="4673" y="169"/>
                    </a:lnTo>
                    <a:lnTo>
                      <a:pt x="5154" y="74"/>
                    </a:lnTo>
                    <a:lnTo>
                      <a:pt x="5647" y="20"/>
                    </a:lnTo>
                    <a:lnTo>
                      <a:pt x="61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26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EA4F1B82-BE9C-96D0-9E53-5A2C2E756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6990" y="1509309"/>
                <a:ext cx="1406350" cy="2812929"/>
              </a:xfrm>
              <a:custGeom>
                <a:avLst/>
                <a:gdLst>
                  <a:gd name="T0" fmla="*/ 1732 w 6114"/>
                  <a:gd name="T1" fmla="*/ 0 h 12229"/>
                  <a:gd name="T2" fmla="*/ 2198 w 6114"/>
                  <a:gd name="T3" fmla="*/ 182 h 12229"/>
                  <a:gd name="T4" fmla="*/ 2651 w 6114"/>
                  <a:gd name="T5" fmla="*/ 398 h 12229"/>
                  <a:gd name="T6" fmla="*/ 3077 w 6114"/>
                  <a:gd name="T7" fmla="*/ 642 h 12229"/>
                  <a:gd name="T8" fmla="*/ 3490 w 6114"/>
                  <a:gd name="T9" fmla="*/ 925 h 12229"/>
                  <a:gd name="T10" fmla="*/ 3875 w 6114"/>
                  <a:gd name="T11" fmla="*/ 1229 h 12229"/>
                  <a:gd name="T12" fmla="*/ 4234 w 6114"/>
                  <a:gd name="T13" fmla="*/ 1567 h 12229"/>
                  <a:gd name="T14" fmla="*/ 4572 w 6114"/>
                  <a:gd name="T15" fmla="*/ 1932 h 12229"/>
                  <a:gd name="T16" fmla="*/ 4876 w 6114"/>
                  <a:gd name="T17" fmla="*/ 2324 h 12229"/>
                  <a:gd name="T18" fmla="*/ 5154 w 6114"/>
                  <a:gd name="T19" fmla="*/ 2729 h 12229"/>
                  <a:gd name="T20" fmla="*/ 5397 w 6114"/>
                  <a:gd name="T21" fmla="*/ 3162 h 12229"/>
                  <a:gd name="T22" fmla="*/ 5607 w 6114"/>
                  <a:gd name="T23" fmla="*/ 3615 h 12229"/>
                  <a:gd name="T24" fmla="*/ 5783 w 6114"/>
                  <a:gd name="T25" fmla="*/ 4088 h 12229"/>
                  <a:gd name="T26" fmla="*/ 5925 w 6114"/>
                  <a:gd name="T27" fmla="*/ 4574 h 12229"/>
                  <a:gd name="T28" fmla="*/ 6026 w 6114"/>
                  <a:gd name="T29" fmla="*/ 5074 h 12229"/>
                  <a:gd name="T30" fmla="*/ 6094 w 6114"/>
                  <a:gd name="T31" fmla="*/ 5587 h 12229"/>
                  <a:gd name="T32" fmla="*/ 6114 w 6114"/>
                  <a:gd name="T33" fmla="*/ 6115 h 12229"/>
                  <a:gd name="T34" fmla="*/ 6094 w 6114"/>
                  <a:gd name="T35" fmla="*/ 6642 h 12229"/>
                  <a:gd name="T36" fmla="*/ 6026 w 6114"/>
                  <a:gd name="T37" fmla="*/ 7155 h 12229"/>
                  <a:gd name="T38" fmla="*/ 5925 w 6114"/>
                  <a:gd name="T39" fmla="*/ 7655 h 12229"/>
                  <a:gd name="T40" fmla="*/ 5783 w 6114"/>
                  <a:gd name="T41" fmla="*/ 8142 h 12229"/>
                  <a:gd name="T42" fmla="*/ 5607 w 6114"/>
                  <a:gd name="T43" fmla="*/ 8614 h 12229"/>
                  <a:gd name="T44" fmla="*/ 5397 w 6114"/>
                  <a:gd name="T45" fmla="*/ 9067 h 12229"/>
                  <a:gd name="T46" fmla="*/ 5154 w 6114"/>
                  <a:gd name="T47" fmla="*/ 9500 h 12229"/>
                  <a:gd name="T48" fmla="*/ 4876 w 6114"/>
                  <a:gd name="T49" fmla="*/ 9905 h 12229"/>
                  <a:gd name="T50" fmla="*/ 4572 w 6114"/>
                  <a:gd name="T51" fmla="*/ 10297 h 12229"/>
                  <a:gd name="T52" fmla="*/ 4234 w 6114"/>
                  <a:gd name="T53" fmla="*/ 10662 h 12229"/>
                  <a:gd name="T54" fmla="*/ 3875 w 6114"/>
                  <a:gd name="T55" fmla="*/ 11000 h 12229"/>
                  <a:gd name="T56" fmla="*/ 3490 w 6114"/>
                  <a:gd name="T57" fmla="*/ 11304 h 12229"/>
                  <a:gd name="T58" fmla="*/ 3077 w 6114"/>
                  <a:gd name="T59" fmla="*/ 11587 h 12229"/>
                  <a:gd name="T60" fmla="*/ 2651 w 6114"/>
                  <a:gd name="T61" fmla="*/ 11831 h 12229"/>
                  <a:gd name="T62" fmla="*/ 2198 w 6114"/>
                  <a:gd name="T63" fmla="*/ 12047 h 12229"/>
                  <a:gd name="T64" fmla="*/ 1732 w 6114"/>
                  <a:gd name="T65" fmla="*/ 12229 h 12229"/>
                  <a:gd name="T66" fmla="*/ 1813 w 6114"/>
                  <a:gd name="T67" fmla="*/ 11763 h 12229"/>
                  <a:gd name="T68" fmla="*/ 1867 w 6114"/>
                  <a:gd name="T69" fmla="*/ 11290 h 12229"/>
                  <a:gd name="T70" fmla="*/ 1880 w 6114"/>
                  <a:gd name="T71" fmla="*/ 10804 h 12229"/>
                  <a:gd name="T72" fmla="*/ 1860 w 6114"/>
                  <a:gd name="T73" fmla="*/ 10263 h 12229"/>
                  <a:gd name="T74" fmla="*/ 1799 w 6114"/>
                  <a:gd name="T75" fmla="*/ 9736 h 12229"/>
                  <a:gd name="T76" fmla="*/ 1698 w 6114"/>
                  <a:gd name="T77" fmla="*/ 9223 h 12229"/>
                  <a:gd name="T78" fmla="*/ 1556 w 6114"/>
                  <a:gd name="T79" fmla="*/ 8723 h 12229"/>
                  <a:gd name="T80" fmla="*/ 1380 w 6114"/>
                  <a:gd name="T81" fmla="*/ 8236 h 12229"/>
                  <a:gd name="T82" fmla="*/ 1164 w 6114"/>
                  <a:gd name="T83" fmla="*/ 7770 h 12229"/>
                  <a:gd name="T84" fmla="*/ 920 w 6114"/>
                  <a:gd name="T85" fmla="*/ 7324 h 12229"/>
                  <a:gd name="T86" fmla="*/ 643 w 6114"/>
                  <a:gd name="T87" fmla="*/ 6898 h 12229"/>
                  <a:gd name="T88" fmla="*/ 339 w 6114"/>
                  <a:gd name="T89" fmla="*/ 6493 h 12229"/>
                  <a:gd name="T90" fmla="*/ 0 w 6114"/>
                  <a:gd name="T91" fmla="*/ 6115 h 12229"/>
                  <a:gd name="T92" fmla="*/ 339 w 6114"/>
                  <a:gd name="T93" fmla="*/ 5736 h 12229"/>
                  <a:gd name="T94" fmla="*/ 643 w 6114"/>
                  <a:gd name="T95" fmla="*/ 5331 h 12229"/>
                  <a:gd name="T96" fmla="*/ 920 w 6114"/>
                  <a:gd name="T97" fmla="*/ 4905 h 12229"/>
                  <a:gd name="T98" fmla="*/ 1164 w 6114"/>
                  <a:gd name="T99" fmla="*/ 4459 h 12229"/>
                  <a:gd name="T100" fmla="*/ 1380 w 6114"/>
                  <a:gd name="T101" fmla="*/ 3993 h 12229"/>
                  <a:gd name="T102" fmla="*/ 1556 w 6114"/>
                  <a:gd name="T103" fmla="*/ 3506 h 12229"/>
                  <a:gd name="T104" fmla="*/ 1698 w 6114"/>
                  <a:gd name="T105" fmla="*/ 3006 h 12229"/>
                  <a:gd name="T106" fmla="*/ 1799 w 6114"/>
                  <a:gd name="T107" fmla="*/ 2493 h 12229"/>
                  <a:gd name="T108" fmla="*/ 1860 w 6114"/>
                  <a:gd name="T109" fmla="*/ 1966 h 12229"/>
                  <a:gd name="T110" fmla="*/ 1880 w 6114"/>
                  <a:gd name="T111" fmla="*/ 1425 h 12229"/>
                  <a:gd name="T112" fmla="*/ 1867 w 6114"/>
                  <a:gd name="T113" fmla="*/ 939 h 12229"/>
                  <a:gd name="T114" fmla="*/ 1813 w 6114"/>
                  <a:gd name="T115" fmla="*/ 466 h 12229"/>
                  <a:gd name="T116" fmla="*/ 1732 w 6114"/>
                  <a:gd name="T117" fmla="*/ 0 h 12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14" h="12229">
                    <a:moveTo>
                      <a:pt x="1732" y="0"/>
                    </a:moveTo>
                    <a:lnTo>
                      <a:pt x="2198" y="182"/>
                    </a:lnTo>
                    <a:lnTo>
                      <a:pt x="2651" y="398"/>
                    </a:lnTo>
                    <a:lnTo>
                      <a:pt x="3077" y="642"/>
                    </a:lnTo>
                    <a:lnTo>
                      <a:pt x="3490" y="925"/>
                    </a:lnTo>
                    <a:lnTo>
                      <a:pt x="3875" y="1229"/>
                    </a:lnTo>
                    <a:lnTo>
                      <a:pt x="4234" y="1567"/>
                    </a:lnTo>
                    <a:lnTo>
                      <a:pt x="4572" y="1932"/>
                    </a:lnTo>
                    <a:lnTo>
                      <a:pt x="4876" y="2324"/>
                    </a:lnTo>
                    <a:lnTo>
                      <a:pt x="5154" y="2729"/>
                    </a:lnTo>
                    <a:lnTo>
                      <a:pt x="5397" y="3162"/>
                    </a:lnTo>
                    <a:lnTo>
                      <a:pt x="5607" y="3615"/>
                    </a:lnTo>
                    <a:lnTo>
                      <a:pt x="5783" y="4088"/>
                    </a:lnTo>
                    <a:lnTo>
                      <a:pt x="5925" y="4574"/>
                    </a:lnTo>
                    <a:lnTo>
                      <a:pt x="6026" y="5074"/>
                    </a:lnTo>
                    <a:lnTo>
                      <a:pt x="6094" y="5587"/>
                    </a:lnTo>
                    <a:lnTo>
                      <a:pt x="6114" y="6115"/>
                    </a:lnTo>
                    <a:lnTo>
                      <a:pt x="6094" y="6642"/>
                    </a:lnTo>
                    <a:lnTo>
                      <a:pt x="6026" y="7155"/>
                    </a:lnTo>
                    <a:lnTo>
                      <a:pt x="5925" y="7655"/>
                    </a:lnTo>
                    <a:lnTo>
                      <a:pt x="5783" y="8142"/>
                    </a:lnTo>
                    <a:lnTo>
                      <a:pt x="5607" y="8614"/>
                    </a:lnTo>
                    <a:lnTo>
                      <a:pt x="5397" y="9067"/>
                    </a:lnTo>
                    <a:lnTo>
                      <a:pt x="5154" y="9500"/>
                    </a:lnTo>
                    <a:lnTo>
                      <a:pt x="4876" y="9905"/>
                    </a:lnTo>
                    <a:lnTo>
                      <a:pt x="4572" y="10297"/>
                    </a:lnTo>
                    <a:lnTo>
                      <a:pt x="4234" y="10662"/>
                    </a:lnTo>
                    <a:lnTo>
                      <a:pt x="3875" y="11000"/>
                    </a:lnTo>
                    <a:lnTo>
                      <a:pt x="3490" y="11304"/>
                    </a:lnTo>
                    <a:lnTo>
                      <a:pt x="3077" y="11587"/>
                    </a:lnTo>
                    <a:lnTo>
                      <a:pt x="2651" y="11831"/>
                    </a:lnTo>
                    <a:lnTo>
                      <a:pt x="2198" y="12047"/>
                    </a:lnTo>
                    <a:lnTo>
                      <a:pt x="1732" y="12229"/>
                    </a:lnTo>
                    <a:lnTo>
                      <a:pt x="1813" y="11763"/>
                    </a:lnTo>
                    <a:lnTo>
                      <a:pt x="1867" y="11290"/>
                    </a:lnTo>
                    <a:lnTo>
                      <a:pt x="1880" y="10804"/>
                    </a:lnTo>
                    <a:lnTo>
                      <a:pt x="1860" y="10263"/>
                    </a:lnTo>
                    <a:lnTo>
                      <a:pt x="1799" y="9736"/>
                    </a:lnTo>
                    <a:lnTo>
                      <a:pt x="1698" y="9223"/>
                    </a:lnTo>
                    <a:lnTo>
                      <a:pt x="1556" y="8723"/>
                    </a:lnTo>
                    <a:lnTo>
                      <a:pt x="1380" y="8236"/>
                    </a:lnTo>
                    <a:lnTo>
                      <a:pt x="1164" y="7770"/>
                    </a:lnTo>
                    <a:lnTo>
                      <a:pt x="920" y="7324"/>
                    </a:lnTo>
                    <a:lnTo>
                      <a:pt x="643" y="6898"/>
                    </a:lnTo>
                    <a:lnTo>
                      <a:pt x="339" y="6493"/>
                    </a:lnTo>
                    <a:lnTo>
                      <a:pt x="0" y="6115"/>
                    </a:lnTo>
                    <a:lnTo>
                      <a:pt x="339" y="5736"/>
                    </a:lnTo>
                    <a:lnTo>
                      <a:pt x="643" y="5331"/>
                    </a:lnTo>
                    <a:lnTo>
                      <a:pt x="920" y="4905"/>
                    </a:lnTo>
                    <a:lnTo>
                      <a:pt x="1164" y="4459"/>
                    </a:lnTo>
                    <a:lnTo>
                      <a:pt x="1380" y="3993"/>
                    </a:lnTo>
                    <a:lnTo>
                      <a:pt x="1556" y="3506"/>
                    </a:lnTo>
                    <a:lnTo>
                      <a:pt x="1698" y="3006"/>
                    </a:lnTo>
                    <a:lnTo>
                      <a:pt x="1799" y="2493"/>
                    </a:lnTo>
                    <a:lnTo>
                      <a:pt x="1860" y="1966"/>
                    </a:lnTo>
                    <a:lnTo>
                      <a:pt x="1880" y="1425"/>
                    </a:lnTo>
                    <a:lnTo>
                      <a:pt x="1867" y="939"/>
                    </a:lnTo>
                    <a:lnTo>
                      <a:pt x="1813" y="466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A5DCE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645988D0-1B1E-D6DA-490B-7AADDC3B3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1429952"/>
                <a:ext cx="1407960" cy="1421991"/>
              </a:xfrm>
              <a:custGeom>
                <a:avLst/>
                <a:gdLst>
                  <a:gd name="T0" fmla="*/ 1732 w 6121"/>
                  <a:gd name="T1" fmla="*/ 0 h 6182"/>
                  <a:gd name="T2" fmla="*/ 2232 w 6121"/>
                  <a:gd name="T3" fmla="*/ 20 h 6182"/>
                  <a:gd name="T4" fmla="*/ 2726 w 6121"/>
                  <a:gd name="T5" fmla="*/ 81 h 6182"/>
                  <a:gd name="T6" fmla="*/ 3206 w 6121"/>
                  <a:gd name="T7" fmla="*/ 176 h 6182"/>
                  <a:gd name="T8" fmla="*/ 3679 w 6121"/>
                  <a:gd name="T9" fmla="*/ 304 h 6182"/>
                  <a:gd name="T10" fmla="*/ 4126 w 6121"/>
                  <a:gd name="T11" fmla="*/ 466 h 6182"/>
                  <a:gd name="T12" fmla="*/ 4565 w 6121"/>
                  <a:gd name="T13" fmla="*/ 656 h 6182"/>
                  <a:gd name="T14" fmla="*/ 4984 w 6121"/>
                  <a:gd name="T15" fmla="*/ 885 h 6182"/>
                  <a:gd name="T16" fmla="*/ 5383 w 6121"/>
                  <a:gd name="T17" fmla="*/ 1135 h 6182"/>
                  <a:gd name="T18" fmla="*/ 5762 w 6121"/>
                  <a:gd name="T19" fmla="*/ 1419 h 6182"/>
                  <a:gd name="T20" fmla="*/ 6121 w 6121"/>
                  <a:gd name="T21" fmla="*/ 1723 h 6182"/>
                  <a:gd name="T22" fmla="*/ 5620 w 6121"/>
                  <a:gd name="T23" fmla="*/ 1939 h 6182"/>
                  <a:gd name="T24" fmla="*/ 5140 w 6121"/>
                  <a:gd name="T25" fmla="*/ 2183 h 6182"/>
                  <a:gd name="T26" fmla="*/ 4687 w 6121"/>
                  <a:gd name="T27" fmla="*/ 2460 h 6182"/>
                  <a:gd name="T28" fmla="*/ 4247 w 6121"/>
                  <a:gd name="T29" fmla="*/ 2770 h 6182"/>
                  <a:gd name="T30" fmla="*/ 3835 w 6121"/>
                  <a:gd name="T31" fmla="*/ 3108 h 6182"/>
                  <a:gd name="T32" fmla="*/ 3449 w 6121"/>
                  <a:gd name="T33" fmla="*/ 3473 h 6182"/>
                  <a:gd name="T34" fmla="*/ 3091 w 6121"/>
                  <a:gd name="T35" fmla="*/ 3872 h 6182"/>
                  <a:gd name="T36" fmla="*/ 2759 w 6121"/>
                  <a:gd name="T37" fmla="*/ 4291 h 6182"/>
                  <a:gd name="T38" fmla="*/ 2455 w 6121"/>
                  <a:gd name="T39" fmla="*/ 4730 h 6182"/>
                  <a:gd name="T40" fmla="*/ 2185 w 6121"/>
                  <a:gd name="T41" fmla="*/ 5196 h 6182"/>
                  <a:gd name="T42" fmla="*/ 1955 w 6121"/>
                  <a:gd name="T43" fmla="*/ 5682 h 6182"/>
                  <a:gd name="T44" fmla="*/ 1752 w 6121"/>
                  <a:gd name="T45" fmla="*/ 6182 h 6182"/>
                  <a:gd name="T46" fmla="*/ 1441 w 6121"/>
                  <a:gd name="T47" fmla="*/ 5824 h 6182"/>
                  <a:gd name="T48" fmla="*/ 1150 w 6121"/>
                  <a:gd name="T49" fmla="*/ 5446 h 6182"/>
                  <a:gd name="T50" fmla="*/ 893 w 6121"/>
                  <a:gd name="T51" fmla="*/ 5041 h 6182"/>
                  <a:gd name="T52" fmla="*/ 663 w 6121"/>
                  <a:gd name="T53" fmla="*/ 4622 h 6182"/>
                  <a:gd name="T54" fmla="*/ 467 w 6121"/>
                  <a:gd name="T55" fmla="*/ 4183 h 6182"/>
                  <a:gd name="T56" fmla="*/ 305 w 6121"/>
                  <a:gd name="T57" fmla="*/ 3730 h 6182"/>
                  <a:gd name="T58" fmla="*/ 169 w 6121"/>
                  <a:gd name="T59" fmla="*/ 3257 h 6182"/>
                  <a:gd name="T60" fmla="*/ 75 w 6121"/>
                  <a:gd name="T61" fmla="*/ 2770 h 6182"/>
                  <a:gd name="T62" fmla="*/ 21 w 6121"/>
                  <a:gd name="T63" fmla="*/ 2277 h 6182"/>
                  <a:gd name="T64" fmla="*/ 0 w 6121"/>
                  <a:gd name="T65" fmla="*/ 1770 h 6182"/>
                  <a:gd name="T66" fmla="*/ 14 w 6121"/>
                  <a:gd name="T67" fmla="*/ 1365 h 6182"/>
                  <a:gd name="T68" fmla="*/ 48 w 6121"/>
                  <a:gd name="T69" fmla="*/ 960 h 6182"/>
                  <a:gd name="T70" fmla="*/ 108 w 6121"/>
                  <a:gd name="T71" fmla="*/ 568 h 6182"/>
                  <a:gd name="T72" fmla="*/ 196 w 6121"/>
                  <a:gd name="T73" fmla="*/ 189 h 6182"/>
                  <a:gd name="T74" fmla="*/ 697 w 6121"/>
                  <a:gd name="T75" fmla="*/ 88 h 6182"/>
                  <a:gd name="T76" fmla="*/ 1211 w 6121"/>
                  <a:gd name="T77" fmla="*/ 20 h 6182"/>
                  <a:gd name="T78" fmla="*/ 1732 w 6121"/>
                  <a:gd name="T79" fmla="*/ 0 h 6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82">
                    <a:moveTo>
                      <a:pt x="1732" y="0"/>
                    </a:moveTo>
                    <a:lnTo>
                      <a:pt x="2232" y="20"/>
                    </a:lnTo>
                    <a:lnTo>
                      <a:pt x="2726" y="81"/>
                    </a:lnTo>
                    <a:lnTo>
                      <a:pt x="3206" y="176"/>
                    </a:lnTo>
                    <a:lnTo>
                      <a:pt x="3679" y="304"/>
                    </a:lnTo>
                    <a:lnTo>
                      <a:pt x="4126" y="466"/>
                    </a:lnTo>
                    <a:lnTo>
                      <a:pt x="4565" y="656"/>
                    </a:lnTo>
                    <a:lnTo>
                      <a:pt x="4984" y="885"/>
                    </a:lnTo>
                    <a:lnTo>
                      <a:pt x="5383" y="1135"/>
                    </a:lnTo>
                    <a:lnTo>
                      <a:pt x="5762" y="1419"/>
                    </a:lnTo>
                    <a:lnTo>
                      <a:pt x="6121" y="1723"/>
                    </a:lnTo>
                    <a:lnTo>
                      <a:pt x="5620" y="1939"/>
                    </a:lnTo>
                    <a:lnTo>
                      <a:pt x="5140" y="2183"/>
                    </a:lnTo>
                    <a:lnTo>
                      <a:pt x="4687" y="2460"/>
                    </a:lnTo>
                    <a:lnTo>
                      <a:pt x="4247" y="2770"/>
                    </a:lnTo>
                    <a:lnTo>
                      <a:pt x="3835" y="3108"/>
                    </a:lnTo>
                    <a:lnTo>
                      <a:pt x="3449" y="3473"/>
                    </a:lnTo>
                    <a:lnTo>
                      <a:pt x="3091" y="3872"/>
                    </a:lnTo>
                    <a:lnTo>
                      <a:pt x="2759" y="4291"/>
                    </a:lnTo>
                    <a:lnTo>
                      <a:pt x="2455" y="4730"/>
                    </a:lnTo>
                    <a:lnTo>
                      <a:pt x="2185" y="5196"/>
                    </a:lnTo>
                    <a:lnTo>
                      <a:pt x="1955" y="5682"/>
                    </a:lnTo>
                    <a:lnTo>
                      <a:pt x="1752" y="6182"/>
                    </a:lnTo>
                    <a:lnTo>
                      <a:pt x="1441" y="5824"/>
                    </a:lnTo>
                    <a:lnTo>
                      <a:pt x="1150" y="5446"/>
                    </a:lnTo>
                    <a:lnTo>
                      <a:pt x="893" y="5041"/>
                    </a:lnTo>
                    <a:lnTo>
                      <a:pt x="663" y="4622"/>
                    </a:lnTo>
                    <a:lnTo>
                      <a:pt x="467" y="4183"/>
                    </a:lnTo>
                    <a:lnTo>
                      <a:pt x="305" y="3730"/>
                    </a:lnTo>
                    <a:lnTo>
                      <a:pt x="169" y="3257"/>
                    </a:lnTo>
                    <a:lnTo>
                      <a:pt x="75" y="2770"/>
                    </a:lnTo>
                    <a:lnTo>
                      <a:pt x="21" y="2277"/>
                    </a:lnTo>
                    <a:lnTo>
                      <a:pt x="0" y="1770"/>
                    </a:lnTo>
                    <a:lnTo>
                      <a:pt x="14" y="1365"/>
                    </a:lnTo>
                    <a:lnTo>
                      <a:pt x="48" y="960"/>
                    </a:lnTo>
                    <a:lnTo>
                      <a:pt x="108" y="568"/>
                    </a:lnTo>
                    <a:lnTo>
                      <a:pt x="196" y="189"/>
                    </a:lnTo>
                    <a:lnTo>
                      <a:pt x="697" y="88"/>
                    </a:lnTo>
                    <a:lnTo>
                      <a:pt x="1211" y="20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rgbClr val="026E7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id="{9C2076DF-E370-5FBB-9BE0-227308AE8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6690" y="1429951"/>
                <a:ext cx="1440393" cy="1426822"/>
              </a:xfrm>
              <a:custGeom>
                <a:avLst/>
                <a:gdLst>
                  <a:gd name="T0" fmla="*/ 4389 w 6262"/>
                  <a:gd name="T1" fmla="*/ 0 h 6203"/>
                  <a:gd name="T2" fmla="*/ 4822 w 6262"/>
                  <a:gd name="T3" fmla="*/ 14 h 6203"/>
                  <a:gd name="T4" fmla="*/ 5248 w 6262"/>
                  <a:gd name="T5" fmla="*/ 61 h 6203"/>
                  <a:gd name="T6" fmla="*/ 5667 w 6262"/>
                  <a:gd name="T7" fmla="*/ 129 h 6203"/>
                  <a:gd name="T8" fmla="*/ 6079 w 6262"/>
                  <a:gd name="T9" fmla="*/ 223 h 6203"/>
                  <a:gd name="T10" fmla="*/ 6181 w 6262"/>
                  <a:gd name="T11" fmla="*/ 730 h 6203"/>
                  <a:gd name="T12" fmla="*/ 6242 w 6262"/>
                  <a:gd name="T13" fmla="*/ 1243 h 6203"/>
                  <a:gd name="T14" fmla="*/ 6262 w 6262"/>
                  <a:gd name="T15" fmla="*/ 1770 h 6203"/>
                  <a:gd name="T16" fmla="*/ 6242 w 6262"/>
                  <a:gd name="T17" fmla="*/ 2277 h 6203"/>
                  <a:gd name="T18" fmla="*/ 6188 w 6262"/>
                  <a:gd name="T19" fmla="*/ 2777 h 6203"/>
                  <a:gd name="T20" fmla="*/ 6086 w 6262"/>
                  <a:gd name="T21" fmla="*/ 3264 h 6203"/>
                  <a:gd name="T22" fmla="*/ 5958 w 6262"/>
                  <a:gd name="T23" fmla="*/ 3737 h 6203"/>
                  <a:gd name="T24" fmla="*/ 5789 w 6262"/>
                  <a:gd name="T25" fmla="*/ 4196 h 6203"/>
                  <a:gd name="T26" fmla="*/ 5593 w 6262"/>
                  <a:gd name="T27" fmla="*/ 4635 h 6203"/>
                  <a:gd name="T28" fmla="*/ 5363 w 6262"/>
                  <a:gd name="T29" fmla="*/ 5054 h 6203"/>
                  <a:gd name="T30" fmla="*/ 5099 w 6262"/>
                  <a:gd name="T31" fmla="*/ 5460 h 6203"/>
                  <a:gd name="T32" fmla="*/ 4815 w 6262"/>
                  <a:gd name="T33" fmla="*/ 5845 h 6203"/>
                  <a:gd name="T34" fmla="*/ 4497 w 6262"/>
                  <a:gd name="T35" fmla="*/ 6203 h 6203"/>
                  <a:gd name="T36" fmla="*/ 4308 w 6262"/>
                  <a:gd name="T37" fmla="*/ 5730 h 6203"/>
                  <a:gd name="T38" fmla="*/ 4091 w 6262"/>
                  <a:gd name="T39" fmla="*/ 5270 h 6203"/>
                  <a:gd name="T40" fmla="*/ 3841 w 6262"/>
                  <a:gd name="T41" fmla="*/ 4831 h 6203"/>
                  <a:gd name="T42" fmla="*/ 3564 w 6262"/>
                  <a:gd name="T43" fmla="*/ 4412 h 6203"/>
                  <a:gd name="T44" fmla="*/ 3259 w 6262"/>
                  <a:gd name="T45" fmla="*/ 4014 h 6203"/>
                  <a:gd name="T46" fmla="*/ 2928 w 6262"/>
                  <a:gd name="T47" fmla="*/ 3635 h 6203"/>
                  <a:gd name="T48" fmla="*/ 2570 w 6262"/>
                  <a:gd name="T49" fmla="*/ 3284 h 6203"/>
                  <a:gd name="T50" fmla="*/ 2191 w 6262"/>
                  <a:gd name="T51" fmla="*/ 2953 h 6203"/>
                  <a:gd name="T52" fmla="*/ 1792 w 6262"/>
                  <a:gd name="T53" fmla="*/ 2649 h 6203"/>
                  <a:gd name="T54" fmla="*/ 1372 w 6262"/>
                  <a:gd name="T55" fmla="*/ 2378 h 6203"/>
                  <a:gd name="T56" fmla="*/ 933 w 6262"/>
                  <a:gd name="T57" fmla="*/ 2128 h 6203"/>
                  <a:gd name="T58" fmla="*/ 473 w 6262"/>
                  <a:gd name="T59" fmla="*/ 1912 h 6203"/>
                  <a:gd name="T60" fmla="*/ 0 w 6262"/>
                  <a:gd name="T61" fmla="*/ 1723 h 6203"/>
                  <a:gd name="T62" fmla="*/ 358 w 6262"/>
                  <a:gd name="T63" fmla="*/ 1419 h 6203"/>
                  <a:gd name="T64" fmla="*/ 737 w 6262"/>
                  <a:gd name="T65" fmla="*/ 1135 h 6203"/>
                  <a:gd name="T66" fmla="*/ 1136 w 6262"/>
                  <a:gd name="T67" fmla="*/ 885 h 6203"/>
                  <a:gd name="T68" fmla="*/ 1555 w 6262"/>
                  <a:gd name="T69" fmla="*/ 656 h 6203"/>
                  <a:gd name="T70" fmla="*/ 1995 w 6262"/>
                  <a:gd name="T71" fmla="*/ 466 h 6203"/>
                  <a:gd name="T72" fmla="*/ 2441 w 6262"/>
                  <a:gd name="T73" fmla="*/ 304 h 6203"/>
                  <a:gd name="T74" fmla="*/ 2914 w 6262"/>
                  <a:gd name="T75" fmla="*/ 176 h 6203"/>
                  <a:gd name="T76" fmla="*/ 3395 w 6262"/>
                  <a:gd name="T77" fmla="*/ 81 h 6203"/>
                  <a:gd name="T78" fmla="*/ 3888 w 6262"/>
                  <a:gd name="T79" fmla="*/ 20 h 6203"/>
                  <a:gd name="T80" fmla="*/ 4389 w 6262"/>
                  <a:gd name="T81" fmla="*/ 0 h 6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62" h="6203">
                    <a:moveTo>
                      <a:pt x="4389" y="0"/>
                    </a:moveTo>
                    <a:lnTo>
                      <a:pt x="4822" y="14"/>
                    </a:lnTo>
                    <a:lnTo>
                      <a:pt x="5248" y="61"/>
                    </a:lnTo>
                    <a:lnTo>
                      <a:pt x="5667" y="129"/>
                    </a:lnTo>
                    <a:lnTo>
                      <a:pt x="6079" y="223"/>
                    </a:lnTo>
                    <a:lnTo>
                      <a:pt x="6181" y="730"/>
                    </a:lnTo>
                    <a:lnTo>
                      <a:pt x="6242" y="1243"/>
                    </a:lnTo>
                    <a:lnTo>
                      <a:pt x="6262" y="1770"/>
                    </a:lnTo>
                    <a:lnTo>
                      <a:pt x="6242" y="2277"/>
                    </a:lnTo>
                    <a:lnTo>
                      <a:pt x="6188" y="2777"/>
                    </a:lnTo>
                    <a:lnTo>
                      <a:pt x="6086" y="3264"/>
                    </a:lnTo>
                    <a:lnTo>
                      <a:pt x="5958" y="3737"/>
                    </a:lnTo>
                    <a:lnTo>
                      <a:pt x="5789" y="4196"/>
                    </a:lnTo>
                    <a:lnTo>
                      <a:pt x="5593" y="4635"/>
                    </a:lnTo>
                    <a:lnTo>
                      <a:pt x="5363" y="5054"/>
                    </a:lnTo>
                    <a:lnTo>
                      <a:pt x="5099" y="5460"/>
                    </a:lnTo>
                    <a:lnTo>
                      <a:pt x="4815" y="5845"/>
                    </a:lnTo>
                    <a:lnTo>
                      <a:pt x="4497" y="6203"/>
                    </a:lnTo>
                    <a:lnTo>
                      <a:pt x="4308" y="5730"/>
                    </a:lnTo>
                    <a:lnTo>
                      <a:pt x="4091" y="5270"/>
                    </a:lnTo>
                    <a:lnTo>
                      <a:pt x="3841" y="4831"/>
                    </a:lnTo>
                    <a:lnTo>
                      <a:pt x="3564" y="4412"/>
                    </a:lnTo>
                    <a:lnTo>
                      <a:pt x="3259" y="4014"/>
                    </a:lnTo>
                    <a:lnTo>
                      <a:pt x="2928" y="3635"/>
                    </a:lnTo>
                    <a:lnTo>
                      <a:pt x="2570" y="3284"/>
                    </a:lnTo>
                    <a:lnTo>
                      <a:pt x="2191" y="2953"/>
                    </a:lnTo>
                    <a:lnTo>
                      <a:pt x="1792" y="2649"/>
                    </a:lnTo>
                    <a:lnTo>
                      <a:pt x="1372" y="2378"/>
                    </a:lnTo>
                    <a:lnTo>
                      <a:pt x="933" y="2128"/>
                    </a:lnTo>
                    <a:lnTo>
                      <a:pt x="473" y="1912"/>
                    </a:lnTo>
                    <a:lnTo>
                      <a:pt x="0" y="1723"/>
                    </a:lnTo>
                    <a:lnTo>
                      <a:pt x="358" y="1419"/>
                    </a:lnTo>
                    <a:lnTo>
                      <a:pt x="737" y="1135"/>
                    </a:lnTo>
                    <a:lnTo>
                      <a:pt x="1136" y="885"/>
                    </a:lnTo>
                    <a:lnTo>
                      <a:pt x="1555" y="656"/>
                    </a:lnTo>
                    <a:lnTo>
                      <a:pt x="1995" y="466"/>
                    </a:lnTo>
                    <a:lnTo>
                      <a:pt x="2441" y="304"/>
                    </a:lnTo>
                    <a:lnTo>
                      <a:pt x="2914" y="176"/>
                    </a:lnTo>
                    <a:lnTo>
                      <a:pt x="3395" y="81"/>
                    </a:lnTo>
                    <a:lnTo>
                      <a:pt x="3888" y="20"/>
                    </a:lnTo>
                    <a:lnTo>
                      <a:pt x="4389" y="0"/>
                    </a:lnTo>
                    <a:close/>
                  </a:path>
                </a:pathLst>
              </a:custGeom>
              <a:solidFill>
                <a:srgbClr val="A5DC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A16D4F08-68AF-0CBA-42A1-9C22905EC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2976384"/>
                <a:ext cx="1407960" cy="1425211"/>
              </a:xfrm>
              <a:custGeom>
                <a:avLst/>
                <a:gdLst>
                  <a:gd name="T0" fmla="*/ 1765 w 6121"/>
                  <a:gd name="T1" fmla="*/ 0 h 6196"/>
                  <a:gd name="T2" fmla="*/ 1961 w 6121"/>
                  <a:gd name="T3" fmla="*/ 500 h 6196"/>
                  <a:gd name="T4" fmla="*/ 2198 w 6121"/>
                  <a:gd name="T5" fmla="*/ 986 h 6196"/>
                  <a:gd name="T6" fmla="*/ 2469 w 6121"/>
                  <a:gd name="T7" fmla="*/ 1453 h 6196"/>
                  <a:gd name="T8" fmla="*/ 2766 w 6121"/>
                  <a:gd name="T9" fmla="*/ 1899 h 6196"/>
                  <a:gd name="T10" fmla="*/ 3098 w 6121"/>
                  <a:gd name="T11" fmla="*/ 2318 h 6196"/>
                  <a:gd name="T12" fmla="*/ 3449 w 6121"/>
                  <a:gd name="T13" fmla="*/ 2716 h 6196"/>
                  <a:gd name="T14" fmla="*/ 3835 w 6121"/>
                  <a:gd name="T15" fmla="*/ 3081 h 6196"/>
                  <a:gd name="T16" fmla="*/ 4247 w 6121"/>
                  <a:gd name="T17" fmla="*/ 3426 h 6196"/>
                  <a:gd name="T18" fmla="*/ 4687 w 6121"/>
                  <a:gd name="T19" fmla="*/ 3736 h 6196"/>
                  <a:gd name="T20" fmla="*/ 5140 w 6121"/>
                  <a:gd name="T21" fmla="*/ 4013 h 6196"/>
                  <a:gd name="T22" fmla="*/ 5620 w 6121"/>
                  <a:gd name="T23" fmla="*/ 4257 h 6196"/>
                  <a:gd name="T24" fmla="*/ 6121 w 6121"/>
                  <a:gd name="T25" fmla="*/ 4473 h 6196"/>
                  <a:gd name="T26" fmla="*/ 5762 w 6121"/>
                  <a:gd name="T27" fmla="*/ 4777 h 6196"/>
                  <a:gd name="T28" fmla="*/ 5383 w 6121"/>
                  <a:gd name="T29" fmla="*/ 5061 h 6196"/>
                  <a:gd name="T30" fmla="*/ 4984 w 6121"/>
                  <a:gd name="T31" fmla="*/ 5318 h 6196"/>
                  <a:gd name="T32" fmla="*/ 4565 w 6121"/>
                  <a:gd name="T33" fmla="*/ 5540 h 6196"/>
                  <a:gd name="T34" fmla="*/ 4126 w 6121"/>
                  <a:gd name="T35" fmla="*/ 5736 h 6196"/>
                  <a:gd name="T36" fmla="*/ 3672 w 6121"/>
                  <a:gd name="T37" fmla="*/ 5899 h 6196"/>
                  <a:gd name="T38" fmla="*/ 3206 w 6121"/>
                  <a:gd name="T39" fmla="*/ 6027 h 6196"/>
                  <a:gd name="T40" fmla="*/ 2726 w 6121"/>
                  <a:gd name="T41" fmla="*/ 6115 h 6196"/>
                  <a:gd name="T42" fmla="*/ 2232 w 6121"/>
                  <a:gd name="T43" fmla="*/ 6176 h 6196"/>
                  <a:gd name="T44" fmla="*/ 1732 w 6121"/>
                  <a:gd name="T45" fmla="*/ 6196 h 6196"/>
                  <a:gd name="T46" fmla="*/ 1211 w 6121"/>
                  <a:gd name="T47" fmla="*/ 6176 h 6196"/>
                  <a:gd name="T48" fmla="*/ 697 w 6121"/>
                  <a:gd name="T49" fmla="*/ 6108 h 6196"/>
                  <a:gd name="T50" fmla="*/ 196 w 6121"/>
                  <a:gd name="T51" fmla="*/ 6007 h 6196"/>
                  <a:gd name="T52" fmla="*/ 108 w 6121"/>
                  <a:gd name="T53" fmla="*/ 5628 h 6196"/>
                  <a:gd name="T54" fmla="*/ 48 w 6121"/>
                  <a:gd name="T55" fmla="*/ 5236 h 6196"/>
                  <a:gd name="T56" fmla="*/ 14 w 6121"/>
                  <a:gd name="T57" fmla="*/ 4831 h 6196"/>
                  <a:gd name="T58" fmla="*/ 0 w 6121"/>
                  <a:gd name="T59" fmla="*/ 4426 h 6196"/>
                  <a:gd name="T60" fmla="*/ 21 w 6121"/>
                  <a:gd name="T61" fmla="*/ 3919 h 6196"/>
                  <a:gd name="T62" fmla="*/ 81 w 6121"/>
                  <a:gd name="T63" fmla="*/ 3419 h 6196"/>
                  <a:gd name="T64" fmla="*/ 176 w 6121"/>
                  <a:gd name="T65" fmla="*/ 2932 h 6196"/>
                  <a:gd name="T66" fmla="*/ 305 w 6121"/>
                  <a:gd name="T67" fmla="*/ 2459 h 6196"/>
                  <a:gd name="T68" fmla="*/ 474 w 6121"/>
                  <a:gd name="T69" fmla="*/ 2007 h 6196"/>
                  <a:gd name="T70" fmla="*/ 670 w 6121"/>
                  <a:gd name="T71" fmla="*/ 1561 h 6196"/>
                  <a:gd name="T72" fmla="*/ 900 w 6121"/>
                  <a:gd name="T73" fmla="*/ 1142 h 6196"/>
                  <a:gd name="T74" fmla="*/ 1163 w 6121"/>
                  <a:gd name="T75" fmla="*/ 736 h 6196"/>
                  <a:gd name="T76" fmla="*/ 1447 w 6121"/>
                  <a:gd name="T77" fmla="*/ 358 h 6196"/>
                  <a:gd name="T78" fmla="*/ 1765 w 6121"/>
                  <a:gd name="T79" fmla="*/ 0 h 6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96">
                    <a:moveTo>
                      <a:pt x="1765" y="0"/>
                    </a:moveTo>
                    <a:lnTo>
                      <a:pt x="1961" y="500"/>
                    </a:lnTo>
                    <a:lnTo>
                      <a:pt x="2198" y="986"/>
                    </a:lnTo>
                    <a:lnTo>
                      <a:pt x="2469" y="1453"/>
                    </a:lnTo>
                    <a:lnTo>
                      <a:pt x="2766" y="1899"/>
                    </a:lnTo>
                    <a:lnTo>
                      <a:pt x="3098" y="2318"/>
                    </a:lnTo>
                    <a:lnTo>
                      <a:pt x="3449" y="2716"/>
                    </a:lnTo>
                    <a:lnTo>
                      <a:pt x="3835" y="3081"/>
                    </a:lnTo>
                    <a:lnTo>
                      <a:pt x="4247" y="3426"/>
                    </a:lnTo>
                    <a:lnTo>
                      <a:pt x="4687" y="3736"/>
                    </a:lnTo>
                    <a:lnTo>
                      <a:pt x="5140" y="4013"/>
                    </a:lnTo>
                    <a:lnTo>
                      <a:pt x="5620" y="4257"/>
                    </a:lnTo>
                    <a:lnTo>
                      <a:pt x="6121" y="4473"/>
                    </a:lnTo>
                    <a:lnTo>
                      <a:pt x="5762" y="4777"/>
                    </a:lnTo>
                    <a:lnTo>
                      <a:pt x="5383" y="5061"/>
                    </a:lnTo>
                    <a:lnTo>
                      <a:pt x="4984" y="5318"/>
                    </a:lnTo>
                    <a:lnTo>
                      <a:pt x="4565" y="5540"/>
                    </a:lnTo>
                    <a:lnTo>
                      <a:pt x="4126" y="5736"/>
                    </a:lnTo>
                    <a:lnTo>
                      <a:pt x="3672" y="5899"/>
                    </a:lnTo>
                    <a:lnTo>
                      <a:pt x="3206" y="6027"/>
                    </a:lnTo>
                    <a:lnTo>
                      <a:pt x="2726" y="6115"/>
                    </a:lnTo>
                    <a:lnTo>
                      <a:pt x="2232" y="6176"/>
                    </a:lnTo>
                    <a:lnTo>
                      <a:pt x="1732" y="6196"/>
                    </a:lnTo>
                    <a:lnTo>
                      <a:pt x="1211" y="6176"/>
                    </a:lnTo>
                    <a:lnTo>
                      <a:pt x="697" y="6108"/>
                    </a:lnTo>
                    <a:lnTo>
                      <a:pt x="196" y="6007"/>
                    </a:lnTo>
                    <a:lnTo>
                      <a:pt x="108" y="5628"/>
                    </a:lnTo>
                    <a:lnTo>
                      <a:pt x="48" y="5236"/>
                    </a:lnTo>
                    <a:lnTo>
                      <a:pt x="14" y="4831"/>
                    </a:lnTo>
                    <a:lnTo>
                      <a:pt x="0" y="4426"/>
                    </a:lnTo>
                    <a:lnTo>
                      <a:pt x="21" y="3919"/>
                    </a:lnTo>
                    <a:lnTo>
                      <a:pt x="81" y="3419"/>
                    </a:lnTo>
                    <a:lnTo>
                      <a:pt x="176" y="2932"/>
                    </a:lnTo>
                    <a:lnTo>
                      <a:pt x="305" y="2459"/>
                    </a:lnTo>
                    <a:lnTo>
                      <a:pt x="474" y="2007"/>
                    </a:lnTo>
                    <a:lnTo>
                      <a:pt x="670" y="1561"/>
                    </a:lnTo>
                    <a:lnTo>
                      <a:pt x="900" y="1142"/>
                    </a:lnTo>
                    <a:lnTo>
                      <a:pt x="1163" y="736"/>
                    </a:lnTo>
                    <a:lnTo>
                      <a:pt x="1447" y="358"/>
                    </a:lnTo>
                    <a:lnTo>
                      <a:pt x="1765" y="0"/>
                    </a:lnTo>
                    <a:close/>
                  </a:path>
                </a:pathLst>
              </a:custGeom>
              <a:solidFill>
                <a:srgbClr val="FF575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id="{8043E71D-6ADF-CF2C-307C-3DFE56162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3469" y="2977994"/>
                <a:ext cx="1443614" cy="1423601"/>
              </a:xfrm>
              <a:custGeom>
                <a:avLst/>
                <a:gdLst>
                  <a:gd name="T0" fmla="*/ 4518 w 6276"/>
                  <a:gd name="T1" fmla="*/ 0 h 6189"/>
                  <a:gd name="T2" fmla="*/ 4836 w 6276"/>
                  <a:gd name="T3" fmla="*/ 358 h 6189"/>
                  <a:gd name="T4" fmla="*/ 5120 w 6276"/>
                  <a:gd name="T5" fmla="*/ 736 h 6189"/>
                  <a:gd name="T6" fmla="*/ 5383 w 6276"/>
                  <a:gd name="T7" fmla="*/ 1142 h 6189"/>
                  <a:gd name="T8" fmla="*/ 5607 w 6276"/>
                  <a:gd name="T9" fmla="*/ 1561 h 6189"/>
                  <a:gd name="T10" fmla="*/ 5809 w 6276"/>
                  <a:gd name="T11" fmla="*/ 2000 h 6189"/>
                  <a:gd name="T12" fmla="*/ 5972 w 6276"/>
                  <a:gd name="T13" fmla="*/ 2459 h 6189"/>
                  <a:gd name="T14" fmla="*/ 6107 w 6276"/>
                  <a:gd name="T15" fmla="*/ 2932 h 6189"/>
                  <a:gd name="T16" fmla="*/ 6202 w 6276"/>
                  <a:gd name="T17" fmla="*/ 3419 h 6189"/>
                  <a:gd name="T18" fmla="*/ 6256 w 6276"/>
                  <a:gd name="T19" fmla="*/ 3912 h 6189"/>
                  <a:gd name="T20" fmla="*/ 6276 w 6276"/>
                  <a:gd name="T21" fmla="*/ 4419 h 6189"/>
                  <a:gd name="T22" fmla="*/ 6256 w 6276"/>
                  <a:gd name="T23" fmla="*/ 4946 h 6189"/>
                  <a:gd name="T24" fmla="*/ 6195 w 6276"/>
                  <a:gd name="T25" fmla="*/ 5459 h 6189"/>
                  <a:gd name="T26" fmla="*/ 6093 w 6276"/>
                  <a:gd name="T27" fmla="*/ 5966 h 6189"/>
                  <a:gd name="T28" fmla="*/ 5681 w 6276"/>
                  <a:gd name="T29" fmla="*/ 6060 h 6189"/>
                  <a:gd name="T30" fmla="*/ 5262 w 6276"/>
                  <a:gd name="T31" fmla="*/ 6128 h 6189"/>
                  <a:gd name="T32" fmla="*/ 4836 w 6276"/>
                  <a:gd name="T33" fmla="*/ 6175 h 6189"/>
                  <a:gd name="T34" fmla="*/ 4403 w 6276"/>
                  <a:gd name="T35" fmla="*/ 6189 h 6189"/>
                  <a:gd name="T36" fmla="*/ 3896 w 6276"/>
                  <a:gd name="T37" fmla="*/ 6169 h 6189"/>
                  <a:gd name="T38" fmla="*/ 3402 w 6276"/>
                  <a:gd name="T39" fmla="*/ 6108 h 6189"/>
                  <a:gd name="T40" fmla="*/ 2922 w 6276"/>
                  <a:gd name="T41" fmla="*/ 6013 h 6189"/>
                  <a:gd name="T42" fmla="*/ 2455 w 6276"/>
                  <a:gd name="T43" fmla="*/ 5885 h 6189"/>
                  <a:gd name="T44" fmla="*/ 2002 w 6276"/>
                  <a:gd name="T45" fmla="*/ 5723 h 6189"/>
                  <a:gd name="T46" fmla="*/ 1562 w 6276"/>
                  <a:gd name="T47" fmla="*/ 5527 h 6189"/>
                  <a:gd name="T48" fmla="*/ 1143 w 6276"/>
                  <a:gd name="T49" fmla="*/ 5304 h 6189"/>
                  <a:gd name="T50" fmla="*/ 744 w 6276"/>
                  <a:gd name="T51" fmla="*/ 5047 h 6189"/>
                  <a:gd name="T52" fmla="*/ 359 w 6276"/>
                  <a:gd name="T53" fmla="*/ 4763 h 6189"/>
                  <a:gd name="T54" fmla="*/ 0 w 6276"/>
                  <a:gd name="T55" fmla="*/ 4452 h 6189"/>
                  <a:gd name="T56" fmla="*/ 480 w 6276"/>
                  <a:gd name="T57" fmla="*/ 4270 h 6189"/>
                  <a:gd name="T58" fmla="*/ 933 w 6276"/>
                  <a:gd name="T59" fmla="*/ 4054 h 6189"/>
                  <a:gd name="T60" fmla="*/ 1380 w 6276"/>
                  <a:gd name="T61" fmla="*/ 3804 h 6189"/>
                  <a:gd name="T62" fmla="*/ 1799 w 6276"/>
                  <a:gd name="T63" fmla="*/ 3534 h 6189"/>
                  <a:gd name="T64" fmla="*/ 2198 w 6276"/>
                  <a:gd name="T65" fmla="*/ 3229 h 6189"/>
                  <a:gd name="T66" fmla="*/ 2577 w 6276"/>
                  <a:gd name="T67" fmla="*/ 2905 h 6189"/>
                  <a:gd name="T68" fmla="*/ 2935 w 6276"/>
                  <a:gd name="T69" fmla="*/ 2554 h 6189"/>
                  <a:gd name="T70" fmla="*/ 3267 w 6276"/>
                  <a:gd name="T71" fmla="*/ 2175 h 6189"/>
                  <a:gd name="T72" fmla="*/ 3578 w 6276"/>
                  <a:gd name="T73" fmla="*/ 1777 h 6189"/>
                  <a:gd name="T74" fmla="*/ 3855 w 6276"/>
                  <a:gd name="T75" fmla="*/ 1365 h 6189"/>
                  <a:gd name="T76" fmla="*/ 4105 w 6276"/>
                  <a:gd name="T77" fmla="*/ 925 h 6189"/>
                  <a:gd name="T78" fmla="*/ 4328 w 6276"/>
                  <a:gd name="T79" fmla="*/ 473 h 6189"/>
                  <a:gd name="T80" fmla="*/ 4518 w 6276"/>
                  <a:gd name="T81" fmla="*/ 0 h 6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76" h="6189">
                    <a:moveTo>
                      <a:pt x="4518" y="0"/>
                    </a:moveTo>
                    <a:lnTo>
                      <a:pt x="4836" y="358"/>
                    </a:lnTo>
                    <a:lnTo>
                      <a:pt x="5120" y="736"/>
                    </a:lnTo>
                    <a:lnTo>
                      <a:pt x="5383" y="1142"/>
                    </a:lnTo>
                    <a:lnTo>
                      <a:pt x="5607" y="1561"/>
                    </a:lnTo>
                    <a:lnTo>
                      <a:pt x="5809" y="2000"/>
                    </a:lnTo>
                    <a:lnTo>
                      <a:pt x="5972" y="2459"/>
                    </a:lnTo>
                    <a:lnTo>
                      <a:pt x="6107" y="2932"/>
                    </a:lnTo>
                    <a:lnTo>
                      <a:pt x="6202" y="3419"/>
                    </a:lnTo>
                    <a:lnTo>
                      <a:pt x="6256" y="3912"/>
                    </a:lnTo>
                    <a:lnTo>
                      <a:pt x="6276" y="4419"/>
                    </a:lnTo>
                    <a:lnTo>
                      <a:pt x="6256" y="4946"/>
                    </a:lnTo>
                    <a:lnTo>
                      <a:pt x="6195" y="5459"/>
                    </a:lnTo>
                    <a:lnTo>
                      <a:pt x="6093" y="5966"/>
                    </a:lnTo>
                    <a:lnTo>
                      <a:pt x="5681" y="6060"/>
                    </a:lnTo>
                    <a:lnTo>
                      <a:pt x="5262" y="6128"/>
                    </a:lnTo>
                    <a:lnTo>
                      <a:pt x="4836" y="6175"/>
                    </a:lnTo>
                    <a:lnTo>
                      <a:pt x="4403" y="6189"/>
                    </a:lnTo>
                    <a:lnTo>
                      <a:pt x="3896" y="6169"/>
                    </a:lnTo>
                    <a:lnTo>
                      <a:pt x="3402" y="6108"/>
                    </a:lnTo>
                    <a:lnTo>
                      <a:pt x="2922" y="6013"/>
                    </a:lnTo>
                    <a:lnTo>
                      <a:pt x="2455" y="5885"/>
                    </a:lnTo>
                    <a:lnTo>
                      <a:pt x="2002" y="5723"/>
                    </a:lnTo>
                    <a:lnTo>
                      <a:pt x="1562" y="5527"/>
                    </a:lnTo>
                    <a:lnTo>
                      <a:pt x="1143" y="5304"/>
                    </a:lnTo>
                    <a:lnTo>
                      <a:pt x="744" y="5047"/>
                    </a:lnTo>
                    <a:lnTo>
                      <a:pt x="359" y="4763"/>
                    </a:lnTo>
                    <a:lnTo>
                      <a:pt x="0" y="4452"/>
                    </a:lnTo>
                    <a:lnTo>
                      <a:pt x="480" y="4270"/>
                    </a:lnTo>
                    <a:lnTo>
                      <a:pt x="933" y="4054"/>
                    </a:lnTo>
                    <a:lnTo>
                      <a:pt x="1380" y="3804"/>
                    </a:lnTo>
                    <a:lnTo>
                      <a:pt x="1799" y="3534"/>
                    </a:lnTo>
                    <a:lnTo>
                      <a:pt x="2198" y="3229"/>
                    </a:lnTo>
                    <a:lnTo>
                      <a:pt x="2577" y="2905"/>
                    </a:lnTo>
                    <a:lnTo>
                      <a:pt x="2935" y="2554"/>
                    </a:lnTo>
                    <a:lnTo>
                      <a:pt x="3267" y="2175"/>
                    </a:lnTo>
                    <a:lnTo>
                      <a:pt x="3578" y="1777"/>
                    </a:lnTo>
                    <a:lnTo>
                      <a:pt x="3855" y="1365"/>
                    </a:lnTo>
                    <a:lnTo>
                      <a:pt x="4105" y="925"/>
                    </a:lnTo>
                    <a:lnTo>
                      <a:pt x="4328" y="473"/>
                    </a:lnTo>
                    <a:lnTo>
                      <a:pt x="4518" y="0"/>
                    </a:lnTo>
                    <a:close/>
                  </a:path>
                </a:pathLst>
              </a:custGeom>
              <a:solidFill>
                <a:srgbClr val="0DA0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TextBox 79">
                <a:extLst>
                  <a:ext uri="{FF2B5EF4-FFF2-40B4-BE49-F238E27FC236}">
                    <a16:creationId xmlns:a16="http://schemas.microsoft.com/office/drawing/2014/main" id="{E22DA8F8-1981-78A9-9523-19329C2DCB50}"/>
                  </a:ext>
                </a:extLst>
              </p:cNvPr>
              <p:cNvSpPr txBox="1"/>
              <p:nvPr/>
            </p:nvSpPr>
            <p:spPr>
              <a:xfrm>
                <a:off x="7867885" y="521469"/>
                <a:ext cx="2541080" cy="934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Förmedla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företags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kontakter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,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bidra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till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att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nå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fler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och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fler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individer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i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företagen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5" name="TextBox 80">
                <a:extLst>
                  <a:ext uri="{FF2B5EF4-FFF2-40B4-BE49-F238E27FC236}">
                    <a16:creationId xmlns:a16="http://schemas.microsoft.com/office/drawing/2014/main" id="{8CB251B2-1921-C132-8614-9DF6CC7BE91F}"/>
                  </a:ext>
                </a:extLst>
              </p:cNvPr>
              <p:cNvSpPr txBox="1"/>
              <p:nvPr/>
            </p:nvSpPr>
            <p:spPr>
              <a:xfrm>
                <a:off x="6450824" y="2304824"/>
                <a:ext cx="1586802" cy="133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Bidra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till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ökad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effekt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/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spridning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företagen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,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“Train the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Trainer”</a:t>
                </a:r>
              </a:p>
            </p:txBody>
          </p:sp>
          <p:sp>
            <p:nvSpPr>
              <p:cNvPr id="76" name="TextBox 81">
                <a:extLst>
                  <a:ext uri="{FF2B5EF4-FFF2-40B4-BE49-F238E27FC236}">
                    <a16:creationId xmlns:a16="http://schemas.microsoft.com/office/drawing/2014/main" id="{7EAB7E14-3F5F-13D3-1373-A2AA77E6AF25}"/>
                  </a:ext>
                </a:extLst>
              </p:cNvPr>
              <p:cNvSpPr txBox="1"/>
              <p:nvPr/>
            </p:nvSpPr>
            <p:spPr>
              <a:xfrm>
                <a:off x="10381321" y="2273674"/>
                <a:ext cx="1317988" cy="1136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Delta i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samband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med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kompetens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analyser</a:t>
                </a:r>
              </a:p>
            </p:txBody>
          </p:sp>
          <p:sp>
            <p:nvSpPr>
              <p:cNvPr id="77" name="TextBox 82">
                <a:extLst>
                  <a:ext uri="{FF2B5EF4-FFF2-40B4-BE49-F238E27FC236}">
                    <a16:creationId xmlns:a16="http://schemas.microsoft.com/office/drawing/2014/main" id="{F530AE05-D1FE-BFD9-9A37-4ED87D204734}"/>
                  </a:ext>
                </a:extLst>
              </p:cNvPr>
              <p:cNvSpPr txBox="1"/>
              <p:nvPr/>
            </p:nvSpPr>
            <p:spPr>
              <a:xfrm>
                <a:off x="7928262" y="4372981"/>
                <a:ext cx="2412839" cy="934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Understödja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och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möjliggöra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individer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att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delta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långt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ut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i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företagen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78" name="Group 115">
                <a:extLst>
                  <a:ext uri="{FF2B5EF4-FFF2-40B4-BE49-F238E27FC236}">
                    <a16:creationId xmlns:a16="http://schemas.microsoft.com/office/drawing/2014/main" id="{8DC5CDF7-7CA1-0AF2-BBE3-012A376D8770}"/>
                  </a:ext>
                </a:extLst>
              </p:cNvPr>
              <p:cNvGrpSpPr/>
              <p:nvPr/>
            </p:nvGrpSpPr>
            <p:grpSpPr>
              <a:xfrm>
                <a:off x="9843211" y="3580738"/>
                <a:ext cx="549080" cy="548746"/>
                <a:chOff x="5445126" y="984250"/>
                <a:chExt cx="5207000" cy="5203826"/>
              </a:xfrm>
              <a:solidFill>
                <a:sysClr val="window" lastClr="FFFFFF"/>
              </a:solidFill>
            </p:grpSpPr>
            <p:sp>
              <p:nvSpPr>
                <p:cNvPr id="92" name="Freeform 116">
                  <a:extLst>
                    <a:ext uri="{FF2B5EF4-FFF2-40B4-BE49-F238E27FC236}">
                      <a16:creationId xmlns:a16="http://schemas.microsoft.com/office/drawing/2014/main" id="{DA400816-D6CF-FB04-3232-D1C459F10D0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45126" y="3382963"/>
                  <a:ext cx="5207000" cy="2805113"/>
                </a:xfrm>
                <a:custGeom>
                  <a:avLst/>
                  <a:gdLst>
                    <a:gd name="T0" fmla="*/ 451 w 6560"/>
                    <a:gd name="T1" fmla="*/ 1122 h 3534"/>
                    <a:gd name="T2" fmla="*/ 1751 w 6560"/>
                    <a:gd name="T3" fmla="*/ 2902 h 3534"/>
                    <a:gd name="T4" fmla="*/ 1785 w 6560"/>
                    <a:gd name="T5" fmla="*/ 2741 h 3534"/>
                    <a:gd name="T6" fmla="*/ 906 w 6560"/>
                    <a:gd name="T7" fmla="*/ 1016 h 3534"/>
                    <a:gd name="T8" fmla="*/ 2320 w 6560"/>
                    <a:gd name="T9" fmla="*/ 383 h 3534"/>
                    <a:gd name="T10" fmla="*/ 1939 w 6560"/>
                    <a:gd name="T11" fmla="*/ 462 h 3534"/>
                    <a:gd name="T12" fmla="*/ 1320 w 6560"/>
                    <a:gd name="T13" fmla="*/ 943 h 3534"/>
                    <a:gd name="T14" fmla="*/ 4643 w 6560"/>
                    <a:gd name="T15" fmla="*/ 2360 h 3534"/>
                    <a:gd name="T16" fmla="*/ 5002 w 6560"/>
                    <a:gd name="T17" fmla="*/ 2205 h 3534"/>
                    <a:gd name="T18" fmla="*/ 6137 w 6560"/>
                    <a:gd name="T19" fmla="*/ 767 h 3534"/>
                    <a:gd name="T20" fmla="*/ 6171 w 6560"/>
                    <a:gd name="T21" fmla="*/ 616 h 3534"/>
                    <a:gd name="T22" fmla="*/ 6081 w 6560"/>
                    <a:gd name="T23" fmla="*/ 488 h 3534"/>
                    <a:gd name="T24" fmla="*/ 5942 w 6560"/>
                    <a:gd name="T25" fmla="*/ 464 h 3534"/>
                    <a:gd name="T26" fmla="*/ 4996 w 6560"/>
                    <a:gd name="T27" fmla="*/ 1429 h 3534"/>
                    <a:gd name="T28" fmla="*/ 4731 w 6560"/>
                    <a:gd name="T29" fmla="*/ 1593 h 3534"/>
                    <a:gd name="T30" fmla="*/ 3421 w 6560"/>
                    <a:gd name="T31" fmla="*/ 1608 h 3534"/>
                    <a:gd name="T32" fmla="*/ 3291 w 6560"/>
                    <a:gd name="T33" fmla="*/ 1505 h 3534"/>
                    <a:gd name="T34" fmla="*/ 3291 w 6560"/>
                    <a:gd name="T35" fmla="*/ 1337 h 3534"/>
                    <a:gd name="T36" fmla="*/ 3421 w 6560"/>
                    <a:gd name="T37" fmla="*/ 1234 h 3534"/>
                    <a:gd name="T38" fmla="*/ 4530 w 6560"/>
                    <a:gd name="T39" fmla="*/ 1210 h 3534"/>
                    <a:gd name="T40" fmla="*/ 4633 w 6560"/>
                    <a:gd name="T41" fmla="*/ 1080 h 3534"/>
                    <a:gd name="T42" fmla="*/ 4595 w 6560"/>
                    <a:gd name="T43" fmla="*/ 917 h 3534"/>
                    <a:gd name="T44" fmla="*/ 4446 w 6560"/>
                    <a:gd name="T45" fmla="*/ 845 h 3534"/>
                    <a:gd name="T46" fmla="*/ 3313 w 6560"/>
                    <a:gd name="T47" fmla="*/ 833 h 3534"/>
                    <a:gd name="T48" fmla="*/ 3125 w 6560"/>
                    <a:gd name="T49" fmla="*/ 753 h 3534"/>
                    <a:gd name="T50" fmla="*/ 2874 w 6560"/>
                    <a:gd name="T51" fmla="*/ 558 h 3534"/>
                    <a:gd name="T52" fmla="*/ 2513 w 6560"/>
                    <a:gd name="T53" fmla="*/ 403 h 3534"/>
                    <a:gd name="T54" fmla="*/ 2483 w 6560"/>
                    <a:gd name="T55" fmla="*/ 10 h 3534"/>
                    <a:gd name="T56" fmla="*/ 2914 w 6560"/>
                    <a:gd name="T57" fmla="*/ 137 h 3534"/>
                    <a:gd name="T58" fmla="*/ 3243 w 6560"/>
                    <a:gd name="T59" fmla="*/ 361 h 3534"/>
                    <a:gd name="T60" fmla="*/ 3351 w 6560"/>
                    <a:gd name="T61" fmla="*/ 440 h 3534"/>
                    <a:gd name="T62" fmla="*/ 3437 w 6560"/>
                    <a:gd name="T63" fmla="*/ 460 h 3534"/>
                    <a:gd name="T64" fmla="*/ 4687 w 6560"/>
                    <a:gd name="T65" fmla="*/ 514 h 3534"/>
                    <a:gd name="T66" fmla="*/ 4926 w 6560"/>
                    <a:gd name="T67" fmla="*/ 721 h 3534"/>
                    <a:gd name="T68" fmla="*/ 5621 w 6560"/>
                    <a:gd name="T69" fmla="*/ 205 h 3534"/>
                    <a:gd name="T70" fmla="*/ 5890 w 6560"/>
                    <a:gd name="T71" fmla="*/ 84 h 3534"/>
                    <a:gd name="T72" fmla="*/ 6169 w 6560"/>
                    <a:gd name="T73" fmla="*/ 110 h 3534"/>
                    <a:gd name="T74" fmla="*/ 6410 w 6560"/>
                    <a:gd name="T75" fmla="*/ 265 h 3534"/>
                    <a:gd name="T76" fmla="*/ 6544 w 6560"/>
                    <a:gd name="T77" fmla="*/ 520 h 3534"/>
                    <a:gd name="T78" fmla="*/ 6540 w 6560"/>
                    <a:gd name="T79" fmla="*/ 803 h 3534"/>
                    <a:gd name="T80" fmla="*/ 5521 w 6560"/>
                    <a:gd name="T81" fmla="*/ 2228 h 3534"/>
                    <a:gd name="T82" fmla="*/ 5194 w 6560"/>
                    <a:gd name="T83" fmla="*/ 2537 h 3534"/>
                    <a:gd name="T84" fmla="*/ 4783 w 6560"/>
                    <a:gd name="T85" fmla="*/ 2723 h 3534"/>
                    <a:gd name="T86" fmla="*/ 2174 w 6560"/>
                    <a:gd name="T87" fmla="*/ 2765 h 3534"/>
                    <a:gd name="T88" fmla="*/ 2114 w 6560"/>
                    <a:gd name="T89" fmla="*/ 3044 h 3534"/>
                    <a:gd name="T90" fmla="*/ 1923 w 6560"/>
                    <a:gd name="T91" fmla="*/ 3263 h 3534"/>
                    <a:gd name="T92" fmla="*/ 1346 w 6560"/>
                    <a:gd name="T93" fmla="*/ 3534 h 3534"/>
                    <a:gd name="T94" fmla="*/ 1197 w 6560"/>
                    <a:gd name="T95" fmla="*/ 3464 h 3534"/>
                    <a:gd name="T96" fmla="*/ 0 w 6560"/>
                    <a:gd name="T97" fmla="*/ 1038 h 3534"/>
                    <a:gd name="T98" fmla="*/ 70 w 6560"/>
                    <a:gd name="T99" fmla="*/ 889 h 3534"/>
                    <a:gd name="T100" fmla="*/ 680 w 6560"/>
                    <a:gd name="T101" fmla="*/ 602 h 3534"/>
                    <a:gd name="T102" fmla="*/ 987 w 6560"/>
                    <a:gd name="T103" fmla="*/ 628 h 3534"/>
                    <a:gd name="T104" fmla="*/ 1618 w 6560"/>
                    <a:gd name="T105" fmla="*/ 195 h 3534"/>
                    <a:gd name="T106" fmla="*/ 2038 w 6560"/>
                    <a:gd name="T107" fmla="*/ 30 h 3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6560" h="3534">
                      <a:moveTo>
                        <a:pt x="788" y="977"/>
                      </a:moveTo>
                      <a:lnTo>
                        <a:pt x="744" y="981"/>
                      </a:lnTo>
                      <a:lnTo>
                        <a:pt x="704" y="997"/>
                      </a:lnTo>
                      <a:lnTo>
                        <a:pt x="451" y="1122"/>
                      </a:lnTo>
                      <a:lnTo>
                        <a:pt x="1432" y="3084"/>
                      </a:lnTo>
                      <a:lnTo>
                        <a:pt x="1683" y="2958"/>
                      </a:lnTo>
                      <a:lnTo>
                        <a:pt x="1721" y="2934"/>
                      </a:lnTo>
                      <a:lnTo>
                        <a:pt x="1751" y="2902"/>
                      </a:lnTo>
                      <a:lnTo>
                        <a:pt x="1773" y="2866"/>
                      </a:lnTo>
                      <a:lnTo>
                        <a:pt x="1787" y="2826"/>
                      </a:lnTo>
                      <a:lnTo>
                        <a:pt x="1791" y="2785"/>
                      </a:lnTo>
                      <a:lnTo>
                        <a:pt x="1785" y="2741"/>
                      </a:lnTo>
                      <a:lnTo>
                        <a:pt x="1769" y="2701"/>
                      </a:lnTo>
                      <a:lnTo>
                        <a:pt x="961" y="1082"/>
                      </a:lnTo>
                      <a:lnTo>
                        <a:pt x="937" y="1044"/>
                      </a:lnTo>
                      <a:lnTo>
                        <a:pt x="906" y="1016"/>
                      </a:lnTo>
                      <a:lnTo>
                        <a:pt x="870" y="995"/>
                      </a:lnTo>
                      <a:lnTo>
                        <a:pt x="830" y="981"/>
                      </a:lnTo>
                      <a:lnTo>
                        <a:pt x="788" y="977"/>
                      </a:lnTo>
                      <a:close/>
                      <a:moveTo>
                        <a:pt x="2320" y="383"/>
                      </a:moveTo>
                      <a:lnTo>
                        <a:pt x="2222" y="389"/>
                      </a:lnTo>
                      <a:lnTo>
                        <a:pt x="2126" y="403"/>
                      </a:lnTo>
                      <a:lnTo>
                        <a:pt x="2030" y="426"/>
                      </a:lnTo>
                      <a:lnTo>
                        <a:pt x="1939" y="462"/>
                      </a:lnTo>
                      <a:lnTo>
                        <a:pt x="1849" y="506"/>
                      </a:lnTo>
                      <a:lnTo>
                        <a:pt x="1765" y="558"/>
                      </a:lnTo>
                      <a:lnTo>
                        <a:pt x="1683" y="622"/>
                      </a:lnTo>
                      <a:lnTo>
                        <a:pt x="1320" y="943"/>
                      </a:lnTo>
                      <a:lnTo>
                        <a:pt x="2040" y="2382"/>
                      </a:lnTo>
                      <a:lnTo>
                        <a:pt x="4446" y="2382"/>
                      </a:lnTo>
                      <a:lnTo>
                        <a:pt x="4546" y="2376"/>
                      </a:lnTo>
                      <a:lnTo>
                        <a:pt x="4643" y="2360"/>
                      </a:lnTo>
                      <a:lnTo>
                        <a:pt x="4739" y="2336"/>
                      </a:lnTo>
                      <a:lnTo>
                        <a:pt x="4831" y="2300"/>
                      </a:lnTo>
                      <a:lnTo>
                        <a:pt x="4919" y="2256"/>
                      </a:lnTo>
                      <a:lnTo>
                        <a:pt x="5002" y="2205"/>
                      </a:lnTo>
                      <a:lnTo>
                        <a:pt x="5078" y="2143"/>
                      </a:lnTo>
                      <a:lnTo>
                        <a:pt x="5150" y="2075"/>
                      </a:lnTo>
                      <a:lnTo>
                        <a:pt x="5214" y="1997"/>
                      </a:lnTo>
                      <a:lnTo>
                        <a:pt x="6137" y="767"/>
                      </a:lnTo>
                      <a:lnTo>
                        <a:pt x="6157" y="733"/>
                      </a:lnTo>
                      <a:lnTo>
                        <a:pt x="6171" y="694"/>
                      </a:lnTo>
                      <a:lnTo>
                        <a:pt x="6175" y="656"/>
                      </a:lnTo>
                      <a:lnTo>
                        <a:pt x="6171" y="616"/>
                      </a:lnTo>
                      <a:lnTo>
                        <a:pt x="6159" y="576"/>
                      </a:lnTo>
                      <a:lnTo>
                        <a:pt x="6139" y="540"/>
                      </a:lnTo>
                      <a:lnTo>
                        <a:pt x="6111" y="510"/>
                      </a:lnTo>
                      <a:lnTo>
                        <a:pt x="6081" y="488"/>
                      </a:lnTo>
                      <a:lnTo>
                        <a:pt x="6049" y="472"/>
                      </a:lnTo>
                      <a:lnTo>
                        <a:pt x="6014" y="464"/>
                      </a:lnTo>
                      <a:lnTo>
                        <a:pt x="5978" y="460"/>
                      </a:lnTo>
                      <a:lnTo>
                        <a:pt x="5942" y="464"/>
                      </a:lnTo>
                      <a:lnTo>
                        <a:pt x="5906" y="476"/>
                      </a:lnTo>
                      <a:lnTo>
                        <a:pt x="5872" y="496"/>
                      </a:lnTo>
                      <a:lnTo>
                        <a:pt x="5842" y="522"/>
                      </a:lnTo>
                      <a:lnTo>
                        <a:pt x="4996" y="1429"/>
                      </a:lnTo>
                      <a:lnTo>
                        <a:pt x="4938" y="1485"/>
                      </a:lnTo>
                      <a:lnTo>
                        <a:pt x="4875" y="1529"/>
                      </a:lnTo>
                      <a:lnTo>
                        <a:pt x="4805" y="1565"/>
                      </a:lnTo>
                      <a:lnTo>
                        <a:pt x="4731" y="1593"/>
                      </a:lnTo>
                      <a:lnTo>
                        <a:pt x="4653" y="1608"/>
                      </a:lnTo>
                      <a:lnTo>
                        <a:pt x="4573" y="1612"/>
                      </a:lnTo>
                      <a:lnTo>
                        <a:pt x="3465" y="1612"/>
                      </a:lnTo>
                      <a:lnTo>
                        <a:pt x="3421" y="1608"/>
                      </a:lnTo>
                      <a:lnTo>
                        <a:pt x="3379" y="1595"/>
                      </a:lnTo>
                      <a:lnTo>
                        <a:pt x="3345" y="1571"/>
                      </a:lnTo>
                      <a:lnTo>
                        <a:pt x="3315" y="1541"/>
                      </a:lnTo>
                      <a:lnTo>
                        <a:pt x="3291" y="1505"/>
                      </a:lnTo>
                      <a:lnTo>
                        <a:pt x="3277" y="1465"/>
                      </a:lnTo>
                      <a:lnTo>
                        <a:pt x="3271" y="1421"/>
                      </a:lnTo>
                      <a:lnTo>
                        <a:pt x="3277" y="1377"/>
                      </a:lnTo>
                      <a:lnTo>
                        <a:pt x="3291" y="1337"/>
                      </a:lnTo>
                      <a:lnTo>
                        <a:pt x="3315" y="1302"/>
                      </a:lnTo>
                      <a:lnTo>
                        <a:pt x="3345" y="1272"/>
                      </a:lnTo>
                      <a:lnTo>
                        <a:pt x="3379" y="1250"/>
                      </a:lnTo>
                      <a:lnTo>
                        <a:pt x="3421" y="1234"/>
                      </a:lnTo>
                      <a:lnTo>
                        <a:pt x="3465" y="1230"/>
                      </a:lnTo>
                      <a:lnTo>
                        <a:pt x="4446" y="1230"/>
                      </a:lnTo>
                      <a:lnTo>
                        <a:pt x="4490" y="1224"/>
                      </a:lnTo>
                      <a:lnTo>
                        <a:pt x="4530" y="1210"/>
                      </a:lnTo>
                      <a:lnTo>
                        <a:pt x="4565" y="1188"/>
                      </a:lnTo>
                      <a:lnTo>
                        <a:pt x="4595" y="1158"/>
                      </a:lnTo>
                      <a:lnTo>
                        <a:pt x="4617" y="1122"/>
                      </a:lnTo>
                      <a:lnTo>
                        <a:pt x="4633" y="1080"/>
                      </a:lnTo>
                      <a:lnTo>
                        <a:pt x="4637" y="1036"/>
                      </a:lnTo>
                      <a:lnTo>
                        <a:pt x="4633" y="993"/>
                      </a:lnTo>
                      <a:lnTo>
                        <a:pt x="4617" y="953"/>
                      </a:lnTo>
                      <a:lnTo>
                        <a:pt x="4595" y="917"/>
                      </a:lnTo>
                      <a:lnTo>
                        <a:pt x="4565" y="887"/>
                      </a:lnTo>
                      <a:lnTo>
                        <a:pt x="4530" y="865"/>
                      </a:lnTo>
                      <a:lnTo>
                        <a:pt x="4490" y="851"/>
                      </a:lnTo>
                      <a:lnTo>
                        <a:pt x="4446" y="845"/>
                      </a:lnTo>
                      <a:lnTo>
                        <a:pt x="3437" y="845"/>
                      </a:lnTo>
                      <a:lnTo>
                        <a:pt x="3397" y="843"/>
                      </a:lnTo>
                      <a:lnTo>
                        <a:pt x="3355" y="839"/>
                      </a:lnTo>
                      <a:lnTo>
                        <a:pt x="3313" y="833"/>
                      </a:lnTo>
                      <a:lnTo>
                        <a:pt x="3269" y="821"/>
                      </a:lnTo>
                      <a:lnTo>
                        <a:pt x="3223" y="803"/>
                      </a:lnTo>
                      <a:lnTo>
                        <a:pt x="3175" y="781"/>
                      </a:lnTo>
                      <a:lnTo>
                        <a:pt x="3125" y="753"/>
                      </a:lnTo>
                      <a:lnTo>
                        <a:pt x="3072" y="717"/>
                      </a:lnTo>
                      <a:lnTo>
                        <a:pt x="3016" y="674"/>
                      </a:lnTo>
                      <a:lnTo>
                        <a:pt x="2954" y="622"/>
                      </a:lnTo>
                      <a:lnTo>
                        <a:pt x="2874" y="558"/>
                      </a:lnTo>
                      <a:lnTo>
                        <a:pt x="2788" y="506"/>
                      </a:lnTo>
                      <a:lnTo>
                        <a:pt x="2699" y="462"/>
                      </a:lnTo>
                      <a:lnTo>
                        <a:pt x="2607" y="426"/>
                      </a:lnTo>
                      <a:lnTo>
                        <a:pt x="2513" y="403"/>
                      </a:lnTo>
                      <a:lnTo>
                        <a:pt x="2415" y="389"/>
                      </a:lnTo>
                      <a:lnTo>
                        <a:pt x="2320" y="383"/>
                      </a:lnTo>
                      <a:close/>
                      <a:moveTo>
                        <a:pt x="2372" y="0"/>
                      </a:moveTo>
                      <a:lnTo>
                        <a:pt x="2483" y="10"/>
                      </a:lnTo>
                      <a:lnTo>
                        <a:pt x="2593" y="28"/>
                      </a:lnTo>
                      <a:lnTo>
                        <a:pt x="2703" y="56"/>
                      </a:lnTo>
                      <a:lnTo>
                        <a:pt x="2810" y="92"/>
                      </a:lnTo>
                      <a:lnTo>
                        <a:pt x="2914" y="137"/>
                      </a:lnTo>
                      <a:lnTo>
                        <a:pt x="3014" y="191"/>
                      </a:lnTo>
                      <a:lnTo>
                        <a:pt x="3111" y="257"/>
                      </a:lnTo>
                      <a:lnTo>
                        <a:pt x="3203" y="329"/>
                      </a:lnTo>
                      <a:lnTo>
                        <a:pt x="3243" y="361"/>
                      </a:lnTo>
                      <a:lnTo>
                        <a:pt x="3277" y="387"/>
                      </a:lnTo>
                      <a:lnTo>
                        <a:pt x="3305" y="409"/>
                      </a:lnTo>
                      <a:lnTo>
                        <a:pt x="3331" y="426"/>
                      </a:lnTo>
                      <a:lnTo>
                        <a:pt x="3351" y="440"/>
                      </a:lnTo>
                      <a:lnTo>
                        <a:pt x="3373" y="450"/>
                      </a:lnTo>
                      <a:lnTo>
                        <a:pt x="3393" y="456"/>
                      </a:lnTo>
                      <a:lnTo>
                        <a:pt x="3415" y="460"/>
                      </a:lnTo>
                      <a:lnTo>
                        <a:pt x="3437" y="460"/>
                      </a:lnTo>
                      <a:lnTo>
                        <a:pt x="4446" y="460"/>
                      </a:lnTo>
                      <a:lnTo>
                        <a:pt x="4530" y="466"/>
                      </a:lnTo>
                      <a:lnTo>
                        <a:pt x="4611" y="484"/>
                      </a:lnTo>
                      <a:lnTo>
                        <a:pt x="4687" y="514"/>
                      </a:lnTo>
                      <a:lnTo>
                        <a:pt x="4757" y="552"/>
                      </a:lnTo>
                      <a:lnTo>
                        <a:pt x="4821" y="600"/>
                      </a:lnTo>
                      <a:lnTo>
                        <a:pt x="4879" y="658"/>
                      </a:lnTo>
                      <a:lnTo>
                        <a:pt x="4926" y="721"/>
                      </a:lnTo>
                      <a:lnTo>
                        <a:pt x="4966" y="791"/>
                      </a:lnTo>
                      <a:lnTo>
                        <a:pt x="4996" y="867"/>
                      </a:lnTo>
                      <a:lnTo>
                        <a:pt x="5561" y="259"/>
                      </a:lnTo>
                      <a:lnTo>
                        <a:pt x="5621" y="205"/>
                      </a:lnTo>
                      <a:lnTo>
                        <a:pt x="5682" y="159"/>
                      </a:lnTo>
                      <a:lnTo>
                        <a:pt x="5750" y="125"/>
                      </a:lnTo>
                      <a:lnTo>
                        <a:pt x="5818" y="100"/>
                      </a:lnTo>
                      <a:lnTo>
                        <a:pt x="5890" y="84"/>
                      </a:lnTo>
                      <a:lnTo>
                        <a:pt x="5962" y="78"/>
                      </a:lnTo>
                      <a:lnTo>
                        <a:pt x="6031" y="80"/>
                      </a:lnTo>
                      <a:lnTo>
                        <a:pt x="6101" y="90"/>
                      </a:lnTo>
                      <a:lnTo>
                        <a:pt x="6169" y="110"/>
                      </a:lnTo>
                      <a:lnTo>
                        <a:pt x="6235" y="135"/>
                      </a:lnTo>
                      <a:lnTo>
                        <a:pt x="6297" y="171"/>
                      </a:lnTo>
                      <a:lnTo>
                        <a:pt x="6355" y="213"/>
                      </a:lnTo>
                      <a:lnTo>
                        <a:pt x="6410" y="265"/>
                      </a:lnTo>
                      <a:lnTo>
                        <a:pt x="6456" y="323"/>
                      </a:lnTo>
                      <a:lnTo>
                        <a:pt x="6494" y="385"/>
                      </a:lnTo>
                      <a:lnTo>
                        <a:pt x="6524" y="452"/>
                      </a:lnTo>
                      <a:lnTo>
                        <a:pt x="6544" y="520"/>
                      </a:lnTo>
                      <a:lnTo>
                        <a:pt x="6556" y="590"/>
                      </a:lnTo>
                      <a:lnTo>
                        <a:pt x="6560" y="662"/>
                      </a:lnTo>
                      <a:lnTo>
                        <a:pt x="6554" y="733"/>
                      </a:lnTo>
                      <a:lnTo>
                        <a:pt x="6540" y="803"/>
                      </a:lnTo>
                      <a:lnTo>
                        <a:pt x="6516" y="871"/>
                      </a:lnTo>
                      <a:lnTo>
                        <a:pt x="6484" y="937"/>
                      </a:lnTo>
                      <a:lnTo>
                        <a:pt x="6444" y="999"/>
                      </a:lnTo>
                      <a:lnTo>
                        <a:pt x="5521" y="2228"/>
                      </a:lnTo>
                      <a:lnTo>
                        <a:pt x="5449" y="2316"/>
                      </a:lnTo>
                      <a:lnTo>
                        <a:pt x="5369" y="2398"/>
                      </a:lnTo>
                      <a:lnTo>
                        <a:pt x="5284" y="2472"/>
                      </a:lnTo>
                      <a:lnTo>
                        <a:pt x="5194" y="2537"/>
                      </a:lnTo>
                      <a:lnTo>
                        <a:pt x="5096" y="2597"/>
                      </a:lnTo>
                      <a:lnTo>
                        <a:pt x="4996" y="2647"/>
                      </a:lnTo>
                      <a:lnTo>
                        <a:pt x="4891" y="2689"/>
                      </a:lnTo>
                      <a:lnTo>
                        <a:pt x="4783" y="2723"/>
                      </a:lnTo>
                      <a:lnTo>
                        <a:pt x="4673" y="2747"/>
                      </a:lnTo>
                      <a:lnTo>
                        <a:pt x="4560" y="2761"/>
                      </a:lnTo>
                      <a:lnTo>
                        <a:pt x="4446" y="2765"/>
                      </a:lnTo>
                      <a:lnTo>
                        <a:pt x="2174" y="2765"/>
                      </a:lnTo>
                      <a:lnTo>
                        <a:pt x="2172" y="2838"/>
                      </a:lnTo>
                      <a:lnTo>
                        <a:pt x="2162" y="2908"/>
                      </a:lnTo>
                      <a:lnTo>
                        <a:pt x="2142" y="2978"/>
                      </a:lnTo>
                      <a:lnTo>
                        <a:pt x="2114" y="3044"/>
                      </a:lnTo>
                      <a:lnTo>
                        <a:pt x="2078" y="3105"/>
                      </a:lnTo>
                      <a:lnTo>
                        <a:pt x="2034" y="3163"/>
                      </a:lnTo>
                      <a:lnTo>
                        <a:pt x="1983" y="3217"/>
                      </a:lnTo>
                      <a:lnTo>
                        <a:pt x="1923" y="3263"/>
                      </a:lnTo>
                      <a:lnTo>
                        <a:pt x="1857" y="3301"/>
                      </a:lnTo>
                      <a:lnTo>
                        <a:pt x="1432" y="3514"/>
                      </a:lnTo>
                      <a:lnTo>
                        <a:pt x="1390" y="3528"/>
                      </a:lnTo>
                      <a:lnTo>
                        <a:pt x="1346" y="3534"/>
                      </a:lnTo>
                      <a:lnTo>
                        <a:pt x="1304" y="3530"/>
                      </a:lnTo>
                      <a:lnTo>
                        <a:pt x="1265" y="3516"/>
                      </a:lnTo>
                      <a:lnTo>
                        <a:pt x="1229" y="3494"/>
                      </a:lnTo>
                      <a:lnTo>
                        <a:pt x="1197" y="3464"/>
                      </a:lnTo>
                      <a:lnTo>
                        <a:pt x="1173" y="3428"/>
                      </a:lnTo>
                      <a:lnTo>
                        <a:pt x="20" y="1122"/>
                      </a:lnTo>
                      <a:lnTo>
                        <a:pt x="6" y="1082"/>
                      </a:lnTo>
                      <a:lnTo>
                        <a:pt x="0" y="1038"/>
                      </a:lnTo>
                      <a:lnTo>
                        <a:pt x="4" y="997"/>
                      </a:lnTo>
                      <a:lnTo>
                        <a:pt x="18" y="957"/>
                      </a:lnTo>
                      <a:lnTo>
                        <a:pt x="40" y="921"/>
                      </a:lnTo>
                      <a:lnTo>
                        <a:pt x="70" y="889"/>
                      </a:lnTo>
                      <a:lnTo>
                        <a:pt x="106" y="865"/>
                      </a:lnTo>
                      <a:lnTo>
                        <a:pt x="531" y="654"/>
                      </a:lnTo>
                      <a:lnTo>
                        <a:pt x="604" y="622"/>
                      </a:lnTo>
                      <a:lnTo>
                        <a:pt x="680" y="602"/>
                      </a:lnTo>
                      <a:lnTo>
                        <a:pt x="758" y="592"/>
                      </a:lnTo>
                      <a:lnTo>
                        <a:pt x="834" y="594"/>
                      </a:lnTo>
                      <a:lnTo>
                        <a:pt x="912" y="606"/>
                      </a:lnTo>
                      <a:lnTo>
                        <a:pt x="987" y="628"/>
                      </a:lnTo>
                      <a:lnTo>
                        <a:pt x="1059" y="660"/>
                      </a:lnTo>
                      <a:lnTo>
                        <a:pt x="1430" y="333"/>
                      </a:lnTo>
                      <a:lnTo>
                        <a:pt x="1522" y="259"/>
                      </a:lnTo>
                      <a:lnTo>
                        <a:pt x="1618" y="195"/>
                      </a:lnTo>
                      <a:lnTo>
                        <a:pt x="1719" y="139"/>
                      </a:lnTo>
                      <a:lnTo>
                        <a:pt x="1823" y="94"/>
                      </a:lnTo>
                      <a:lnTo>
                        <a:pt x="1929" y="58"/>
                      </a:lnTo>
                      <a:lnTo>
                        <a:pt x="2038" y="30"/>
                      </a:lnTo>
                      <a:lnTo>
                        <a:pt x="2148" y="10"/>
                      </a:lnTo>
                      <a:lnTo>
                        <a:pt x="2260" y="2"/>
                      </a:lnTo>
                      <a:lnTo>
                        <a:pt x="237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117">
                  <a:extLst>
                    <a:ext uri="{FF2B5EF4-FFF2-40B4-BE49-F238E27FC236}">
                      <a16:creationId xmlns:a16="http://schemas.microsoft.com/office/drawing/2014/main" id="{0B97A312-E08D-CCEF-8CC5-66AF3DB53A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286626" y="984250"/>
                  <a:ext cx="1839913" cy="2154238"/>
                </a:xfrm>
                <a:custGeom>
                  <a:avLst/>
                  <a:gdLst>
                    <a:gd name="T0" fmla="*/ 975 w 2317"/>
                    <a:gd name="T1" fmla="*/ 1575 h 2715"/>
                    <a:gd name="T2" fmla="*/ 722 w 2317"/>
                    <a:gd name="T3" fmla="*/ 1692 h 2715"/>
                    <a:gd name="T4" fmla="*/ 526 w 2317"/>
                    <a:gd name="T5" fmla="*/ 1888 h 2715"/>
                    <a:gd name="T6" fmla="*/ 407 w 2317"/>
                    <a:gd name="T7" fmla="*/ 2141 h 2715"/>
                    <a:gd name="T8" fmla="*/ 1932 w 2317"/>
                    <a:gd name="T9" fmla="*/ 2330 h 2715"/>
                    <a:gd name="T10" fmla="*/ 1880 w 2317"/>
                    <a:gd name="T11" fmla="*/ 2049 h 2715"/>
                    <a:gd name="T12" fmla="*/ 1739 w 2317"/>
                    <a:gd name="T13" fmla="*/ 1812 h 2715"/>
                    <a:gd name="T14" fmla="*/ 1525 w 2317"/>
                    <a:gd name="T15" fmla="*/ 1640 h 2715"/>
                    <a:gd name="T16" fmla="*/ 1260 w 2317"/>
                    <a:gd name="T17" fmla="*/ 1557 h 2715"/>
                    <a:gd name="T18" fmla="*/ 1095 w 2317"/>
                    <a:gd name="T19" fmla="*/ 391 h 2715"/>
                    <a:gd name="T20" fmla="*/ 911 w 2317"/>
                    <a:gd name="T21" fmla="*/ 480 h 2715"/>
                    <a:gd name="T22" fmla="*/ 793 w 2317"/>
                    <a:gd name="T23" fmla="*/ 646 h 2715"/>
                    <a:gd name="T24" fmla="*/ 774 w 2317"/>
                    <a:gd name="T25" fmla="*/ 849 h 2715"/>
                    <a:gd name="T26" fmla="*/ 861 w 2317"/>
                    <a:gd name="T27" fmla="*/ 1027 h 2715"/>
                    <a:gd name="T28" fmla="*/ 1027 w 2317"/>
                    <a:gd name="T29" fmla="*/ 1140 h 2715"/>
                    <a:gd name="T30" fmla="*/ 1234 w 2317"/>
                    <a:gd name="T31" fmla="*/ 1160 h 2715"/>
                    <a:gd name="T32" fmla="*/ 1412 w 2317"/>
                    <a:gd name="T33" fmla="*/ 1074 h 2715"/>
                    <a:gd name="T34" fmla="*/ 1525 w 2317"/>
                    <a:gd name="T35" fmla="*/ 915 h 2715"/>
                    <a:gd name="T36" fmla="*/ 1543 w 2317"/>
                    <a:gd name="T37" fmla="*/ 712 h 2715"/>
                    <a:gd name="T38" fmla="*/ 1458 w 2317"/>
                    <a:gd name="T39" fmla="*/ 528 h 2715"/>
                    <a:gd name="T40" fmla="*/ 1298 w 2317"/>
                    <a:gd name="T41" fmla="*/ 411 h 2715"/>
                    <a:gd name="T42" fmla="*/ 1164 w 2317"/>
                    <a:gd name="T43" fmla="*/ 0 h 2715"/>
                    <a:gd name="T44" fmla="*/ 1444 w 2317"/>
                    <a:gd name="T45" fmla="*/ 54 h 2715"/>
                    <a:gd name="T46" fmla="*/ 1677 w 2317"/>
                    <a:gd name="T47" fmla="*/ 201 h 2715"/>
                    <a:gd name="T48" fmla="*/ 1845 w 2317"/>
                    <a:gd name="T49" fmla="*/ 419 h 2715"/>
                    <a:gd name="T50" fmla="*/ 1926 w 2317"/>
                    <a:gd name="T51" fmla="*/ 686 h 2715"/>
                    <a:gd name="T52" fmla="*/ 1914 w 2317"/>
                    <a:gd name="T53" fmla="*/ 953 h 2715"/>
                    <a:gd name="T54" fmla="*/ 1821 w 2317"/>
                    <a:gd name="T55" fmla="*/ 1182 h 2715"/>
                    <a:gd name="T56" fmla="*/ 1815 w 2317"/>
                    <a:gd name="T57" fmla="*/ 1371 h 2715"/>
                    <a:gd name="T58" fmla="*/ 2058 w 2317"/>
                    <a:gd name="T59" fmla="*/ 1597 h 2715"/>
                    <a:gd name="T60" fmla="*/ 2228 w 2317"/>
                    <a:gd name="T61" fmla="*/ 1884 h 2715"/>
                    <a:gd name="T62" fmla="*/ 2311 w 2317"/>
                    <a:gd name="T63" fmla="*/ 2215 h 2715"/>
                    <a:gd name="T64" fmla="*/ 2313 w 2317"/>
                    <a:gd name="T65" fmla="*/ 2567 h 2715"/>
                    <a:gd name="T66" fmla="*/ 2245 w 2317"/>
                    <a:gd name="T67" fmla="*/ 2673 h 2715"/>
                    <a:gd name="T68" fmla="*/ 2126 w 2317"/>
                    <a:gd name="T69" fmla="*/ 2715 h 2715"/>
                    <a:gd name="T70" fmla="*/ 107 w 2317"/>
                    <a:gd name="T71" fmla="*/ 2695 h 2715"/>
                    <a:gd name="T72" fmla="*/ 18 w 2317"/>
                    <a:gd name="T73" fmla="*/ 2607 h 2715"/>
                    <a:gd name="T74" fmla="*/ 0 w 2317"/>
                    <a:gd name="T75" fmla="*/ 2330 h 2715"/>
                    <a:gd name="T76" fmla="*/ 52 w 2317"/>
                    <a:gd name="T77" fmla="*/ 1985 h 2715"/>
                    <a:gd name="T78" fmla="*/ 199 w 2317"/>
                    <a:gd name="T79" fmla="*/ 1682 h 2715"/>
                    <a:gd name="T80" fmla="*/ 422 w 2317"/>
                    <a:gd name="T81" fmla="*/ 1437 h 2715"/>
                    <a:gd name="T82" fmla="*/ 546 w 2317"/>
                    <a:gd name="T83" fmla="*/ 1248 h 2715"/>
                    <a:gd name="T84" fmla="*/ 424 w 2317"/>
                    <a:gd name="T85" fmla="*/ 1029 h 2715"/>
                    <a:gd name="T86" fmla="*/ 383 w 2317"/>
                    <a:gd name="T87" fmla="*/ 781 h 2715"/>
                    <a:gd name="T88" fmla="*/ 436 w 2317"/>
                    <a:gd name="T89" fmla="*/ 502 h 2715"/>
                    <a:gd name="T90" fmla="*/ 584 w 2317"/>
                    <a:gd name="T91" fmla="*/ 265 h 2715"/>
                    <a:gd name="T92" fmla="*/ 801 w 2317"/>
                    <a:gd name="T93" fmla="*/ 94 h 2715"/>
                    <a:gd name="T94" fmla="*/ 1069 w 2317"/>
                    <a:gd name="T95" fmla="*/ 6 h 2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317" h="2715">
                      <a:moveTo>
                        <a:pt x="1164" y="1549"/>
                      </a:moveTo>
                      <a:lnTo>
                        <a:pt x="1069" y="1557"/>
                      </a:lnTo>
                      <a:lnTo>
                        <a:pt x="975" y="1575"/>
                      </a:lnTo>
                      <a:lnTo>
                        <a:pt x="885" y="1603"/>
                      </a:lnTo>
                      <a:lnTo>
                        <a:pt x="801" y="1642"/>
                      </a:lnTo>
                      <a:lnTo>
                        <a:pt x="722" y="1692"/>
                      </a:lnTo>
                      <a:lnTo>
                        <a:pt x="648" y="1750"/>
                      </a:lnTo>
                      <a:lnTo>
                        <a:pt x="584" y="1816"/>
                      </a:lnTo>
                      <a:lnTo>
                        <a:pt x="526" y="1888"/>
                      </a:lnTo>
                      <a:lnTo>
                        <a:pt x="476" y="1967"/>
                      </a:lnTo>
                      <a:lnTo>
                        <a:pt x="436" y="2051"/>
                      </a:lnTo>
                      <a:lnTo>
                        <a:pt x="407" y="2141"/>
                      </a:lnTo>
                      <a:lnTo>
                        <a:pt x="389" y="2235"/>
                      </a:lnTo>
                      <a:lnTo>
                        <a:pt x="383" y="2330"/>
                      </a:lnTo>
                      <a:lnTo>
                        <a:pt x="1932" y="2330"/>
                      </a:lnTo>
                      <a:lnTo>
                        <a:pt x="1926" y="2233"/>
                      </a:lnTo>
                      <a:lnTo>
                        <a:pt x="1910" y="2139"/>
                      </a:lnTo>
                      <a:lnTo>
                        <a:pt x="1880" y="2049"/>
                      </a:lnTo>
                      <a:lnTo>
                        <a:pt x="1843" y="1963"/>
                      </a:lnTo>
                      <a:lnTo>
                        <a:pt x="1795" y="1886"/>
                      </a:lnTo>
                      <a:lnTo>
                        <a:pt x="1739" y="1812"/>
                      </a:lnTo>
                      <a:lnTo>
                        <a:pt x="1675" y="1746"/>
                      </a:lnTo>
                      <a:lnTo>
                        <a:pt x="1603" y="1690"/>
                      </a:lnTo>
                      <a:lnTo>
                        <a:pt x="1525" y="1640"/>
                      </a:lnTo>
                      <a:lnTo>
                        <a:pt x="1442" y="1603"/>
                      </a:lnTo>
                      <a:lnTo>
                        <a:pt x="1354" y="1573"/>
                      </a:lnTo>
                      <a:lnTo>
                        <a:pt x="1260" y="1557"/>
                      </a:lnTo>
                      <a:lnTo>
                        <a:pt x="1164" y="1549"/>
                      </a:lnTo>
                      <a:close/>
                      <a:moveTo>
                        <a:pt x="1164" y="385"/>
                      </a:moveTo>
                      <a:lnTo>
                        <a:pt x="1095" y="391"/>
                      </a:lnTo>
                      <a:lnTo>
                        <a:pt x="1029" y="411"/>
                      </a:lnTo>
                      <a:lnTo>
                        <a:pt x="967" y="441"/>
                      </a:lnTo>
                      <a:lnTo>
                        <a:pt x="911" y="480"/>
                      </a:lnTo>
                      <a:lnTo>
                        <a:pt x="863" y="528"/>
                      </a:lnTo>
                      <a:lnTo>
                        <a:pt x="823" y="584"/>
                      </a:lnTo>
                      <a:lnTo>
                        <a:pt x="793" y="646"/>
                      </a:lnTo>
                      <a:lnTo>
                        <a:pt x="774" y="712"/>
                      </a:lnTo>
                      <a:lnTo>
                        <a:pt x="768" y="781"/>
                      </a:lnTo>
                      <a:lnTo>
                        <a:pt x="774" y="849"/>
                      </a:lnTo>
                      <a:lnTo>
                        <a:pt x="793" y="915"/>
                      </a:lnTo>
                      <a:lnTo>
                        <a:pt x="823" y="973"/>
                      </a:lnTo>
                      <a:lnTo>
                        <a:pt x="861" y="1027"/>
                      </a:lnTo>
                      <a:lnTo>
                        <a:pt x="911" y="1074"/>
                      </a:lnTo>
                      <a:lnTo>
                        <a:pt x="967" y="1112"/>
                      </a:lnTo>
                      <a:lnTo>
                        <a:pt x="1027" y="1140"/>
                      </a:lnTo>
                      <a:lnTo>
                        <a:pt x="1095" y="1160"/>
                      </a:lnTo>
                      <a:lnTo>
                        <a:pt x="1164" y="1166"/>
                      </a:lnTo>
                      <a:lnTo>
                        <a:pt x="1234" y="1160"/>
                      </a:lnTo>
                      <a:lnTo>
                        <a:pt x="1298" y="1142"/>
                      </a:lnTo>
                      <a:lnTo>
                        <a:pt x="1358" y="1112"/>
                      </a:lnTo>
                      <a:lnTo>
                        <a:pt x="1412" y="1074"/>
                      </a:lnTo>
                      <a:lnTo>
                        <a:pt x="1458" y="1029"/>
                      </a:lnTo>
                      <a:lnTo>
                        <a:pt x="1496" y="975"/>
                      </a:lnTo>
                      <a:lnTo>
                        <a:pt x="1525" y="915"/>
                      </a:lnTo>
                      <a:lnTo>
                        <a:pt x="1543" y="851"/>
                      </a:lnTo>
                      <a:lnTo>
                        <a:pt x="1549" y="781"/>
                      </a:lnTo>
                      <a:lnTo>
                        <a:pt x="1543" y="712"/>
                      </a:lnTo>
                      <a:lnTo>
                        <a:pt x="1525" y="644"/>
                      </a:lnTo>
                      <a:lnTo>
                        <a:pt x="1496" y="584"/>
                      </a:lnTo>
                      <a:lnTo>
                        <a:pt x="1458" y="528"/>
                      </a:lnTo>
                      <a:lnTo>
                        <a:pt x="1410" y="478"/>
                      </a:lnTo>
                      <a:lnTo>
                        <a:pt x="1356" y="441"/>
                      </a:lnTo>
                      <a:lnTo>
                        <a:pt x="1298" y="411"/>
                      </a:lnTo>
                      <a:lnTo>
                        <a:pt x="1232" y="391"/>
                      </a:lnTo>
                      <a:lnTo>
                        <a:pt x="1164" y="385"/>
                      </a:lnTo>
                      <a:close/>
                      <a:moveTo>
                        <a:pt x="1164" y="0"/>
                      </a:moveTo>
                      <a:lnTo>
                        <a:pt x="1262" y="6"/>
                      </a:lnTo>
                      <a:lnTo>
                        <a:pt x="1354" y="26"/>
                      </a:lnTo>
                      <a:lnTo>
                        <a:pt x="1444" y="54"/>
                      </a:lnTo>
                      <a:lnTo>
                        <a:pt x="1527" y="94"/>
                      </a:lnTo>
                      <a:lnTo>
                        <a:pt x="1605" y="144"/>
                      </a:lnTo>
                      <a:lnTo>
                        <a:pt x="1677" y="201"/>
                      </a:lnTo>
                      <a:lnTo>
                        <a:pt x="1741" y="267"/>
                      </a:lnTo>
                      <a:lnTo>
                        <a:pt x="1797" y="339"/>
                      </a:lnTo>
                      <a:lnTo>
                        <a:pt x="1845" y="419"/>
                      </a:lnTo>
                      <a:lnTo>
                        <a:pt x="1882" y="502"/>
                      </a:lnTo>
                      <a:lnTo>
                        <a:pt x="1910" y="592"/>
                      </a:lnTo>
                      <a:lnTo>
                        <a:pt x="1926" y="686"/>
                      </a:lnTo>
                      <a:lnTo>
                        <a:pt x="1932" y="781"/>
                      </a:lnTo>
                      <a:lnTo>
                        <a:pt x="1928" y="869"/>
                      </a:lnTo>
                      <a:lnTo>
                        <a:pt x="1914" y="953"/>
                      </a:lnTo>
                      <a:lnTo>
                        <a:pt x="1890" y="1033"/>
                      </a:lnTo>
                      <a:lnTo>
                        <a:pt x="1859" y="1110"/>
                      </a:lnTo>
                      <a:lnTo>
                        <a:pt x="1821" y="1182"/>
                      </a:lnTo>
                      <a:lnTo>
                        <a:pt x="1775" y="1250"/>
                      </a:lnTo>
                      <a:lnTo>
                        <a:pt x="1721" y="1312"/>
                      </a:lnTo>
                      <a:lnTo>
                        <a:pt x="1815" y="1371"/>
                      </a:lnTo>
                      <a:lnTo>
                        <a:pt x="1902" y="1439"/>
                      </a:lnTo>
                      <a:lnTo>
                        <a:pt x="1984" y="1513"/>
                      </a:lnTo>
                      <a:lnTo>
                        <a:pt x="2058" y="1597"/>
                      </a:lnTo>
                      <a:lnTo>
                        <a:pt x="2124" y="1686"/>
                      </a:lnTo>
                      <a:lnTo>
                        <a:pt x="2182" y="1782"/>
                      </a:lnTo>
                      <a:lnTo>
                        <a:pt x="2228" y="1884"/>
                      </a:lnTo>
                      <a:lnTo>
                        <a:pt x="2267" y="1989"/>
                      </a:lnTo>
                      <a:lnTo>
                        <a:pt x="2295" y="2099"/>
                      </a:lnTo>
                      <a:lnTo>
                        <a:pt x="2311" y="2215"/>
                      </a:lnTo>
                      <a:lnTo>
                        <a:pt x="2317" y="2330"/>
                      </a:lnTo>
                      <a:lnTo>
                        <a:pt x="2317" y="2524"/>
                      </a:lnTo>
                      <a:lnTo>
                        <a:pt x="2313" y="2567"/>
                      </a:lnTo>
                      <a:lnTo>
                        <a:pt x="2297" y="2607"/>
                      </a:lnTo>
                      <a:lnTo>
                        <a:pt x="2275" y="2643"/>
                      </a:lnTo>
                      <a:lnTo>
                        <a:pt x="2245" y="2673"/>
                      </a:lnTo>
                      <a:lnTo>
                        <a:pt x="2210" y="2695"/>
                      </a:lnTo>
                      <a:lnTo>
                        <a:pt x="2170" y="2709"/>
                      </a:lnTo>
                      <a:lnTo>
                        <a:pt x="2126" y="2715"/>
                      </a:lnTo>
                      <a:lnTo>
                        <a:pt x="191" y="2715"/>
                      </a:lnTo>
                      <a:lnTo>
                        <a:pt x="147" y="2709"/>
                      </a:lnTo>
                      <a:lnTo>
                        <a:pt x="107" y="2695"/>
                      </a:lnTo>
                      <a:lnTo>
                        <a:pt x="71" y="2673"/>
                      </a:lnTo>
                      <a:lnTo>
                        <a:pt x="42" y="2643"/>
                      </a:lnTo>
                      <a:lnTo>
                        <a:pt x="18" y="2607"/>
                      </a:lnTo>
                      <a:lnTo>
                        <a:pt x="4" y="2567"/>
                      </a:lnTo>
                      <a:lnTo>
                        <a:pt x="0" y="2524"/>
                      </a:lnTo>
                      <a:lnTo>
                        <a:pt x="0" y="2330"/>
                      </a:lnTo>
                      <a:lnTo>
                        <a:pt x="6" y="2211"/>
                      </a:lnTo>
                      <a:lnTo>
                        <a:pt x="24" y="2097"/>
                      </a:lnTo>
                      <a:lnTo>
                        <a:pt x="52" y="1985"/>
                      </a:lnTo>
                      <a:lnTo>
                        <a:pt x="91" y="1878"/>
                      </a:lnTo>
                      <a:lnTo>
                        <a:pt x="141" y="1778"/>
                      </a:lnTo>
                      <a:lnTo>
                        <a:pt x="199" y="1682"/>
                      </a:lnTo>
                      <a:lnTo>
                        <a:pt x="267" y="1595"/>
                      </a:lnTo>
                      <a:lnTo>
                        <a:pt x="341" y="1511"/>
                      </a:lnTo>
                      <a:lnTo>
                        <a:pt x="422" y="1437"/>
                      </a:lnTo>
                      <a:lnTo>
                        <a:pt x="510" y="1371"/>
                      </a:lnTo>
                      <a:lnTo>
                        <a:pt x="602" y="1314"/>
                      </a:lnTo>
                      <a:lnTo>
                        <a:pt x="546" y="1248"/>
                      </a:lnTo>
                      <a:lnTo>
                        <a:pt x="498" y="1178"/>
                      </a:lnTo>
                      <a:lnTo>
                        <a:pt x="456" y="1106"/>
                      </a:lnTo>
                      <a:lnTo>
                        <a:pt x="424" y="1029"/>
                      </a:lnTo>
                      <a:lnTo>
                        <a:pt x="403" y="949"/>
                      </a:lnTo>
                      <a:lnTo>
                        <a:pt x="389" y="865"/>
                      </a:lnTo>
                      <a:lnTo>
                        <a:pt x="383" y="781"/>
                      </a:lnTo>
                      <a:lnTo>
                        <a:pt x="389" y="686"/>
                      </a:lnTo>
                      <a:lnTo>
                        <a:pt x="407" y="592"/>
                      </a:lnTo>
                      <a:lnTo>
                        <a:pt x="436" y="502"/>
                      </a:lnTo>
                      <a:lnTo>
                        <a:pt x="476" y="419"/>
                      </a:lnTo>
                      <a:lnTo>
                        <a:pt x="526" y="339"/>
                      </a:lnTo>
                      <a:lnTo>
                        <a:pt x="584" y="265"/>
                      </a:lnTo>
                      <a:lnTo>
                        <a:pt x="648" y="201"/>
                      </a:lnTo>
                      <a:lnTo>
                        <a:pt x="722" y="144"/>
                      </a:lnTo>
                      <a:lnTo>
                        <a:pt x="801" y="94"/>
                      </a:lnTo>
                      <a:lnTo>
                        <a:pt x="885" y="54"/>
                      </a:lnTo>
                      <a:lnTo>
                        <a:pt x="975" y="26"/>
                      </a:lnTo>
                      <a:lnTo>
                        <a:pt x="1069" y="6"/>
                      </a:lnTo>
                      <a:lnTo>
                        <a:pt x="116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9" name="Bild 78" descr="Förstoringsglas med hel fyllning">
                <a:extLst>
                  <a:ext uri="{FF2B5EF4-FFF2-40B4-BE49-F238E27FC236}">
                    <a16:creationId xmlns:a16="http://schemas.microsoft.com/office/drawing/2014/main" id="{61D74AC0-E526-B9E8-6837-97F143DAB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827448" y="1609723"/>
                <a:ext cx="631457" cy="631457"/>
              </a:xfrm>
              <a:prstGeom prst="rect">
                <a:avLst/>
              </a:prstGeom>
            </p:spPr>
          </p:pic>
          <p:grpSp>
            <p:nvGrpSpPr>
              <p:cNvPr id="80" name="Group 4">
                <a:extLst>
                  <a:ext uri="{FF2B5EF4-FFF2-40B4-BE49-F238E27FC236}">
                    <a16:creationId xmlns:a16="http://schemas.microsoft.com/office/drawing/2014/main" id="{0466CA65-AE26-CD45-90BA-8C89861D917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61226" y="1685905"/>
                <a:ext cx="515194" cy="495007"/>
                <a:chOff x="3687" y="2048"/>
                <a:chExt cx="1812" cy="1741"/>
              </a:xfrm>
              <a:solidFill>
                <a:sysClr val="window" lastClr="FFFFFF"/>
              </a:solidFill>
            </p:grpSpPr>
            <p:sp>
              <p:nvSpPr>
                <p:cNvPr id="86" name="Freeform 6">
                  <a:extLst>
                    <a:ext uri="{FF2B5EF4-FFF2-40B4-BE49-F238E27FC236}">
                      <a16:creationId xmlns:a16="http://schemas.microsoft.com/office/drawing/2014/main" id="{4CAC69A2-DB4E-EA4A-EF7A-A2DE920AC1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8" y="2281"/>
                  <a:ext cx="416" cy="406"/>
                </a:xfrm>
                <a:custGeom>
                  <a:avLst/>
                  <a:gdLst>
                    <a:gd name="T0" fmla="*/ 327 w 833"/>
                    <a:gd name="T1" fmla="*/ 0 h 811"/>
                    <a:gd name="T2" fmla="*/ 371 w 833"/>
                    <a:gd name="T3" fmla="*/ 4 h 811"/>
                    <a:gd name="T4" fmla="*/ 413 w 833"/>
                    <a:gd name="T5" fmla="*/ 12 h 811"/>
                    <a:gd name="T6" fmla="*/ 453 w 833"/>
                    <a:gd name="T7" fmla="*/ 26 h 811"/>
                    <a:gd name="T8" fmla="*/ 491 w 833"/>
                    <a:gd name="T9" fmla="*/ 45 h 811"/>
                    <a:gd name="T10" fmla="*/ 527 w 833"/>
                    <a:gd name="T11" fmla="*/ 68 h 811"/>
                    <a:gd name="T12" fmla="*/ 558 w 833"/>
                    <a:gd name="T13" fmla="*/ 96 h 811"/>
                    <a:gd name="T14" fmla="*/ 585 w 833"/>
                    <a:gd name="T15" fmla="*/ 128 h 811"/>
                    <a:gd name="T16" fmla="*/ 609 w 833"/>
                    <a:gd name="T17" fmla="*/ 162 h 811"/>
                    <a:gd name="T18" fmla="*/ 628 w 833"/>
                    <a:gd name="T19" fmla="*/ 200 h 811"/>
                    <a:gd name="T20" fmla="*/ 642 w 833"/>
                    <a:gd name="T21" fmla="*/ 240 h 811"/>
                    <a:gd name="T22" fmla="*/ 651 w 833"/>
                    <a:gd name="T23" fmla="*/ 283 h 811"/>
                    <a:gd name="T24" fmla="*/ 653 w 833"/>
                    <a:gd name="T25" fmla="*/ 328 h 811"/>
                    <a:gd name="T26" fmla="*/ 651 w 833"/>
                    <a:gd name="T27" fmla="*/ 370 h 811"/>
                    <a:gd name="T28" fmla="*/ 642 w 833"/>
                    <a:gd name="T29" fmla="*/ 410 h 811"/>
                    <a:gd name="T30" fmla="*/ 629 w 833"/>
                    <a:gd name="T31" fmla="*/ 447 h 811"/>
                    <a:gd name="T32" fmla="*/ 612 w 833"/>
                    <a:gd name="T33" fmla="*/ 484 h 811"/>
                    <a:gd name="T34" fmla="*/ 833 w 833"/>
                    <a:gd name="T35" fmla="*/ 693 h 811"/>
                    <a:gd name="T36" fmla="*/ 792 w 833"/>
                    <a:gd name="T37" fmla="*/ 729 h 811"/>
                    <a:gd name="T38" fmla="*/ 754 w 833"/>
                    <a:gd name="T39" fmla="*/ 769 h 811"/>
                    <a:gd name="T40" fmla="*/ 720 w 833"/>
                    <a:gd name="T41" fmla="*/ 811 h 811"/>
                    <a:gd name="T42" fmla="*/ 499 w 833"/>
                    <a:gd name="T43" fmla="*/ 604 h 811"/>
                    <a:gd name="T44" fmla="*/ 460 w 833"/>
                    <a:gd name="T45" fmla="*/ 625 h 811"/>
                    <a:gd name="T46" fmla="*/ 418 w 833"/>
                    <a:gd name="T47" fmla="*/ 640 h 811"/>
                    <a:gd name="T48" fmla="*/ 374 w 833"/>
                    <a:gd name="T49" fmla="*/ 650 h 811"/>
                    <a:gd name="T50" fmla="*/ 327 w 833"/>
                    <a:gd name="T51" fmla="*/ 654 h 811"/>
                    <a:gd name="T52" fmla="*/ 283 w 833"/>
                    <a:gd name="T53" fmla="*/ 652 h 811"/>
                    <a:gd name="T54" fmla="*/ 239 w 833"/>
                    <a:gd name="T55" fmla="*/ 643 h 811"/>
                    <a:gd name="T56" fmla="*/ 199 w 833"/>
                    <a:gd name="T57" fmla="*/ 628 h 811"/>
                    <a:gd name="T58" fmla="*/ 162 w 833"/>
                    <a:gd name="T59" fmla="*/ 609 h 811"/>
                    <a:gd name="T60" fmla="*/ 126 w 833"/>
                    <a:gd name="T61" fmla="*/ 586 h 811"/>
                    <a:gd name="T62" fmla="*/ 95 w 833"/>
                    <a:gd name="T63" fmla="*/ 558 h 811"/>
                    <a:gd name="T64" fmla="*/ 67 w 833"/>
                    <a:gd name="T65" fmla="*/ 527 h 811"/>
                    <a:gd name="T66" fmla="*/ 44 w 833"/>
                    <a:gd name="T67" fmla="*/ 492 h 811"/>
                    <a:gd name="T68" fmla="*/ 25 w 833"/>
                    <a:gd name="T69" fmla="*/ 454 h 811"/>
                    <a:gd name="T70" fmla="*/ 11 w 833"/>
                    <a:gd name="T71" fmla="*/ 414 h 811"/>
                    <a:gd name="T72" fmla="*/ 3 w 833"/>
                    <a:gd name="T73" fmla="*/ 372 h 811"/>
                    <a:gd name="T74" fmla="*/ 0 w 833"/>
                    <a:gd name="T75" fmla="*/ 328 h 811"/>
                    <a:gd name="T76" fmla="*/ 3 w 833"/>
                    <a:gd name="T77" fmla="*/ 283 h 811"/>
                    <a:gd name="T78" fmla="*/ 11 w 833"/>
                    <a:gd name="T79" fmla="*/ 240 h 811"/>
                    <a:gd name="T80" fmla="*/ 25 w 833"/>
                    <a:gd name="T81" fmla="*/ 200 h 811"/>
                    <a:gd name="T82" fmla="*/ 44 w 833"/>
                    <a:gd name="T83" fmla="*/ 162 h 811"/>
                    <a:gd name="T84" fmla="*/ 67 w 833"/>
                    <a:gd name="T85" fmla="*/ 128 h 811"/>
                    <a:gd name="T86" fmla="*/ 95 w 833"/>
                    <a:gd name="T87" fmla="*/ 96 h 811"/>
                    <a:gd name="T88" fmla="*/ 126 w 833"/>
                    <a:gd name="T89" fmla="*/ 68 h 811"/>
                    <a:gd name="T90" fmla="*/ 162 w 833"/>
                    <a:gd name="T91" fmla="*/ 45 h 811"/>
                    <a:gd name="T92" fmla="*/ 199 w 833"/>
                    <a:gd name="T93" fmla="*/ 26 h 811"/>
                    <a:gd name="T94" fmla="*/ 239 w 833"/>
                    <a:gd name="T95" fmla="*/ 12 h 811"/>
                    <a:gd name="T96" fmla="*/ 283 w 833"/>
                    <a:gd name="T97" fmla="*/ 4 h 811"/>
                    <a:gd name="T98" fmla="*/ 327 w 833"/>
                    <a:gd name="T99" fmla="*/ 0 h 8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33" h="811">
                      <a:moveTo>
                        <a:pt x="327" y="0"/>
                      </a:moveTo>
                      <a:lnTo>
                        <a:pt x="371" y="4"/>
                      </a:lnTo>
                      <a:lnTo>
                        <a:pt x="413" y="12"/>
                      </a:lnTo>
                      <a:lnTo>
                        <a:pt x="453" y="26"/>
                      </a:lnTo>
                      <a:lnTo>
                        <a:pt x="491" y="45"/>
                      </a:lnTo>
                      <a:lnTo>
                        <a:pt x="527" y="68"/>
                      </a:lnTo>
                      <a:lnTo>
                        <a:pt x="558" y="96"/>
                      </a:lnTo>
                      <a:lnTo>
                        <a:pt x="585" y="128"/>
                      </a:lnTo>
                      <a:lnTo>
                        <a:pt x="609" y="162"/>
                      </a:lnTo>
                      <a:lnTo>
                        <a:pt x="628" y="200"/>
                      </a:lnTo>
                      <a:lnTo>
                        <a:pt x="642" y="240"/>
                      </a:lnTo>
                      <a:lnTo>
                        <a:pt x="651" y="283"/>
                      </a:lnTo>
                      <a:lnTo>
                        <a:pt x="653" y="328"/>
                      </a:lnTo>
                      <a:lnTo>
                        <a:pt x="651" y="370"/>
                      </a:lnTo>
                      <a:lnTo>
                        <a:pt x="642" y="410"/>
                      </a:lnTo>
                      <a:lnTo>
                        <a:pt x="629" y="447"/>
                      </a:lnTo>
                      <a:lnTo>
                        <a:pt x="612" y="484"/>
                      </a:lnTo>
                      <a:lnTo>
                        <a:pt x="833" y="693"/>
                      </a:lnTo>
                      <a:lnTo>
                        <a:pt x="792" y="729"/>
                      </a:lnTo>
                      <a:lnTo>
                        <a:pt x="754" y="769"/>
                      </a:lnTo>
                      <a:lnTo>
                        <a:pt x="720" y="811"/>
                      </a:lnTo>
                      <a:lnTo>
                        <a:pt x="499" y="604"/>
                      </a:lnTo>
                      <a:lnTo>
                        <a:pt x="460" y="625"/>
                      </a:lnTo>
                      <a:lnTo>
                        <a:pt x="418" y="640"/>
                      </a:lnTo>
                      <a:lnTo>
                        <a:pt x="374" y="650"/>
                      </a:lnTo>
                      <a:lnTo>
                        <a:pt x="327" y="654"/>
                      </a:lnTo>
                      <a:lnTo>
                        <a:pt x="283" y="652"/>
                      </a:lnTo>
                      <a:lnTo>
                        <a:pt x="239" y="643"/>
                      </a:lnTo>
                      <a:lnTo>
                        <a:pt x="199" y="628"/>
                      </a:lnTo>
                      <a:lnTo>
                        <a:pt x="162" y="609"/>
                      </a:lnTo>
                      <a:lnTo>
                        <a:pt x="126" y="586"/>
                      </a:lnTo>
                      <a:lnTo>
                        <a:pt x="95" y="558"/>
                      </a:lnTo>
                      <a:lnTo>
                        <a:pt x="67" y="527"/>
                      </a:lnTo>
                      <a:lnTo>
                        <a:pt x="44" y="492"/>
                      </a:lnTo>
                      <a:lnTo>
                        <a:pt x="25" y="454"/>
                      </a:lnTo>
                      <a:lnTo>
                        <a:pt x="11" y="414"/>
                      </a:lnTo>
                      <a:lnTo>
                        <a:pt x="3" y="372"/>
                      </a:lnTo>
                      <a:lnTo>
                        <a:pt x="0" y="328"/>
                      </a:lnTo>
                      <a:lnTo>
                        <a:pt x="3" y="283"/>
                      </a:lnTo>
                      <a:lnTo>
                        <a:pt x="11" y="240"/>
                      </a:lnTo>
                      <a:lnTo>
                        <a:pt x="25" y="200"/>
                      </a:lnTo>
                      <a:lnTo>
                        <a:pt x="44" y="162"/>
                      </a:lnTo>
                      <a:lnTo>
                        <a:pt x="67" y="128"/>
                      </a:lnTo>
                      <a:lnTo>
                        <a:pt x="95" y="96"/>
                      </a:lnTo>
                      <a:lnTo>
                        <a:pt x="126" y="68"/>
                      </a:lnTo>
                      <a:lnTo>
                        <a:pt x="162" y="45"/>
                      </a:lnTo>
                      <a:lnTo>
                        <a:pt x="199" y="26"/>
                      </a:lnTo>
                      <a:lnTo>
                        <a:pt x="239" y="12"/>
                      </a:lnTo>
                      <a:lnTo>
                        <a:pt x="283" y="4"/>
                      </a:lnTo>
                      <a:lnTo>
                        <a:pt x="3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7">
                  <a:extLst>
                    <a:ext uri="{FF2B5EF4-FFF2-40B4-BE49-F238E27FC236}">
                      <a16:creationId xmlns:a16="http://schemas.microsoft.com/office/drawing/2014/main" id="{42CF5648-82B0-0158-4B3B-BBF7BCBF2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0" y="2048"/>
                  <a:ext cx="426" cy="566"/>
                </a:xfrm>
                <a:custGeom>
                  <a:avLst/>
                  <a:gdLst>
                    <a:gd name="T0" fmla="*/ 525 w 852"/>
                    <a:gd name="T1" fmla="*/ 0 h 1133"/>
                    <a:gd name="T2" fmla="*/ 525 w 852"/>
                    <a:gd name="T3" fmla="*/ 0 h 1133"/>
                    <a:gd name="T4" fmla="*/ 569 w 852"/>
                    <a:gd name="T5" fmla="*/ 3 h 1133"/>
                    <a:gd name="T6" fmla="*/ 611 w 852"/>
                    <a:gd name="T7" fmla="*/ 12 h 1133"/>
                    <a:gd name="T8" fmla="*/ 653 w 852"/>
                    <a:gd name="T9" fmla="*/ 27 h 1133"/>
                    <a:gd name="T10" fmla="*/ 690 w 852"/>
                    <a:gd name="T11" fmla="*/ 46 h 1133"/>
                    <a:gd name="T12" fmla="*/ 725 w 852"/>
                    <a:gd name="T13" fmla="*/ 69 h 1133"/>
                    <a:gd name="T14" fmla="*/ 756 w 852"/>
                    <a:gd name="T15" fmla="*/ 97 h 1133"/>
                    <a:gd name="T16" fmla="*/ 783 w 852"/>
                    <a:gd name="T17" fmla="*/ 128 h 1133"/>
                    <a:gd name="T18" fmla="*/ 807 w 852"/>
                    <a:gd name="T19" fmla="*/ 162 h 1133"/>
                    <a:gd name="T20" fmla="*/ 826 w 852"/>
                    <a:gd name="T21" fmla="*/ 200 h 1133"/>
                    <a:gd name="T22" fmla="*/ 840 w 852"/>
                    <a:gd name="T23" fmla="*/ 241 h 1133"/>
                    <a:gd name="T24" fmla="*/ 849 w 852"/>
                    <a:gd name="T25" fmla="*/ 283 h 1133"/>
                    <a:gd name="T26" fmla="*/ 852 w 852"/>
                    <a:gd name="T27" fmla="*/ 327 h 1133"/>
                    <a:gd name="T28" fmla="*/ 849 w 852"/>
                    <a:gd name="T29" fmla="*/ 372 h 1133"/>
                    <a:gd name="T30" fmla="*/ 840 w 852"/>
                    <a:gd name="T31" fmla="*/ 414 h 1133"/>
                    <a:gd name="T32" fmla="*/ 826 w 852"/>
                    <a:gd name="T33" fmla="*/ 455 h 1133"/>
                    <a:gd name="T34" fmla="*/ 807 w 852"/>
                    <a:gd name="T35" fmla="*/ 493 h 1133"/>
                    <a:gd name="T36" fmla="*/ 783 w 852"/>
                    <a:gd name="T37" fmla="*/ 527 h 1133"/>
                    <a:gd name="T38" fmla="*/ 756 w 852"/>
                    <a:gd name="T39" fmla="*/ 558 h 1133"/>
                    <a:gd name="T40" fmla="*/ 725 w 852"/>
                    <a:gd name="T41" fmla="*/ 586 h 1133"/>
                    <a:gd name="T42" fmla="*/ 690 w 852"/>
                    <a:gd name="T43" fmla="*/ 609 h 1133"/>
                    <a:gd name="T44" fmla="*/ 653 w 852"/>
                    <a:gd name="T45" fmla="*/ 628 h 1133"/>
                    <a:gd name="T46" fmla="*/ 611 w 852"/>
                    <a:gd name="T47" fmla="*/ 643 h 1133"/>
                    <a:gd name="T48" fmla="*/ 569 w 852"/>
                    <a:gd name="T49" fmla="*/ 651 h 1133"/>
                    <a:gd name="T50" fmla="*/ 525 w 852"/>
                    <a:gd name="T51" fmla="*/ 655 h 1133"/>
                    <a:gd name="T52" fmla="*/ 494 w 852"/>
                    <a:gd name="T53" fmla="*/ 653 h 1133"/>
                    <a:gd name="T54" fmla="*/ 464 w 852"/>
                    <a:gd name="T55" fmla="*/ 647 h 1133"/>
                    <a:gd name="T56" fmla="*/ 434 w 852"/>
                    <a:gd name="T57" fmla="*/ 640 h 1133"/>
                    <a:gd name="T58" fmla="*/ 142 w 852"/>
                    <a:gd name="T59" fmla="*/ 1133 h 1133"/>
                    <a:gd name="T60" fmla="*/ 97 w 852"/>
                    <a:gd name="T61" fmla="*/ 1101 h 1133"/>
                    <a:gd name="T62" fmla="*/ 50 w 852"/>
                    <a:gd name="T63" fmla="*/ 1073 h 1133"/>
                    <a:gd name="T64" fmla="*/ 0 w 852"/>
                    <a:gd name="T65" fmla="*/ 1049 h 1133"/>
                    <a:gd name="T66" fmla="*/ 292 w 852"/>
                    <a:gd name="T67" fmla="*/ 557 h 1133"/>
                    <a:gd name="T68" fmla="*/ 265 w 852"/>
                    <a:gd name="T69" fmla="*/ 526 h 1133"/>
                    <a:gd name="T70" fmla="*/ 242 w 852"/>
                    <a:gd name="T71" fmla="*/ 492 h 1133"/>
                    <a:gd name="T72" fmla="*/ 223 w 852"/>
                    <a:gd name="T73" fmla="*/ 454 h 1133"/>
                    <a:gd name="T74" fmla="*/ 210 w 852"/>
                    <a:gd name="T75" fmla="*/ 414 h 1133"/>
                    <a:gd name="T76" fmla="*/ 201 w 852"/>
                    <a:gd name="T77" fmla="*/ 372 h 1133"/>
                    <a:gd name="T78" fmla="*/ 198 w 852"/>
                    <a:gd name="T79" fmla="*/ 327 h 1133"/>
                    <a:gd name="T80" fmla="*/ 201 w 852"/>
                    <a:gd name="T81" fmla="*/ 283 h 1133"/>
                    <a:gd name="T82" fmla="*/ 210 w 852"/>
                    <a:gd name="T83" fmla="*/ 240 h 1133"/>
                    <a:gd name="T84" fmla="*/ 223 w 852"/>
                    <a:gd name="T85" fmla="*/ 200 h 1133"/>
                    <a:gd name="T86" fmla="*/ 242 w 852"/>
                    <a:gd name="T87" fmla="*/ 162 h 1133"/>
                    <a:gd name="T88" fmla="*/ 266 w 852"/>
                    <a:gd name="T89" fmla="*/ 128 h 1133"/>
                    <a:gd name="T90" fmla="*/ 293 w 852"/>
                    <a:gd name="T91" fmla="*/ 97 h 1133"/>
                    <a:gd name="T92" fmla="*/ 325 w 852"/>
                    <a:gd name="T93" fmla="*/ 69 h 1133"/>
                    <a:gd name="T94" fmla="*/ 360 w 852"/>
                    <a:gd name="T95" fmla="*/ 46 h 1133"/>
                    <a:gd name="T96" fmla="*/ 397 w 852"/>
                    <a:gd name="T97" fmla="*/ 27 h 1133"/>
                    <a:gd name="T98" fmla="*/ 437 w 852"/>
                    <a:gd name="T99" fmla="*/ 12 h 1133"/>
                    <a:gd name="T100" fmla="*/ 481 w 852"/>
                    <a:gd name="T101" fmla="*/ 3 h 1133"/>
                    <a:gd name="T102" fmla="*/ 525 w 852"/>
                    <a:gd name="T103" fmla="*/ 0 h 1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852" h="1133">
                      <a:moveTo>
                        <a:pt x="525" y="0"/>
                      </a:moveTo>
                      <a:lnTo>
                        <a:pt x="525" y="0"/>
                      </a:lnTo>
                      <a:lnTo>
                        <a:pt x="569" y="3"/>
                      </a:lnTo>
                      <a:lnTo>
                        <a:pt x="611" y="12"/>
                      </a:lnTo>
                      <a:lnTo>
                        <a:pt x="653" y="27"/>
                      </a:lnTo>
                      <a:lnTo>
                        <a:pt x="690" y="46"/>
                      </a:lnTo>
                      <a:lnTo>
                        <a:pt x="725" y="69"/>
                      </a:lnTo>
                      <a:lnTo>
                        <a:pt x="756" y="97"/>
                      </a:lnTo>
                      <a:lnTo>
                        <a:pt x="783" y="128"/>
                      </a:lnTo>
                      <a:lnTo>
                        <a:pt x="807" y="162"/>
                      </a:lnTo>
                      <a:lnTo>
                        <a:pt x="826" y="200"/>
                      </a:lnTo>
                      <a:lnTo>
                        <a:pt x="840" y="241"/>
                      </a:lnTo>
                      <a:lnTo>
                        <a:pt x="849" y="283"/>
                      </a:lnTo>
                      <a:lnTo>
                        <a:pt x="852" y="327"/>
                      </a:lnTo>
                      <a:lnTo>
                        <a:pt x="849" y="372"/>
                      </a:lnTo>
                      <a:lnTo>
                        <a:pt x="840" y="414"/>
                      </a:lnTo>
                      <a:lnTo>
                        <a:pt x="826" y="455"/>
                      </a:lnTo>
                      <a:lnTo>
                        <a:pt x="807" y="493"/>
                      </a:lnTo>
                      <a:lnTo>
                        <a:pt x="783" y="527"/>
                      </a:lnTo>
                      <a:lnTo>
                        <a:pt x="756" y="558"/>
                      </a:lnTo>
                      <a:lnTo>
                        <a:pt x="725" y="586"/>
                      </a:lnTo>
                      <a:lnTo>
                        <a:pt x="690" y="609"/>
                      </a:lnTo>
                      <a:lnTo>
                        <a:pt x="653" y="628"/>
                      </a:lnTo>
                      <a:lnTo>
                        <a:pt x="611" y="643"/>
                      </a:lnTo>
                      <a:lnTo>
                        <a:pt x="569" y="651"/>
                      </a:lnTo>
                      <a:lnTo>
                        <a:pt x="525" y="655"/>
                      </a:lnTo>
                      <a:lnTo>
                        <a:pt x="494" y="653"/>
                      </a:lnTo>
                      <a:lnTo>
                        <a:pt x="464" y="647"/>
                      </a:lnTo>
                      <a:lnTo>
                        <a:pt x="434" y="640"/>
                      </a:lnTo>
                      <a:lnTo>
                        <a:pt x="142" y="1133"/>
                      </a:lnTo>
                      <a:lnTo>
                        <a:pt x="97" y="1101"/>
                      </a:lnTo>
                      <a:lnTo>
                        <a:pt x="50" y="1073"/>
                      </a:lnTo>
                      <a:lnTo>
                        <a:pt x="0" y="1049"/>
                      </a:lnTo>
                      <a:lnTo>
                        <a:pt x="292" y="557"/>
                      </a:lnTo>
                      <a:lnTo>
                        <a:pt x="265" y="526"/>
                      </a:lnTo>
                      <a:lnTo>
                        <a:pt x="242" y="492"/>
                      </a:lnTo>
                      <a:lnTo>
                        <a:pt x="223" y="454"/>
                      </a:lnTo>
                      <a:lnTo>
                        <a:pt x="210" y="414"/>
                      </a:lnTo>
                      <a:lnTo>
                        <a:pt x="201" y="372"/>
                      </a:lnTo>
                      <a:lnTo>
                        <a:pt x="198" y="327"/>
                      </a:lnTo>
                      <a:lnTo>
                        <a:pt x="201" y="283"/>
                      </a:lnTo>
                      <a:lnTo>
                        <a:pt x="210" y="240"/>
                      </a:lnTo>
                      <a:lnTo>
                        <a:pt x="223" y="200"/>
                      </a:lnTo>
                      <a:lnTo>
                        <a:pt x="242" y="162"/>
                      </a:lnTo>
                      <a:lnTo>
                        <a:pt x="266" y="128"/>
                      </a:lnTo>
                      <a:lnTo>
                        <a:pt x="293" y="97"/>
                      </a:lnTo>
                      <a:lnTo>
                        <a:pt x="325" y="69"/>
                      </a:lnTo>
                      <a:lnTo>
                        <a:pt x="360" y="46"/>
                      </a:lnTo>
                      <a:lnTo>
                        <a:pt x="397" y="27"/>
                      </a:lnTo>
                      <a:lnTo>
                        <a:pt x="437" y="12"/>
                      </a:lnTo>
                      <a:lnTo>
                        <a:pt x="481" y="3"/>
                      </a:lnTo>
                      <a:lnTo>
                        <a:pt x="5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">
                  <a:extLst>
                    <a:ext uri="{FF2B5EF4-FFF2-40B4-BE49-F238E27FC236}">
                      <a16:creationId xmlns:a16="http://schemas.microsoft.com/office/drawing/2014/main" id="{411919BF-3DCC-5674-2EBC-DFD00AB5F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1" y="2820"/>
                  <a:ext cx="528" cy="327"/>
                </a:xfrm>
                <a:custGeom>
                  <a:avLst/>
                  <a:gdLst>
                    <a:gd name="T0" fmla="*/ 729 w 1055"/>
                    <a:gd name="T1" fmla="*/ 0 h 653"/>
                    <a:gd name="T2" fmla="*/ 773 w 1055"/>
                    <a:gd name="T3" fmla="*/ 2 h 653"/>
                    <a:gd name="T4" fmla="*/ 815 w 1055"/>
                    <a:gd name="T5" fmla="*/ 11 h 653"/>
                    <a:gd name="T6" fmla="*/ 855 w 1055"/>
                    <a:gd name="T7" fmla="*/ 25 h 653"/>
                    <a:gd name="T8" fmla="*/ 893 w 1055"/>
                    <a:gd name="T9" fmla="*/ 44 h 653"/>
                    <a:gd name="T10" fmla="*/ 929 w 1055"/>
                    <a:gd name="T11" fmla="*/ 68 h 653"/>
                    <a:gd name="T12" fmla="*/ 960 w 1055"/>
                    <a:gd name="T13" fmla="*/ 95 h 653"/>
                    <a:gd name="T14" fmla="*/ 987 w 1055"/>
                    <a:gd name="T15" fmla="*/ 126 h 653"/>
                    <a:gd name="T16" fmla="*/ 1011 w 1055"/>
                    <a:gd name="T17" fmla="*/ 162 h 653"/>
                    <a:gd name="T18" fmla="*/ 1030 w 1055"/>
                    <a:gd name="T19" fmla="*/ 200 h 653"/>
                    <a:gd name="T20" fmla="*/ 1044 w 1055"/>
                    <a:gd name="T21" fmla="*/ 240 h 653"/>
                    <a:gd name="T22" fmla="*/ 1053 w 1055"/>
                    <a:gd name="T23" fmla="*/ 282 h 653"/>
                    <a:gd name="T24" fmla="*/ 1055 w 1055"/>
                    <a:gd name="T25" fmla="*/ 326 h 653"/>
                    <a:gd name="T26" fmla="*/ 1053 w 1055"/>
                    <a:gd name="T27" fmla="*/ 370 h 653"/>
                    <a:gd name="T28" fmla="*/ 1044 w 1055"/>
                    <a:gd name="T29" fmla="*/ 414 h 653"/>
                    <a:gd name="T30" fmla="*/ 1030 w 1055"/>
                    <a:gd name="T31" fmla="*/ 454 h 653"/>
                    <a:gd name="T32" fmla="*/ 1011 w 1055"/>
                    <a:gd name="T33" fmla="*/ 491 h 653"/>
                    <a:gd name="T34" fmla="*/ 987 w 1055"/>
                    <a:gd name="T35" fmla="*/ 526 h 653"/>
                    <a:gd name="T36" fmla="*/ 960 w 1055"/>
                    <a:gd name="T37" fmla="*/ 558 h 653"/>
                    <a:gd name="T38" fmla="*/ 929 w 1055"/>
                    <a:gd name="T39" fmla="*/ 585 h 653"/>
                    <a:gd name="T40" fmla="*/ 893 w 1055"/>
                    <a:gd name="T41" fmla="*/ 609 h 653"/>
                    <a:gd name="T42" fmla="*/ 855 w 1055"/>
                    <a:gd name="T43" fmla="*/ 628 h 653"/>
                    <a:gd name="T44" fmla="*/ 815 w 1055"/>
                    <a:gd name="T45" fmla="*/ 641 h 653"/>
                    <a:gd name="T46" fmla="*/ 773 w 1055"/>
                    <a:gd name="T47" fmla="*/ 650 h 653"/>
                    <a:gd name="T48" fmla="*/ 729 w 1055"/>
                    <a:gd name="T49" fmla="*/ 653 h 653"/>
                    <a:gd name="T50" fmla="*/ 685 w 1055"/>
                    <a:gd name="T51" fmla="*/ 650 h 653"/>
                    <a:gd name="T52" fmla="*/ 643 w 1055"/>
                    <a:gd name="T53" fmla="*/ 642 h 653"/>
                    <a:gd name="T54" fmla="*/ 604 w 1055"/>
                    <a:gd name="T55" fmla="*/ 628 h 653"/>
                    <a:gd name="T56" fmla="*/ 566 w 1055"/>
                    <a:gd name="T57" fmla="*/ 610 h 653"/>
                    <a:gd name="T58" fmla="*/ 531 w 1055"/>
                    <a:gd name="T59" fmla="*/ 587 h 653"/>
                    <a:gd name="T60" fmla="*/ 500 w 1055"/>
                    <a:gd name="T61" fmla="*/ 560 h 653"/>
                    <a:gd name="T62" fmla="*/ 474 w 1055"/>
                    <a:gd name="T63" fmla="*/ 529 h 653"/>
                    <a:gd name="T64" fmla="*/ 449 w 1055"/>
                    <a:gd name="T65" fmla="*/ 495 h 653"/>
                    <a:gd name="T66" fmla="*/ 430 w 1055"/>
                    <a:gd name="T67" fmla="*/ 458 h 653"/>
                    <a:gd name="T68" fmla="*/ 416 w 1055"/>
                    <a:gd name="T69" fmla="*/ 419 h 653"/>
                    <a:gd name="T70" fmla="*/ 407 w 1055"/>
                    <a:gd name="T71" fmla="*/ 377 h 653"/>
                    <a:gd name="T72" fmla="*/ 0 w 1055"/>
                    <a:gd name="T73" fmla="*/ 337 h 653"/>
                    <a:gd name="T74" fmla="*/ 9 w 1055"/>
                    <a:gd name="T75" fmla="*/ 287 h 653"/>
                    <a:gd name="T76" fmla="*/ 14 w 1055"/>
                    <a:gd name="T77" fmla="*/ 235 h 653"/>
                    <a:gd name="T78" fmla="*/ 16 w 1055"/>
                    <a:gd name="T79" fmla="*/ 182 h 653"/>
                    <a:gd name="T80" fmla="*/ 15 w 1055"/>
                    <a:gd name="T81" fmla="*/ 173 h 653"/>
                    <a:gd name="T82" fmla="*/ 423 w 1055"/>
                    <a:gd name="T83" fmla="*/ 214 h 653"/>
                    <a:gd name="T84" fmla="*/ 440 w 1055"/>
                    <a:gd name="T85" fmla="*/ 173 h 653"/>
                    <a:gd name="T86" fmla="*/ 464 w 1055"/>
                    <a:gd name="T87" fmla="*/ 136 h 653"/>
                    <a:gd name="T88" fmla="*/ 491 w 1055"/>
                    <a:gd name="T89" fmla="*/ 103 h 653"/>
                    <a:gd name="T90" fmla="*/ 524 w 1055"/>
                    <a:gd name="T91" fmla="*/ 73 h 653"/>
                    <a:gd name="T92" fmla="*/ 558 w 1055"/>
                    <a:gd name="T93" fmla="*/ 48 h 653"/>
                    <a:gd name="T94" fmla="*/ 597 w 1055"/>
                    <a:gd name="T95" fmla="*/ 28 h 653"/>
                    <a:gd name="T96" fmla="*/ 639 w 1055"/>
                    <a:gd name="T97" fmla="*/ 12 h 653"/>
                    <a:gd name="T98" fmla="*/ 682 w 1055"/>
                    <a:gd name="T99" fmla="*/ 3 h 653"/>
                    <a:gd name="T100" fmla="*/ 729 w 1055"/>
                    <a:gd name="T101" fmla="*/ 0 h 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055" h="653">
                      <a:moveTo>
                        <a:pt x="729" y="0"/>
                      </a:moveTo>
                      <a:lnTo>
                        <a:pt x="773" y="2"/>
                      </a:lnTo>
                      <a:lnTo>
                        <a:pt x="815" y="11"/>
                      </a:lnTo>
                      <a:lnTo>
                        <a:pt x="855" y="25"/>
                      </a:lnTo>
                      <a:lnTo>
                        <a:pt x="893" y="44"/>
                      </a:lnTo>
                      <a:lnTo>
                        <a:pt x="929" y="68"/>
                      </a:lnTo>
                      <a:lnTo>
                        <a:pt x="960" y="95"/>
                      </a:lnTo>
                      <a:lnTo>
                        <a:pt x="987" y="126"/>
                      </a:lnTo>
                      <a:lnTo>
                        <a:pt x="1011" y="162"/>
                      </a:lnTo>
                      <a:lnTo>
                        <a:pt x="1030" y="200"/>
                      </a:lnTo>
                      <a:lnTo>
                        <a:pt x="1044" y="240"/>
                      </a:lnTo>
                      <a:lnTo>
                        <a:pt x="1053" y="282"/>
                      </a:lnTo>
                      <a:lnTo>
                        <a:pt x="1055" y="326"/>
                      </a:lnTo>
                      <a:lnTo>
                        <a:pt x="1053" y="370"/>
                      </a:lnTo>
                      <a:lnTo>
                        <a:pt x="1044" y="414"/>
                      </a:lnTo>
                      <a:lnTo>
                        <a:pt x="1030" y="454"/>
                      </a:lnTo>
                      <a:lnTo>
                        <a:pt x="1011" y="491"/>
                      </a:lnTo>
                      <a:lnTo>
                        <a:pt x="987" y="526"/>
                      </a:lnTo>
                      <a:lnTo>
                        <a:pt x="960" y="558"/>
                      </a:lnTo>
                      <a:lnTo>
                        <a:pt x="929" y="585"/>
                      </a:lnTo>
                      <a:lnTo>
                        <a:pt x="893" y="609"/>
                      </a:lnTo>
                      <a:lnTo>
                        <a:pt x="855" y="628"/>
                      </a:lnTo>
                      <a:lnTo>
                        <a:pt x="815" y="641"/>
                      </a:lnTo>
                      <a:lnTo>
                        <a:pt x="773" y="650"/>
                      </a:lnTo>
                      <a:lnTo>
                        <a:pt x="729" y="653"/>
                      </a:lnTo>
                      <a:lnTo>
                        <a:pt x="685" y="650"/>
                      </a:lnTo>
                      <a:lnTo>
                        <a:pt x="643" y="642"/>
                      </a:lnTo>
                      <a:lnTo>
                        <a:pt x="604" y="628"/>
                      </a:lnTo>
                      <a:lnTo>
                        <a:pt x="566" y="610"/>
                      </a:lnTo>
                      <a:lnTo>
                        <a:pt x="531" y="587"/>
                      </a:lnTo>
                      <a:lnTo>
                        <a:pt x="500" y="560"/>
                      </a:lnTo>
                      <a:lnTo>
                        <a:pt x="474" y="529"/>
                      </a:lnTo>
                      <a:lnTo>
                        <a:pt x="449" y="495"/>
                      </a:lnTo>
                      <a:lnTo>
                        <a:pt x="430" y="458"/>
                      </a:lnTo>
                      <a:lnTo>
                        <a:pt x="416" y="419"/>
                      </a:lnTo>
                      <a:lnTo>
                        <a:pt x="407" y="377"/>
                      </a:lnTo>
                      <a:lnTo>
                        <a:pt x="0" y="337"/>
                      </a:lnTo>
                      <a:lnTo>
                        <a:pt x="9" y="287"/>
                      </a:lnTo>
                      <a:lnTo>
                        <a:pt x="14" y="235"/>
                      </a:lnTo>
                      <a:lnTo>
                        <a:pt x="16" y="182"/>
                      </a:lnTo>
                      <a:lnTo>
                        <a:pt x="15" y="173"/>
                      </a:lnTo>
                      <a:lnTo>
                        <a:pt x="423" y="214"/>
                      </a:lnTo>
                      <a:lnTo>
                        <a:pt x="440" y="173"/>
                      </a:lnTo>
                      <a:lnTo>
                        <a:pt x="464" y="136"/>
                      </a:lnTo>
                      <a:lnTo>
                        <a:pt x="491" y="103"/>
                      </a:lnTo>
                      <a:lnTo>
                        <a:pt x="524" y="73"/>
                      </a:lnTo>
                      <a:lnTo>
                        <a:pt x="558" y="48"/>
                      </a:lnTo>
                      <a:lnTo>
                        <a:pt x="597" y="28"/>
                      </a:lnTo>
                      <a:lnTo>
                        <a:pt x="639" y="12"/>
                      </a:lnTo>
                      <a:lnTo>
                        <a:pt x="682" y="3"/>
                      </a:lnTo>
                      <a:lnTo>
                        <a:pt x="72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9">
                  <a:extLst>
                    <a:ext uri="{FF2B5EF4-FFF2-40B4-BE49-F238E27FC236}">
                      <a16:creationId xmlns:a16="http://schemas.microsoft.com/office/drawing/2014/main" id="{89130E03-44A0-E517-1949-7B3EB1022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5" y="3264"/>
                  <a:ext cx="328" cy="525"/>
                </a:xfrm>
                <a:custGeom>
                  <a:avLst/>
                  <a:gdLst>
                    <a:gd name="T0" fmla="*/ 246 w 654"/>
                    <a:gd name="T1" fmla="*/ 0 h 1049"/>
                    <a:gd name="T2" fmla="*/ 337 w 654"/>
                    <a:gd name="T3" fmla="*/ 397 h 1049"/>
                    <a:gd name="T4" fmla="*/ 384 w 654"/>
                    <a:gd name="T5" fmla="*/ 401 h 1049"/>
                    <a:gd name="T6" fmla="*/ 429 w 654"/>
                    <a:gd name="T7" fmla="*/ 412 h 1049"/>
                    <a:gd name="T8" fmla="*/ 471 w 654"/>
                    <a:gd name="T9" fmla="*/ 430 h 1049"/>
                    <a:gd name="T10" fmla="*/ 510 w 654"/>
                    <a:gd name="T11" fmla="*/ 452 h 1049"/>
                    <a:gd name="T12" fmla="*/ 546 w 654"/>
                    <a:gd name="T13" fmla="*/ 480 h 1049"/>
                    <a:gd name="T14" fmla="*/ 577 w 654"/>
                    <a:gd name="T15" fmla="*/ 512 h 1049"/>
                    <a:gd name="T16" fmla="*/ 603 w 654"/>
                    <a:gd name="T17" fmla="*/ 548 h 1049"/>
                    <a:gd name="T18" fmla="*/ 624 w 654"/>
                    <a:gd name="T19" fmla="*/ 588 h 1049"/>
                    <a:gd name="T20" fmla="*/ 641 w 654"/>
                    <a:gd name="T21" fmla="*/ 630 h 1049"/>
                    <a:gd name="T22" fmla="*/ 651 w 654"/>
                    <a:gd name="T23" fmla="*/ 675 h 1049"/>
                    <a:gd name="T24" fmla="*/ 654 w 654"/>
                    <a:gd name="T25" fmla="*/ 723 h 1049"/>
                    <a:gd name="T26" fmla="*/ 651 w 654"/>
                    <a:gd name="T27" fmla="*/ 767 h 1049"/>
                    <a:gd name="T28" fmla="*/ 642 w 654"/>
                    <a:gd name="T29" fmla="*/ 810 h 1049"/>
                    <a:gd name="T30" fmla="*/ 629 w 654"/>
                    <a:gd name="T31" fmla="*/ 850 h 1049"/>
                    <a:gd name="T32" fmla="*/ 609 w 654"/>
                    <a:gd name="T33" fmla="*/ 887 h 1049"/>
                    <a:gd name="T34" fmla="*/ 585 w 654"/>
                    <a:gd name="T35" fmla="*/ 923 h 1049"/>
                    <a:gd name="T36" fmla="*/ 558 w 654"/>
                    <a:gd name="T37" fmla="*/ 954 h 1049"/>
                    <a:gd name="T38" fmla="*/ 527 w 654"/>
                    <a:gd name="T39" fmla="*/ 982 h 1049"/>
                    <a:gd name="T40" fmla="*/ 492 w 654"/>
                    <a:gd name="T41" fmla="*/ 1005 h 1049"/>
                    <a:gd name="T42" fmla="*/ 455 w 654"/>
                    <a:gd name="T43" fmla="*/ 1024 h 1049"/>
                    <a:gd name="T44" fmla="*/ 413 w 654"/>
                    <a:gd name="T45" fmla="*/ 1038 h 1049"/>
                    <a:gd name="T46" fmla="*/ 371 w 654"/>
                    <a:gd name="T47" fmla="*/ 1047 h 1049"/>
                    <a:gd name="T48" fmla="*/ 327 w 654"/>
                    <a:gd name="T49" fmla="*/ 1049 h 1049"/>
                    <a:gd name="T50" fmla="*/ 283 w 654"/>
                    <a:gd name="T51" fmla="*/ 1047 h 1049"/>
                    <a:gd name="T52" fmla="*/ 240 w 654"/>
                    <a:gd name="T53" fmla="*/ 1038 h 1049"/>
                    <a:gd name="T54" fmla="*/ 199 w 654"/>
                    <a:gd name="T55" fmla="*/ 1024 h 1049"/>
                    <a:gd name="T56" fmla="*/ 162 w 654"/>
                    <a:gd name="T57" fmla="*/ 1005 h 1049"/>
                    <a:gd name="T58" fmla="*/ 127 w 654"/>
                    <a:gd name="T59" fmla="*/ 982 h 1049"/>
                    <a:gd name="T60" fmla="*/ 96 w 654"/>
                    <a:gd name="T61" fmla="*/ 954 h 1049"/>
                    <a:gd name="T62" fmla="*/ 68 w 654"/>
                    <a:gd name="T63" fmla="*/ 923 h 1049"/>
                    <a:gd name="T64" fmla="*/ 45 w 654"/>
                    <a:gd name="T65" fmla="*/ 887 h 1049"/>
                    <a:gd name="T66" fmla="*/ 26 w 654"/>
                    <a:gd name="T67" fmla="*/ 850 h 1049"/>
                    <a:gd name="T68" fmla="*/ 12 w 654"/>
                    <a:gd name="T69" fmla="*/ 810 h 1049"/>
                    <a:gd name="T70" fmla="*/ 3 w 654"/>
                    <a:gd name="T71" fmla="*/ 767 h 1049"/>
                    <a:gd name="T72" fmla="*/ 0 w 654"/>
                    <a:gd name="T73" fmla="*/ 723 h 1049"/>
                    <a:gd name="T74" fmla="*/ 3 w 654"/>
                    <a:gd name="T75" fmla="*/ 676 h 1049"/>
                    <a:gd name="T76" fmla="*/ 13 w 654"/>
                    <a:gd name="T77" fmla="*/ 632 h 1049"/>
                    <a:gd name="T78" fmla="*/ 28 w 654"/>
                    <a:gd name="T79" fmla="*/ 591 h 1049"/>
                    <a:gd name="T80" fmla="*/ 49 w 654"/>
                    <a:gd name="T81" fmla="*/ 552 h 1049"/>
                    <a:gd name="T82" fmla="*/ 75 w 654"/>
                    <a:gd name="T83" fmla="*/ 517 h 1049"/>
                    <a:gd name="T84" fmla="*/ 105 w 654"/>
                    <a:gd name="T85" fmla="*/ 485 h 1049"/>
                    <a:gd name="T86" fmla="*/ 139 w 654"/>
                    <a:gd name="T87" fmla="*/ 457 h 1049"/>
                    <a:gd name="T88" fmla="*/ 177 w 654"/>
                    <a:gd name="T89" fmla="*/ 435 h 1049"/>
                    <a:gd name="T90" fmla="*/ 85 w 654"/>
                    <a:gd name="T91" fmla="*/ 36 h 1049"/>
                    <a:gd name="T92" fmla="*/ 140 w 654"/>
                    <a:gd name="T93" fmla="*/ 27 h 1049"/>
                    <a:gd name="T94" fmla="*/ 194 w 654"/>
                    <a:gd name="T95" fmla="*/ 15 h 1049"/>
                    <a:gd name="T96" fmla="*/ 246 w 654"/>
                    <a:gd name="T97" fmla="*/ 0 h 10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54" h="1049">
                      <a:moveTo>
                        <a:pt x="246" y="0"/>
                      </a:moveTo>
                      <a:lnTo>
                        <a:pt x="337" y="397"/>
                      </a:lnTo>
                      <a:lnTo>
                        <a:pt x="384" y="401"/>
                      </a:lnTo>
                      <a:lnTo>
                        <a:pt x="429" y="412"/>
                      </a:lnTo>
                      <a:lnTo>
                        <a:pt x="471" y="430"/>
                      </a:lnTo>
                      <a:lnTo>
                        <a:pt x="510" y="452"/>
                      </a:lnTo>
                      <a:lnTo>
                        <a:pt x="546" y="480"/>
                      </a:lnTo>
                      <a:lnTo>
                        <a:pt x="577" y="512"/>
                      </a:lnTo>
                      <a:lnTo>
                        <a:pt x="603" y="548"/>
                      </a:lnTo>
                      <a:lnTo>
                        <a:pt x="624" y="588"/>
                      </a:lnTo>
                      <a:lnTo>
                        <a:pt x="641" y="630"/>
                      </a:lnTo>
                      <a:lnTo>
                        <a:pt x="651" y="675"/>
                      </a:lnTo>
                      <a:lnTo>
                        <a:pt x="654" y="723"/>
                      </a:lnTo>
                      <a:lnTo>
                        <a:pt x="651" y="767"/>
                      </a:lnTo>
                      <a:lnTo>
                        <a:pt x="642" y="810"/>
                      </a:lnTo>
                      <a:lnTo>
                        <a:pt x="629" y="850"/>
                      </a:lnTo>
                      <a:lnTo>
                        <a:pt x="609" y="887"/>
                      </a:lnTo>
                      <a:lnTo>
                        <a:pt x="585" y="923"/>
                      </a:lnTo>
                      <a:lnTo>
                        <a:pt x="558" y="954"/>
                      </a:lnTo>
                      <a:lnTo>
                        <a:pt x="527" y="982"/>
                      </a:lnTo>
                      <a:lnTo>
                        <a:pt x="492" y="1005"/>
                      </a:lnTo>
                      <a:lnTo>
                        <a:pt x="455" y="1024"/>
                      </a:lnTo>
                      <a:lnTo>
                        <a:pt x="413" y="1038"/>
                      </a:lnTo>
                      <a:lnTo>
                        <a:pt x="371" y="1047"/>
                      </a:lnTo>
                      <a:lnTo>
                        <a:pt x="327" y="1049"/>
                      </a:lnTo>
                      <a:lnTo>
                        <a:pt x="283" y="1047"/>
                      </a:lnTo>
                      <a:lnTo>
                        <a:pt x="240" y="1038"/>
                      </a:lnTo>
                      <a:lnTo>
                        <a:pt x="199" y="1024"/>
                      </a:lnTo>
                      <a:lnTo>
                        <a:pt x="162" y="1005"/>
                      </a:lnTo>
                      <a:lnTo>
                        <a:pt x="127" y="982"/>
                      </a:lnTo>
                      <a:lnTo>
                        <a:pt x="96" y="954"/>
                      </a:lnTo>
                      <a:lnTo>
                        <a:pt x="68" y="923"/>
                      </a:lnTo>
                      <a:lnTo>
                        <a:pt x="45" y="887"/>
                      </a:lnTo>
                      <a:lnTo>
                        <a:pt x="26" y="850"/>
                      </a:lnTo>
                      <a:lnTo>
                        <a:pt x="12" y="810"/>
                      </a:lnTo>
                      <a:lnTo>
                        <a:pt x="3" y="767"/>
                      </a:lnTo>
                      <a:lnTo>
                        <a:pt x="0" y="723"/>
                      </a:lnTo>
                      <a:lnTo>
                        <a:pt x="3" y="676"/>
                      </a:lnTo>
                      <a:lnTo>
                        <a:pt x="13" y="632"/>
                      </a:lnTo>
                      <a:lnTo>
                        <a:pt x="28" y="591"/>
                      </a:lnTo>
                      <a:lnTo>
                        <a:pt x="49" y="552"/>
                      </a:lnTo>
                      <a:lnTo>
                        <a:pt x="75" y="517"/>
                      </a:lnTo>
                      <a:lnTo>
                        <a:pt x="105" y="485"/>
                      </a:lnTo>
                      <a:lnTo>
                        <a:pt x="139" y="457"/>
                      </a:lnTo>
                      <a:lnTo>
                        <a:pt x="177" y="435"/>
                      </a:lnTo>
                      <a:lnTo>
                        <a:pt x="85" y="36"/>
                      </a:lnTo>
                      <a:lnTo>
                        <a:pt x="140" y="27"/>
                      </a:lnTo>
                      <a:lnTo>
                        <a:pt x="194" y="15"/>
                      </a:lnTo>
                      <a:lnTo>
                        <a:pt x="24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10">
                  <a:extLst>
                    <a:ext uri="{FF2B5EF4-FFF2-40B4-BE49-F238E27FC236}">
                      <a16:creationId xmlns:a16="http://schemas.microsoft.com/office/drawing/2014/main" id="{BEC16608-61AF-AB57-99F8-D4A1B76C1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" y="2991"/>
                  <a:ext cx="580" cy="337"/>
                </a:xfrm>
                <a:custGeom>
                  <a:avLst/>
                  <a:gdLst>
                    <a:gd name="T0" fmla="*/ 1106 w 1160"/>
                    <a:gd name="T1" fmla="*/ 0 h 675"/>
                    <a:gd name="T2" fmla="*/ 1121 w 1160"/>
                    <a:gd name="T3" fmla="*/ 54 h 675"/>
                    <a:gd name="T4" fmla="*/ 1139 w 1160"/>
                    <a:gd name="T5" fmla="*/ 106 h 675"/>
                    <a:gd name="T6" fmla="*/ 1160 w 1160"/>
                    <a:gd name="T7" fmla="*/ 156 h 675"/>
                    <a:gd name="T8" fmla="*/ 651 w 1160"/>
                    <a:gd name="T9" fmla="*/ 327 h 675"/>
                    <a:gd name="T10" fmla="*/ 653 w 1160"/>
                    <a:gd name="T11" fmla="*/ 337 h 675"/>
                    <a:gd name="T12" fmla="*/ 654 w 1160"/>
                    <a:gd name="T13" fmla="*/ 348 h 675"/>
                    <a:gd name="T14" fmla="*/ 651 w 1160"/>
                    <a:gd name="T15" fmla="*/ 392 h 675"/>
                    <a:gd name="T16" fmla="*/ 643 w 1160"/>
                    <a:gd name="T17" fmla="*/ 435 h 675"/>
                    <a:gd name="T18" fmla="*/ 628 w 1160"/>
                    <a:gd name="T19" fmla="*/ 475 h 675"/>
                    <a:gd name="T20" fmla="*/ 609 w 1160"/>
                    <a:gd name="T21" fmla="*/ 513 h 675"/>
                    <a:gd name="T22" fmla="*/ 586 w 1160"/>
                    <a:gd name="T23" fmla="*/ 548 h 675"/>
                    <a:gd name="T24" fmla="*/ 558 w 1160"/>
                    <a:gd name="T25" fmla="*/ 580 h 675"/>
                    <a:gd name="T26" fmla="*/ 527 w 1160"/>
                    <a:gd name="T27" fmla="*/ 607 h 675"/>
                    <a:gd name="T28" fmla="*/ 492 w 1160"/>
                    <a:gd name="T29" fmla="*/ 631 h 675"/>
                    <a:gd name="T30" fmla="*/ 454 w 1160"/>
                    <a:gd name="T31" fmla="*/ 650 h 675"/>
                    <a:gd name="T32" fmla="*/ 414 w 1160"/>
                    <a:gd name="T33" fmla="*/ 664 h 675"/>
                    <a:gd name="T34" fmla="*/ 371 w 1160"/>
                    <a:gd name="T35" fmla="*/ 672 h 675"/>
                    <a:gd name="T36" fmla="*/ 326 w 1160"/>
                    <a:gd name="T37" fmla="*/ 675 h 675"/>
                    <a:gd name="T38" fmla="*/ 282 w 1160"/>
                    <a:gd name="T39" fmla="*/ 672 h 675"/>
                    <a:gd name="T40" fmla="*/ 240 w 1160"/>
                    <a:gd name="T41" fmla="*/ 664 h 675"/>
                    <a:gd name="T42" fmla="*/ 200 w 1160"/>
                    <a:gd name="T43" fmla="*/ 650 h 675"/>
                    <a:gd name="T44" fmla="*/ 162 w 1160"/>
                    <a:gd name="T45" fmla="*/ 631 h 675"/>
                    <a:gd name="T46" fmla="*/ 127 w 1160"/>
                    <a:gd name="T47" fmla="*/ 607 h 675"/>
                    <a:gd name="T48" fmla="*/ 95 w 1160"/>
                    <a:gd name="T49" fmla="*/ 580 h 675"/>
                    <a:gd name="T50" fmla="*/ 68 w 1160"/>
                    <a:gd name="T51" fmla="*/ 548 h 675"/>
                    <a:gd name="T52" fmla="*/ 44 w 1160"/>
                    <a:gd name="T53" fmla="*/ 513 h 675"/>
                    <a:gd name="T54" fmla="*/ 26 w 1160"/>
                    <a:gd name="T55" fmla="*/ 475 h 675"/>
                    <a:gd name="T56" fmla="*/ 12 w 1160"/>
                    <a:gd name="T57" fmla="*/ 435 h 675"/>
                    <a:gd name="T58" fmla="*/ 3 w 1160"/>
                    <a:gd name="T59" fmla="*/ 392 h 675"/>
                    <a:gd name="T60" fmla="*/ 0 w 1160"/>
                    <a:gd name="T61" fmla="*/ 348 h 675"/>
                    <a:gd name="T62" fmla="*/ 3 w 1160"/>
                    <a:gd name="T63" fmla="*/ 303 h 675"/>
                    <a:gd name="T64" fmla="*/ 12 w 1160"/>
                    <a:gd name="T65" fmla="*/ 261 h 675"/>
                    <a:gd name="T66" fmla="*/ 26 w 1160"/>
                    <a:gd name="T67" fmla="*/ 221 h 675"/>
                    <a:gd name="T68" fmla="*/ 44 w 1160"/>
                    <a:gd name="T69" fmla="*/ 184 h 675"/>
                    <a:gd name="T70" fmla="*/ 68 w 1160"/>
                    <a:gd name="T71" fmla="*/ 148 h 675"/>
                    <a:gd name="T72" fmla="*/ 95 w 1160"/>
                    <a:gd name="T73" fmla="*/ 117 h 675"/>
                    <a:gd name="T74" fmla="*/ 127 w 1160"/>
                    <a:gd name="T75" fmla="*/ 89 h 675"/>
                    <a:gd name="T76" fmla="*/ 162 w 1160"/>
                    <a:gd name="T77" fmla="*/ 66 h 675"/>
                    <a:gd name="T78" fmla="*/ 200 w 1160"/>
                    <a:gd name="T79" fmla="*/ 47 h 675"/>
                    <a:gd name="T80" fmla="*/ 240 w 1160"/>
                    <a:gd name="T81" fmla="*/ 33 h 675"/>
                    <a:gd name="T82" fmla="*/ 282 w 1160"/>
                    <a:gd name="T83" fmla="*/ 25 h 675"/>
                    <a:gd name="T84" fmla="*/ 326 w 1160"/>
                    <a:gd name="T85" fmla="*/ 22 h 675"/>
                    <a:gd name="T86" fmla="*/ 370 w 1160"/>
                    <a:gd name="T87" fmla="*/ 24 h 675"/>
                    <a:gd name="T88" fmla="*/ 409 w 1160"/>
                    <a:gd name="T89" fmla="*/ 33 h 675"/>
                    <a:gd name="T90" fmla="*/ 448 w 1160"/>
                    <a:gd name="T91" fmla="*/ 45 h 675"/>
                    <a:gd name="T92" fmla="*/ 485 w 1160"/>
                    <a:gd name="T93" fmla="*/ 63 h 675"/>
                    <a:gd name="T94" fmla="*/ 518 w 1160"/>
                    <a:gd name="T95" fmla="*/ 84 h 675"/>
                    <a:gd name="T96" fmla="*/ 549 w 1160"/>
                    <a:gd name="T97" fmla="*/ 109 h 675"/>
                    <a:gd name="T98" fmla="*/ 577 w 1160"/>
                    <a:gd name="T99" fmla="*/ 138 h 675"/>
                    <a:gd name="T100" fmla="*/ 600 w 1160"/>
                    <a:gd name="T101" fmla="*/ 170 h 675"/>
                    <a:gd name="T102" fmla="*/ 1106 w 1160"/>
                    <a:gd name="T103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60" h="675">
                      <a:moveTo>
                        <a:pt x="1106" y="0"/>
                      </a:moveTo>
                      <a:lnTo>
                        <a:pt x="1121" y="54"/>
                      </a:lnTo>
                      <a:lnTo>
                        <a:pt x="1139" y="106"/>
                      </a:lnTo>
                      <a:lnTo>
                        <a:pt x="1160" y="156"/>
                      </a:lnTo>
                      <a:lnTo>
                        <a:pt x="651" y="327"/>
                      </a:lnTo>
                      <a:lnTo>
                        <a:pt x="653" y="337"/>
                      </a:lnTo>
                      <a:lnTo>
                        <a:pt x="654" y="348"/>
                      </a:lnTo>
                      <a:lnTo>
                        <a:pt x="651" y="392"/>
                      </a:lnTo>
                      <a:lnTo>
                        <a:pt x="643" y="435"/>
                      </a:lnTo>
                      <a:lnTo>
                        <a:pt x="628" y="475"/>
                      </a:lnTo>
                      <a:lnTo>
                        <a:pt x="609" y="513"/>
                      </a:lnTo>
                      <a:lnTo>
                        <a:pt x="586" y="548"/>
                      </a:lnTo>
                      <a:lnTo>
                        <a:pt x="558" y="580"/>
                      </a:lnTo>
                      <a:lnTo>
                        <a:pt x="527" y="607"/>
                      </a:lnTo>
                      <a:lnTo>
                        <a:pt x="492" y="631"/>
                      </a:lnTo>
                      <a:lnTo>
                        <a:pt x="454" y="650"/>
                      </a:lnTo>
                      <a:lnTo>
                        <a:pt x="414" y="664"/>
                      </a:lnTo>
                      <a:lnTo>
                        <a:pt x="371" y="672"/>
                      </a:lnTo>
                      <a:lnTo>
                        <a:pt x="326" y="675"/>
                      </a:lnTo>
                      <a:lnTo>
                        <a:pt x="282" y="672"/>
                      </a:lnTo>
                      <a:lnTo>
                        <a:pt x="240" y="664"/>
                      </a:lnTo>
                      <a:lnTo>
                        <a:pt x="200" y="650"/>
                      </a:lnTo>
                      <a:lnTo>
                        <a:pt x="162" y="631"/>
                      </a:lnTo>
                      <a:lnTo>
                        <a:pt x="127" y="607"/>
                      </a:lnTo>
                      <a:lnTo>
                        <a:pt x="95" y="580"/>
                      </a:lnTo>
                      <a:lnTo>
                        <a:pt x="68" y="548"/>
                      </a:lnTo>
                      <a:lnTo>
                        <a:pt x="44" y="513"/>
                      </a:lnTo>
                      <a:lnTo>
                        <a:pt x="26" y="475"/>
                      </a:lnTo>
                      <a:lnTo>
                        <a:pt x="12" y="435"/>
                      </a:lnTo>
                      <a:lnTo>
                        <a:pt x="3" y="392"/>
                      </a:lnTo>
                      <a:lnTo>
                        <a:pt x="0" y="348"/>
                      </a:lnTo>
                      <a:lnTo>
                        <a:pt x="3" y="303"/>
                      </a:lnTo>
                      <a:lnTo>
                        <a:pt x="12" y="261"/>
                      </a:lnTo>
                      <a:lnTo>
                        <a:pt x="26" y="221"/>
                      </a:lnTo>
                      <a:lnTo>
                        <a:pt x="44" y="184"/>
                      </a:lnTo>
                      <a:lnTo>
                        <a:pt x="68" y="148"/>
                      </a:lnTo>
                      <a:lnTo>
                        <a:pt x="95" y="117"/>
                      </a:lnTo>
                      <a:lnTo>
                        <a:pt x="127" y="89"/>
                      </a:lnTo>
                      <a:lnTo>
                        <a:pt x="162" y="66"/>
                      </a:lnTo>
                      <a:lnTo>
                        <a:pt x="200" y="47"/>
                      </a:lnTo>
                      <a:lnTo>
                        <a:pt x="240" y="33"/>
                      </a:lnTo>
                      <a:lnTo>
                        <a:pt x="282" y="25"/>
                      </a:lnTo>
                      <a:lnTo>
                        <a:pt x="326" y="22"/>
                      </a:lnTo>
                      <a:lnTo>
                        <a:pt x="370" y="24"/>
                      </a:lnTo>
                      <a:lnTo>
                        <a:pt x="409" y="33"/>
                      </a:lnTo>
                      <a:lnTo>
                        <a:pt x="448" y="45"/>
                      </a:lnTo>
                      <a:lnTo>
                        <a:pt x="485" y="63"/>
                      </a:lnTo>
                      <a:lnTo>
                        <a:pt x="518" y="84"/>
                      </a:lnTo>
                      <a:lnTo>
                        <a:pt x="549" y="109"/>
                      </a:lnTo>
                      <a:lnTo>
                        <a:pt x="577" y="138"/>
                      </a:lnTo>
                      <a:lnTo>
                        <a:pt x="600" y="170"/>
                      </a:lnTo>
                      <a:lnTo>
                        <a:pt x="110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11">
                  <a:extLst>
                    <a:ext uri="{FF2B5EF4-FFF2-40B4-BE49-F238E27FC236}">
                      <a16:creationId xmlns:a16="http://schemas.microsoft.com/office/drawing/2014/main" id="{4EDD8B44-462C-0472-25F4-444AED80D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5" y="2631"/>
                  <a:ext cx="561" cy="561"/>
                </a:xfrm>
                <a:custGeom>
                  <a:avLst/>
                  <a:gdLst>
                    <a:gd name="T0" fmla="*/ 561 w 1122"/>
                    <a:gd name="T1" fmla="*/ 0 h 1122"/>
                    <a:gd name="T2" fmla="*/ 622 w 1122"/>
                    <a:gd name="T3" fmla="*/ 4 h 1122"/>
                    <a:gd name="T4" fmla="*/ 682 w 1122"/>
                    <a:gd name="T5" fmla="*/ 14 h 1122"/>
                    <a:gd name="T6" fmla="*/ 738 w 1122"/>
                    <a:gd name="T7" fmla="*/ 29 h 1122"/>
                    <a:gd name="T8" fmla="*/ 792 w 1122"/>
                    <a:gd name="T9" fmla="*/ 50 h 1122"/>
                    <a:gd name="T10" fmla="*/ 844 w 1122"/>
                    <a:gd name="T11" fmla="*/ 77 h 1122"/>
                    <a:gd name="T12" fmla="*/ 892 w 1122"/>
                    <a:gd name="T13" fmla="*/ 109 h 1122"/>
                    <a:gd name="T14" fmla="*/ 937 w 1122"/>
                    <a:gd name="T15" fmla="*/ 146 h 1122"/>
                    <a:gd name="T16" fmla="*/ 977 w 1122"/>
                    <a:gd name="T17" fmla="*/ 186 h 1122"/>
                    <a:gd name="T18" fmla="*/ 1013 w 1122"/>
                    <a:gd name="T19" fmla="*/ 230 h 1122"/>
                    <a:gd name="T20" fmla="*/ 1045 w 1122"/>
                    <a:gd name="T21" fmla="*/ 279 h 1122"/>
                    <a:gd name="T22" fmla="*/ 1072 w 1122"/>
                    <a:gd name="T23" fmla="*/ 330 h 1122"/>
                    <a:gd name="T24" fmla="*/ 1093 w 1122"/>
                    <a:gd name="T25" fmla="*/ 384 h 1122"/>
                    <a:gd name="T26" fmla="*/ 1109 w 1122"/>
                    <a:gd name="T27" fmla="*/ 441 h 1122"/>
                    <a:gd name="T28" fmla="*/ 1119 w 1122"/>
                    <a:gd name="T29" fmla="*/ 500 h 1122"/>
                    <a:gd name="T30" fmla="*/ 1122 w 1122"/>
                    <a:gd name="T31" fmla="*/ 561 h 1122"/>
                    <a:gd name="T32" fmla="*/ 1119 w 1122"/>
                    <a:gd name="T33" fmla="*/ 622 h 1122"/>
                    <a:gd name="T34" fmla="*/ 1109 w 1122"/>
                    <a:gd name="T35" fmla="*/ 682 h 1122"/>
                    <a:gd name="T36" fmla="*/ 1093 w 1122"/>
                    <a:gd name="T37" fmla="*/ 738 h 1122"/>
                    <a:gd name="T38" fmla="*/ 1072 w 1122"/>
                    <a:gd name="T39" fmla="*/ 793 h 1122"/>
                    <a:gd name="T40" fmla="*/ 1045 w 1122"/>
                    <a:gd name="T41" fmla="*/ 844 h 1122"/>
                    <a:gd name="T42" fmla="*/ 1013 w 1122"/>
                    <a:gd name="T43" fmla="*/ 893 h 1122"/>
                    <a:gd name="T44" fmla="*/ 977 w 1122"/>
                    <a:gd name="T45" fmla="*/ 937 h 1122"/>
                    <a:gd name="T46" fmla="*/ 937 w 1122"/>
                    <a:gd name="T47" fmla="*/ 978 h 1122"/>
                    <a:gd name="T48" fmla="*/ 892 w 1122"/>
                    <a:gd name="T49" fmla="*/ 1014 h 1122"/>
                    <a:gd name="T50" fmla="*/ 844 w 1122"/>
                    <a:gd name="T51" fmla="*/ 1046 h 1122"/>
                    <a:gd name="T52" fmla="*/ 792 w 1122"/>
                    <a:gd name="T53" fmla="*/ 1072 h 1122"/>
                    <a:gd name="T54" fmla="*/ 738 w 1122"/>
                    <a:gd name="T55" fmla="*/ 1093 h 1122"/>
                    <a:gd name="T56" fmla="*/ 682 w 1122"/>
                    <a:gd name="T57" fmla="*/ 1109 h 1122"/>
                    <a:gd name="T58" fmla="*/ 622 w 1122"/>
                    <a:gd name="T59" fmla="*/ 1119 h 1122"/>
                    <a:gd name="T60" fmla="*/ 561 w 1122"/>
                    <a:gd name="T61" fmla="*/ 1122 h 1122"/>
                    <a:gd name="T62" fmla="*/ 500 w 1122"/>
                    <a:gd name="T63" fmla="*/ 1119 h 1122"/>
                    <a:gd name="T64" fmla="*/ 441 w 1122"/>
                    <a:gd name="T65" fmla="*/ 1109 h 1122"/>
                    <a:gd name="T66" fmla="*/ 384 w 1122"/>
                    <a:gd name="T67" fmla="*/ 1093 h 1122"/>
                    <a:gd name="T68" fmla="*/ 330 w 1122"/>
                    <a:gd name="T69" fmla="*/ 1072 h 1122"/>
                    <a:gd name="T70" fmla="*/ 279 w 1122"/>
                    <a:gd name="T71" fmla="*/ 1046 h 1122"/>
                    <a:gd name="T72" fmla="*/ 230 w 1122"/>
                    <a:gd name="T73" fmla="*/ 1014 h 1122"/>
                    <a:gd name="T74" fmla="*/ 185 w 1122"/>
                    <a:gd name="T75" fmla="*/ 978 h 1122"/>
                    <a:gd name="T76" fmla="*/ 144 w 1122"/>
                    <a:gd name="T77" fmla="*/ 937 h 1122"/>
                    <a:gd name="T78" fmla="*/ 109 w 1122"/>
                    <a:gd name="T79" fmla="*/ 893 h 1122"/>
                    <a:gd name="T80" fmla="*/ 77 w 1122"/>
                    <a:gd name="T81" fmla="*/ 844 h 1122"/>
                    <a:gd name="T82" fmla="*/ 50 w 1122"/>
                    <a:gd name="T83" fmla="*/ 793 h 1122"/>
                    <a:gd name="T84" fmla="*/ 29 w 1122"/>
                    <a:gd name="T85" fmla="*/ 738 h 1122"/>
                    <a:gd name="T86" fmla="*/ 13 w 1122"/>
                    <a:gd name="T87" fmla="*/ 682 h 1122"/>
                    <a:gd name="T88" fmla="*/ 3 w 1122"/>
                    <a:gd name="T89" fmla="*/ 622 h 1122"/>
                    <a:gd name="T90" fmla="*/ 0 w 1122"/>
                    <a:gd name="T91" fmla="*/ 561 h 1122"/>
                    <a:gd name="T92" fmla="*/ 3 w 1122"/>
                    <a:gd name="T93" fmla="*/ 500 h 1122"/>
                    <a:gd name="T94" fmla="*/ 13 w 1122"/>
                    <a:gd name="T95" fmla="*/ 441 h 1122"/>
                    <a:gd name="T96" fmla="*/ 29 w 1122"/>
                    <a:gd name="T97" fmla="*/ 384 h 1122"/>
                    <a:gd name="T98" fmla="*/ 50 w 1122"/>
                    <a:gd name="T99" fmla="*/ 330 h 1122"/>
                    <a:gd name="T100" fmla="*/ 77 w 1122"/>
                    <a:gd name="T101" fmla="*/ 279 h 1122"/>
                    <a:gd name="T102" fmla="*/ 109 w 1122"/>
                    <a:gd name="T103" fmla="*/ 230 h 1122"/>
                    <a:gd name="T104" fmla="*/ 144 w 1122"/>
                    <a:gd name="T105" fmla="*/ 186 h 1122"/>
                    <a:gd name="T106" fmla="*/ 185 w 1122"/>
                    <a:gd name="T107" fmla="*/ 146 h 1122"/>
                    <a:gd name="T108" fmla="*/ 230 w 1122"/>
                    <a:gd name="T109" fmla="*/ 109 h 1122"/>
                    <a:gd name="T110" fmla="*/ 279 w 1122"/>
                    <a:gd name="T111" fmla="*/ 77 h 1122"/>
                    <a:gd name="T112" fmla="*/ 330 w 1122"/>
                    <a:gd name="T113" fmla="*/ 50 h 1122"/>
                    <a:gd name="T114" fmla="*/ 384 w 1122"/>
                    <a:gd name="T115" fmla="*/ 29 h 1122"/>
                    <a:gd name="T116" fmla="*/ 441 w 1122"/>
                    <a:gd name="T117" fmla="*/ 14 h 1122"/>
                    <a:gd name="T118" fmla="*/ 500 w 1122"/>
                    <a:gd name="T119" fmla="*/ 4 h 1122"/>
                    <a:gd name="T120" fmla="*/ 561 w 1122"/>
                    <a:gd name="T121" fmla="*/ 0 h 1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22" h="1122">
                      <a:moveTo>
                        <a:pt x="561" y="0"/>
                      </a:moveTo>
                      <a:lnTo>
                        <a:pt x="622" y="4"/>
                      </a:lnTo>
                      <a:lnTo>
                        <a:pt x="682" y="14"/>
                      </a:lnTo>
                      <a:lnTo>
                        <a:pt x="738" y="29"/>
                      </a:lnTo>
                      <a:lnTo>
                        <a:pt x="792" y="50"/>
                      </a:lnTo>
                      <a:lnTo>
                        <a:pt x="844" y="77"/>
                      </a:lnTo>
                      <a:lnTo>
                        <a:pt x="892" y="109"/>
                      </a:lnTo>
                      <a:lnTo>
                        <a:pt x="937" y="146"/>
                      </a:lnTo>
                      <a:lnTo>
                        <a:pt x="977" y="186"/>
                      </a:lnTo>
                      <a:lnTo>
                        <a:pt x="1013" y="230"/>
                      </a:lnTo>
                      <a:lnTo>
                        <a:pt x="1045" y="279"/>
                      </a:lnTo>
                      <a:lnTo>
                        <a:pt x="1072" y="330"/>
                      </a:lnTo>
                      <a:lnTo>
                        <a:pt x="1093" y="384"/>
                      </a:lnTo>
                      <a:lnTo>
                        <a:pt x="1109" y="441"/>
                      </a:lnTo>
                      <a:lnTo>
                        <a:pt x="1119" y="500"/>
                      </a:lnTo>
                      <a:lnTo>
                        <a:pt x="1122" y="561"/>
                      </a:lnTo>
                      <a:lnTo>
                        <a:pt x="1119" y="622"/>
                      </a:lnTo>
                      <a:lnTo>
                        <a:pt x="1109" y="682"/>
                      </a:lnTo>
                      <a:lnTo>
                        <a:pt x="1093" y="738"/>
                      </a:lnTo>
                      <a:lnTo>
                        <a:pt x="1072" y="793"/>
                      </a:lnTo>
                      <a:lnTo>
                        <a:pt x="1045" y="844"/>
                      </a:lnTo>
                      <a:lnTo>
                        <a:pt x="1013" y="893"/>
                      </a:lnTo>
                      <a:lnTo>
                        <a:pt x="977" y="937"/>
                      </a:lnTo>
                      <a:lnTo>
                        <a:pt x="937" y="978"/>
                      </a:lnTo>
                      <a:lnTo>
                        <a:pt x="892" y="1014"/>
                      </a:lnTo>
                      <a:lnTo>
                        <a:pt x="844" y="1046"/>
                      </a:lnTo>
                      <a:lnTo>
                        <a:pt x="792" y="1072"/>
                      </a:lnTo>
                      <a:lnTo>
                        <a:pt x="738" y="1093"/>
                      </a:lnTo>
                      <a:lnTo>
                        <a:pt x="682" y="1109"/>
                      </a:lnTo>
                      <a:lnTo>
                        <a:pt x="622" y="1119"/>
                      </a:lnTo>
                      <a:lnTo>
                        <a:pt x="561" y="1122"/>
                      </a:lnTo>
                      <a:lnTo>
                        <a:pt x="500" y="1119"/>
                      </a:lnTo>
                      <a:lnTo>
                        <a:pt x="441" y="1109"/>
                      </a:lnTo>
                      <a:lnTo>
                        <a:pt x="384" y="1093"/>
                      </a:lnTo>
                      <a:lnTo>
                        <a:pt x="330" y="1072"/>
                      </a:lnTo>
                      <a:lnTo>
                        <a:pt x="279" y="1046"/>
                      </a:lnTo>
                      <a:lnTo>
                        <a:pt x="230" y="1014"/>
                      </a:lnTo>
                      <a:lnTo>
                        <a:pt x="185" y="978"/>
                      </a:lnTo>
                      <a:lnTo>
                        <a:pt x="144" y="937"/>
                      </a:lnTo>
                      <a:lnTo>
                        <a:pt x="109" y="893"/>
                      </a:lnTo>
                      <a:lnTo>
                        <a:pt x="77" y="844"/>
                      </a:lnTo>
                      <a:lnTo>
                        <a:pt x="50" y="793"/>
                      </a:lnTo>
                      <a:lnTo>
                        <a:pt x="29" y="738"/>
                      </a:lnTo>
                      <a:lnTo>
                        <a:pt x="13" y="682"/>
                      </a:lnTo>
                      <a:lnTo>
                        <a:pt x="3" y="622"/>
                      </a:lnTo>
                      <a:lnTo>
                        <a:pt x="0" y="561"/>
                      </a:lnTo>
                      <a:lnTo>
                        <a:pt x="3" y="500"/>
                      </a:lnTo>
                      <a:lnTo>
                        <a:pt x="13" y="441"/>
                      </a:lnTo>
                      <a:lnTo>
                        <a:pt x="29" y="384"/>
                      </a:lnTo>
                      <a:lnTo>
                        <a:pt x="50" y="330"/>
                      </a:lnTo>
                      <a:lnTo>
                        <a:pt x="77" y="279"/>
                      </a:lnTo>
                      <a:lnTo>
                        <a:pt x="109" y="230"/>
                      </a:lnTo>
                      <a:lnTo>
                        <a:pt x="144" y="186"/>
                      </a:lnTo>
                      <a:lnTo>
                        <a:pt x="185" y="146"/>
                      </a:lnTo>
                      <a:lnTo>
                        <a:pt x="230" y="109"/>
                      </a:lnTo>
                      <a:lnTo>
                        <a:pt x="279" y="77"/>
                      </a:lnTo>
                      <a:lnTo>
                        <a:pt x="330" y="50"/>
                      </a:lnTo>
                      <a:lnTo>
                        <a:pt x="384" y="29"/>
                      </a:lnTo>
                      <a:lnTo>
                        <a:pt x="441" y="14"/>
                      </a:lnTo>
                      <a:lnTo>
                        <a:pt x="500" y="4"/>
                      </a:lnTo>
                      <a:lnTo>
                        <a:pt x="56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oup 34">
                <a:extLst>
                  <a:ext uri="{FF2B5EF4-FFF2-40B4-BE49-F238E27FC236}">
                    <a16:creationId xmlns:a16="http://schemas.microsoft.com/office/drawing/2014/main" id="{CFA66E1E-47A6-D1DD-E5A8-66F660621AAE}"/>
                  </a:ext>
                </a:extLst>
              </p:cNvPr>
              <p:cNvGrpSpPr/>
              <p:nvPr/>
            </p:nvGrpSpPr>
            <p:grpSpPr>
              <a:xfrm>
                <a:off x="7824160" y="3557251"/>
                <a:ext cx="552260" cy="572233"/>
                <a:chOff x="4872038" y="1112838"/>
                <a:chExt cx="4257675" cy="4411663"/>
              </a:xfrm>
              <a:solidFill>
                <a:sysClr val="window" lastClr="FFFFFF"/>
              </a:solidFill>
            </p:grpSpPr>
            <p:sp>
              <p:nvSpPr>
                <p:cNvPr id="82" name="Freeform 26">
                  <a:extLst>
                    <a:ext uri="{FF2B5EF4-FFF2-40B4-BE49-F238E27FC236}">
                      <a16:creationId xmlns:a16="http://schemas.microsoft.com/office/drawing/2014/main" id="{8AB7A891-1F3F-CABD-901F-308D66A55A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72038" y="1722438"/>
                  <a:ext cx="3800475" cy="3802063"/>
                </a:xfrm>
                <a:custGeom>
                  <a:avLst/>
                  <a:gdLst>
                    <a:gd name="T0" fmla="*/ 321 w 4789"/>
                    <a:gd name="T1" fmla="*/ 3665 h 4788"/>
                    <a:gd name="T2" fmla="*/ 1472 w 4789"/>
                    <a:gd name="T3" fmla="*/ 4120 h 4788"/>
                    <a:gd name="T4" fmla="*/ 3404 w 4789"/>
                    <a:gd name="T5" fmla="*/ 3158 h 4788"/>
                    <a:gd name="T6" fmla="*/ 2815 w 4789"/>
                    <a:gd name="T7" fmla="*/ 4247 h 4788"/>
                    <a:gd name="T8" fmla="*/ 3404 w 4789"/>
                    <a:gd name="T9" fmla="*/ 3158 h 4788"/>
                    <a:gd name="T10" fmla="*/ 842 w 4789"/>
                    <a:gd name="T11" fmla="*/ 3110 h 4788"/>
                    <a:gd name="T12" fmla="*/ 4220 w 4789"/>
                    <a:gd name="T13" fmla="*/ 2308 h 4788"/>
                    <a:gd name="T14" fmla="*/ 2240 w 4789"/>
                    <a:gd name="T15" fmla="*/ 0 h 4788"/>
                    <a:gd name="T16" fmla="*/ 2306 w 4789"/>
                    <a:gd name="T17" fmla="*/ 15 h 4788"/>
                    <a:gd name="T18" fmla="*/ 4755 w 4789"/>
                    <a:gd name="T19" fmla="*/ 2456 h 4788"/>
                    <a:gd name="T20" fmla="*/ 4785 w 4789"/>
                    <a:gd name="T21" fmla="*/ 2518 h 4788"/>
                    <a:gd name="T22" fmla="*/ 4785 w 4789"/>
                    <a:gd name="T23" fmla="*/ 2586 h 4788"/>
                    <a:gd name="T24" fmla="*/ 4755 w 4789"/>
                    <a:gd name="T25" fmla="*/ 2648 h 4788"/>
                    <a:gd name="T26" fmla="*/ 4694 w 4789"/>
                    <a:gd name="T27" fmla="*/ 2677 h 4788"/>
                    <a:gd name="T28" fmla="*/ 4626 w 4789"/>
                    <a:gd name="T29" fmla="*/ 2679 h 4788"/>
                    <a:gd name="T30" fmla="*/ 4560 w 4789"/>
                    <a:gd name="T31" fmla="*/ 2648 h 4788"/>
                    <a:gd name="T32" fmla="*/ 3631 w 4789"/>
                    <a:gd name="T33" fmla="*/ 3004 h 4788"/>
                    <a:gd name="T34" fmla="*/ 3956 w 4789"/>
                    <a:gd name="T35" fmla="*/ 3332 h 4788"/>
                    <a:gd name="T36" fmla="*/ 3978 w 4789"/>
                    <a:gd name="T37" fmla="*/ 3383 h 4788"/>
                    <a:gd name="T38" fmla="*/ 3975 w 4789"/>
                    <a:gd name="T39" fmla="*/ 3445 h 4788"/>
                    <a:gd name="T40" fmla="*/ 3939 w 4789"/>
                    <a:gd name="T41" fmla="*/ 3504 h 4788"/>
                    <a:gd name="T42" fmla="*/ 2902 w 4789"/>
                    <a:gd name="T43" fmla="*/ 4541 h 4788"/>
                    <a:gd name="T44" fmla="*/ 2843 w 4789"/>
                    <a:gd name="T45" fmla="*/ 4572 h 4788"/>
                    <a:gd name="T46" fmla="*/ 2778 w 4789"/>
                    <a:gd name="T47" fmla="*/ 4570 h 4788"/>
                    <a:gd name="T48" fmla="*/ 2722 w 4789"/>
                    <a:gd name="T49" fmla="*/ 4534 h 4788"/>
                    <a:gd name="T50" fmla="*/ 1746 w 4789"/>
                    <a:gd name="T51" fmla="*/ 4227 h 4788"/>
                    <a:gd name="T52" fmla="*/ 1210 w 4789"/>
                    <a:gd name="T53" fmla="*/ 4756 h 4788"/>
                    <a:gd name="T54" fmla="*/ 1150 w 4789"/>
                    <a:gd name="T55" fmla="*/ 4786 h 4788"/>
                    <a:gd name="T56" fmla="*/ 1086 w 4789"/>
                    <a:gd name="T57" fmla="*/ 4783 h 4788"/>
                    <a:gd name="T58" fmla="*/ 1030 w 4789"/>
                    <a:gd name="T59" fmla="*/ 4747 h 4788"/>
                    <a:gd name="T60" fmla="*/ 32 w 4789"/>
                    <a:gd name="T61" fmla="*/ 3751 h 4788"/>
                    <a:gd name="T62" fmla="*/ 5 w 4789"/>
                    <a:gd name="T63" fmla="*/ 3701 h 4788"/>
                    <a:gd name="T64" fmla="*/ 0 w 4789"/>
                    <a:gd name="T65" fmla="*/ 3646 h 4788"/>
                    <a:gd name="T66" fmla="*/ 22 w 4789"/>
                    <a:gd name="T67" fmla="*/ 3594 h 4788"/>
                    <a:gd name="T68" fmla="*/ 561 w 4789"/>
                    <a:gd name="T69" fmla="*/ 3049 h 4788"/>
                    <a:gd name="T70" fmla="*/ 2147 w 4789"/>
                    <a:gd name="T71" fmla="*/ 230 h 4788"/>
                    <a:gd name="T72" fmla="*/ 2115 w 4789"/>
                    <a:gd name="T73" fmla="*/ 176 h 4788"/>
                    <a:gd name="T74" fmla="*/ 2108 w 4789"/>
                    <a:gd name="T75" fmla="*/ 116 h 4788"/>
                    <a:gd name="T76" fmla="*/ 2128 w 4789"/>
                    <a:gd name="T77" fmla="*/ 61 h 4788"/>
                    <a:gd name="T78" fmla="*/ 2176 w 4789"/>
                    <a:gd name="T79" fmla="*/ 15 h 4788"/>
                    <a:gd name="T80" fmla="*/ 2240 w 4789"/>
                    <a:gd name="T81" fmla="*/ 0 h 4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789" h="4788">
                      <a:moveTo>
                        <a:pt x="668" y="3317"/>
                      </a:moveTo>
                      <a:lnTo>
                        <a:pt x="321" y="3665"/>
                      </a:lnTo>
                      <a:lnTo>
                        <a:pt x="1123" y="4467"/>
                      </a:lnTo>
                      <a:lnTo>
                        <a:pt x="1472" y="4120"/>
                      </a:lnTo>
                      <a:lnTo>
                        <a:pt x="668" y="3317"/>
                      </a:lnTo>
                      <a:close/>
                      <a:moveTo>
                        <a:pt x="3404" y="3158"/>
                      </a:moveTo>
                      <a:lnTo>
                        <a:pt x="2381" y="3812"/>
                      </a:lnTo>
                      <a:lnTo>
                        <a:pt x="2815" y="4247"/>
                      </a:lnTo>
                      <a:lnTo>
                        <a:pt x="3658" y="3411"/>
                      </a:lnTo>
                      <a:lnTo>
                        <a:pt x="3404" y="3158"/>
                      </a:lnTo>
                      <a:close/>
                      <a:moveTo>
                        <a:pt x="2487" y="570"/>
                      </a:moveTo>
                      <a:lnTo>
                        <a:pt x="842" y="3110"/>
                      </a:lnTo>
                      <a:lnTo>
                        <a:pt x="1678" y="3946"/>
                      </a:lnTo>
                      <a:lnTo>
                        <a:pt x="4220" y="2308"/>
                      </a:lnTo>
                      <a:lnTo>
                        <a:pt x="2487" y="570"/>
                      </a:lnTo>
                      <a:close/>
                      <a:moveTo>
                        <a:pt x="2240" y="0"/>
                      </a:moveTo>
                      <a:lnTo>
                        <a:pt x="2274" y="3"/>
                      </a:lnTo>
                      <a:lnTo>
                        <a:pt x="2306" y="15"/>
                      </a:lnTo>
                      <a:lnTo>
                        <a:pt x="2333" y="35"/>
                      </a:lnTo>
                      <a:lnTo>
                        <a:pt x="4755" y="2456"/>
                      </a:lnTo>
                      <a:lnTo>
                        <a:pt x="4773" y="2484"/>
                      </a:lnTo>
                      <a:lnTo>
                        <a:pt x="4785" y="2518"/>
                      </a:lnTo>
                      <a:lnTo>
                        <a:pt x="4789" y="2552"/>
                      </a:lnTo>
                      <a:lnTo>
                        <a:pt x="4785" y="2586"/>
                      </a:lnTo>
                      <a:lnTo>
                        <a:pt x="4773" y="2618"/>
                      </a:lnTo>
                      <a:lnTo>
                        <a:pt x="4755" y="2648"/>
                      </a:lnTo>
                      <a:lnTo>
                        <a:pt x="4726" y="2667"/>
                      </a:lnTo>
                      <a:lnTo>
                        <a:pt x="4694" y="2677"/>
                      </a:lnTo>
                      <a:lnTo>
                        <a:pt x="4662" y="2682"/>
                      </a:lnTo>
                      <a:lnTo>
                        <a:pt x="4626" y="2679"/>
                      </a:lnTo>
                      <a:lnTo>
                        <a:pt x="4592" y="2667"/>
                      </a:lnTo>
                      <a:lnTo>
                        <a:pt x="4560" y="2648"/>
                      </a:lnTo>
                      <a:lnTo>
                        <a:pt x="4413" y="2501"/>
                      </a:lnTo>
                      <a:lnTo>
                        <a:pt x="3631" y="3004"/>
                      </a:lnTo>
                      <a:lnTo>
                        <a:pt x="3939" y="3311"/>
                      </a:lnTo>
                      <a:lnTo>
                        <a:pt x="3956" y="3332"/>
                      </a:lnTo>
                      <a:lnTo>
                        <a:pt x="3970" y="3357"/>
                      </a:lnTo>
                      <a:lnTo>
                        <a:pt x="3978" y="3383"/>
                      </a:lnTo>
                      <a:lnTo>
                        <a:pt x="3980" y="3411"/>
                      </a:lnTo>
                      <a:lnTo>
                        <a:pt x="3975" y="3445"/>
                      </a:lnTo>
                      <a:lnTo>
                        <a:pt x="3961" y="3477"/>
                      </a:lnTo>
                      <a:lnTo>
                        <a:pt x="3939" y="3504"/>
                      </a:lnTo>
                      <a:lnTo>
                        <a:pt x="2909" y="4534"/>
                      </a:lnTo>
                      <a:lnTo>
                        <a:pt x="2902" y="4541"/>
                      </a:lnTo>
                      <a:lnTo>
                        <a:pt x="2873" y="4561"/>
                      </a:lnTo>
                      <a:lnTo>
                        <a:pt x="2843" y="4572"/>
                      </a:lnTo>
                      <a:lnTo>
                        <a:pt x="2810" y="4575"/>
                      </a:lnTo>
                      <a:lnTo>
                        <a:pt x="2778" y="4570"/>
                      </a:lnTo>
                      <a:lnTo>
                        <a:pt x="2748" y="4556"/>
                      </a:lnTo>
                      <a:lnTo>
                        <a:pt x="2722" y="4534"/>
                      </a:lnTo>
                      <a:lnTo>
                        <a:pt x="2154" y="3966"/>
                      </a:lnTo>
                      <a:lnTo>
                        <a:pt x="1746" y="4227"/>
                      </a:lnTo>
                      <a:lnTo>
                        <a:pt x="1216" y="4747"/>
                      </a:lnTo>
                      <a:lnTo>
                        <a:pt x="1210" y="4756"/>
                      </a:lnTo>
                      <a:lnTo>
                        <a:pt x="1181" y="4775"/>
                      </a:lnTo>
                      <a:lnTo>
                        <a:pt x="1150" y="4786"/>
                      </a:lnTo>
                      <a:lnTo>
                        <a:pt x="1118" y="4788"/>
                      </a:lnTo>
                      <a:lnTo>
                        <a:pt x="1086" y="4783"/>
                      </a:lnTo>
                      <a:lnTo>
                        <a:pt x="1056" y="4769"/>
                      </a:lnTo>
                      <a:lnTo>
                        <a:pt x="1030" y="4747"/>
                      </a:lnTo>
                      <a:lnTo>
                        <a:pt x="40" y="3758"/>
                      </a:lnTo>
                      <a:lnTo>
                        <a:pt x="32" y="3751"/>
                      </a:lnTo>
                      <a:lnTo>
                        <a:pt x="15" y="3728"/>
                      </a:lnTo>
                      <a:lnTo>
                        <a:pt x="5" y="3701"/>
                      </a:lnTo>
                      <a:lnTo>
                        <a:pt x="0" y="3673"/>
                      </a:lnTo>
                      <a:lnTo>
                        <a:pt x="0" y="3646"/>
                      </a:lnTo>
                      <a:lnTo>
                        <a:pt x="8" y="3619"/>
                      </a:lnTo>
                      <a:lnTo>
                        <a:pt x="22" y="3594"/>
                      </a:lnTo>
                      <a:lnTo>
                        <a:pt x="40" y="3572"/>
                      </a:lnTo>
                      <a:lnTo>
                        <a:pt x="561" y="3049"/>
                      </a:lnTo>
                      <a:lnTo>
                        <a:pt x="2294" y="377"/>
                      </a:lnTo>
                      <a:lnTo>
                        <a:pt x="2147" y="230"/>
                      </a:lnTo>
                      <a:lnTo>
                        <a:pt x="2128" y="204"/>
                      </a:lnTo>
                      <a:lnTo>
                        <a:pt x="2115" y="176"/>
                      </a:lnTo>
                      <a:lnTo>
                        <a:pt x="2108" y="147"/>
                      </a:lnTo>
                      <a:lnTo>
                        <a:pt x="2108" y="116"/>
                      </a:lnTo>
                      <a:lnTo>
                        <a:pt x="2115" y="88"/>
                      </a:lnTo>
                      <a:lnTo>
                        <a:pt x="2128" y="61"/>
                      </a:lnTo>
                      <a:lnTo>
                        <a:pt x="2147" y="35"/>
                      </a:lnTo>
                      <a:lnTo>
                        <a:pt x="2176" y="15"/>
                      </a:lnTo>
                      <a:lnTo>
                        <a:pt x="2206" y="3"/>
                      </a:lnTo>
                      <a:lnTo>
                        <a:pt x="22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27">
                  <a:extLst>
                    <a:ext uri="{FF2B5EF4-FFF2-40B4-BE49-F238E27FC236}">
                      <a16:creationId xmlns:a16="http://schemas.microsoft.com/office/drawing/2014/main" id="{A71122DD-D961-41F2-F71C-F129D7BFB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2725" y="1617663"/>
                  <a:ext cx="811213" cy="817563"/>
                </a:xfrm>
                <a:custGeom>
                  <a:avLst/>
                  <a:gdLst>
                    <a:gd name="T0" fmla="*/ 882 w 1022"/>
                    <a:gd name="T1" fmla="*/ 0 h 1030"/>
                    <a:gd name="T2" fmla="*/ 909 w 1022"/>
                    <a:gd name="T3" fmla="*/ 0 h 1030"/>
                    <a:gd name="T4" fmla="*/ 936 w 1022"/>
                    <a:gd name="T5" fmla="*/ 8 h 1030"/>
                    <a:gd name="T6" fmla="*/ 961 w 1022"/>
                    <a:gd name="T7" fmla="*/ 22 h 1030"/>
                    <a:gd name="T8" fmla="*/ 983 w 1022"/>
                    <a:gd name="T9" fmla="*/ 40 h 1030"/>
                    <a:gd name="T10" fmla="*/ 1003 w 1022"/>
                    <a:gd name="T11" fmla="*/ 66 h 1030"/>
                    <a:gd name="T12" fmla="*/ 1015 w 1022"/>
                    <a:gd name="T13" fmla="*/ 93 h 1030"/>
                    <a:gd name="T14" fmla="*/ 1022 w 1022"/>
                    <a:gd name="T15" fmla="*/ 122 h 1030"/>
                    <a:gd name="T16" fmla="*/ 1022 w 1022"/>
                    <a:gd name="T17" fmla="*/ 152 h 1030"/>
                    <a:gd name="T18" fmla="*/ 1015 w 1022"/>
                    <a:gd name="T19" fmla="*/ 181 h 1030"/>
                    <a:gd name="T20" fmla="*/ 1003 w 1022"/>
                    <a:gd name="T21" fmla="*/ 209 h 1030"/>
                    <a:gd name="T22" fmla="*/ 983 w 1022"/>
                    <a:gd name="T23" fmla="*/ 235 h 1030"/>
                    <a:gd name="T24" fmla="*/ 228 w 1022"/>
                    <a:gd name="T25" fmla="*/ 989 h 1030"/>
                    <a:gd name="T26" fmla="*/ 201 w 1022"/>
                    <a:gd name="T27" fmla="*/ 1011 h 1030"/>
                    <a:gd name="T28" fmla="*/ 169 w 1022"/>
                    <a:gd name="T29" fmla="*/ 1025 h 1030"/>
                    <a:gd name="T30" fmla="*/ 134 w 1022"/>
                    <a:gd name="T31" fmla="*/ 1030 h 1030"/>
                    <a:gd name="T32" fmla="*/ 107 w 1022"/>
                    <a:gd name="T33" fmla="*/ 1028 h 1030"/>
                    <a:gd name="T34" fmla="*/ 79 w 1022"/>
                    <a:gd name="T35" fmla="*/ 1020 h 1030"/>
                    <a:gd name="T36" fmla="*/ 56 w 1022"/>
                    <a:gd name="T37" fmla="*/ 1008 h 1030"/>
                    <a:gd name="T38" fmla="*/ 34 w 1022"/>
                    <a:gd name="T39" fmla="*/ 989 h 1030"/>
                    <a:gd name="T40" fmla="*/ 15 w 1022"/>
                    <a:gd name="T41" fmla="*/ 959 h 1030"/>
                    <a:gd name="T42" fmla="*/ 3 w 1022"/>
                    <a:gd name="T43" fmla="*/ 927 h 1030"/>
                    <a:gd name="T44" fmla="*/ 0 w 1022"/>
                    <a:gd name="T45" fmla="*/ 893 h 1030"/>
                    <a:gd name="T46" fmla="*/ 3 w 1022"/>
                    <a:gd name="T47" fmla="*/ 859 h 1030"/>
                    <a:gd name="T48" fmla="*/ 15 w 1022"/>
                    <a:gd name="T49" fmla="*/ 825 h 1030"/>
                    <a:gd name="T50" fmla="*/ 34 w 1022"/>
                    <a:gd name="T51" fmla="*/ 796 h 1030"/>
                    <a:gd name="T52" fmla="*/ 797 w 1022"/>
                    <a:gd name="T53" fmla="*/ 40 h 1030"/>
                    <a:gd name="T54" fmla="*/ 804 w 1022"/>
                    <a:gd name="T55" fmla="*/ 32 h 1030"/>
                    <a:gd name="T56" fmla="*/ 827 w 1022"/>
                    <a:gd name="T57" fmla="*/ 15 h 1030"/>
                    <a:gd name="T58" fmla="*/ 854 w 1022"/>
                    <a:gd name="T59" fmla="*/ 5 h 1030"/>
                    <a:gd name="T60" fmla="*/ 882 w 1022"/>
                    <a:gd name="T61" fmla="*/ 0 h 10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22" h="1030">
                      <a:moveTo>
                        <a:pt x="882" y="0"/>
                      </a:moveTo>
                      <a:lnTo>
                        <a:pt x="909" y="0"/>
                      </a:lnTo>
                      <a:lnTo>
                        <a:pt x="936" y="8"/>
                      </a:lnTo>
                      <a:lnTo>
                        <a:pt x="961" y="22"/>
                      </a:lnTo>
                      <a:lnTo>
                        <a:pt x="983" y="40"/>
                      </a:lnTo>
                      <a:lnTo>
                        <a:pt x="1003" y="66"/>
                      </a:lnTo>
                      <a:lnTo>
                        <a:pt x="1015" y="93"/>
                      </a:lnTo>
                      <a:lnTo>
                        <a:pt x="1022" y="122"/>
                      </a:lnTo>
                      <a:lnTo>
                        <a:pt x="1022" y="152"/>
                      </a:lnTo>
                      <a:lnTo>
                        <a:pt x="1015" y="181"/>
                      </a:lnTo>
                      <a:lnTo>
                        <a:pt x="1003" y="209"/>
                      </a:lnTo>
                      <a:lnTo>
                        <a:pt x="983" y="235"/>
                      </a:lnTo>
                      <a:lnTo>
                        <a:pt x="228" y="989"/>
                      </a:lnTo>
                      <a:lnTo>
                        <a:pt x="201" y="1011"/>
                      </a:lnTo>
                      <a:lnTo>
                        <a:pt x="169" y="1025"/>
                      </a:lnTo>
                      <a:lnTo>
                        <a:pt x="134" y="1030"/>
                      </a:lnTo>
                      <a:lnTo>
                        <a:pt x="107" y="1028"/>
                      </a:lnTo>
                      <a:lnTo>
                        <a:pt x="79" y="1020"/>
                      </a:lnTo>
                      <a:lnTo>
                        <a:pt x="56" y="1008"/>
                      </a:lnTo>
                      <a:lnTo>
                        <a:pt x="34" y="989"/>
                      </a:lnTo>
                      <a:lnTo>
                        <a:pt x="15" y="959"/>
                      </a:lnTo>
                      <a:lnTo>
                        <a:pt x="3" y="927"/>
                      </a:lnTo>
                      <a:lnTo>
                        <a:pt x="0" y="893"/>
                      </a:lnTo>
                      <a:lnTo>
                        <a:pt x="3" y="859"/>
                      </a:lnTo>
                      <a:lnTo>
                        <a:pt x="15" y="825"/>
                      </a:lnTo>
                      <a:lnTo>
                        <a:pt x="34" y="796"/>
                      </a:lnTo>
                      <a:lnTo>
                        <a:pt x="797" y="40"/>
                      </a:lnTo>
                      <a:lnTo>
                        <a:pt x="804" y="32"/>
                      </a:lnTo>
                      <a:lnTo>
                        <a:pt x="827" y="15"/>
                      </a:lnTo>
                      <a:lnTo>
                        <a:pt x="854" y="5"/>
                      </a:lnTo>
                      <a:lnTo>
                        <a:pt x="88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28">
                  <a:extLst>
                    <a:ext uri="{FF2B5EF4-FFF2-40B4-BE49-F238E27FC236}">
                      <a16:creationId xmlns:a16="http://schemas.microsoft.com/office/drawing/2014/main" id="{D6EFEEDE-7338-9D55-F8A3-CAA529231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4900" y="1112838"/>
                  <a:ext cx="474663" cy="923925"/>
                </a:xfrm>
                <a:custGeom>
                  <a:avLst/>
                  <a:gdLst>
                    <a:gd name="T0" fmla="*/ 452 w 597"/>
                    <a:gd name="T1" fmla="*/ 0 h 1163"/>
                    <a:gd name="T2" fmla="*/ 482 w 597"/>
                    <a:gd name="T3" fmla="*/ 0 h 1163"/>
                    <a:gd name="T4" fmla="*/ 511 w 597"/>
                    <a:gd name="T5" fmla="*/ 8 h 1163"/>
                    <a:gd name="T6" fmla="*/ 538 w 597"/>
                    <a:gd name="T7" fmla="*/ 22 h 1163"/>
                    <a:gd name="T8" fmla="*/ 562 w 597"/>
                    <a:gd name="T9" fmla="*/ 42 h 1163"/>
                    <a:gd name="T10" fmla="*/ 578 w 597"/>
                    <a:gd name="T11" fmla="*/ 66 h 1163"/>
                    <a:gd name="T12" fmla="*/ 590 w 597"/>
                    <a:gd name="T13" fmla="*/ 93 h 1163"/>
                    <a:gd name="T14" fmla="*/ 597 w 597"/>
                    <a:gd name="T15" fmla="*/ 122 h 1163"/>
                    <a:gd name="T16" fmla="*/ 597 w 597"/>
                    <a:gd name="T17" fmla="*/ 152 h 1163"/>
                    <a:gd name="T18" fmla="*/ 592 w 597"/>
                    <a:gd name="T19" fmla="*/ 181 h 1163"/>
                    <a:gd name="T20" fmla="*/ 257 w 597"/>
                    <a:gd name="T21" fmla="*/ 1077 h 1163"/>
                    <a:gd name="T22" fmla="*/ 242 w 597"/>
                    <a:gd name="T23" fmla="*/ 1106 h 1163"/>
                    <a:gd name="T24" fmla="*/ 220 w 597"/>
                    <a:gd name="T25" fmla="*/ 1130 h 1163"/>
                    <a:gd name="T26" fmla="*/ 193 w 597"/>
                    <a:gd name="T27" fmla="*/ 1148 h 1163"/>
                    <a:gd name="T28" fmla="*/ 162 w 597"/>
                    <a:gd name="T29" fmla="*/ 1160 h 1163"/>
                    <a:gd name="T30" fmla="*/ 130 w 597"/>
                    <a:gd name="T31" fmla="*/ 1163 h 1163"/>
                    <a:gd name="T32" fmla="*/ 83 w 597"/>
                    <a:gd name="T33" fmla="*/ 1163 h 1163"/>
                    <a:gd name="T34" fmla="*/ 56 w 597"/>
                    <a:gd name="T35" fmla="*/ 1150 h 1163"/>
                    <a:gd name="T36" fmla="*/ 34 w 597"/>
                    <a:gd name="T37" fmla="*/ 1130 h 1163"/>
                    <a:gd name="T38" fmla="*/ 17 w 597"/>
                    <a:gd name="T39" fmla="*/ 1106 h 1163"/>
                    <a:gd name="T40" fmla="*/ 5 w 597"/>
                    <a:gd name="T41" fmla="*/ 1079 h 1163"/>
                    <a:gd name="T42" fmla="*/ 0 w 597"/>
                    <a:gd name="T43" fmla="*/ 1050 h 1163"/>
                    <a:gd name="T44" fmla="*/ 1 w 597"/>
                    <a:gd name="T45" fmla="*/ 1020 h 1163"/>
                    <a:gd name="T46" fmla="*/ 10 w 597"/>
                    <a:gd name="T47" fmla="*/ 991 h 1163"/>
                    <a:gd name="T48" fmla="*/ 336 w 597"/>
                    <a:gd name="T49" fmla="*/ 88 h 1163"/>
                    <a:gd name="T50" fmla="*/ 338 w 597"/>
                    <a:gd name="T51" fmla="*/ 84 h 1163"/>
                    <a:gd name="T52" fmla="*/ 353 w 597"/>
                    <a:gd name="T53" fmla="*/ 57 h 1163"/>
                    <a:gd name="T54" fmla="*/ 372 w 597"/>
                    <a:gd name="T55" fmla="*/ 35 h 1163"/>
                    <a:gd name="T56" fmla="*/ 396 w 597"/>
                    <a:gd name="T57" fmla="*/ 17 h 1163"/>
                    <a:gd name="T58" fmla="*/ 423 w 597"/>
                    <a:gd name="T59" fmla="*/ 5 h 1163"/>
                    <a:gd name="T60" fmla="*/ 452 w 597"/>
                    <a:gd name="T61" fmla="*/ 0 h 1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7" h="1163">
                      <a:moveTo>
                        <a:pt x="452" y="0"/>
                      </a:moveTo>
                      <a:lnTo>
                        <a:pt x="482" y="0"/>
                      </a:lnTo>
                      <a:lnTo>
                        <a:pt x="511" y="8"/>
                      </a:lnTo>
                      <a:lnTo>
                        <a:pt x="538" y="22"/>
                      </a:lnTo>
                      <a:lnTo>
                        <a:pt x="562" y="42"/>
                      </a:lnTo>
                      <a:lnTo>
                        <a:pt x="578" y="66"/>
                      </a:lnTo>
                      <a:lnTo>
                        <a:pt x="590" y="93"/>
                      </a:lnTo>
                      <a:lnTo>
                        <a:pt x="597" y="122"/>
                      </a:lnTo>
                      <a:lnTo>
                        <a:pt x="597" y="152"/>
                      </a:lnTo>
                      <a:lnTo>
                        <a:pt x="592" y="181"/>
                      </a:lnTo>
                      <a:lnTo>
                        <a:pt x="257" y="1077"/>
                      </a:lnTo>
                      <a:lnTo>
                        <a:pt x="242" y="1106"/>
                      </a:lnTo>
                      <a:lnTo>
                        <a:pt x="220" y="1130"/>
                      </a:lnTo>
                      <a:lnTo>
                        <a:pt x="193" y="1148"/>
                      </a:lnTo>
                      <a:lnTo>
                        <a:pt x="162" y="1160"/>
                      </a:lnTo>
                      <a:lnTo>
                        <a:pt x="130" y="1163"/>
                      </a:lnTo>
                      <a:lnTo>
                        <a:pt x="83" y="1163"/>
                      </a:lnTo>
                      <a:lnTo>
                        <a:pt x="56" y="1150"/>
                      </a:lnTo>
                      <a:lnTo>
                        <a:pt x="34" y="1130"/>
                      </a:lnTo>
                      <a:lnTo>
                        <a:pt x="17" y="1106"/>
                      </a:lnTo>
                      <a:lnTo>
                        <a:pt x="5" y="1079"/>
                      </a:lnTo>
                      <a:lnTo>
                        <a:pt x="0" y="1050"/>
                      </a:lnTo>
                      <a:lnTo>
                        <a:pt x="1" y="1020"/>
                      </a:lnTo>
                      <a:lnTo>
                        <a:pt x="10" y="991"/>
                      </a:lnTo>
                      <a:lnTo>
                        <a:pt x="336" y="88"/>
                      </a:lnTo>
                      <a:lnTo>
                        <a:pt x="338" y="84"/>
                      </a:lnTo>
                      <a:lnTo>
                        <a:pt x="353" y="57"/>
                      </a:lnTo>
                      <a:lnTo>
                        <a:pt x="372" y="35"/>
                      </a:lnTo>
                      <a:lnTo>
                        <a:pt x="396" y="17"/>
                      </a:lnTo>
                      <a:lnTo>
                        <a:pt x="423" y="5"/>
                      </a:lnTo>
                      <a:lnTo>
                        <a:pt x="45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29">
                  <a:extLst>
                    <a:ext uri="{FF2B5EF4-FFF2-40B4-BE49-F238E27FC236}">
                      <a16:creationId xmlns:a16="http://schemas.microsoft.com/office/drawing/2014/main" id="{60DE7751-A317-9C5C-C023-9726A2C2F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4200" y="2317750"/>
                  <a:ext cx="925513" cy="479425"/>
                </a:xfrm>
                <a:custGeom>
                  <a:avLst/>
                  <a:gdLst>
                    <a:gd name="T0" fmla="*/ 1019 w 1166"/>
                    <a:gd name="T1" fmla="*/ 0 h 604"/>
                    <a:gd name="T2" fmla="*/ 1047 w 1166"/>
                    <a:gd name="T3" fmla="*/ 0 h 604"/>
                    <a:gd name="T4" fmla="*/ 1076 w 1166"/>
                    <a:gd name="T5" fmla="*/ 7 h 604"/>
                    <a:gd name="T6" fmla="*/ 1103 w 1166"/>
                    <a:gd name="T7" fmla="*/ 19 h 604"/>
                    <a:gd name="T8" fmla="*/ 1127 w 1166"/>
                    <a:gd name="T9" fmla="*/ 37 h 604"/>
                    <a:gd name="T10" fmla="*/ 1146 w 1166"/>
                    <a:gd name="T11" fmla="*/ 61 h 604"/>
                    <a:gd name="T12" fmla="*/ 1159 w 1166"/>
                    <a:gd name="T13" fmla="*/ 88 h 604"/>
                    <a:gd name="T14" fmla="*/ 1166 w 1166"/>
                    <a:gd name="T15" fmla="*/ 118 h 604"/>
                    <a:gd name="T16" fmla="*/ 1164 w 1166"/>
                    <a:gd name="T17" fmla="*/ 149 h 604"/>
                    <a:gd name="T18" fmla="*/ 1159 w 1166"/>
                    <a:gd name="T19" fmla="*/ 178 h 604"/>
                    <a:gd name="T20" fmla="*/ 1146 w 1166"/>
                    <a:gd name="T21" fmla="*/ 205 h 604"/>
                    <a:gd name="T22" fmla="*/ 1129 w 1166"/>
                    <a:gd name="T23" fmla="*/ 228 h 604"/>
                    <a:gd name="T24" fmla="*/ 1105 w 1166"/>
                    <a:gd name="T25" fmla="*/ 247 h 604"/>
                    <a:gd name="T26" fmla="*/ 1078 w 1166"/>
                    <a:gd name="T27" fmla="*/ 262 h 604"/>
                    <a:gd name="T28" fmla="*/ 183 w 1166"/>
                    <a:gd name="T29" fmla="*/ 590 h 604"/>
                    <a:gd name="T30" fmla="*/ 135 w 1166"/>
                    <a:gd name="T31" fmla="*/ 604 h 604"/>
                    <a:gd name="T32" fmla="*/ 101 w 1166"/>
                    <a:gd name="T33" fmla="*/ 599 h 604"/>
                    <a:gd name="T34" fmla="*/ 71 w 1166"/>
                    <a:gd name="T35" fmla="*/ 585 h 604"/>
                    <a:gd name="T36" fmla="*/ 44 w 1166"/>
                    <a:gd name="T37" fmla="*/ 567 h 604"/>
                    <a:gd name="T38" fmla="*/ 22 w 1166"/>
                    <a:gd name="T39" fmla="*/ 541 h 604"/>
                    <a:gd name="T40" fmla="*/ 8 w 1166"/>
                    <a:gd name="T41" fmla="*/ 509 h 604"/>
                    <a:gd name="T42" fmla="*/ 5 w 1166"/>
                    <a:gd name="T43" fmla="*/ 502 h 604"/>
                    <a:gd name="T44" fmla="*/ 0 w 1166"/>
                    <a:gd name="T45" fmla="*/ 468 h 604"/>
                    <a:gd name="T46" fmla="*/ 3 w 1166"/>
                    <a:gd name="T47" fmla="*/ 435 h 604"/>
                    <a:gd name="T48" fmla="*/ 13 w 1166"/>
                    <a:gd name="T49" fmla="*/ 404 h 604"/>
                    <a:gd name="T50" fmla="*/ 32 w 1166"/>
                    <a:gd name="T51" fmla="*/ 379 h 604"/>
                    <a:gd name="T52" fmla="*/ 57 w 1166"/>
                    <a:gd name="T53" fmla="*/ 357 h 604"/>
                    <a:gd name="T54" fmla="*/ 88 w 1166"/>
                    <a:gd name="T55" fmla="*/ 342 h 604"/>
                    <a:gd name="T56" fmla="*/ 985 w 1166"/>
                    <a:gd name="T57" fmla="*/ 8 h 604"/>
                    <a:gd name="T58" fmla="*/ 988 w 1166"/>
                    <a:gd name="T59" fmla="*/ 7 h 604"/>
                    <a:gd name="T60" fmla="*/ 1019 w 1166"/>
                    <a:gd name="T61" fmla="*/ 0 h 6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66" h="604">
                      <a:moveTo>
                        <a:pt x="1019" y="0"/>
                      </a:moveTo>
                      <a:lnTo>
                        <a:pt x="1047" y="0"/>
                      </a:lnTo>
                      <a:lnTo>
                        <a:pt x="1076" y="7"/>
                      </a:lnTo>
                      <a:lnTo>
                        <a:pt x="1103" y="19"/>
                      </a:lnTo>
                      <a:lnTo>
                        <a:pt x="1127" y="37"/>
                      </a:lnTo>
                      <a:lnTo>
                        <a:pt x="1146" y="61"/>
                      </a:lnTo>
                      <a:lnTo>
                        <a:pt x="1159" y="88"/>
                      </a:lnTo>
                      <a:lnTo>
                        <a:pt x="1166" y="118"/>
                      </a:lnTo>
                      <a:lnTo>
                        <a:pt x="1164" y="149"/>
                      </a:lnTo>
                      <a:lnTo>
                        <a:pt x="1159" y="178"/>
                      </a:lnTo>
                      <a:lnTo>
                        <a:pt x="1146" y="205"/>
                      </a:lnTo>
                      <a:lnTo>
                        <a:pt x="1129" y="228"/>
                      </a:lnTo>
                      <a:lnTo>
                        <a:pt x="1105" y="247"/>
                      </a:lnTo>
                      <a:lnTo>
                        <a:pt x="1078" y="262"/>
                      </a:lnTo>
                      <a:lnTo>
                        <a:pt x="183" y="590"/>
                      </a:lnTo>
                      <a:lnTo>
                        <a:pt x="135" y="604"/>
                      </a:lnTo>
                      <a:lnTo>
                        <a:pt x="101" y="599"/>
                      </a:lnTo>
                      <a:lnTo>
                        <a:pt x="71" y="585"/>
                      </a:lnTo>
                      <a:lnTo>
                        <a:pt x="44" y="567"/>
                      </a:lnTo>
                      <a:lnTo>
                        <a:pt x="22" y="541"/>
                      </a:lnTo>
                      <a:lnTo>
                        <a:pt x="8" y="509"/>
                      </a:lnTo>
                      <a:lnTo>
                        <a:pt x="5" y="502"/>
                      </a:lnTo>
                      <a:lnTo>
                        <a:pt x="0" y="468"/>
                      </a:lnTo>
                      <a:lnTo>
                        <a:pt x="3" y="435"/>
                      </a:lnTo>
                      <a:lnTo>
                        <a:pt x="13" y="404"/>
                      </a:lnTo>
                      <a:lnTo>
                        <a:pt x="32" y="379"/>
                      </a:lnTo>
                      <a:lnTo>
                        <a:pt x="57" y="357"/>
                      </a:lnTo>
                      <a:lnTo>
                        <a:pt x="88" y="342"/>
                      </a:lnTo>
                      <a:lnTo>
                        <a:pt x="985" y="8"/>
                      </a:lnTo>
                      <a:lnTo>
                        <a:pt x="988" y="7"/>
                      </a:lnTo>
                      <a:lnTo>
                        <a:pt x="10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64" name="Picture 6" descr="IF Metall">
              <a:extLst>
                <a:ext uri="{FF2B5EF4-FFF2-40B4-BE49-F238E27FC236}">
                  <a16:creationId xmlns:a16="http://schemas.microsoft.com/office/drawing/2014/main" id="{D0087FB0-0974-AF59-BFFF-F09B40C73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911" y="2837612"/>
              <a:ext cx="1760762" cy="51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Grupp 93">
            <a:extLst>
              <a:ext uri="{FF2B5EF4-FFF2-40B4-BE49-F238E27FC236}">
                <a16:creationId xmlns:a16="http://schemas.microsoft.com/office/drawing/2014/main" id="{C7DAB546-EAEF-E266-F033-5772207B57C1}"/>
              </a:ext>
            </a:extLst>
          </p:cNvPr>
          <p:cNvGrpSpPr/>
          <p:nvPr/>
        </p:nvGrpSpPr>
        <p:grpSpPr>
          <a:xfrm>
            <a:off x="7169953" y="1053096"/>
            <a:ext cx="3745876" cy="3612300"/>
            <a:chOff x="6421324" y="538788"/>
            <a:chExt cx="5318433" cy="5128783"/>
          </a:xfrm>
        </p:grpSpPr>
        <p:grpSp>
          <p:nvGrpSpPr>
            <p:cNvPr id="95" name="Grupp 94">
              <a:extLst>
                <a:ext uri="{FF2B5EF4-FFF2-40B4-BE49-F238E27FC236}">
                  <a16:creationId xmlns:a16="http://schemas.microsoft.com/office/drawing/2014/main" id="{E0248980-B95B-10AD-7CED-C3A2D9A6E9CF}"/>
                </a:ext>
              </a:extLst>
            </p:cNvPr>
            <p:cNvGrpSpPr/>
            <p:nvPr/>
          </p:nvGrpSpPr>
          <p:grpSpPr>
            <a:xfrm>
              <a:off x="6421324" y="538788"/>
              <a:ext cx="5318433" cy="5128783"/>
              <a:chOff x="6439635" y="351382"/>
              <a:chExt cx="5318433" cy="5128783"/>
            </a:xfrm>
          </p:grpSpPr>
          <p:sp>
            <p:nvSpPr>
              <p:cNvPr id="100" name="Oval 88">
                <a:extLst>
                  <a:ext uri="{FF2B5EF4-FFF2-40B4-BE49-F238E27FC236}">
                    <a16:creationId xmlns:a16="http://schemas.microsoft.com/office/drawing/2014/main" id="{0476634C-1BC3-BF32-4457-A1EE5A92942C}"/>
                  </a:ext>
                </a:extLst>
              </p:cNvPr>
              <p:cNvSpPr/>
              <p:nvPr/>
            </p:nvSpPr>
            <p:spPr>
              <a:xfrm>
                <a:off x="6744777" y="527002"/>
                <a:ext cx="4760258" cy="4760258"/>
              </a:xfrm>
              <a:prstGeom prst="ellipse">
                <a:avLst/>
              </a:prstGeom>
              <a:noFill/>
              <a:ln w="1905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6">
                <a:extLst>
                  <a:ext uri="{FF2B5EF4-FFF2-40B4-BE49-F238E27FC236}">
                    <a16:creationId xmlns:a16="http://schemas.microsoft.com/office/drawing/2014/main" id="{2C124392-7CD1-2E01-47CB-CB6AAC7F3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5367" y="1498268"/>
                <a:ext cx="1439013" cy="2835011"/>
              </a:xfrm>
              <a:custGeom>
                <a:avLst/>
                <a:gdLst>
                  <a:gd name="T0" fmla="*/ 4538 w 6256"/>
                  <a:gd name="T1" fmla="*/ 0 h 12325"/>
                  <a:gd name="T2" fmla="*/ 4450 w 6256"/>
                  <a:gd name="T3" fmla="*/ 480 h 12325"/>
                  <a:gd name="T4" fmla="*/ 4396 w 6256"/>
                  <a:gd name="T5" fmla="*/ 973 h 12325"/>
                  <a:gd name="T6" fmla="*/ 4376 w 6256"/>
                  <a:gd name="T7" fmla="*/ 1473 h 12325"/>
                  <a:gd name="T8" fmla="*/ 4396 w 6256"/>
                  <a:gd name="T9" fmla="*/ 2014 h 12325"/>
                  <a:gd name="T10" fmla="*/ 4457 w 6256"/>
                  <a:gd name="T11" fmla="*/ 2541 h 12325"/>
                  <a:gd name="T12" fmla="*/ 4565 w 6256"/>
                  <a:gd name="T13" fmla="*/ 3054 h 12325"/>
                  <a:gd name="T14" fmla="*/ 4700 w 6256"/>
                  <a:gd name="T15" fmla="*/ 3554 h 12325"/>
                  <a:gd name="T16" fmla="*/ 4876 w 6256"/>
                  <a:gd name="T17" fmla="*/ 4041 h 12325"/>
                  <a:gd name="T18" fmla="*/ 5093 w 6256"/>
                  <a:gd name="T19" fmla="*/ 4507 h 12325"/>
                  <a:gd name="T20" fmla="*/ 5336 w 6256"/>
                  <a:gd name="T21" fmla="*/ 4953 h 12325"/>
                  <a:gd name="T22" fmla="*/ 5613 w 6256"/>
                  <a:gd name="T23" fmla="*/ 5379 h 12325"/>
                  <a:gd name="T24" fmla="*/ 5918 w 6256"/>
                  <a:gd name="T25" fmla="*/ 5784 h 12325"/>
                  <a:gd name="T26" fmla="*/ 6256 w 6256"/>
                  <a:gd name="T27" fmla="*/ 6163 h 12325"/>
                  <a:gd name="T28" fmla="*/ 5918 w 6256"/>
                  <a:gd name="T29" fmla="*/ 6541 h 12325"/>
                  <a:gd name="T30" fmla="*/ 5613 w 6256"/>
                  <a:gd name="T31" fmla="*/ 6946 h 12325"/>
                  <a:gd name="T32" fmla="*/ 5336 w 6256"/>
                  <a:gd name="T33" fmla="*/ 7372 h 12325"/>
                  <a:gd name="T34" fmla="*/ 5093 w 6256"/>
                  <a:gd name="T35" fmla="*/ 7818 h 12325"/>
                  <a:gd name="T36" fmla="*/ 4876 w 6256"/>
                  <a:gd name="T37" fmla="*/ 8284 h 12325"/>
                  <a:gd name="T38" fmla="*/ 4700 w 6256"/>
                  <a:gd name="T39" fmla="*/ 8771 h 12325"/>
                  <a:gd name="T40" fmla="*/ 4565 w 6256"/>
                  <a:gd name="T41" fmla="*/ 9271 h 12325"/>
                  <a:gd name="T42" fmla="*/ 4457 w 6256"/>
                  <a:gd name="T43" fmla="*/ 9784 h 12325"/>
                  <a:gd name="T44" fmla="*/ 4396 w 6256"/>
                  <a:gd name="T45" fmla="*/ 10311 h 12325"/>
                  <a:gd name="T46" fmla="*/ 4376 w 6256"/>
                  <a:gd name="T47" fmla="*/ 10852 h 12325"/>
                  <a:gd name="T48" fmla="*/ 4396 w 6256"/>
                  <a:gd name="T49" fmla="*/ 11352 h 12325"/>
                  <a:gd name="T50" fmla="*/ 4450 w 6256"/>
                  <a:gd name="T51" fmla="*/ 11845 h 12325"/>
                  <a:gd name="T52" fmla="*/ 4538 w 6256"/>
                  <a:gd name="T53" fmla="*/ 12325 h 12325"/>
                  <a:gd name="T54" fmla="*/ 4085 w 6256"/>
                  <a:gd name="T55" fmla="*/ 12162 h 12325"/>
                  <a:gd name="T56" fmla="*/ 3645 w 6256"/>
                  <a:gd name="T57" fmla="*/ 11973 h 12325"/>
                  <a:gd name="T58" fmla="*/ 3219 w 6256"/>
                  <a:gd name="T59" fmla="*/ 11744 h 12325"/>
                  <a:gd name="T60" fmla="*/ 2820 w 6256"/>
                  <a:gd name="T61" fmla="*/ 11494 h 12325"/>
                  <a:gd name="T62" fmla="*/ 2435 w 6256"/>
                  <a:gd name="T63" fmla="*/ 11210 h 12325"/>
                  <a:gd name="T64" fmla="*/ 2076 w 6256"/>
                  <a:gd name="T65" fmla="*/ 10899 h 12325"/>
                  <a:gd name="T66" fmla="*/ 1738 w 6256"/>
                  <a:gd name="T67" fmla="*/ 10568 h 12325"/>
                  <a:gd name="T68" fmla="*/ 1434 w 6256"/>
                  <a:gd name="T69" fmla="*/ 10210 h 12325"/>
                  <a:gd name="T70" fmla="*/ 1150 w 6256"/>
                  <a:gd name="T71" fmla="*/ 9825 h 12325"/>
                  <a:gd name="T72" fmla="*/ 893 w 6256"/>
                  <a:gd name="T73" fmla="*/ 9426 h 12325"/>
                  <a:gd name="T74" fmla="*/ 663 w 6256"/>
                  <a:gd name="T75" fmla="*/ 9007 h 12325"/>
                  <a:gd name="T76" fmla="*/ 467 w 6256"/>
                  <a:gd name="T77" fmla="*/ 8568 h 12325"/>
                  <a:gd name="T78" fmla="*/ 305 w 6256"/>
                  <a:gd name="T79" fmla="*/ 8115 h 12325"/>
                  <a:gd name="T80" fmla="*/ 176 w 6256"/>
                  <a:gd name="T81" fmla="*/ 7642 h 12325"/>
                  <a:gd name="T82" fmla="*/ 81 w 6256"/>
                  <a:gd name="T83" fmla="*/ 7162 h 12325"/>
                  <a:gd name="T84" fmla="*/ 21 w 6256"/>
                  <a:gd name="T85" fmla="*/ 6669 h 12325"/>
                  <a:gd name="T86" fmla="*/ 0 w 6256"/>
                  <a:gd name="T87" fmla="*/ 6163 h 12325"/>
                  <a:gd name="T88" fmla="*/ 21 w 6256"/>
                  <a:gd name="T89" fmla="*/ 5656 h 12325"/>
                  <a:gd name="T90" fmla="*/ 81 w 6256"/>
                  <a:gd name="T91" fmla="*/ 5163 h 12325"/>
                  <a:gd name="T92" fmla="*/ 176 w 6256"/>
                  <a:gd name="T93" fmla="*/ 4683 h 12325"/>
                  <a:gd name="T94" fmla="*/ 305 w 6256"/>
                  <a:gd name="T95" fmla="*/ 4210 h 12325"/>
                  <a:gd name="T96" fmla="*/ 467 w 6256"/>
                  <a:gd name="T97" fmla="*/ 3757 h 12325"/>
                  <a:gd name="T98" fmla="*/ 663 w 6256"/>
                  <a:gd name="T99" fmla="*/ 3318 h 12325"/>
                  <a:gd name="T100" fmla="*/ 893 w 6256"/>
                  <a:gd name="T101" fmla="*/ 2899 h 12325"/>
                  <a:gd name="T102" fmla="*/ 1150 w 6256"/>
                  <a:gd name="T103" fmla="*/ 2500 h 12325"/>
                  <a:gd name="T104" fmla="*/ 1434 w 6256"/>
                  <a:gd name="T105" fmla="*/ 2115 h 12325"/>
                  <a:gd name="T106" fmla="*/ 1738 w 6256"/>
                  <a:gd name="T107" fmla="*/ 1757 h 12325"/>
                  <a:gd name="T108" fmla="*/ 2076 w 6256"/>
                  <a:gd name="T109" fmla="*/ 1426 h 12325"/>
                  <a:gd name="T110" fmla="*/ 2435 w 6256"/>
                  <a:gd name="T111" fmla="*/ 1115 h 12325"/>
                  <a:gd name="T112" fmla="*/ 2820 w 6256"/>
                  <a:gd name="T113" fmla="*/ 831 h 12325"/>
                  <a:gd name="T114" fmla="*/ 3219 w 6256"/>
                  <a:gd name="T115" fmla="*/ 581 h 12325"/>
                  <a:gd name="T116" fmla="*/ 3645 w 6256"/>
                  <a:gd name="T117" fmla="*/ 352 h 12325"/>
                  <a:gd name="T118" fmla="*/ 4085 w 6256"/>
                  <a:gd name="T119" fmla="*/ 163 h 12325"/>
                  <a:gd name="T120" fmla="*/ 4538 w 6256"/>
                  <a:gd name="T121" fmla="*/ 0 h 12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56" h="12325">
                    <a:moveTo>
                      <a:pt x="4538" y="0"/>
                    </a:moveTo>
                    <a:lnTo>
                      <a:pt x="4450" y="480"/>
                    </a:lnTo>
                    <a:lnTo>
                      <a:pt x="4396" y="973"/>
                    </a:lnTo>
                    <a:lnTo>
                      <a:pt x="4376" y="1473"/>
                    </a:lnTo>
                    <a:lnTo>
                      <a:pt x="4396" y="2014"/>
                    </a:lnTo>
                    <a:lnTo>
                      <a:pt x="4457" y="2541"/>
                    </a:lnTo>
                    <a:lnTo>
                      <a:pt x="4565" y="3054"/>
                    </a:lnTo>
                    <a:lnTo>
                      <a:pt x="4700" y="3554"/>
                    </a:lnTo>
                    <a:lnTo>
                      <a:pt x="4876" y="4041"/>
                    </a:lnTo>
                    <a:lnTo>
                      <a:pt x="5093" y="4507"/>
                    </a:lnTo>
                    <a:lnTo>
                      <a:pt x="5336" y="4953"/>
                    </a:lnTo>
                    <a:lnTo>
                      <a:pt x="5613" y="5379"/>
                    </a:lnTo>
                    <a:lnTo>
                      <a:pt x="5918" y="5784"/>
                    </a:lnTo>
                    <a:lnTo>
                      <a:pt x="6256" y="6163"/>
                    </a:lnTo>
                    <a:lnTo>
                      <a:pt x="5918" y="6541"/>
                    </a:lnTo>
                    <a:lnTo>
                      <a:pt x="5613" y="6946"/>
                    </a:lnTo>
                    <a:lnTo>
                      <a:pt x="5336" y="7372"/>
                    </a:lnTo>
                    <a:lnTo>
                      <a:pt x="5093" y="7818"/>
                    </a:lnTo>
                    <a:lnTo>
                      <a:pt x="4876" y="8284"/>
                    </a:lnTo>
                    <a:lnTo>
                      <a:pt x="4700" y="8771"/>
                    </a:lnTo>
                    <a:lnTo>
                      <a:pt x="4565" y="9271"/>
                    </a:lnTo>
                    <a:lnTo>
                      <a:pt x="4457" y="9784"/>
                    </a:lnTo>
                    <a:lnTo>
                      <a:pt x="4396" y="10311"/>
                    </a:lnTo>
                    <a:lnTo>
                      <a:pt x="4376" y="10852"/>
                    </a:lnTo>
                    <a:lnTo>
                      <a:pt x="4396" y="11352"/>
                    </a:lnTo>
                    <a:lnTo>
                      <a:pt x="4450" y="11845"/>
                    </a:lnTo>
                    <a:lnTo>
                      <a:pt x="4538" y="12325"/>
                    </a:lnTo>
                    <a:lnTo>
                      <a:pt x="4085" y="12162"/>
                    </a:lnTo>
                    <a:lnTo>
                      <a:pt x="3645" y="11973"/>
                    </a:lnTo>
                    <a:lnTo>
                      <a:pt x="3219" y="11744"/>
                    </a:lnTo>
                    <a:lnTo>
                      <a:pt x="2820" y="11494"/>
                    </a:lnTo>
                    <a:lnTo>
                      <a:pt x="2435" y="11210"/>
                    </a:lnTo>
                    <a:lnTo>
                      <a:pt x="2076" y="10899"/>
                    </a:lnTo>
                    <a:lnTo>
                      <a:pt x="1738" y="10568"/>
                    </a:lnTo>
                    <a:lnTo>
                      <a:pt x="1434" y="10210"/>
                    </a:lnTo>
                    <a:lnTo>
                      <a:pt x="1150" y="9825"/>
                    </a:lnTo>
                    <a:lnTo>
                      <a:pt x="893" y="9426"/>
                    </a:lnTo>
                    <a:lnTo>
                      <a:pt x="663" y="9007"/>
                    </a:lnTo>
                    <a:lnTo>
                      <a:pt x="467" y="8568"/>
                    </a:lnTo>
                    <a:lnTo>
                      <a:pt x="305" y="8115"/>
                    </a:lnTo>
                    <a:lnTo>
                      <a:pt x="176" y="7642"/>
                    </a:lnTo>
                    <a:lnTo>
                      <a:pt x="81" y="7162"/>
                    </a:lnTo>
                    <a:lnTo>
                      <a:pt x="21" y="6669"/>
                    </a:lnTo>
                    <a:lnTo>
                      <a:pt x="0" y="6163"/>
                    </a:lnTo>
                    <a:lnTo>
                      <a:pt x="21" y="5656"/>
                    </a:lnTo>
                    <a:lnTo>
                      <a:pt x="81" y="5163"/>
                    </a:lnTo>
                    <a:lnTo>
                      <a:pt x="176" y="4683"/>
                    </a:lnTo>
                    <a:lnTo>
                      <a:pt x="305" y="4210"/>
                    </a:lnTo>
                    <a:lnTo>
                      <a:pt x="467" y="3757"/>
                    </a:lnTo>
                    <a:lnTo>
                      <a:pt x="663" y="3318"/>
                    </a:lnTo>
                    <a:lnTo>
                      <a:pt x="893" y="2899"/>
                    </a:lnTo>
                    <a:lnTo>
                      <a:pt x="1150" y="2500"/>
                    </a:lnTo>
                    <a:lnTo>
                      <a:pt x="1434" y="2115"/>
                    </a:lnTo>
                    <a:lnTo>
                      <a:pt x="1738" y="1757"/>
                    </a:lnTo>
                    <a:lnTo>
                      <a:pt x="2076" y="1426"/>
                    </a:lnTo>
                    <a:lnTo>
                      <a:pt x="2435" y="1115"/>
                    </a:lnTo>
                    <a:lnTo>
                      <a:pt x="2820" y="831"/>
                    </a:lnTo>
                    <a:lnTo>
                      <a:pt x="3219" y="581"/>
                    </a:lnTo>
                    <a:lnTo>
                      <a:pt x="3645" y="352"/>
                    </a:lnTo>
                    <a:lnTo>
                      <a:pt x="4085" y="163"/>
                    </a:lnTo>
                    <a:lnTo>
                      <a:pt x="4538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A5DCE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7">
                <a:extLst>
                  <a:ext uri="{FF2B5EF4-FFF2-40B4-BE49-F238E27FC236}">
                    <a16:creationId xmlns:a16="http://schemas.microsoft.com/office/drawing/2014/main" id="{94992C9F-1A7C-7AF1-064E-4EF1317E3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4059554"/>
                <a:ext cx="2832712" cy="1420611"/>
              </a:xfrm>
              <a:custGeom>
                <a:avLst/>
                <a:gdLst>
                  <a:gd name="T0" fmla="*/ 6073 w 12315"/>
                  <a:gd name="T1" fmla="*/ 0 h 6176"/>
                  <a:gd name="T2" fmla="*/ 6459 w 12315"/>
                  <a:gd name="T3" fmla="*/ 325 h 6176"/>
                  <a:gd name="T4" fmla="*/ 6858 w 12315"/>
                  <a:gd name="T5" fmla="*/ 629 h 6176"/>
                  <a:gd name="T6" fmla="*/ 7284 w 12315"/>
                  <a:gd name="T7" fmla="*/ 899 h 6176"/>
                  <a:gd name="T8" fmla="*/ 7730 w 12315"/>
                  <a:gd name="T9" fmla="*/ 1142 h 6176"/>
                  <a:gd name="T10" fmla="*/ 8190 w 12315"/>
                  <a:gd name="T11" fmla="*/ 1345 h 6176"/>
                  <a:gd name="T12" fmla="*/ 8670 w 12315"/>
                  <a:gd name="T13" fmla="*/ 1521 h 6176"/>
                  <a:gd name="T14" fmla="*/ 9171 w 12315"/>
                  <a:gd name="T15" fmla="*/ 1663 h 6176"/>
                  <a:gd name="T16" fmla="*/ 9678 w 12315"/>
                  <a:gd name="T17" fmla="*/ 1757 h 6176"/>
                  <a:gd name="T18" fmla="*/ 10205 w 12315"/>
                  <a:gd name="T19" fmla="*/ 1818 h 6176"/>
                  <a:gd name="T20" fmla="*/ 10740 w 12315"/>
                  <a:gd name="T21" fmla="*/ 1838 h 6176"/>
                  <a:gd name="T22" fmla="*/ 11281 w 12315"/>
                  <a:gd name="T23" fmla="*/ 1818 h 6176"/>
                  <a:gd name="T24" fmla="*/ 11801 w 12315"/>
                  <a:gd name="T25" fmla="*/ 1757 h 6176"/>
                  <a:gd name="T26" fmla="*/ 12315 w 12315"/>
                  <a:gd name="T27" fmla="*/ 1656 h 6176"/>
                  <a:gd name="T28" fmla="*/ 12153 w 12315"/>
                  <a:gd name="T29" fmla="*/ 2108 h 6176"/>
                  <a:gd name="T30" fmla="*/ 11957 w 12315"/>
                  <a:gd name="T31" fmla="*/ 2548 h 6176"/>
                  <a:gd name="T32" fmla="*/ 11734 w 12315"/>
                  <a:gd name="T33" fmla="*/ 2967 h 6176"/>
                  <a:gd name="T34" fmla="*/ 11477 w 12315"/>
                  <a:gd name="T35" fmla="*/ 3372 h 6176"/>
                  <a:gd name="T36" fmla="*/ 11200 w 12315"/>
                  <a:gd name="T37" fmla="*/ 3750 h 6176"/>
                  <a:gd name="T38" fmla="*/ 10889 w 12315"/>
                  <a:gd name="T39" fmla="*/ 4108 h 6176"/>
                  <a:gd name="T40" fmla="*/ 10550 w 12315"/>
                  <a:gd name="T41" fmla="*/ 4446 h 6176"/>
                  <a:gd name="T42" fmla="*/ 10192 w 12315"/>
                  <a:gd name="T43" fmla="*/ 4750 h 6176"/>
                  <a:gd name="T44" fmla="*/ 9813 w 12315"/>
                  <a:gd name="T45" fmla="*/ 5034 h 6176"/>
                  <a:gd name="T46" fmla="*/ 9414 w 12315"/>
                  <a:gd name="T47" fmla="*/ 5291 h 6176"/>
                  <a:gd name="T48" fmla="*/ 8995 w 12315"/>
                  <a:gd name="T49" fmla="*/ 5521 h 6176"/>
                  <a:gd name="T50" fmla="*/ 8555 w 12315"/>
                  <a:gd name="T51" fmla="*/ 5710 h 6176"/>
                  <a:gd name="T52" fmla="*/ 8102 w 12315"/>
                  <a:gd name="T53" fmla="*/ 5879 h 6176"/>
                  <a:gd name="T54" fmla="*/ 7636 w 12315"/>
                  <a:gd name="T55" fmla="*/ 6007 h 6176"/>
                  <a:gd name="T56" fmla="*/ 7149 w 12315"/>
                  <a:gd name="T57" fmla="*/ 6102 h 6176"/>
                  <a:gd name="T58" fmla="*/ 6655 w 12315"/>
                  <a:gd name="T59" fmla="*/ 6156 h 6176"/>
                  <a:gd name="T60" fmla="*/ 6155 w 12315"/>
                  <a:gd name="T61" fmla="*/ 6176 h 6176"/>
                  <a:gd name="T62" fmla="*/ 5647 w 12315"/>
                  <a:gd name="T63" fmla="*/ 6156 h 6176"/>
                  <a:gd name="T64" fmla="*/ 5154 w 12315"/>
                  <a:gd name="T65" fmla="*/ 6102 h 6176"/>
                  <a:gd name="T66" fmla="*/ 4673 w 12315"/>
                  <a:gd name="T67" fmla="*/ 6007 h 6176"/>
                  <a:gd name="T68" fmla="*/ 4207 w 12315"/>
                  <a:gd name="T69" fmla="*/ 5879 h 6176"/>
                  <a:gd name="T70" fmla="*/ 3754 w 12315"/>
                  <a:gd name="T71" fmla="*/ 5717 h 6176"/>
                  <a:gd name="T72" fmla="*/ 3321 w 12315"/>
                  <a:gd name="T73" fmla="*/ 5521 h 6176"/>
                  <a:gd name="T74" fmla="*/ 2902 w 12315"/>
                  <a:gd name="T75" fmla="*/ 5298 h 6176"/>
                  <a:gd name="T76" fmla="*/ 2503 w 12315"/>
                  <a:gd name="T77" fmla="*/ 5048 h 6176"/>
                  <a:gd name="T78" fmla="*/ 2124 w 12315"/>
                  <a:gd name="T79" fmla="*/ 4764 h 6176"/>
                  <a:gd name="T80" fmla="*/ 1765 w 12315"/>
                  <a:gd name="T81" fmla="*/ 4460 h 6176"/>
                  <a:gd name="T82" fmla="*/ 1434 w 12315"/>
                  <a:gd name="T83" fmla="*/ 4122 h 6176"/>
                  <a:gd name="T84" fmla="*/ 1123 w 12315"/>
                  <a:gd name="T85" fmla="*/ 3771 h 6176"/>
                  <a:gd name="T86" fmla="*/ 839 w 12315"/>
                  <a:gd name="T87" fmla="*/ 3392 h 6176"/>
                  <a:gd name="T88" fmla="*/ 582 w 12315"/>
                  <a:gd name="T89" fmla="*/ 2994 h 6176"/>
                  <a:gd name="T90" fmla="*/ 359 w 12315"/>
                  <a:gd name="T91" fmla="*/ 2575 h 6176"/>
                  <a:gd name="T92" fmla="*/ 163 w 12315"/>
                  <a:gd name="T93" fmla="*/ 2142 h 6176"/>
                  <a:gd name="T94" fmla="*/ 0 w 12315"/>
                  <a:gd name="T95" fmla="*/ 1690 h 6176"/>
                  <a:gd name="T96" fmla="*/ 460 w 12315"/>
                  <a:gd name="T97" fmla="*/ 1777 h 6176"/>
                  <a:gd name="T98" fmla="*/ 934 w 12315"/>
                  <a:gd name="T99" fmla="*/ 1825 h 6176"/>
                  <a:gd name="T100" fmla="*/ 1421 w 12315"/>
                  <a:gd name="T101" fmla="*/ 1838 h 6176"/>
                  <a:gd name="T102" fmla="*/ 1955 w 12315"/>
                  <a:gd name="T103" fmla="*/ 1818 h 6176"/>
                  <a:gd name="T104" fmla="*/ 2482 w 12315"/>
                  <a:gd name="T105" fmla="*/ 1757 h 6176"/>
                  <a:gd name="T106" fmla="*/ 2989 w 12315"/>
                  <a:gd name="T107" fmla="*/ 1663 h 6176"/>
                  <a:gd name="T108" fmla="*/ 3490 w 12315"/>
                  <a:gd name="T109" fmla="*/ 1521 h 6176"/>
                  <a:gd name="T110" fmla="*/ 3970 w 12315"/>
                  <a:gd name="T111" fmla="*/ 1345 h 6176"/>
                  <a:gd name="T112" fmla="*/ 4430 w 12315"/>
                  <a:gd name="T113" fmla="*/ 1142 h 6176"/>
                  <a:gd name="T114" fmla="*/ 4876 w 12315"/>
                  <a:gd name="T115" fmla="*/ 899 h 6176"/>
                  <a:gd name="T116" fmla="*/ 5302 w 12315"/>
                  <a:gd name="T117" fmla="*/ 629 h 6176"/>
                  <a:gd name="T118" fmla="*/ 5701 w 12315"/>
                  <a:gd name="T119" fmla="*/ 325 h 6176"/>
                  <a:gd name="T120" fmla="*/ 6073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073" y="0"/>
                    </a:moveTo>
                    <a:lnTo>
                      <a:pt x="6459" y="325"/>
                    </a:lnTo>
                    <a:lnTo>
                      <a:pt x="6858" y="629"/>
                    </a:lnTo>
                    <a:lnTo>
                      <a:pt x="7284" y="899"/>
                    </a:lnTo>
                    <a:lnTo>
                      <a:pt x="7730" y="1142"/>
                    </a:lnTo>
                    <a:lnTo>
                      <a:pt x="8190" y="1345"/>
                    </a:lnTo>
                    <a:lnTo>
                      <a:pt x="8670" y="1521"/>
                    </a:lnTo>
                    <a:lnTo>
                      <a:pt x="9171" y="1663"/>
                    </a:lnTo>
                    <a:lnTo>
                      <a:pt x="9678" y="1757"/>
                    </a:lnTo>
                    <a:lnTo>
                      <a:pt x="10205" y="1818"/>
                    </a:lnTo>
                    <a:lnTo>
                      <a:pt x="10740" y="1838"/>
                    </a:lnTo>
                    <a:lnTo>
                      <a:pt x="11281" y="1818"/>
                    </a:lnTo>
                    <a:lnTo>
                      <a:pt x="11801" y="1757"/>
                    </a:lnTo>
                    <a:lnTo>
                      <a:pt x="12315" y="1656"/>
                    </a:lnTo>
                    <a:lnTo>
                      <a:pt x="12153" y="2108"/>
                    </a:lnTo>
                    <a:lnTo>
                      <a:pt x="11957" y="2548"/>
                    </a:lnTo>
                    <a:lnTo>
                      <a:pt x="11734" y="2967"/>
                    </a:lnTo>
                    <a:lnTo>
                      <a:pt x="11477" y="3372"/>
                    </a:lnTo>
                    <a:lnTo>
                      <a:pt x="11200" y="3750"/>
                    </a:lnTo>
                    <a:lnTo>
                      <a:pt x="10889" y="4108"/>
                    </a:lnTo>
                    <a:lnTo>
                      <a:pt x="10550" y="4446"/>
                    </a:lnTo>
                    <a:lnTo>
                      <a:pt x="10192" y="4750"/>
                    </a:lnTo>
                    <a:lnTo>
                      <a:pt x="9813" y="5034"/>
                    </a:lnTo>
                    <a:lnTo>
                      <a:pt x="9414" y="5291"/>
                    </a:lnTo>
                    <a:lnTo>
                      <a:pt x="8995" y="5521"/>
                    </a:lnTo>
                    <a:lnTo>
                      <a:pt x="8555" y="5710"/>
                    </a:lnTo>
                    <a:lnTo>
                      <a:pt x="8102" y="5879"/>
                    </a:lnTo>
                    <a:lnTo>
                      <a:pt x="7636" y="6007"/>
                    </a:lnTo>
                    <a:lnTo>
                      <a:pt x="7149" y="6102"/>
                    </a:lnTo>
                    <a:lnTo>
                      <a:pt x="6655" y="6156"/>
                    </a:lnTo>
                    <a:lnTo>
                      <a:pt x="6155" y="6176"/>
                    </a:lnTo>
                    <a:lnTo>
                      <a:pt x="5647" y="6156"/>
                    </a:lnTo>
                    <a:lnTo>
                      <a:pt x="5154" y="6102"/>
                    </a:lnTo>
                    <a:lnTo>
                      <a:pt x="4673" y="6007"/>
                    </a:lnTo>
                    <a:lnTo>
                      <a:pt x="4207" y="5879"/>
                    </a:lnTo>
                    <a:lnTo>
                      <a:pt x="3754" y="5717"/>
                    </a:lnTo>
                    <a:lnTo>
                      <a:pt x="3321" y="5521"/>
                    </a:lnTo>
                    <a:lnTo>
                      <a:pt x="2902" y="5298"/>
                    </a:lnTo>
                    <a:lnTo>
                      <a:pt x="2503" y="5048"/>
                    </a:lnTo>
                    <a:lnTo>
                      <a:pt x="2124" y="4764"/>
                    </a:lnTo>
                    <a:lnTo>
                      <a:pt x="1765" y="4460"/>
                    </a:lnTo>
                    <a:lnTo>
                      <a:pt x="1434" y="4122"/>
                    </a:lnTo>
                    <a:lnTo>
                      <a:pt x="1123" y="3771"/>
                    </a:lnTo>
                    <a:lnTo>
                      <a:pt x="839" y="3392"/>
                    </a:lnTo>
                    <a:lnTo>
                      <a:pt x="582" y="2994"/>
                    </a:lnTo>
                    <a:lnTo>
                      <a:pt x="359" y="2575"/>
                    </a:lnTo>
                    <a:lnTo>
                      <a:pt x="163" y="2142"/>
                    </a:lnTo>
                    <a:lnTo>
                      <a:pt x="0" y="1690"/>
                    </a:lnTo>
                    <a:lnTo>
                      <a:pt x="460" y="1777"/>
                    </a:lnTo>
                    <a:lnTo>
                      <a:pt x="934" y="1825"/>
                    </a:lnTo>
                    <a:lnTo>
                      <a:pt x="1421" y="1838"/>
                    </a:lnTo>
                    <a:lnTo>
                      <a:pt x="1955" y="1818"/>
                    </a:lnTo>
                    <a:lnTo>
                      <a:pt x="2482" y="1757"/>
                    </a:lnTo>
                    <a:lnTo>
                      <a:pt x="2989" y="1663"/>
                    </a:lnTo>
                    <a:lnTo>
                      <a:pt x="3490" y="1521"/>
                    </a:lnTo>
                    <a:lnTo>
                      <a:pt x="3970" y="1345"/>
                    </a:lnTo>
                    <a:lnTo>
                      <a:pt x="4430" y="1142"/>
                    </a:lnTo>
                    <a:lnTo>
                      <a:pt x="4876" y="899"/>
                    </a:lnTo>
                    <a:lnTo>
                      <a:pt x="5302" y="629"/>
                    </a:lnTo>
                    <a:lnTo>
                      <a:pt x="5701" y="325"/>
                    </a:lnTo>
                    <a:lnTo>
                      <a:pt x="6073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1EC26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">
                <a:extLst>
                  <a:ext uri="{FF2B5EF4-FFF2-40B4-BE49-F238E27FC236}">
                    <a16:creationId xmlns:a16="http://schemas.microsoft.com/office/drawing/2014/main" id="{2DC3C798-D3AD-428A-9D06-FCA7B6458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824" y="351382"/>
                <a:ext cx="2832712" cy="1420611"/>
              </a:xfrm>
              <a:custGeom>
                <a:avLst/>
                <a:gdLst>
                  <a:gd name="T0" fmla="*/ 6155 w 12315"/>
                  <a:gd name="T1" fmla="*/ 0 h 6176"/>
                  <a:gd name="T2" fmla="*/ 6655 w 12315"/>
                  <a:gd name="T3" fmla="*/ 20 h 6176"/>
                  <a:gd name="T4" fmla="*/ 7149 w 12315"/>
                  <a:gd name="T5" fmla="*/ 74 h 6176"/>
                  <a:gd name="T6" fmla="*/ 7636 w 12315"/>
                  <a:gd name="T7" fmla="*/ 169 h 6176"/>
                  <a:gd name="T8" fmla="*/ 8102 w 12315"/>
                  <a:gd name="T9" fmla="*/ 297 h 6176"/>
                  <a:gd name="T10" fmla="*/ 8555 w 12315"/>
                  <a:gd name="T11" fmla="*/ 466 h 6176"/>
                  <a:gd name="T12" fmla="*/ 8995 w 12315"/>
                  <a:gd name="T13" fmla="*/ 655 h 6176"/>
                  <a:gd name="T14" fmla="*/ 9414 w 12315"/>
                  <a:gd name="T15" fmla="*/ 885 h 6176"/>
                  <a:gd name="T16" fmla="*/ 9813 w 12315"/>
                  <a:gd name="T17" fmla="*/ 1142 h 6176"/>
                  <a:gd name="T18" fmla="*/ 10192 w 12315"/>
                  <a:gd name="T19" fmla="*/ 1426 h 6176"/>
                  <a:gd name="T20" fmla="*/ 10550 w 12315"/>
                  <a:gd name="T21" fmla="*/ 1730 h 6176"/>
                  <a:gd name="T22" fmla="*/ 10889 w 12315"/>
                  <a:gd name="T23" fmla="*/ 2068 h 6176"/>
                  <a:gd name="T24" fmla="*/ 11200 w 12315"/>
                  <a:gd name="T25" fmla="*/ 2426 h 6176"/>
                  <a:gd name="T26" fmla="*/ 11477 w 12315"/>
                  <a:gd name="T27" fmla="*/ 2804 h 6176"/>
                  <a:gd name="T28" fmla="*/ 11734 w 12315"/>
                  <a:gd name="T29" fmla="*/ 3209 h 6176"/>
                  <a:gd name="T30" fmla="*/ 11957 w 12315"/>
                  <a:gd name="T31" fmla="*/ 3628 h 6176"/>
                  <a:gd name="T32" fmla="*/ 12153 w 12315"/>
                  <a:gd name="T33" fmla="*/ 4068 h 6176"/>
                  <a:gd name="T34" fmla="*/ 12315 w 12315"/>
                  <a:gd name="T35" fmla="*/ 4520 h 6176"/>
                  <a:gd name="T36" fmla="*/ 11801 w 12315"/>
                  <a:gd name="T37" fmla="*/ 4419 h 6176"/>
                  <a:gd name="T38" fmla="*/ 11281 w 12315"/>
                  <a:gd name="T39" fmla="*/ 4358 h 6176"/>
                  <a:gd name="T40" fmla="*/ 10740 w 12315"/>
                  <a:gd name="T41" fmla="*/ 4338 h 6176"/>
                  <a:gd name="T42" fmla="*/ 10205 w 12315"/>
                  <a:gd name="T43" fmla="*/ 4358 h 6176"/>
                  <a:gd name="T44" fmla="*/ 9678 w 12315"/>
                  <a:gd name="T45" fmla="*/ 4419 h 6176"/>
                  <a:gd name="T46" fmla="*/ 9171 w 12315"/>
                  <a:gd name="T47" fmla="*/ 4513 h 6176"/>
                  <a:gd name="T48" fmla="*/ 8670 w 12315"/>
                  <a:gd name="T49" fmla="*/ 4655 h 6176"/>
                  <a:gd name="T50" fmla="*/ 8190 w 12315"/>
                  <a:gd name="T51" fmla="*/ 4831 h 6176"/>
                  <a:gd name="T52" fmla="*/ 7730 w 12315"/>
                  <a:gd name="T53" fmla="*/ 5034 h 6176"/>
                  <a:gd name="T54" fmla="*/ 7284 w 12315"/>
                  <a:gd name="T55" fmla="*/ 5277 h 6176"/>
                  <a:gd name="T56" fmla="*/ 6858 w 12315"/>
                  <a:gd name="T57" fmla="*/ 5547 h 6176"/>
                  <a:gd name="T58" fmla="*/ 6459 w 12315"/>
                  <a:gd name="T59" fmla="*/ 5851 h 6176"/>
                  <a:gd name="T60" fmla="*/ 6073 w 12315"/>
                  <a:gd name="T61" fmla="*/ 6176 h 6176"/>
                  <a:gd name="T62" fmla="*/ 5701 w 12315"/>
                  <a:gd name="T63" fmla="*/ 5851 h 6176"/>
                  <a:gd name="T64" fmla="*/ 5302 w 12315"/>
                  <a:gd name="T65" fmla="*/ 5547 h 6176"/>
                  <a:gd name="T66" fmla="*/ 4876 w 12315"/>
                  <a:gd name="T67" fmla="*/ 5277 h 6176"/>
                  <a:gd name="T68" fmla="*/ 4430 w 12315"/>
                  <a:gd name="T69" fmla="*/ 5034 h 6176"/>
                  <a:gd name="T70" fmla="*/ 3970 w 12315"/>
                  <a:gd name="T71" fmla="*/ 4831 h 6176"/>
                  <a:gd name="T72" fmla="*/ 3490 w 12315"/>
                  <a:gd name="T73" fmla="*/ 4655 h 6176"/>
                  <a:gd name="T74" fmla="*/ 2989 w 12315"/>
                  <a:gd name="T75" fmla="*/ 4513 h 6176"/>
                  <a:gd name="T76" fmla="*/ 2482 w 12315"/>
                  <a:gd name="T77" fmla="*/ 4419 h 6176"/>
                  <a:gd name="T78" fmla="*/ 1955 w 12315"/>
                  <a:gd name="T79" fmla="*/ 4358 h 6176"/>
                  <a:gd name="T80" fmla="*/ 1421 w 12315"/>
                  <a:gd name="T81" fmla="*/ 4338 h 6176"/>
                  <a:gd name="T82" fmla="*/ 934 w 12315"/>
                  <a:gd name="T83" fmla="*/ 4351 h 6176"/>
                  <a:gd name="T84" fmla="*/ 460 w 12315"/>
                  <a:gd name="T85" fmla="*/ 4399 h 6176"/>
                  <a:gd name="T86" fmla="*/ 0 w 12315"/>
                  <a:gd name="T87" fmla="*/ 4486 h 6176"/>
                  <a:gd name="T88" fmla="*/ 163 w 12315"/>
                  <a:gd name="T89" fmla="*/ 4034 h 6176"/>
                  <a:gd name="T90" fmla="*/ 359 w 12315"/>
                  <a:gd name="T91" fmla="*/ 3601 h 6176"/>
                  <a:gd name="T92" fmla="*/ 582 w 12315"/>
                  <a:gd name="T93" fmla="*/ 3182 h 6176"/>
                  <a:gd name="T94" fmla="*/ 839 w 12315"/>
                  <a:gd name="T95" fmla="*/ 2784 h 6176"/>
                  <a:gd name="T96" fmla="*/ 1123 w 12315"/>
                  <a:gd name="T97" fmla="*/ 2405 h 6176"/>
                  <a:gd name="T98" fmla="*/ 1434 w 12315"/>
                  <a:gd name="T99" fmla="*/ 2054 h 6176"/>
                  <a:gd name="T100" fmla="*/ 1765 w 12315"/>
                  <a:gd name="T101" fmla="*/ 1716 h 6176"/>
                  <a:gd name="T102" fmla="*/ 2124 w 12315"/>
                  <a:gd name="T103" fmla="*/ 1412 h 6176"/>
                  <a:gd name="T104" fmla="*/ 2503 w 12315"/>
                  <a:gd name="T105" fmla="*/ 1128 h 6176"/>
                  <a:gd name="T106" fmla="*/ 2902 w 12315"/>
                  <a:gd name="T107" fmla="*/ 878 h 6176"/>
                  <a:gd name="T108" fmla="*/ 3321 w 12315"/>
                  <a:gd name="T109" fmla="*/ 655 h 6176"/>
                  <a:gd name="T110" fmla="*/ 3754 w 12315"/>
                  <a:gd name="T111" fmla="*/ 459 h 6176"/>
                  <a:gd name="T112" fmla="*/ 4207 w 12315"/>
                  <a:gd name="T113" fmla="*/ 297 h 6176"/>
                  <a:gd name="T114" fmla="*/ 4673 w 12315"/>
                  <a:gd name="T115" fmla="*/ 169 h 6176"/>
                  <a:gd name="T116" fmla="*/ 5154 w 12315"/>
                  <a:gd name="T117" fmla="*/ 74 h 6176"/>
                  <a:gd name="T118" fmla="*/ 5647 w 12315"/>
                  <a:gd name="T119" fmla="*/ 20 h 6176"/>
                  <a:gd name="T120" fmla="*/ 6155 w 12315"/>
                  <a:gd name="T121" fmla="*/ 0 h 6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15" h="6176">
                    <a:moveTo>
                      <a:pt x="6155" y="0"/>
                    </a:moveTo>
                    <a:lnTo>
                      <a:pt x="6655" y="20"/>
                    </a:lnTo>
                    <a:lnTo>
                      <a:pt x="7149" y="74"/>
                    </a:lnTo>
                    <a:lnTo>
                      <a:pt x="7636" y="169"/>
                    </a:lnTo>
                    <a:lnTo>
                      <a:pt x="8102" y="297"/>
                    </a:lnTo>
                    <a:lnTo>
                      <a:pt x="8555" y="466"/>
                    </a:lnTo>
                    <a:lnTo>
                      <a:pt x="8995" y="655"/>
                    </a:lnTo>
                    <a:lnTo>
                      <a:pt x="9414" y="885"/>
                    </a:lnTo>
                    <a:lnTo>
                      <a:pt x="9813" y="1142"/>
                    </a:lnTo>
                    <a:lnTo>
                      <a:pt x="10192" y="1426"/>
                    </a:lnTo>
                    <a:lnTo>
                      <a:pt x="10550" y="1730"/>
                    </a:lnTo>
                    <a:lnTo>
                      <a:pt x="10889" y="2068"/>
                    </a:lnTo>
                    <a:lnTo>
                      <a:pt x="11200" y="2426"/>
                    </a:lnTo>
                    <a:lnTo>
                      <a:pt x="11477" y="2804"/>
                    </a:lnTo>
                    <a:lnTo>
                      <a:pt x="11734" y="3209"/>
                    </a:lnTo>
                    <a:lnTo>
                      <a:pt x="11957" y="3628"/>
                    </a:lnTo>
                    <a:lnTo>
                      <a:pt x="12153" y="4068"/>
                    </a:lnTo>
                    <a:lnTo>
                      <a:pt x="12315" y="4520"/>
                    </a:lnTo>
                    <a:lnTo>
                      <a:pt x="11801" y="4419"/>
                    </a:lnTo>
                    <a:lnTo>
                      <a:pt x="11281" y="4358"/>
                    </a:lnTo>
                    <a:lnTo>
                      <a:pt x="10740" y="4338"/>
                    </a:lnTo>
                    <a:lnTo>
                      <a:pt x="10205" y="4358"/>
                    </a:lnTo>
                    <a:lnTo>
                      <a:pt x="9678" y="4419"/>
                    </a:lnTo>
                    <a:lnTo>
                      <a:pt x="9171" y="4513"/>
                    </a:lnTo>
                    <a:lnTo>
                      <a:pt x="8670" y="4655"/>
                    </a:lnTo>
                    <a:lnTo>
                      <a:pt x="8190" y="4831"/>
                    </a:lnTo>
                    <a:lnTo>
                      <a:pt x="7730" y="5034"/>
                    </a:lnTo>
                    <a:lnTo>
                      <a:pt x="7284" y="5277"/>
                    </a:lnTo>
                    <a:lnTo>
                      <a:pt x="6858" y="5547"/>
                    </a:lnTo>
                    <a:lnTo>
                      <a:pt x="6459" y="5851"/>
                    </a:lnTo>
                    <a:lnTo>
                      <a:pt x="6073" y="6176"/>
                    </a:lnTo>
                    <a:lnTo>
                      <a:pt x="5701" y="5851"/>
                    </a:lnTo>
                    <a:lnTo>
                      <a:pt x="5302" y="5547"/>
                    </a:lnTo>
                    <a:lnTo>
                      <a:pt x="4876" y="5277"/>
                    </a:lnTo>
                    <a:lnTo>
                      <a:pt x="4430" y="5034"/>
                    </a:lnTo>
                    <a:lnTo>
                      <a:pt x="3970" y="4831"/>
                    </a:lnTo>
                    <a:lnTo>
                      <a:pt x="3490" y="4655"/>
                    </a:lnTo>
                    <a:lnTo>
                      <a:pt x="2989" y="4513"/>
                    </a:lnTo>
                    <a:lnTo>
                      <a:pt x="2482" y="4419"/>
                    </a:lnTo>
                    <a:lnTo>
                      <a:pt x="1955" y="4358"/>
                    </a:lnTo>
                    <a:lnTo>
                      <a:pt x="1421" y="4338"/>
                    </a:lnTo>
                    <a:lnTo>
                      <a:pt x="934" y="4351"/>
                    </a:lnTo>
                    <a:lnTo>
                      <a:pt x="460" y="4399"/>
                    </a:lnTo>
                    <a:lnTo>
                      <a:pt x="0" y="4486"/>
                    </a:lnTo>
                    <a:lnTo>
                      <a:pt x="163" y="4034"/>
                    </a:lnTo>
                    <a:lnTo>
                      <a:pt x="359" y="3601"/>
                    </a:lnTo>
                    <a:lnTo>
                      <a:pt x="582" y="3182"/>
                    </a:lnTo>
                    <a:lnTo>
                      <a:pt x="839" y="2784"/>
                    </a:lnTo>
                    <a:lnTo>
                      <a:pt x="1123" y="2405"/>
                    </a:lnTo>
                    <a:lnTo>
                      <a:pt x="1434" y="2054"/>
                    </a:lnTo>
                    <a:lnTo>
                      <a:pt x="1765" y="1716"/>
                    </a:lnTo>
                    <a:lnTo>
                      <a:pt x="2124" y="1412"/>
                    </a:lnTo>
                    <a:lnTo>
                      <a:pt x="2503" y="1128"/>
                    </a:lnTo>
                    <a:lnTo>
                      <a:pt x="2902" y="878"/>
                    </a:lnTo>
                    <a:lnTo>
                      <a:pt x="3321" y="655"/>
                    </a:lnTo>
                    <a:lnTo>
                      <a:pt x="3754" y="459"/>
                    </a:lnTo>
                    <a:lnTo>
                      <a:pt x="4207" y="297"/>
                    </a:lnTo>
                    <a:lnTo>
                      <a:pt x="4673" y="169"/>
                    </a:lnTo>
                    <a:lnTo>
                      <a:pt x="5154" y="74"/>
                    </a:lnTo>
                    <a:lnTo>
                      <a:pt x="5647" y="20"/>
                    </a:lnTo>
                    <a:lnTo>
                      <a:pt x="61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06F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">
                <a:extLst>
                  <a:ext uri="{FF2B5EF4-FFF2-40B4-BE49-F238E27FC236}">
                    <a16:creationId xmlns:a16="http://schemas.microsoft.com/office/drawing/2014/main" id="{0FA0BC91-490E-D041-68B3-DACDCCF5D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6990" y="1509309"/>
                <a:ext cx="1406350" cy="2812929"/>
              </a:xfrm>
              <a:custGeom>
                <a:avLst/>
                <a:gdLst>
                  <a:gd name="T0" fmla="*/ 1732 w 6114"/>
                  <a:gd name="T1" fmla="*/ 0 h 12229"/>
                  <a:gd name="T2" fmla="*/ 2198 w 6114"/>
                  <a:gd name="T3" fmla="*/ 182 h 12229"/>
                  <a:gd name="T4" fmla="*/ 2651 w 6114"/>
                  <a:gd name="T5" fmla="*/ 398 h 12229"/>
                  <a:gd name="T6" fmla="*/ 3077 w 6114"/>
                  <a:gd name="T7" fmla="*/ 642 h 12229"/>
                  <a:gd name="T8" fmla="*/ 3490 w 6114"/>
                  <a:gd name="T9" fmla="*/ 925 h 12229"/>
                  <a:gd name="T10" fmla="*/ 3875 w 6114"/>
                  <a:gd name="T11" fmla="*/ 1229 h 12229"/>
                  <a:gd name="T12" fmla="*/ 4234 w 6114"/>
                  <a:gd name="T13" fmla="*/ 1567 h 12229"/>
                  <a:gd name="T14" fmla="*/ 4572 w 6114"/>
                  <a:gd name="T15" fmla="*/ 1932 h 12229"/>
                  <a:gd name="T16" fmla="*/ 4876 w 6114"/>
                  <a:gd name="T17" fmla="*/ 2324 h 12229"/>
                  <a:gd name="T18" fmla="*/ 5154 w 6114"/>
                  <a:gd name="T19" fmla="*/ 2729 h 12229"/>
                  <a:gd name="T20" fmla="*/ 5397 w 6114"/>
                  <a:gd name="T21" fmla="*/ 3162 h 12229"/>
                  <a:gd name="T22" fmla="*/ 5607 w 6114"/>
                  <a:gd name="T23" fmla="*/ 3615 h 12229"/>
                  <a:gd name="T24" fmla="*/ 5783 w 6114"/>
                  <a:gd name="T25" fmla="*/ 4088 h 12229"/>
                  <a:gd name="T26" fmla="*/ 5925 w 6114"/>
                  <a:gd name="T27" fmla="*/ 4574 h 12229"/>
                  <a:gd name="T28" fmla="*/ 6026 w 6114"/>
                  <a:gd name="T29" fmla="*/ 5074 h 12229"/>
                  <a:gd name="T30" fmla="*/ 6094 w 6114"/>
                  <a:gd name="T31" fmla="*/ 5587 h 12229"/>
                  <a:gd name="T32" fmla="*/ 6114 w 6114"/>
                  <a:gd name="T33" fmla="*/ 6115 h 12229"/>
                  <a:gd name="T34" fmla="*/ 6094 w 6114"/>
                  <a:gd name="T35" fmla="*/ 6642 h 12229"/>
                  <a:gd name="T36" fmla="*/ 6026 w 6114"/>
                  <a:gd name="T37" fmla="*/ 7155 h 12229"/>
                  <a:gd name="T38" fmla="*/ 5925 w 6114"/>
                  <a:gd name="T39" fmla="*/ 7655 h 12229"/>
                  <a:gd name="T40" fmla="*/ 5783 w 6114"/>
                  <a:gd name="T41" fmla="*/ 8142 h 12229"/>
                  <a:gd name="T42" fmla="*/ 5607 w 6114"/>
                  <a:gd name="T43" fmla="*/ 8614 h 12229"/>
                  <a:gd name="T44" fmla="*/ 5397 w 6114"/>
                  <a:gd name="T45" fmla="*/ 9067 h 12229"/>
                  <a:gd name="T46" fmla="*/ 5154 w 6114"/>
                  <a:gd name="T47" fmla="*/ 9500 h 12229"/>
                  <a:gd name="T48" fmla="*/ 4876 w 6114"/>
                  <a:gd name="T49" fmla="*/ 9905 h 12229"/>
                  <a:gd name="T50" fmla="*/ 4572 w 6114"/>
                  <a:gd name="T51" fmla="*/ 10297 h 12229"/>
                  <a:gd name="T52" fmla="*/ 4234 w 6114"/>
                  <a:gd name="T53" fmla="*/ 10662 h 12229"/>
                  <a:gd name="T54" fmla="*/ 3875 w 6114"/>
                  <a:gd name="T55" fmla="*/ 11000 h 12229"/>
                  <a:gd name="T56" fmla="*/ 3490 w 6114"/>
                  <a:gd name="T57" fmla="*/ 11304 h 12229"/>
                  <a:gd name="T58" fmla="*/ 3077 w 6114"/>
                  <a:gd name="T59" fmla="*/ 11587 h 12229"/>
                  <a:gd name="T60" fmla="*/ 2651 w 6114"/>
                  <a:gd name="T61" fmla="*/ 11831 h 12229"/>
                  <a:gd name="T62" fmla="*/ 2198 w 6114"/>
                  <a:gd name="T63" fmla="*/ 12047 h 12229"/>
                  <a:gd name="T64" fmla="*/ 1732 w 6114"/>
                  <a:gd name="T65" fmla="*/ 12229 h 12229"/>
                  <a:gd name="T66" fmla="*/ 1813 w 6114"/>
                  <a:gd name="T67" fmla="*/ 11763 h 12229"/>
                  <a:gd name="T68" fmla="*/ 1867 w 6114"/>
                  <a:gd name="T69" fmla="*/ 11290 h 12229"/>
                  <a:gd name="T70" fmla="*/ 1880 w 6114"/>
                  <a:gd name="T71" fmla="*/ 10804 h 12229"/>
                  <a:gd name="T72" fmla="*/ 1860 w 6114"/>
                  <a:gd name="T73" fmla="*/ 10263 h 12229"/>
                  <a:gd name="T74" fmla="*/ 1799 w 6114"/>
                  <a:gd name="T75" fmla="*/ 9736 h 12229"/>
                  <a:gd name="T76" fmla="*/ 1698 w 6114"/>
                  <a:gd name="T77" fmla="*/ 9223 h 12229"/>
                  <a:gd name="T78" fmla="*/ 1556 w 6114"/>
                  <a:gd name="T79" fmla="*/ 8723 h 12229"/>
                  <a:gd name="T80" fmla="*/ 1380 w 6114"/>
                  <a:gd name="T81" fmla="*/ 8236 h 12229"/>
                  <a:gd name="T82" fmla="*/ 1164 w 6114"/>
                  <a:gd name="T83" fmla="*/ 7770 h 12229"/>
                  <a:gd name="T84" fmla="*/ 920 w 6114"/>
                  <a:gd name="T85" fmla="*/ 7324 h 12229"/>
                  <a:gd name="T86" fmla="*/ 643 w 6114"/>
                  <a:gd name="T87" fmla="*/ 6898 h 12229"/>
                  <a:gd name="T88" fmla="*/ 339 w 6114"/>
                  <a:gd name="T89" fmla="*/ 6493 h 12229"/>
                  <a:gd name="T90" fmla="*/ 0 w 6114"/>
                  <a:gd name="T91" fmla="*/ 6115 h 12229"/>
                  <a:gd name="T92" fmla="*/ 339 w 6114"/>
                  <a:gd name="T93" fmla="*/ 5736 h 12229"/>
                  <a:gd name="T94" fmla="*/ 643 w 6114"/>
                  <a:gd name="T95" fmla="*/ 5331 h 12229"/>
                  <a:gd name="T96" fmla="*/ 920 w 6114"/>
                  <a:gd name="T97" fmla="*/ 4905 h 12229"/>
                  <a:gd name="T98" fmla="*/ 1164 w 6114"/>
                  <a:gd name="T99" fmla="*/ 4459 h 12229"/>
                  <a:gd name="T100" fmla="*/ 1380 w 6114"/>
                  <a:gd name="T101" fmla="*/ 3993 h 12229"/>
                  <a:gd name="T102" fmla="*/ 1556 w 6114"/>
                  <a:gd name="T103" fmla="*/ 3506 h 12229"/>
                  <a:gd name="T104" fmla="*/ 1698 w 6114"/>
                  <a:gd name="T105" fmla="*/ 3006 h 12229"/>
                  <a:gd name="T106" fmla="*/ 1799 w 6114"/>
                  <a:gd name="T107" fmla="*/ 2493 h 12229"/>
                  <a:gd name="T108" fmla="*/ 1860 w 6114"/>
                  <a:gd name="T109" fmla="*/ 1966 h 12229"/>
                  <a:gd name="T110" fmla="*/ 1880 w 6114"/>
                  <a:gd name="T111" fmla="*/ 1425 h 12229"/>
                  <a:gd name="T112" fmla="*/ 1867 w 6114"/>
                  <a:gd name="T113" fmla="*/ 939 h 12229"/>
                  <a:gd name="T114" fmla="*/ 1813 w 6114"/>
                  <a:gd name="T115" fmla="*/ 466 h 12229"/>
                  <a:gd name="T116" fmla="*/ 1732 w 6114"/>
                  <a:gd name="T117" fmla="*/ 0 h 12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14" h="12229">
                    <a:moveTo>
                      <a:pt x="1732" y="0"/>
                    </a:moveTo>
                    <a:lnTo>
                      <a:pt x="2198" y="182"/>
                    </a:lnTo>
                    <a:lnTo>
                      <a:pt x="2651" y="398"/>
                    </a:lnTo>
                    <a:lnTo>
                      <a:pt x="3077" y="642"/>
                    </a:lnTo>
                    <a:lnTo>
                      <a:pt x="3490" y="925"/>
                    </a:lnTo>
                    <a:lnTo>
                      <a:pt x="3875" y="1229"/>
                    </a:lnTo>
                    <a:lnTo>
                      <a:pt x="4234" y="1567"/>
                    </a:lnTo>
                    <a:lnTo>
                      <a:pt x="4572" y="1932"/>
                    </a:lnTo>
                    <a:lnTo>
                      <a:pt x="4876" y="2324"/>
                    </a:lnTo>
                    <a:lnTo>
                      <a:pt x="5154" y="2729"/>
                    </a:lnTo>
                    <a:lnTo>
                      <a:pt x="5397" y="3162"/>
                    </a:lnTo>
                    <a:lnTo>
                      <a:pt x="5607" y="3615"/>
                    </a:lnTo>
                    <a:lnTo>
                      <a:pt x="5783" y="4088"/>
                    </a:lnTo>
                    <a:lnTo>
                      <a:pt x="5925" y="4574"/>
                    </a:lnTo>
                    <a:lnTo>
                      <a:pt x="6026" y="5074"/>
                    </a:lnTo>
                    <a:lnTo>
                      <a:pt x="6094" y="5587"/>
                    </a:lnTo>
                    <a:lnTo>
                      <a:pt x="6114" y="6115"/>
                    </a:lnTo>
                    <a:lnTo>
                      <a:pt x="6094" y="6642"/>
                    </a:lnTo>
                    <a:lnTo>
                      <a:pt x="6026" y="7155"/>
                    </a:lnTo>
                    <a:lnTo>
                      <a:pt x="5925" y="7655"/>
                    </a:lnTo>
                    <a:lnTo>
                      <a:pt x="5783" y="8142"/>
                    </a:lnTo>
                    <a:lnTo>
                      <a:pt x="5607" y="8614"/>
                    </a:lnTo>
                    <a:lnTo>
                      <a:pt x="5397" y="9067"/>
                    </a:lnTo>
                    <a:lnTo>
                      <a:pt x="5154" y="9500"/>
                    </a:lnTo>
                    <a:lnTo>
                      <a:pt x="4876" y="9905"/>
                    </a:lnTo>
                    <a:lnTo>
                      <a:pt x="4572" y="10297"/>
                    </a:lnTo>
                    <a:lnTo>
                      <a:pt x="4234" y="10662"/>
                    </a:lnTo>
                    <a:lnTo>
                      <a:pt x="3875" y="11000"/>
                    </a:lnTo>
                    <a:lnTo>
                      <a:pt x="3490" y="11304"/>
                    </a:lnTo>
                    <a:lnTo>
                      <a:pt x="3077" y="11587"/>
                    </a:lnTo>
                    <a:lnTo>
                      <a:pt x="2651" y="11831"/>
                    </a:lnTo>
                    <a:lnTo>
                      <a:pt x="2198" y="12047"/>
                    </a:lnTo>
                    <a:lnTo>
                      <a:pt x="1732" y="12229"/>
                    </a:lnTo>
                    <a:lnTo>
                      <a:pt x="1813" y="11763"/>
                    </a:lnTo>
                    <a:lnTo>
                      <a:pt x="1867" y="11290"/>
                    </a:lnTo>
                    <a:lnTo>
                      <a:pt x="1880" y="10804"/>
                    </a:lnTo>
                    <a:lnTo>
                      <a:pt x="1860" y="10263"/>
                    </a:lnTo>
                    <a:lnTo>
                      <a:pt x="1799" y="9736"/>
                    </a:lnTo>
                    <a:lnTo>
                      <a:pt x="1698" y="9223"/>
                    </a:lnTo>
                    <a:lnTo>
                      <a:pt x="1556" y="8723"/>
                    </a:lnTo>
                    <a:lnTo>
                      <a:pt x="1380" y="8236"/>
                    </a:lnTo>
                    <a:lnTo>
                      <a:pt x="1164" y="7770"/>
                    </a:lnTo>
                    <a:lnTo>
                      <a:pt x="920" y="7324"/>
                    </a:lnTo>
                    <a:lnTo>
                      <a:pt x="643" y="6898"/>
                    </a:lnTo>
                    <a:lnTo>
                      <a:pt x="339" y="6493"/>
                    </a:lnTo>
                    <a:lnTo>
                      <a:pt x="0" y="6115"/>
                    </a:lnTo>
                    <a:lnTo>
                      <a:pt x="339" y="5736"/>
                    </a:lnTo>
                    <a:lnTo>
                      <a:pt x="643" y="5331"/>
                    </a:lnTo>
                    <a:lnTo>
                      <a:pt x="920" y="4905"/>
                    </a:lnTo>
                    <a:lnTo>
                      <a:pt x="1164" y="4459"/>
                    </a:lnTo>
                    <a:lnTo>
                      <a:pt x="1380" y="3993"/>
                    </a:lnTo>
                    <a:lnTo>
                      <a:pt x="1556" y="3506"/>
                    </a:lnTo>
                    <a:lnTo>
                      <a:pt x="1698" y="3006"/>
                    </a:lnTo>
                    <a:lnTo>
                      <a:pt x="1799" y="2493"/>
                    </a:lnTo>
                    <a:lnTo>
                      <a:pt x="1860" y="1966"/>
                    </a:lnTo>
                    <a:lnTo>
                      <a:pt x="1880" y="1425"/>
                    </a:lnTo>
                    <a:lnTo>
                      <a:pt x="1867" y="939"/>
                    </a:lnTo>
                    <a:lnTo>
                      <a:pt x="1813" y="466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8575">
                <a:solidFill>
                  <a:srgbClr val="0DA0B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0">
                <a:extLst>
                  <a:ext uri="{FF2B5EF4-FFF2-40B4-BE49-F238E27FC236}">
                    <a16:creationId xmlns:a16="http://schemas.microsoft.com/office/drawing/2014/main" id="{D317B38B-B035-157E-E7EC-7B812D0F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1429952"/>
                <a:ext cx="1407960" cy="1421991"/>
              </a:xfrm>
              <a:custGeom>
                <a:avLst/>
                <a:gdLst>
                  <a:gd name="T0" fmla="*/ 1732 w 6121"/>
                  <a:gd name="T1" fmla="*/ 0 h 6182"/>
                  <a:gd name="T2" fmla="*/ 2232 w 6121"/>
                  <a:gd name="T3" fmla="*/ 20 h 6182"/>
                  <a:gd name="T4" fmla="*/ 2726 w 6121"/>
                  <a:gd name="T5" fmla="*/ 81 h 6182"/>
                  <a:gd name="T6" fmla="*/ 3206 w 6121"/>
                  <a:gd name="T7" fmla="*/ 176 h 6182"/>
                  <a:gd name="T8" fmla="*/ 3679 w 6121"/>
                  <a:gd name="T9" fmla="*/ 304 h 6182"/>
                  <a:gd name="T10" fmla="*/ 4126 w 6121"/>
                  <a:gd name="T11" fmla="*/ 466 h 6182"/>
                  <a:gd name="T12" fmla="*/ 4565 w 6121"/>
                  <a:gd name="T13" fmla="*/ 656 h 6182"/>
                  <a:gd name="T14" fmla="*/ 4984 w 6121"/>
                  <a:gd name="T15" fmla="*/ 885 h 6182"/>
                  <a:gd name="T16" fmla="*/ 5383 w 6121"/>
                  <a:gd name="T17" fmla="*/ 1135 h 6182"/>
                  <a:gd name="T18" fmla="*/ 5762 w 6121"/>
                  <a:gd name="T19" fmla="*/ 1419 h 6182"/>
                  <a:gd name="T20" fmla="*/ 6121 w 6121"/>
                  <a:gd name="T21" fmla="*/ 1723 h 6182"/>
                  <a:gd name="T22" fmla="*/ 5620 w 6121"/>
                  <a:gd name="T23" fmla="*/ 1939 h 6182"/>
                  <a:gd name="T24" fmla="*/ 5140 w 6121"/>
                  <a:gd name="T25" fmla="*/ 2183 h 6182"/>
                  <a:gd name="T26" fmla="*/ 4687 w 6121"/>
                  <a:gd name="T27" fmla="*/ 2460 h 6182"/>
                  <a:gd name="T28" fmla="*/ 4247 w 6121"/>
                  <a:gd name="T29" fmla="*/ 2770 h 6182"/>
                  <a:gd name="T30" fmla="*/ 3835 w 6121"/>
                  <a:gd name="T31" fmla="*/ 3108 h 6182"/>
                  <a:gd name="T32" fmla="*/ 3449 w 6121"/>
                  <a:gd name="T33" fmla="*/ 3473 h 6182"/>
                  <a:gd name="T34" fmla="*/ 3091 w 6121"/>
                  <a:gd name="T35" fmla="*/ 3872 h 6182"/>
                  <a:gd name="T36" fmla="*/ 2759 w 6121"/>
                  <a:gd name="T37" fmla="*/ 4291 h 6182"/>
                  <a:gd name="T38" fmla="*/ 2455 w 6121"/>
                  <a:gd name="T39" fmla="*/ 4730 h 6182"/>
                  <a:gd name="T40" fmla="*/ 2185 w 6121"/>
                  <a:gd name="T41" fmla="*/ 5196 h 6182"/>
                  <a:gd name="T42" fmla="*/ 1955 w 6121"/>
                  <a:gd name="T43" fmla="*/ 5682 h 6182"/>
                  <a:gd name="T44" fmla="*/ 1752 w 6121"/>
                  <a:gd name="T45" fmla="*/ 6182 h 6182"/>
                  <a:gd name="T46" fmla="*/ 1441 w 6121"/>
                  <a:gd name="T47" fmla="*/ 5824 h 6182"/>
                  <a:gd name="T48" fmla="*/ 1150 w 6121"/>
                  <a:gd name="T49" fmla="*/ 5446 h 6182"/>
                  <a:gd name="T50" fmla="*/ 893 w 6121"/>
                  <a:gd name="T51" fmla="*/ 5041 h 6182"/>
                  <a:gd name="T52" fmla="*/ 663 w 6121"/>
                  <a:gd name="T53" fmla="*/ 4622 h 6182"/>
                  <a:gd name="T54" fmla="*/ 467 w 6121"/>
                  <a:gd name="T55" fmla="*/ 4183 h 6182"/>
                  <a:gd name="T56" fmla="*/ 305 w 6121"/>
                  <a:gd name="T57" fmla="*/ 3730 h 6182"/>
                  <a:gd name="T58" fmla="*/ 169 w 6121"/>
                  <a:gd name="T59" fmla="*/ 3257 h 6182"/>
                  <a:gd name="T60" fmla="*/ 75 w 6121"/>
                  <a:gd name="T61" fmla="*/ 2770 h 6182"/>
                  <a:gd name="T62" fmla="*/ 21 w 6121"/>
                  <a:gd name="T63" fmla="*/ 2277 h 6182"/>
                  <a:gd name="T64" fmla="*/ 0 w 6121"/>
                  <a:gd name="T65" fmla="*/ 1770 h 6182"/>
                  <a:gd name="T66" fmla="*/ 14 w 6121"/>
                  <a:gd name="T67" fmla="*/ 1365 h 6182"/>
                  <a:gd name="T68" fmla="*/ 48 w 6121"/>
                  <a:gd name="T69" fmla="*/ 960 h 6182"/>
                  <a:gd name="T70" fmla="*/ 108 w 6121"/>
                  <a:gd name="T71" fmla="*/ 568 h 6182"/>
                  <a:gd name="T72" fmla="*/ 196 w 6121"/>
                  <a:gd name="T73" fmla="*/ 189 h 6182"/>
                  <a:gd name="T74" fmla="*/ 697 w 6121"/>
                  <a:gd name="T75" fmla="*/ 88 h 6182"/>
                  <a:gd name="T76" fmla="*/ 1211 w 6121"/>
                  <a:gd name="T77" fmla="*/ 20 h 6182"/>
                  <a:gd name="T78" fmla="*/ 1732 w 6121"/>
                  <a:gd name="T79" fmla="*/ 0 h 6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82">
                    <a:moveTo>
                      <a:pt x="1732" y="0"/>
                    </a:moveTo>
                    <a:lnTo>
                      <a:pt x="2232" y="20"/>
                    </a:lnTo>
                    <a:lnTo>
                      <a:pt x="2726" y="81"/>
                    </a:lnTo>
                    <a:lnTo>
                      <a:pt x="3206" y="176"/>
                    </a:lnTo>
                    <a:lnTo>
                      <a:pt x="3679" y="304"/>
                    </a:lnTo>
                    <a:lnTo>
                      <a:pt x="4126" y="466"/>
                    </a:lnTo>
                    <a:lnTo>
                      <a:pt x="4565" y="656"/>
                    </a:lnTo>
                    <a:lnTo>
                      <a:pt x="4984" y="885"/>
                    </a:lnTo>
                    <a:lnTo>
                      <a:pt x="5383" y="1135"/>
                    </a:lnTo>
                    <a:lnTo>
                      <a:pt x="5762" y="1419"/>
                    </a:lnTo>
                    <a:lnTo>
                      <a:pt x="6121" y="1723"/>
                    </a:lnTo>
                    <a:lnTo>
                      <a:pt x="5620" y="1939"/>
                    </a:lnTo>
                    <a:lnTo>
                      <a:pt x="5140" y="2183"/>
                    </a:lnTo>
                    <a:lnTo>
                      <a:pt x="4687" y="2460"/>
                    </a:lnTo>
                    <a:lnTo>
                      <a:pt x="4247" y="2770"/>
                    </a:lnTo>
                    <a:lnTo>
                      <a:pt x="3835" y="3108"/>
                    </a:lnTo>
                    <a:lnTo>
                      <a:pt x="3449" y="3473"/>
                    </a:lnTo>
                    <a:lnTo>
                      <a:pt x="3091" y="3872"/>
                    </a:lnTo>
                    <a:lnTo>
                      <a:pt x="2759" y="4291"/>
                    </a:lnTo>
                    <a:lnTo>
                      <a:pt x="2455" y="4730"/>
                    </a:lnTo>
                    <a:lnTo>
                      <a:pt x="2185" y="5196"/>
                    </a:lnTo>
                    <a:lnTo>
                      <a:pt x="1955" y="5682"/>
                    </a:lnTo>
                    <a:lnTo>
                      <a:pt x="1752" y="6182"/>
                    </a:lnTo>
                    <a:lnTo>
                      <a:pt x="1441" y="5824"/>
                    </a:lnTo>
                    <a:lnTo>
                      <a:pt x="1150" y="5446"/>
                    </a:lnTo>
                    <a:lnTo>
                      <a:pt x="893" y="5041"/>
                    </a:lnTo>
                    <a:lnTo>
                      <a:pt x="663" y="4622"/>
                    </a:lnTo>
                    <a:lnTo>
                      <a:pt x="467" y="4183"/>
                    </a:lnTo>
                    <a:lnTo>
                      <a:pt x="305" y="3730"/>
                    </a:lnTo>
                    <a:lnTo>
                      <a:pt x="169" y="3257"/>
                    </a:lnTo>
                    <a:lnTo>
                      <a:pt x="75" y="2770"/>
                    </a:lnTo>
                    <a:lnTo>
                      <a:pt x="21" y="2277"/>
                    </a:lnTo>
                    <a:lnTo>
                      <a:pt x="0" y="1770"/>
                    </a:lnTo>
                    <a:lnTo>
                      <a:pt x="14" y="1365"/>
                    </a:lnTo>
                    <a:lnTo>
                      <a:pt x="48" y="960"/>
                    </a:lnTo>
                    <a:lnTo>
                      <a:pt x="108" y="568"/>
                    </a:lnTo>
                    <a:lnTo>
                      <a:pt x="196" y="189"/>
                    </a:lnTo>
                    <a:lnTo>
                      <a:pt x="697" y="88"/>
                    </a:lnTo>
                    <a:lnTo>
                      <a:pt x="1211" y="20"/>
                    </a:lnTo>
                    <a:lnTo>
                      <a:pt x="1732" y="0"/>
                    </a:lnTo>
                    <a:close/>
                  </a:path>
                </a:pathLst>
              </a:custGeom>
              <a:solidFill>
                <a:srgbClr val="006F7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">
                <a:extLst>
                  <a:ext uri="{FF2B5EF4-FFF2-40B4-BE49-F238E27FC236}">
                    <a16:creationId xmlns:a16="http://schemas.microsoft.com/office/drawing/2014/main" id="{E14415E7-81CA-DF1C-5E0A-8493F8BE4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6690" y="1429951"/>
                <a:ext cx="1440393" cy="1426822"/>
              </a:xfrm>
              <a:custGeom>
                <a:avLst/>
                <a:gdLst>
                  <a:gd name="T0" fmla="*/ 4389 w 6262"/>
                  <a:gd name="T1" fmla="*/ 0 h 6203"/>
                  <a:gd name="T2" fmla="*/ 4822 w 6262"/>
                  <a:gd name="T3" fmla="*/ 14 h 6203"/>
                  <a:gd name="T4" fmla="*/ 5248 w 6262"/>
                  <a:gd name="T5" fmla="*/ 61 h 6203"/>
                  <a:gd name="T6" fmla="*/ 5667 w 6262"/>
                  <a:gd name="T7" fmla="*/ 129 h 6203"/>
                  <a:gd name="T8" fmla="*/ 6079 w 6262"/>
                  <a:gd name="T9" fmla="*/ 223 h 6203"/>
                  <a:gd name="T10" fmla="*/ 6181 w 6262"/>
                  <a:gd name="T11" fmla="*/ 730 h 6203"/>
                  <a:gd name="T12" fmla="*/ 6242 w 6262"/>
                  <a:gd name="T13" fmla="*/ 1243 h 6203"/>
                  <a:gd name="T14" fmla="*/ 6262 w 6262"/>
                  <a:gd name="T15" fmla="*/ 1770 h 6203"/>
                  <a:gd name="T16" fmla="*/ 6242 w 6262"/>
                  <a:gd name="T17" fmla="*/ 2277 h 6203"/>
                  <a:gd name="T18" fmla="*/ 6188 w 6262"/>
                  <a:gd name="T19" fmla="*/ 2777 h 6203"/>
                  <a:gd name="T20" fmla="*/ 6086 w 6262"/>
                  <a:gd name="T21" fmla="*/ 3264 h 6203"/>
                  <a:gd name="T22" fmla="*/ 5958 w 6262"/>
                  <a:gd name="T23" fmla="*/ 3737 h 6203"/>
                  <a:gd name="T24" fmla="*/ 5789 w 6262"/>
                  <a:gd name="T25" fmla="*/ 4196 h 6203"/>
                  <a:gd name="T26" fmla="*/ 5593 w 6262"/>
                  <a:gd name="T27" fmla="*/ 4635 h 6203"/>
                  <a:gd name="T28" fmla="*/ 5363 w 6262"/>
                  <a:gd name="T29" fmla="*/ 5054 h 6203"/>
                  <a:gd name="T30" fmla="*/ 5099 w 6262"/>
                  <a:gd name="T31" fmla="*/ 5460 h 6203"/>
                  <a:gd name="T32" fmla="*/ 4815 w 6262"/>
                  <a:gd name="T33" fmla="*/ 5845 h 6203"/>
                  <a:gd name="T34" fmla="*/ 4497 w 6262"/>
                  <a:gd name="T35" fmla="*/ 6203 h 6203"/>
                  <a:gd name="T36" fmla="*/ 4308 w 6262"/>
                  <a:gd name="T37" fmla="*/ 5730 h 6203"/>
                  <a:gd name="T38" fmla="*/ 4091 w 6262"/>
                  <a:gd name="T39" fmla="*/ 5270 h 6203"/>
                  <a:gd name="T40" fmla="*/ 3841 w 6262"/>
                  <a:gd name="T41" fmla="*/ 4831 h 6203"/>
                  <a:gd name="T42" fmla="*/ 3564 w 6262"/>
                  <a:gd name="T43" fmla="*/ 4412 h 6203"/>
                  <a:gd name="T44" fmla="*/ 3259 w 6262"/>
                  <a:gd name="T45" fmla="*/ 4014 h 6203"/>
                  <a:gd name="T46" fmla="*/ 2928 w 6262"/>
                  <a:gd name="T47" fmla="*/ 3635 h 6203"/>
                  <a:gd name="T48" fmla="*/ 2570 w 6262"/>
                  <a:gd name="T49" fmla="*/ 3284 h 6203"/>
                  <a:gd name="T50" fmla="*/ 2191 w 6262"/>
                  <a:gd name="T51" fmla="*/ 2953 h 6203"/>
                  <a:gd name="T52" fmla="*/ 1792 w 6262"/>
                  <a:gd name="T53" fmla="*/ 2649 h 6203"/>
                  <a:gd name="T54" fmla="*/ 1372 w 6262"/>
                  <a:gd name="T55" fmla="*/ 2378 h 6203"/>
                  <a:gd name="T56" fmla="*/ 933 w 6262"/>
                  <a:gd name="T57" fmla="*/ 2128 h 6203"/>
                  <a:gd name="T58" fmla="*/ 473 w 6262"/>
                  <a:gd name="T59" fmla="*/ 1912 h 6203"/>
                  <a:gd name="T60" fmla="*/ 0 w 6262"/>
                  <a:gd name="T61" fmla="*/ 1723 h 6203"/>
                  <a:gd name="T62" fmla="*/ 358 w 6262"/>
                  <a:gd name="T63" fmla="*/ 1419 h 6203"/>
                  <a:gd name="T64" fmla="*/ 737 w 6262"/>
                  <a:gd name="T65" fmla="*/ 1135 h 6203"/>
                  <a:gd name="T66" fmla="*/ 1136 w 6262"/>
                  <a:gd name="T67" fmla="*/ 885 h 6203"/>
                  <a:gd name="T68" fmla="*/ 1555 w 6262"/>
                  <a:gd name="T69" fmla="*/ 656 h 6203"/>
                  <a:gd name="T70" fmla="*/ 1995 w 6262"/>
                  <a:gd name="T71" fmla="*/ 466 h 6203"/>
                  <a:gd name="T72" fmla="*/ 2441 w 6262"/>
                  <a:gd name="T73" fmla="*/ 304 h 6203"/>
                  <a:gd name="T74" fmla="*/ 2914 w 6262"/>
                  <a:gd name="T75" fmla="*/ 176 h 6203"/>
                  <a:gd name="T76" fmla="*/ 3395 w 6262"/>
                  <a:gd name="T77" fmla="*/ 81 h 6203"/>
                  <a:gd name="T78" fmla="*/ 3888 w 6262"/>
                  <a:gd name="T79" fmla="*/ 20 h 6203"/>
                  <a:gd name="T80" fmla="*/ 4389 w 6262"/>
                  <a:gd name="T81" fmla="*/ 0 h 6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62" h="6203">
                    <a:moveTo>
                      <a:pt x="4389" y="0"/>
                    </a:moveTo>
                    <a:lnTo>
                      <a:pt x="4822" y="14"/>
                    </a:lnTo>
                    <a:lnTo>
                      <a:pt x="5248" y="61"/>
                    </a:lnTo>
                    <a:lnTo>
                      <a:pt x="5667" y="129"/>
                    </a:lnTo>
                    <a:lnTo>
                      <a:pt x="6079" y="223"/>
                    </a:lnTo>
                    <a:lnTo>
                      <a:pt x="6181" y="730"/>
                    </a:lnTo>
                    <a:lnTo>
                      <a:pt x="6242" y="1243"/>
                    </a:lnTo>
                    <a:lnTo>
                      <a:pt x="6262" y="1770"/>
                    </a:lnTo>
                    <a:lnTo>
                      <a:pt x="6242" y="2277"/>
                    </a:lnTo>
                    <a:lnTo>
                      <a:pt x="6188" y="2777"/>
                    </a:lnTo>
                    <a:lnTo>
                      <a:pt x="6086" y="3264"/>
                    </a:lnTo>
                    <a:lnTo>
                      <a:pt x="5958" y="3737"/>
                    </a:lnTo>
                    <a:lnTo>
                      <a:pt x="5789" y="4196"/>
                    </a:lnTo>
                    <a:lnTo>
                      <a:pt x="5593" y="4635"/>
                    </a:lnTo>
                    <a:lnTo>
                      <a:pt x="5363" y="5054"/>
                    </a:lnTo>
                    <a:lnTo>
                      <a:pt x="5099" y="5460"/>
                    </a:lnTo>
                    <a:lnTo>
                      <a:pt x="4815" y="5845"/>
                    </a:lnTo>
                    <a:lnTo>
                      <a:pt x="4497" y="6203"/>
                    </a:lnTo>
                    <a:lnTo>
                      <a:pt x="4308" y="5730"/>
                    </a:lnTo>
                    <a:lnTo>
                      <a:pt x="4091" y="5270"/>
                    </a:lnTo>
                    <a:lnTo>
                      <a:pt x="3841" y="4831"/>
                    </a:lnTo>
                    <a:lnTo>
                      <a:pt x="3564" y="4412"/>
                    </a:lnTo>
                    <a:lnTo>
                      <a:pt x="3259" y="4014"/>
                    </a:lnTo>
                    <a:lnTo>
                      <a:pt x="2928" y="3635"/>
                    </a:lnTo>
                    <a:lnTo>
                      <a:pt x="2570" y="3284"/>
                    </a:lnTo>
                    <a:lnTo>
                      <a:pt x="2191" y="2953"/>
                    </a:lnTo>
                    <a:lnTo>
                      <a:pt x="1792" y="2649"/>
                    </a:lnTo>
                    <a:lnTo>
                      <a:pt x="1372" y="2378"/>
                    </a:lnTo>
                    <a:lnTo>
                      <a:pt x="933" y="2128"/>
                    </a:lnTo>
                    <a:lnTo>
                      <a:pt x="473" y="1912"/>
                    </a:lnTo>
                    <a:lnTo>
                      <a:pt x="0" y="1723"/>
                    </a:lnTo>
                    <a:lnTo>
                      <a:pt x="358" y="1419"/>
                    </a:lnTo>
                    <a:lnTo>
                      <a:pt x="737" y="1135"/>
                    </a:lnTo>
                    <a:lnTo>
                      <a:pt x="1136" y="885"/>
                    </a:lnTo>
                    <a:lnTo>
                      <a:pt x="1555" y="656"/>
                    </a:lnTo>
                    <a:lnTo>
                      <a:pt x="1995" y="466"/>
                    </a:lnTo>
                    <a:lnTo>
                      <a:pt x="2441" y="304"/>
                    </a:lnTo>
                    <a:lnTo>
                      <a:pt x="2914" y="176"/>
                    </a:lnTo>
                    <a:lnTo>
                      <a:pt x="3395" y="81"/>
                    </a:lnTo>
                    <a:lnTo>
                      <a:pt x="3888" y="20"/>
                    </a:lnTo>
                    <a:lnTo>
                      <a:pt x="4389" y="0"/>
                    </a:lnTo>
                    <a:close/>
                  </a:path>
                </a:pathLst>
              </a:custGeom>
              <a:solidFill>
                <a:srgbClr val="0DA0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">
                <a:extLst>
                  <a:ext uri="{FF2B5EF4-FFF2-40B4-BE49-F238E27FC236}">
                    <a16:creationId xmlns:a16="http://schemas.microsoft.com/office/drawing/2014/main" id="{F925CCF7-46FC-3E73-478B-A6D49C61F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4287" y="2976384"/>
                <a:ext cx="1407960" cy="1425211"/>
              </a:xfrm>
              <a:custGeom>
                <a:avLst/>
                <a:gdLst>
                  <a:gd name="T0" fmla="*/ 1765 w 6121"/>
                  <a:gd name="T1" fmla="*/ 0 h 6196"/>
                  <a:gd name="T2" fmla="*/ 1961 w 6121"/>
                  <a:gd name="T3" fmla="*/ 500 h 6196"/>
                  <a:gd name="T4" fmla="*/ 2198 w 6121"/>
                  <a:gd name="T5" fmla="*/ 986 h 6196"/>
                  <a:gd name="T6" fmla="*/ 2469 w 6121"/>
                  <a:gd name="T7" fmla="*/ 1453 h 6196"/>
                  <a:gd name="T8" fmla="*/ 2766 w 6121"/>
                  <a:gd name="T9" fmla="*/ 1899 h 6196"/>
                  <a:gd name="T10" fmla="*/ 3098 w 6121"/>
                  <a:gd name="T11" fmla="*/ 2318 h 6196"/>
                  <a:gd name="T12" fmla="*/ 3449 w 6121"/>
                  <a:gd name="T13" fmla="*/ 2716 h 6196"/>
                  <a:gd name="T14" fmla="*/ 3835 w 6121"/>
                  <a:gd name="T15" fmla="*/ 3081 h 6196"/>
                  <a:gd name="T16" fmla="*/ 4247 w 6121"/>
                  <a:gd name="T17" fmla="*/ 3426 h 6196"/>
                  <a:gd name="T18" fmla="*/ 4687 w 6121"/>
                  <a:gd name="T19" fmla="*/ 3736 h 6196"/>
                  <a:gd name="T20" fmla="*/ 5140 w 6121"/>
                  <a:gd name="T21" fmla="*/ 4013 h 6196"/>
                  <a:gd name="T22" fmla="*/ 5620 w 6121"/>
                  <a:gd name="T23" fmla="*/ 4257 h 6196"/>
                  <a:gd name="T24" fmla="*/ 6121 w 6121"/>
                  <a:gd name="T25" fmla="*/ 4473 h 6196"/>
                  <a:gd name="T26" fmla="*/ 5762 w 6121"/>
                  <a:gd name="T27" fmla="*/ 4777 h 6196"/>
                  <a:gd name="T28" fmla="*/ 5383 w 6121"/>
                  <a:gd name="T29" fmla="*/ 5061 h 6196"/>
                  <a:gd name="T30" fmla="*/ 4984 w 6121"/>
                  <a:gd name="T31" fmla="*/ 5318 h 6196"/>
                  <a:gd name="T32" fmla="*/ 4565 w 6121"/>
                  <a:gd name="T33" fmla="*/ 5540 h 6196"/>
                  <a:gd name="T34" fmla="*/ 4126 w 6121"/>
                  <a:gd name="T35" fmla="*/ 5736 h 6196"/>
                  <a:gd name="T36" fmla="*/ 3672 w 6121"/>
                  <a:gd name="T37" fmla="*/ 5899 h 6196"/>
                  <a:gd name="T38" fmla="*/ 3206 w 6121"/>
                  <a:gd name="T39" fmla="*/ 6027 h 6196"/>
                  <a:gd name="T40" fmla="*/ 2726 w 6121"/>
                  <a:gd name="T41" fmla="*/ 6115 h 6196"/>
                  <a:gd name="T42" fmla="*/ 2232 w 6121"/>
                  <a:gd name="T43" fmla="*/ 6176 h 6196"/>
                  <a:gd name="T44" fmla="*/ 1732 w 6121"/>
                  <a:gd name="T45" fmla="*/ 6196 h 6196"/>
                  <a:gd name="T46" fmla="*/ 1211 w 6121"/>
                  <a:gd name="T47" fmla="*/ 6176 h 6196"/>
                  <a:gd name="T48" fmla="*/ 697 w 6121"/>
                  <a:gd name="T49" fmla="*/ 6108 h 6196"/>
                  <a:gd name="T50" fmla="*/ 196 w 6121"/>
                  <a:gd name="T51" fmla="*/ 6007 h 6196"/>
                  <a:gd name="T52" fmla="*/ 108 w 6121"/>
                  <a:gd name="T53" fmla="*/ 5628 h 6196"/>
                  <a:gd name="T54" fmla="*/ 48 w 6121"/>
                  <a:gd name="T55" fmla="*/ 5236 h 6196"/>
                  <a:gd name="T56" fmla="*/ 14 w 6121"/>
                  <a:gd name="T57" fmla="*/ 4831 h 6196"/>
                  <a:gd name="T58" fmla="*/ 0 w 6121"/>
                  <a:gd name="T59" fmla="*/ 4426 h 6196"/>
                  <a:gd name="T60" fmla="*/ 21 w 6121"/>
                  <a:gd name="T61" fmla="*/ 3919 h 6196"/>
                  <a:gd name="T62" fmla="*/ 81 w 6121"/>
                  <a:gd name="T63" fmla="*/ 3419 h 6196"/>
                  <a:gd name="T64" fmla="*/ 176 w 6121"/>
                  <a:gd name="T65" fmla="*/ 2932 h 6196"/>
                  <a:gd name="T66" fmla="*/ 305 w 6121"/>
                  <a:gd name="T67" fmla="*/ 2459 h 6196"/>
                  <a:gd name="T68" fmla="*/ 474 w 6121"/>
                  <a:gd name="T69" fmla="*/ 2007 h 6196"/>
                  <a:gd name="T70" fmla="*/ 670 w 6121"/>
                  <a:gd name="T71" fmla="*/ 1561 h 6196"/>
                  <a:gd name="T72" fmla="*/ 900 w 6121"/>
                  <a:gd name="T73" fmla="*/ 1142 h 6196"/>
                  <a:gd name="T74" fmla="*/ 1163 w 6121"/>
                  <a:gd name="T75" fmla="*/ 736 h 6196"/>
                  <a:gd name="T76" fmla="*/ 1447 w 6121"/>
                  <a:gd name="T77" fmla="*/ 358 h 6196"/>
                  <a:gd name="T78" fmla="*/ 1765 w 6121"/>
                  <a:gd name="T79" fmla="*/ 0 h 6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21" h="6196">
                    <a:moveTo>
                      <a:pt x="1765" y="0"/>
                    </a:moveTo>
                    <a:lnTo>
                      <a:pt x="1961" y="500"/>
                    </a:lnTo>
                    <a:lnTo>
                      <a:pt x="2198" y="986"/>
                    </a:lnTo>
                    <a:lnTo>
                      <a:pt x="2469" y="1453"/>
                    </a:lnTo>
                    <a:lnTo>
                      <a:pt x="2766" y="1899"/>
                    </a:lnTo>
                    <a:lnTo>
                      <a:pt x="3098" y="2318"/>
                    </a:lnTo>
                    <a:lnTo>
                      <a:pt x="3449" y="2716"/>
                    </a:lnTo>
                    <a:lnTo>
                      <a:pt x="3835" y="3081"/>
                    </a:lnTo>
                    <a:lnTo>
                      <a:pt x="4247" y="3426"/>
                    </a:lnTo>
                    <a:lnTo>
                      <a:pt x="4687" y="3736"/>
                    </a:lnTo>
                    <a:lnTo>
                      <a:pt x="5140" y="4013"/>
                    </a:lnTo>
                    <a:lnTo>
                      <a:pt x="5620" y="4257"/>
                    </a:lnTo>
                    <a:lnTo>
                      <a:pt x="6121" y="4473"/>
                    </a:lnTo>
                    <a:lnTo>
                      <a:pt x="5762" y="4777"/>
                    </a:lnTo>
                    <a:lnTo>
                      <a:pt x="5383" y="5061"/>
                    </a:lnTo>
                    <a:lnTo>
                      <a:pt x="4984" y="5318"/>
                    </a:lnTo>
                    <a:lnTo>
                      <a:pt x="4565" y="5540"/>
                    </a:lnTo>
                    <a:lnTo>
                      <a:pt x="4126" y="5736"/>
                    </a:lnTo>
                    <a:lnTo>
                      <a:pt x="3672" y="5899"/>
                    </a:lnTo>
                    <a:lnTo>
                      <a:pt x="3206" y="6027"/>
                    </a:lnTo>
                    <a:lnTo>
                      <a:pt x="2726" y="6115"/>
                    </a:lnTo>
                    <a:lnTo>
                      <a:pt x="2232" y="6176"/>
                    </a:lnTo>
                    <a:lnTo>
                      <a:pt x="1732" y="6196"/>
                    </a:lnTo>
                    <a:lnTo>
                      <a:pt x="1211" y="6176"/>
                    </a:lnTo>
                    <a:lnTo>
                      <a:pt x="697" y="6108"/>
                    </a:lnTo>
                    <a:lnTo>
                      <a:pt x="196" y="6007"/>
                    </a:lnTo>
                    <a:lnTo>
                      <a:pt x="108" y="5628"/>
                    </a:lnTo>
                    <a:lnTo>
                      <a:pt x="48" y="5236"/>
                    </a:lnTo>
                    <a:lnTo>
                      <a:pt x="14" y="4831"/>
                    </a:lnTo>
                    <a:lnTo>
                      <a:pt x="0" y="4426"/>
                    </a:lnTo>
                    <a:lnTo>
                      <a:pt x="21" y="3919"/>
                    </a:lnTo>
                    <a:lnTo>
                      <a:pt x="81" y="3419"/>
                    </a:lnTo>
                    <a:lnTo>
                      <a:pt x="176" y="2932"/>
                    </a:lnTo>
                    <a:lnTo>
                      <a:pt x="305" y="2459"/>
                    </a:lnTo>
                    <a:lnTo>
                      <a:pt x="474" y="2007"/>
                    </a:lnTo>
                    <a:lnTo>
                      <a:pt x="670" y="1561"/>
                    </a:lnTo>
                    <a:lnTo>
                      <a:pt x="900" y="1142"/>
                    </a:lnTo>
                    <a:lnTo>
                      <a:pt x="1163" y="736"/>
                    </a:lnTo>
                    <a:lnTo>
                      <a:pt x="1447" y="358"/>
                    </a:lnTo>
                    <a:lnTo>
                      <a:pt x="1765" y="0"/>
                    </a:lnTo>
                    <a:close/>
                  </a:path>
                </a:pathLst>
              </a:custGeom>
              <a:solidFill>
                <a:srgbClr val="A5DCE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3">
                <a:extLst>
                  <a:ext uri="{FF2B5EF4-FFF2-40B4-BE49-F238E27FC236}">
                    <a16:creationId xmlns:a16="http://schemas.microsoft.com/office/drawing/2014/main" id="{8A21D5B6-5908-2956-D53B-EAE0FB068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3469" y="2977994"/>
                <a:ext cx="1443614" cy="1423601"/>
              </a:xfrm>
              <a:custGeom>
                <a:avLst/>
                <a:gdLst>
                  <a:gd name="T0" fmla="*/ 4518 w 6276"/>
                  <a:gd name="T1" fmla="*/ 0 h 6189"/>
                  <a:gd name="T2" fmla="*/ 4836 w 6276"/>
                  <a:gd name="T3" fmla="*/ 358 h 6189"/>
                  <a:gd name="T4" fmla="*/ 5120 w 6276"/>
                  <a:gd name="T5" fmla="*/ 736 h 6189"/>
                  <a:gd name="T6" fmla="*/ 5383 w 6276"/>
                  <a:gd name="T7" fmla="*/ 1142 h 6189"/>
                  <a:gd name="T8" fmla="*/ 5607 w 6276"/>
                  <a:gd name="T9" fmla="*/ 1561 h 6189"/>
                  <a:gd name="T10" fmla="*/ 5809 w 6276"/>
                  <a:gd name="T11" fmla="*/ 2000 h 6189"/>
                  <a:gd name="T12" fmla="*/ 5972 w 6276"/>
                  <a:gd name="T13" fmla="*/ 2459 h 6189"/>
                  <a:gd name="T14" fmla="*/ 6107 w 6276"/>
                  <a:gd name="T15" fmla="*/ 2932 h 6189"/>
                  <a:gd name="T16" fmla="*/ 6202 w 6276"/>
                  <a:gd name="T17" fmla="*/ 3419 h 6189"/>
                  <a:gd name="T18" fmla="*/ 6256 w 6276"/>
                  <a:gd name="T19" fmla="*/ 3912 h 6189"/>
                  <a:gd name="T20" fmla="*/ 6276 w 6276"/>
                  <a:gd name="T21" fmla="*/ 4419 h 6189"/>
                  <a:gd name="T22" fmla="*/ 6256 w 6276"/>
                  <a:gd name="T23" fmla="*/ 4946 h 6189"/>
                  <a:gd name="T24" fmla="*/ 6195 w 6276"/>
                  <a:gd name="T25" fmla="*/ 5459 h 6189"/>
                  <a:gd name="T26" fmla="*/ 6093 w 6276"/>
                  <a:gd name="T27" fmla="*/ 5966 h 6189"/>
                  <a:gd name="T28" fmla="*/ 5681 w 6276"/>
                  <a:gd name="T29" fmla="*/ 6060 h 6189"/>
                  <a:gd name="T30" fmla="*/ 5262 w 6276"/>
                  <a:gd name="T31" fmla="*/ 6128 h 6189"/>
                  <a:gd name="T32" fmla="*/ 4836 w 6276"/>
                  <a:gd name="T33" fmla="*/ 6175 h 6189"/>
                  <a:gd name="T34" fmla="*/ 4403 w 6276"/>
                  <a:gd name="T35" fmla="*/ 6189 h 6189"/>
                  <a:gd name="T36" fmla="*/ 3896 w 6276"/>
                  <a:gd name="T37" fmla="*/ 6169 h 6189"/>
                  <a:gd name="T38" fmla="*/ 3402 w 6276"/>
                  <a:gd name="T39" fmla="*/ 6108 h 6189"/>
                  <a:gd name="T40" fmla="*/ 2922 w 6276"/>
                  <a:gd name="T41" fmla="*/ 6013 h 6189"/>
                  <a:gd name="T42" fmla="*/ 2455 w 6276"/>
                  <a:gd name="T43" fmla="*/ 5885 h 6189"/>
                  <a:gd name="T44" fmla="*/ 2002 w 6276"/>
                  <a:gd name="T45" fmla="*/ 5723 h 6189"/>
                  <a:gd name="T46" fmla="*/ 1562 w 6276"/>
                  <a:gd name="T47" fmla="*/ 5527 h 6189"/>
                  <a:gd name="T48" fmla="*/ 1143 w 6276"/>
                  <a:gd name="T49" fmla="*/ 5304 h 6189"/>
                  <a:gd name="T50" fmla="*/ 744 w 6276"/>
                  <a:gd name="T51" fmla="*/ 5047 h 6189"/>
                  <a:gd name="T52" fmla="*/ 359 w 6276"/>
                  <a:gd name="T53" fmla="*/ 4763 h 6189"/>
                  <a:gd name="T54" fmla="*/ 0 w 6276"/>
                  <a:gd name="T55" fmla="*/ 4452 h 6189"/>
                  <a:gd name="T56" fmla="*/ 480 w 6276"/>
                  <a:gd name="T57" fmla="*/ 4270 h 6189"/>
                  <a:gd name="T58" fmla="*/ 933 w 6276"/>
                  <a:gd name="T59" fmla="*/ 4054 h 6189"/>
                  <a:gd name="T60" fmla="*/ 1380 w 6276"/>
                  <a:gd name="T61" fmla="*/ 3804 h 6189"/>
                  <a:gd name="T62" fmla="*/ 1799 w 6276"/>
                  <a:gd name="T63" fmla="*/ 3534 h 6189"/>
                  <a:gd name="T64" fmla="*/ 2198 w 6276"/>
                  <a:gd name="T65" fmla="*/ 3229 h 6189"/>
                  <a:gd name="T66" fmla="*/ 2577 w 6276"/>
                  <a:gd name="T67" fmla="*/ 2905 h 6189"/>
                  <a:gd name="T68" fmla="*/ 2935 w 6276"/>
                  <a:gd name="T69" fmla="*/ 2554 h 6189"/>
                  <a:gd name="T70" fmla="*/ 3267 w 6276"/>
                  <a:gd name="T71" fmla="*/ 2175 h 6189"/>
                  <a:gd name="T72" fmla="*/ 3578 w 6276"/>
                  <a:gd name="T73" fmla="*/ 1777 h 6189"/>
                  <a:gd name="T74" fmla="*/ 3855 w 6276"/>
                  <a:gd name="T75" fmla="*/ 1365 h 6189"/>
                  <a:gd name="T76" fmla="*/ 4105 w 6276"/>
                  <a:gd name="T77" fmla="*/ 925 h 6189"/>
                  <a:gd name="T78" fmla="*/ 4328 w 6276"/>
                  <a:gd name="T79" fmla="*/ 473 h 6189"/>
                  <a:gd name="T80" fmla="*/ 4518 w 6276"/>
                  <a:gd name="T81" fmla="*/ 0 h 6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76" h="6189">
                    <a:moveTo>
                      <a:pt x="4518" y="0"/>
                    </a:moveTo>
                    <a:lnTo>
                      <a:pt x="4836" y="358"/>
                    </a:lnTo>
                    <a:lnTo>
                      <a:pt x="5120" y="736"/>
                    </a:lnTo>
                    <a:lnTo>
                      <a:pt x="5383" y="1142"/>
                    </a:lnTo>
                    <a:lnTo>
                      <a:pt x="5607" y="1561"/>
                    </a:lnTo>
                    <a:lnTo>
                      <a:pt x="5809" y="2000"/>
                    </a:lnTo>
                    <a:lnTo>
                      <a:pt x="5972" y="2459"/>
                    </a:lnTo>
                    <a:lnTo>
                      <a:pt x="6107" y="2932"/>
                    </a:lnTo>
                    <a:lnTo>
                      <a:pt x="6202" y="3419"/>
                    </a:lnTo>
                    <a:lnTo>
                      <a:pt x="6256" y="3912"/>
                    </a:lnTo>
                    <a:lnTo>
                      <a:pt x="6276" y="4419"/>
                    </a:lnTo>
                    <a:lnTo>
                      <a:pt x="6256" y="4946"/>
                    </a:lnTo>
                    <a:lnTo>
                      <a:pt x="6195" y="5459"/>
                    </a:lnTo>
                    <a:lnTo>
                      <a:pt x="6093" y="5966"/>
                    </a:lnTo>
                    <a:lnTo>
                      <a:pt x="5681" y="6060"/>
                    </a:lnTo>
                    <a:lnTo>
                      <a:pt x="5262" y="6128"/>
                    </a:lnTo>
                    <a:lnTo>
                      <a:pt x="4836" y="6175"/>
                    </a:lnTo>
                    <a:lnTo>
                      <a:pt x="4403" y="6189"/>
                    </a:lnTo>
                    <a:lnTo>
                      <a:pt x="3896" y="6169"/>
                    </a:lnTo>
                    <a:lnTo>
                      <a:pt x="3402" y="6108"/>
                    </a:lnTo>
                    <a:lnTo>
                      <a:pt x="2922" y="6013"/>
                    </a:lnTo>
                    <a:lnTo>
                      <a:pt x="2455" y="5885"/>
                    </a:lnTo>
                    <a:lnTo>
                      <a:pt x="2002" y="5723"/>
                    </a:lnTo>
                    <a:lnTo>
                      <a:pt x="1562" y="5527"/>
                    </a:lnTo>
                    <a:lnTo>
                      <a:pt x="1143" y="5304"/>
                    </a:lnTo>
                    <a:lnTo>
                      <a:pt x="744" y="5047"/>
                    </a:lnTo>
                    <a:lnTo>
                      <a:pt x="359" y="4763"/>
                    </a:lnTo>
                    <a:lnTo>
                      <a:pt x="0" y="4452"/>
                    </a:lnTo>
                    <a:lnTo>
                      <a:pt x="480" y="4270"/>
                    </a:lnTo>
                    <a:lnTo>
                      <a:pt x="933" y="4054"/>
                    </a:lnTo>
                    <a:lnTo>
                      <a:pt x="1380" y="3804"/>
                    </a:lnTo>
                    <a:lnTo>
                      <a:pt x="1799" y="3534"/>
                    </a:lnTo>
                    <a:lnTo>
                      <a:pt x="2198" y="3229"/>
                    </a:lnTo>
                    <a:lnTo>
                      <a:pt x="2577" y="2905"/>
                    </a:lnTo>
                    <a:lnTo>
                      <a:pt x="2935" y="2554"/>
                    </a:lnTo>
                    <a:lnTo>
                      <a:pt x="3267" y="2175"/>
                    </a:lnTo>
                    <a:lnTo>
                      <a:pt x="3578" y="1777"/>
                    </a:lnTo>
                    <a:lnTo>
                      <a:pt x="3855" y="1365"/>
                    </a:lnTo>
                    <a:lnTo>
                      <a:pt x="4105" y="925"/>
                    </a:lnTo>
                    <a:lnTo>
                      <a:pt x="4328" y="473"/>
                    </a:lnTo>
                    <a:lnTo>
                      <a:pt x="4518" y="0"/>
                    </a:lnTo>
                    <a:close/>
                  </a:path>
                </a:pathLst>
              </a:custGeom>
              <a:solidFill>
                <a:srgbClr val="1EC26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TextBox 79">
                <a:extLst>
                  <a:ext uri="{FF2B5EF4-FFF2-40B4-BE49-F238E27FC236}">
                    <a16:creationId xmlns:a16="http://schemas.microsoft.com/office/drawing/2014/main" id="{361D78AF-4E43-E816-3902-4452DE243608}"/>
                  </a:ext>
                </a:extLst>
              </p:cNvPr>
              <p:cNvSpPr txBox="1"/>
              <p:nvPr/>
            </p:nvSpPr>
            <p:spPr>
              <a:xfrm>
                <a:off x="7867885" y="551548"/>
                <a:ext cx="2541080" cy="75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Kommunicera</a:t>
                </a:r>
                <a:r>
                  <a:rPr kumimoji="0" lang="en-IN" sz="9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projektets</a:t>
                </a:r>
                <a:r>
                  <a:rPr kumimoji="0" lang="en-IN" sz="9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möjligheter</a:t>
                </a:r>
                <a:br>
                  <a:rPr kumimoji="0" lang="en-IN" sz="9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till </a:t>
                </a:r>
                <a:r>
                  <a:rPr kumimoji="0" lang="en-IN" sz="9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medlemsföretagen</a:t>
                </a:r>
                <a:endParaRPr kumimoji="0" lang="en-IN" sz="9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0" name="TextBox 80">
                <a:extLst>
                  <a:ext uri="{FF2B5EF4-FFF2-40B4-BE49-F238E27FC236}">
                    <a16:creationId xmlns:a16="http://schemas.microsoft.com/office/drawing/2014/main" id="{32DB4F63-F4BF-0565-68FF-FD9283B44728}"/>
                  </a:ext>
                </a:extLst>
              </p:cNvPr>
              <p:cNvSpPr txBox="1"/>
              <p:nvPr/>
            </p:nvSpPr>
            <p:spPr>
              <a:xfrm>
                <a:off x="6439635" y="2115899"/>
                <a:ext cx="1444565" cy="13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Sprida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kunskap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om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vikten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av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strategisk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kompetens-försörjning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1" name="TextBox 81">
                <a:extLst>
                  <a:ext uri="{FF2B5EF4-FFF2-40B4-BE49-F238E27FC236}">
                    <a16:creationId xmlns:a16="http://schemas.microsoft.com/office/drawing/2014/main" id="{A532E369-2C37-609A-0097-5F7AB4675250}"/>
                  </a:ext>
                </a:extLst>
              </p:cNvPr>
              <p:cNvSpPr txBox="1"/>
              <p:nvPr/>
            </p:nvSpPr>
            <p:spPr>
              <a:xfrm>
                <a:off x="10351719" y="2334074"/>
                <a:ext cx="1406349" cy="961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Legitimera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insatserna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på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arbetsgivar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-/</a:t>
                </a:r>
                <a:b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</a:b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ledningsnivå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2" name="TextBox 82">
                <a:extLst>
                  <a:ext uri="{FF2B5EF4-FFF2-40B4-BE49-F238E27FC236}">
                    <a16:creationId xmlns:a16="http://schemas.microsoft.com/office/drawing/2014/main" id="{EC15799C-E467-4E8E-8B19-72F8B5EE2D1F}"/>
                  </a:ext>
                </a:extLst>
              </p:cNvPr>
              <p:cNvSpPr txBox="1"/>
              <p:nvPr/>
            </p:nvSpPr>
            <p:spPr>
              <a:xfrm>
                <a:off x="7928262" y="4481111"/>
                <a:ext cx="2412840" cy="75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Genomföra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vissa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kompetensutvecklande</a:t>
                </a:r>
                <a:r>
                  <a:rPr kumimoji="0" lang="en-IN" sz="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IN" sz="9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insatser</a:t>
                </a:r>
                <a:endParaRPr kumimoji="0" lang="en-IN" sz="9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pic>
          <p:nvPicPr>
            <p:cNvPr id="96" name="Bild 95" descr="Chatt kontur">
              <a:extLst>
                <a:ext uri="{FF2B5EF4-FFF2-40B4-BE49-F238E27FC236}">
                  <a16:creationId xmlns:a16="http://schemas.microsoft.com/office/drawing/2014/main" id="{8A67E8C4-0681-9E5B-6DE2-263BF95A8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73376" y="1719409"/>
              <a:ext cx="757285" cy="757285"/>
            </a:xfrm>
            <a:prstGeom prst="rect">
              <a:avLst/>
            </a:prstGeom>
          </p:spPr>
        </p:pic>
        <p:pic>
          <p:nvPicPr>
            <p:cNvPr id="97" name="Bild 96" descr="Märke bockmarkering kontur">
              <a:extLst>
                <a:ext uri="{FF2B5EF4-FFF2-40B4-BE49-F238E27FC236}">
                  <a16:creationId xmlns:a16="http://schemas.microsoft.com/office/drawing/2014/main" id="{DAA4E8CB-C7C2-3B1D-ADCB-842794C5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11334" y="1746100"/>
              <a:ext cx="647019" cy="647019"/>
            </a:xfrm>
            <a:prstGeom prst="rect">
              <a:avLst/>
            </a:prstGeom>
          </p:spPr>
        </p:pic>
        <p:pic>
          <p:nvPicPr>
            <p:cNvPr id="98" name="Bild 97" descr="Teater kontur">
              <a:extLst>
                <a:ext uri="{FF2B5EF4-FFF2-40B4-BE49-F238E27FC236}">
                  <a16:creationId xmlns:a16="http://schemas.microsoft.com/office/drawing/2014/main" id="{915F83F2-BC01-9ACC-4005-4355D0F06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84722" y="3822247"/>
              <a:ext cx="649555" cy="649555"/>
            </a:xfrm>
            <a:prstGeom prst="rect">
              <a:avLst/>
            </a:prstGeom>
          </p:spPr>
        </p:pic>
        <p:pic>
          <p:nvPicPr>
            <p:cNvPr id="99" name="Bild 98" descr="Pussel kontur">
              <a:extLst>
                <a:ext uri="{FF2B5EF4-FFF2-40B4-BE49-F238E27FC236}">
                  <a16:creationId xmlns:a16="http://schemas.microsoft.com/office/drawing/2014/main" id="{9DD96F97-E3A2-76C6-8AA1-81354BBF9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88162" y="3797915"/>
              <a:ext cx="645987" cy="645987"/>
            </a:xfrm>
            <a:prstGeom prst="rect">
              <a:avLst/>
            </a:prstGeom>
          </p:spPr>
        </p:pic>
      </p:grpSp>
      <p:grpSp>
        <p:nvGrpSpPr>
          <p:cNvPr id="113" name="Grupp 112">
            <a:extLst>
              <a:ext uri="{FF2B5EF4-FFF2-40B4-BE49-F238E27FC236}">
                <a16:creationId xmlns:a16="http://schemas.microsoft.com/office/drawing/2014/main" id="{AB1616E8-E7FC-853D-802A-198A3F03D1AB}"/>
              </a:ext>
            </a:extLst>
          </p:cNvPr>
          <p:cNvGrpSpPr/>
          <p:nvPr/>
        </p:nvGrpSpPr>
        <p:grpSpPr>
          <a:xfrm>
            <a:off x="7493386" y="4860768"/>
            <a:ext cx="3452103" cy="568607"/>
            <a:chOff x="1964925" y="5318444"/>
            <a:chExt cx="3452103" cy="568607"/>
          </a:xfrm>
        </p:grpSpPr>
        <p:sp>
          <p:nvSpPr>
            <p:cNvPr id="114" name="TextBox 28">
              <a:extLst>
                <a:ext uri="{FF2B5EF4-FFF2-40B4-BE49-F238E27FC236}">
                  <a16:creationId xmlns:a16="http://schemas.microsoft.com/office/drawing/2014/main" id="{CF89557E-B2BA-F2C0-DFCF-84F340FBE59A}"/>
                </a:ext>
              </a:extLst>
            </p:cNvPr>
            <p:cNvSpPr txBox="1"/>
            <p:nvPr/>
          </p:nvSpPr>
          <p:spPr>
            <a:xfrm>
              <a:off x="1964925" y="5318444"/>
              <a:ext cx="3452103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Teknikföretagens</a:t>
              </a:r>
              <a:endPara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6F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TextBox 28">
              <a:extLst>
                <a:ext uri="{FF2B5EF4-FFF2-40B4-BE49-F238E27FC236}">
                  <a16:creationId xmlns:a16="http://schemas.microsoft.com/office/drawing/2014/main" id="{4AAE9E25-7F7E-629E-2F34-78A9E2BC262A}"/>
                </a:ext>
              </a:extLst>
            </p:cNvPr>
            <p:cNvSpPr txBox="1"/>
            <p:nvPr/>
          </p:nvSpPr>
          <p:spPr>
            <a:xfrm>
              <a:off x="1964925" y="5573119"/>
              <a:ext cx="3452103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roll i partnerskapet</a:t>
              </a:r>
            </a:p>
          </p:txBody>
        </p:sp>
      </p:grpSp>
      <p:grpSp>
        <p:nvGrpSpPr>
          <p:cNvPr id="116" name="Grupp 115">
            <a:extLst>
              <a:ext uri="{FF2B5EF4-FFF2-40B4-BE49-F238E27FC236}">
                <a16:creationId xmlns:a16="http://schemas.microsoft.com/office/drawing/2014/main" id="{2A8E1F74-06D9-5EB1-8801-C58641644FFC}"/>
              </a:ext>
            </a:extLst>
          </p:cNvPr>
          <p:cNvGrpSpPr/>
          <p:nvPr/>
        </p:nvGrpSpPr>
        <p:grpSpPr>
          <a:xfrm>
            <a:off x="1918121" y="4870132"/>
            <a:ext cx="3452103" cy="571236"/>
            <a:chOff x="7247954" y="4735684"/>
            <a:chExt cx="3452103" cy="571236"/>
          </a:xfrm>
        </p:grpSpPr>
        <p:sp>
          <p:nvSpPr>
            <p:cNvPr id="117" name="TextBox 28">
              <a:extLst>
                <a:ext uri="{FF2B5EF4-FFF2-40B4-BE49-F238E27FC236}">
                  <a16:creationId xmlns:a16="http://schemas.microsoft.com/office/drawing/2014/main" id="{43249C3D-82DE-68E5-54F7-62569AE28405}"/>
                </a:ext>
              </a:extLst>
            </p:cNvPr>
            <p:cNvSpPr txBox="1"/>
            <p:nvPr/>
          </p:nvSpPr>
          <p:spPr>
            <a:xfrm>
              <a:off x="7284895" y="4735684"/>
              <a:ext cx="3283736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IF Metalls</a:t>
              </a:r>
              <a:endPara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6F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28">
              <a:extLst>
                <a:ext uri="{FF2B5EF4-FFF2-40B4-BE49-F238E27FC236}">
                  <a16:creationId xmlns:a16="http://schemas.microsoft.com/office/drawing/2014/main" id="{566DC68B-F895-D3C6-5729-CDE3A1BD5558}"/>
                </a:ext>
              </a:extLst>
            </p:cNvPr>
            <p:cNvSpPr txBox="1"/>
            <p:nvPr/>
          </p:nvSpPr>
          <p:spPr>
            <a:xfrm>
              <a:off x="7247954" y="4992988"/>
              <a:ext cx="3452103" cy="313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>
                  <a:ln>
                    <a:noFill/>
                  </a:ln>
                  <a:solidFill>
                    <a:srgbClr val="006F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roll i partnerskapet</a:t>
              </a:r>
            </a:p>
          </p:txBody>
        </p:sp>
      </p:grpSp>
      <p:pic>
        <p:nvPicPr>
          <p:cNvPr id="119" name="Bildobjekt 118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604B95E6-7239-0BF9-1E8F-7CDF23ADDC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9418" y="2367366"/>
            <a:ext cx="532055" cy="10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38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tartsida">
  <a:themeElements>
    <a:clrScheme name="IUC SYD">
      <a:dk1>
        <a:srgbClr val="000000"/>
      </a:dk1>
      <a:lt1>
        <a:srgbClr val="FFFFFF"/>
      </a:lt1>
      <a:dk2>
        <a:srgbClr val="000000"/>
      </a:dk2>
      <a:lt2>
        <a:srgbClr val="F0F0F0"/>
      </a:lt2>
      <a:accent1>
        <a:srgbClr val="006F78"/>
      </a:accent1>
      <a:accent2>
        <a:srgbClr val="A3FFBB"/>
      </a:accent2>
      <a:accent3>
        <a:srgbClr val="DDB349"/>
      </a:accent3>
      <a:accent4>
        <a:srgbClr val="E8FFFE"/>
      </a:accent4>
      <a:accent5>
        <a:srgbClr val="FFFFFF"/>
      </a:accent5>
      <a:accent6>
        <a:srgbClr val="2D4762"/>
      </a:accent6>
      <a:hlink>
        <a:srgbClr val="A2BBCB"/>
      </a:hlink>
      <a:folHlink>
        <a:srgbClr val="B6B6D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iss - ny pptmall IUC SYD" id="{75B40568-C8AA-C846-9AF2-2CE63549EE91}" vid="{D84164A4-F82A-744D-9F35-DC09467F15AC}"/>
    </a:ext>
  </a:extLst>
</a:theme>
</file>

<file path=ppt/theme/theme2.xml><?xml version="1.0" encoding="utf-8"?>
<a:theme xmlns:a="http://schemas.openxmlformats.org/drawingml/2006/main" name="Rubriksida">
  <a:themeElements>
    <a:clrScheme name="IUC SYD">
      <a:dk1>
        <a:srgbClr val="000000"/>
      </a:dk1>
      <a:lt1>
        <a:srgbClr val="FFFFFF"/>
      </a:lt1>
      <a:dk2>
        <a:srgbClr val="000000"/>
      </a:dk2>
      <a:lt2>
        <a:srgbClr val="F0F0F0"/>
      </a:lt2>
      <a:accent1>
        <a:srgbClr val="006F78"/>
      </a:accent1>
      <a:accent2>
        <a:srgbClr val="A3FFBB"/>
      </a:accent2>
      <a:accent3>
        <a:srgbClr val="DDB349"/>
      </a:accent3>
      <a:accent4>
        <a:srgbClr val="E8FFFE"/>
      </a:accent4>
      <a:accent5>
        <a:srgbClr val="FFFFFF"/>
      </a:accent5>
      <a:accent6>
        <a:srgbClr val="2D4762"/>
      </a:accent6>
      <a:hlink>
        <a:srgbClr val="A2BBCB"/>
      </a:hlink>
      <a:folHlink>
        <a:srgbClr val="B6B6D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iss - ny pptmall IUC SYD" id="{75B40568-C8AA-C846-9AF2-2CE63549EE91}" vid="{C4890116-72D7-A045-BBBC-50B7BDEEAECF}"/>
    </a:ext>
  </a:extLst>
</a:theme>
</file>

<file path=ppt/theme/theme3.xml><?xml version="1.0" encoding="utf-8"?>
<a:theme xmlns:a="http://schemas.openxmlformats.org/drawingml/2006/main" name="Helsida">
  <a:themeElements>
    <a:clrScheme name="IUC SYD">
      <a:dk1>
        <a:srgbClr val="000000"/>
      </a:dk1>
      <a:lt1>
        <a:srgbClr val="FFFFFF"/>
      </a:lt1>
      <a:dk2>
        <a:srgbClr val="000000"/>
      </a:dk2>
      <a:lt2>
        <a:srgbClr val="F0F0F0"/>
      </a:lt2>
      <a:accent1>
        <a:srgbClr val="006F78"/>
      </a:accent1>
      <a:accent2>
        <a:srgbClr val="A3FFBB"/>
      </a:accent2>
      <a:accent3>
        <a:srgbClr val="DDB349"/>
      </a:accent3>
      <a:accent4>
        <a:srgbClr val="E8FFFE"/>
      </a:accent4>
      <a:accent5>
        <a:srgbClr val="FFFFFF"/>
      </a:accent5>
      <a:accent6>
        <a:srgbClr val="2D4762"/>
      </a:accent6>
      <a:hlink>
        <a:srgbClr val="A2BBCB"/>
      </a:hlink>
      <a:folHlink>
        <a:srgbClr val="B6B6D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iss - ny pptmall IUC SYD" id="{75B40568-C8AA-C846-9AF2-2CE63549EE91}" vid="{8A8B8B6C-982C-5442-9A56-E0A2CE79E31F}"/>
    </a:ext>
  </a:extLst>
</a:theme>
</file>

<file path=ppt/theme/theme4.xml><?xml version="1.0" encoding="utf-8"?>
<a:theme xmlns:a="http://schemas.openxmlformats.org/drawingml/2006/main" name="Halvsidor">
  <a:themeElements>
    <a:clrScheme name="IUC SYD">
      <a:dk1>
        <a:srgbClr val="000000"/>
      </a:dk1>
      <a:lt1>
        <a:srgbClr val="FFFFFF"/>
      </a:lt1>
      <a:dk2>
        <a:srgbClr val="000000"/>
      </a:dk2>
      <a:lt2>
        <a:srgbClr val="F0F0F0"/>
      </a:lt2>
      <a:accent1>
        <a:srgbClr val="006F78"/>
      </a:accent1>
      <a:accent2>
        <a:srgbClr val="A3FFBB"/>
      </a:accent2>
      <a:accent3>
        <a:srgbClr val="DDB349"/>
      </a:accent3>
      <a:accent4>
        <a:srgbClr val="E8FFFE"/>
      </a:accent4>
      <a:accent5>
        <a:srgbClr val="FFFFFF"/>
      </a:accent5>
      <a:accent6>
        <a:srgbClr val="2D4762"/>
      </a:accent6>
      <a:hlink>
        <a:srgbClr val="A2BBCB"/>
      </a:hlink>
      <a:folHlink>
        <a:srgbClr val="B6B6D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iss - ny pptmall IUC SYD" id="{75B40568-C8AA-C846-9AF2-2CE63549EE91}" vid="{4307FB9C-4EBF-3742-B780-D98708689676}"/>
    </a:ext>
  </a:extLst>
</a:theme>
</file>

<file path=ppt/theme/theme5.xml><?xml version="1.0" encoding="utf-8"?>
<a:theme xmlns:a="http://schemas.openxmlformats.org/drawingml/2006/main" name="Fotosidor">
  <a:themeElements>
    <a:clrScheme name="IUC SYD">
      <a:dk1>
        <a:srgbClr val="000000"/>
      </a:dk1>
      <a:lt1>
        <a:srgbClr val="FFFFFF"/>
      </a:lt1>
      <a:dk2>
        <a:srgbClr val="000000"/>
      </a:dk2>
      <a:lt2>
        <a:srgbClr val="F0F0F0"/>
      </a:lt2>
      <a:accent1>
        <a:srgbClr val="006F78"/>
      </a:accent1>
      <a:accent2>
        <a:srgbClr val="A3FFBB"/>
      </a:accent2>
      <a:accent3>
        <a:srgbClr val="DDB349"/>
      </a:accent3>
      <a:accent4>
        <a:srgbClr val="E8FFFE"/>
      </a:accent4>
      <a:accent5>
        <a:srgbClr val="FFFFFF"/>
      </a:accent5>
      <a:accent6>
        <a:srgbClr val="2D4762"/>
      </a:accent6>
      <a:hlink>
        <a:srgbClr val="A2BBCB"/>
      </a:hlink>
      <a:folHlink>
        <a:srgbClr val="B6B6D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iss - ny pptmall IUC SYD" id="{75B40568-C8AA-C846-9AF2-2CE63549EE91}" vid="{B1E3F2C4-DEF2-2046-B02B-D5FB37C8287B}"/>
    </a:ext>
  </a:extLst>
</a:theme>
</file>

<file path=ppt/theme/theme6.xml><?xml version="1.0" encoding="utf-8"?>
<a:theme xmlns:a="http://schemas.openxmlformats.org/drawingml/2006/main" name="1_Frank Valiant">
  <a:themeElements>
    <a:clrScheme name="Frank Valiant">
      <a:dk1>
        <a:srgbClr val="111419"/>
      </a:dk1>
      <a:lt1>
        <a:srgbClr val="FFFFFF"/>
      </a:lt1>
      <a:dk2>
        <a:srgbClr val="5B6885"/>
      </a:dk2>
      <a:lt2>
        <a:srgbClr val="E7E6E6"/>
      </a:lt2>
      <a:accent1>
        <a:srgbClr val="BDCCE9"/>
      </a:accent1>
      <a:accent2>
        <a:srgbClr val="C39953"/>
      </a:accent2>
      <a:accent3>
        <a:srgbClr val="CC3333"/>
      </a:accent3>
      <a:accent4>
        <a:srgbClr val="000000"/>
      </a:accent4>
      <a:accent5>
        <a:srgbClr val="A5A5A5"/>
      </a:accent5>
      <a:accent6>
        <a:srgbClr val="FFFFFF"/>
      </a:accent6>
      <a:hlink>
        <a:srgbClr val="FFFFFF"/>
      </a:hlink>
      <a:folHlink>
        <a:srgbClr val="FFFFFF"/>
      </a:folHlink>
    </a:clrScheme>
    <a:fontScheme name="Frank Valiant">
      <a:majorFont>
        <a:latin typeface="Raleway Black"/>
        <a:ea typeface=""/>
        <a:cs typeface=""/>
      </a:majorFont>
      <a:minorFont>
        <a:latin typeface="Merriweath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Anpassad formgivning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F2F2F2"/>
      </a:lt2>
      <a:accent1>
        <a:srgbClr val="006F78"/>
      </a:accent1>
      <a:accent2>
        <a:srgbClr val="0DA0B3"/>
      </a:accent2>
      <a:accent3>
        <a:srgbClr val="87A330"/>
      </a:accent3>
      <a:accent4>
        <a:srgbClr val="A5DCE4"/>
      </a:accent4>
      <a:accent5>
        <a:srgbClr val="E2C4AE"/>
      </a:accent5>
      <a:accent6>
        <a:srgbClr val="2D4762"/>
      </a:accent6>
      <a:hlink>
        <a:srgbClr val="A2BBCB"/>
      </a:hlink>
      <a:folHlink>
        <a:srgbClr val="B6B6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59273b-1e3d-4cef-bedd-295268df0420">
      <Terms xmlns="http://schemas.microsoft.com/office/infopath/2007/PartnerControls"/>
    </lcf76f155ced4ddcb4097134ff3c332f>
    <TaxCatchAll xmlns="f1c695ff-0e63-41c5-b064-85dcd3f137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A9AA6A70C358E4DB8B87853886AF212" ma:contentTypeVersion="15" ma:contentTypeDescription="Skapa ett nytt dokument." ma:contentTypeScope="" ma:versionID="dbac4b032fc58502d4a32b2805ac36c5">
  <xsd:schema xmlns:xsd="http://www.w3.org/2001/XMLSchema" xmlns:xs="http://www.w3.org/2001/XMLSchema" xmlns:p="http://schemas.microsoft.com/office/2006/metadata/properties" xmlns:ns2="2e59273b-1e3d-4cef-bedd-295268df0420" xmlns:ns3="f1c695ff-0e63-41c5-b064-85dcd3f1379a" targetNamespace="http://schemas.microsoft.com/office/2006/metadata/properties" ma:root="true" ma:fieldsID="9db82d9e14257259f815a204676b4c91" ns2:_="" ns3:_="">
    <xsd:import namespace="2e59273b-1e3d-4cef-bedd-295268df0420"/>
    <xsd:import namespace="f1c695ff-0e63-41c5-b064-85dcd3f13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59273b-1e3d-4cef-bedd-295268df0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b926fff-2df2-48d9-9bfe-c0620c1426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695ff-0e63-41c5-b064-85dcd3f137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3711a1f-e0cf-4568-a183-cb15a82ac459}" ma:internalName="TaxCatchAll" ma:showField="CatchAllData" ma:web="f1c695ff-0e63-41c5-b064-85dcd3f13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E291B9-CF8F-47F8-AE3D-0B589DAFFBC7}">
  <ds:schemaRefs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f1c695ff-0e63-41c5-b064-85dcd3f1379a"/>
    <ds:schemaRef ds:uri="2e59273b-1e3d-4cef-bedd-295268df0420"/>
  </ds:schemaRefs>
</ds:datastoreItem>
</file>

<file path=customXml/itemProps2.xml><?xml version="1.0" encoding="utf-8"?>
<ds:datastoreItem xmlns:ds="http://schemas.openxmlformats.org/officeDocument/2006/customXml" ds:itemID="{92AE788F-419A-4796-AB20-6669489730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FA83F7-0E8C-46CF-9728-7315EC479963}">
  <ds:schemaRefs>
    <ds:schemaRef ds:uri="2e59273b-1e3d-4cef-bedd-295268df0420"/>
    <ds:schemaRef ds:uri="f1c695ff-0e63-41c5-b064-85dcd3f137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1_Anpassad formgivning</Template>
  <TotalTime>622</TotalTime>
  <Words>932</Words>
  <Application>Microsoft Office PowerPoint</Application>
  <PresentationFormat>Bredbild</PresentationFormat>
  <Paragraphs>213</Paragraphs>
  <Slides>26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7</vt:i4>
      </vt:variant>
      <vt:variant>
        <vt:lpstr>Bildrubriker</vt:lpstr>
      </vt:variant>
      <vt:variant>
        <vt:i4>26</vt:i4>
      </vt:variant>
    </vt:vector>
  </HeadingPairs>
  <TitlesOfParts>
    <vt:vector size="45" baseType="lpstr">
      <vt:lpstr>Aileron Bold</vt:lpstr>
      <vt:lpstr>Aptos</vt:lpstr>
      <vt:lpstr>Aptos Display</vt:lpstr>
      <vt:lpstr>Arial</vt:lpstr>
      <vt:lpstr>Arial Bold</vt:lpstr>
      <vt:lpstr>Calibri</vt:lpstr>
      <vt:lpstr>Merriweather</vt:lpstr>
      <vt:lpstr>Montserrat Light</vt:lpstr>
      <vt:lpstr>Raleway Black</vt:lpstr>
      <vt:lpstr>Raleway Light</vt:lpstr>
      <vt:lpstr>Raleway Medium</vt:lpstr>
      <vt:lpstr>Work Sans</vt:lpstr>
      <vt:lpstr>Startsida</vt:lpstr>
      <vt:lpstr>Rubriksida</vt:lpstr>
      <vt:lpstr>Helsida</vt:lpstr>
      <vt:lpstr>Halvsidor</vt:lpstr>
      <vt:lpstr>Fotosidor</vt:lpstr>
      <vt:lpstr>1_Frank Valiant</vt:lpstr>
      <vt:lpstr>3_Anpassad formgivning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Strategiskt mål 1:  Mind the Gap för att utveckla företagens strategiska förmåga</vt:lpstr>
      <vt:lpstr>PowerPoint-presentation</vt:lpstr>
      <vt:lpstr>PowerPoint-presentation</vt:lpstr>
      <vt:lpstr>PowerPoint-presentation</vt:lpstr>
      <vt:lpstr>PowerPoint-presentation</vt:lpstr>
      <vt:lpstr>Strategiskt mål 2:  Stärkt partnerskap för att öka förmågan att nå ut brett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Joachim Graetsch</dc:creator>
  <cp:keywords/>
  <dc:description/>
  <cp:lastModifiedBy>Marie H Nilsson</cp:lastModifiedBy>
  <cp:revision>5</cp:revision>
  <dcterms:created xsi:type="dcterms:W3CDTF">2024-11-13T20:21:26Z</dcterms:created>
  <dcterms:modified xsi:type="dcterms:W3CDTF">2025-05-30T13:09:23Z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0x0101007A9AA6A70C358E4DB8B87853886AF212</vt:lpwstr>
  </property>
  <property fmtid="{D5CDD505-2E9C-101B-9397-08002B2CF9AE}" pid="3" name="MediaServiceImageTags">
    <vt:lpwstr/>
  </property>
</Properties>
</file>