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custDataLst>
    <p:tags r:id="rId1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2F56F630-4E4D-7FFC-8FC9-D58AE2CD4BD4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2C3C0955-F483-2EFB-2909-4E4BD6123C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8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75243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C50864F5-826E-D1BF-2F33-4B521B211E4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8" y="1890000"/>
            <a:ext cx="5338800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22800" y="5486401"/>
            <a:ext cx="5338800" cy="532800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890000"/>
            <a:ext cx="5337668" cy="4125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95F614C4-EA4D-D6C2-9D58-9503785B31D6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8" y="1890000"/>
            <a:ext cx="5338800" cy="41256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890000"/>
            <a:ext cx="5337668" cy="4125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10DDA564-196F-77D3-996E-AA74957D5230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7FFDCABF-3FFE-3392-15B4-9A79798655B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C80CFEB5-F48B-61AC-C63D-E87A3CA86F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C040969A-47A0-0501-529B-56554ECCCEC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5F162877-32F7-6EDD-C262-C580962C50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62A29A85-385D-A849-A515-3F3E62D84B3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B6EC617A-461E-5664-5307-CC5E219A9A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E9D7D1A2-FEDE-F0AC-01E0-369F23C9F72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9A1EE50D-1997-C35E-929F-F9AB7CB4B5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F7E7AB3B-060E-5B6D-E908-C24B91C8EAE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FE323906-26C0-F1F2-B5D8-D6FCE8198E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3BF33B26-3F79-DA8F-B0DA-D684480DFCD3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0127592E-A4C1-E5F0-9ED2-7BE19F75331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F95EE639-848C-1A32-2178-15C50A94402E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44000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44000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34EA4298-6C6C-8BB7-3841-9E2AA772913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216BD413-9537-BDA9-4750-3CAD942176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8" y="1890000"/>
            <a:ext cx="5338800" cy="41276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890000"/>
            <a:ext cx="53388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9D6F6338-01C4-FDB9-F2C6-BFE05AB6A8F6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8" y="1499927"/>
            <a:ext cx="5338800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8" y="2426462"/>
            <a:ext cx="5338800" cy="360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38800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30900" y="2426400"/>
            <a:ext cx="5338800" cy="360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870E1894-14C3-9FCA-2B2E-2120EFC49B40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D84E410A-6E20-7843-26A3-69D3A805065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16AF231E-701D-F33A-EEDC-57ACFB4D3ED6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5808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46901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90532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91F996BA-9E8F-0F37-0FB2-65051D94DF69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21BDD9A6-06DD-651B-BFD6-B7BF23EA46B0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793" userDrawn="1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93" userDrawn="1">
          <p15:clr>
            <a:srgbClr val="F26B43"/>
          </p15:clr>
        </p15:guide>
        <p15:guide id="6" pos="7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800" dirty="0"/>
              <a:t>Information från Arbetsmarknadsdepartementet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4 </a:t>
            </a:r>
            <a:r>
              <a:rPr lang="sv-SE" dirty="0"/>
              <a:t>mars 2025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8459D9D-F2FD-9BEA-059F-29F7D7D239CD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5808" cy="1245740"/>
          </a:xfrm>
        </p:spPr>
        <p:txBody>
          <a:bodyPr/>
          <a:lstStyle/>
          <a:p>
            <a:r>
              <a:rPr lang="sv-SE" sz="4000" dirty="0"/>
              <a:t>Sveriges position om sammanhållningspolitiken efter 2027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414526" cy="4129082"/>
          </a:xfrm>
        </p:spPr>
        <p:txBody>
          <a:bodyPr/>
          <a:lstStyle/>
          <a:p>
            <a:r>
              <a:rPr lang="sv-SE" sz="2800" dirty="0"/>
              <a:t>Bör inriktas mot konkurrenskraft, innovation samt grön och digital omställning.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En </a:t>
            </a:r>
            <a:r>
              <a:rPr lang="sv-SE" sz="2800" dirty="0" err="1"/>
              <a:t>platsbaserad</a:t>
            </a:r>
            <a:r>
              <a:rPr lang="sv-SE" sz="2800" dirty="0"/>
              <a:t> politik tillsammans med principerna om partnerskap, flernivåstyre och delad förvaltning.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Nationell medfinansiering av EU-medel bidrar till ägarskap och ett effektivt genomförande.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E0A8C2B9-EFFD-70BB-5B2B-C88FE3E17948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71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CF12E0-F5B4-E103-9AC2-D89DCCA0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Forts. position: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9217EC-6DF1-8A96-D502-7C26882F0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Största delen av resurserna till de minst utvecklade regionerna.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Det gränsöverskridande samarbetet </a:t>
            </a:r>
            <a:r>
              <a:rPr lang="sv-SE" sz="2800" dirty="0" err="1"/>
              <a:t>Interreg</a:t>
            </a:r>
            <a:r>
              <a:rPr lang="sv-SE" sz="2800" dirty="0"/>
              <a:t>) möjliggör gemensamma utvecklingsprojekt över nationsgränserna.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Det är viktigt att undersöka möjligheten till ett mer resultatbaserat genomförande av politiken.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345E0E4-E8B9-2E31-E1A3-91F724940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F88C18B-0217-A788-3EB9-06F9EAC20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366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6B4FBB-FB52-FD49-1863-77C07538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Forts. position: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C15E4F-CBB2-50B7-0379-15ADA686E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441822" cy="4129082"/>
          </a:xfrm>
        </p:spPr>
        <p:txBody>
          <a:bodyPr/>
          <a:lstStyle/>
          <a:p>
            <a:r>
              <a:rPr lang="sv-SE" sz="2800" dirty="0"/>
              <a:t>Efterlevnad av rättsstatens principer och god förvaltning i nuvarande och nya medlemsstater.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En minskad administrativ börda för genomförandeorganisationer och stödmottagare eftersträvas, utan att försvaga skyddet av EU:s finansiella intressen.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Administrativ kapacitet avgörande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5F9457-22A0-225D-1D19-992227B4F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23D63B-E024-E5A9-47C4-3141156F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7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472E53-4764-B3CA-77C0-68910D8B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Processen framåt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F74209-3D22-086F-E217-B95F20CCF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Rådslutsatser om den framtida sammanhållningspolitiken, slutet av mars.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Förslag från kommissionen någon gång i sommar.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Därefter förhandlingar i och mellan institutionerna.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F81EA6-8DDD-A985-A202-E2BEAE5F2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2016458-B365-C978-43AE-096B5669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664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56710C-BDC3-5CCC-29E7-5DEAAA5FF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5808" cy="1397680"/>
          </a:xfrm>
        </p:spPr>
        <p:txBody>
          <a:bodyPr/>
          <a:lstStyle/>
          <a:p>
            <a:r>
              <a:rPr lang="sv-SE" sz="4000" dirty="0"/>
              <a:t>Betänkandet </a:t>
            </a:r>
            <a:r>
              <a:rPr lang="sv-SE" sz="4000" i="1" dirty="0"/>
              <a:t>En ny organisation för förvaltning av EU-medel</a:t>
            </a:r>
            <a:r>
              <a:rPr lang="sv-SE" sz="4000" dirty="0"/>
              <a:t>, strukturfondspartnerskapen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02CD2D-3104-D294-B029-3ACEF8C8F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457441" cy="4129082"/>
          </a:xfrm>
        </p:spPr>
        <p:txBody>
          <a:bodyPr/>
          <a:lstStyle/>
          <a:p>
            <a:r>
              <a:rPr lang="sv-SE" sz="2800" dirty="0"/>
              <a:t>Utgår från betänkandets förslag.</a:t>
            </a:r>
          </a:p>
          <a:p>
            <a:r>
              <a:rPr lang="sv-SE" sz="2800" dirty="0"/>
              <a:t>Proposition till riksdagen i mitten av mars om att upphäva lagen om strukturfondspartnerskap.</a:t>
            </a:r>
          </a:p>
          <a:p>
            <a:r>
              <a:rPr lang="sv-SE" sz="2800" dirty="0"/>
              <a:t>Ändring av förordningen om förvaltning av program för vissa EU-fonder (2022:1379) när riksdagen beslutat upphäva lagen.</a:t>
            </a:r>
          </a:p>
          <a:p>
            <a:r>
              <a:rPr lang="sv-SE" sz="2800" dirty="0"/>
              <a:t>De nya ”samverkansgrupperna” inrättas.</a:t>
            </a:r>
          </a:p>
          <a:p>
            <a:r>
              <a:rPr lang="sv-SE" sz="2800" dirty="0"/>
              <a:t>Regeringen beslutar om ordförande för de nya grupperna.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0B62FAE-68D2-10EC-7B11-9B562FD6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C416A95-3202-8FEF-D8E2-F3D679ED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22832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 test2.potx" id="{4EBAB17A-9426-49C6-BACD-5E2542AC1E79}" vid="{B07C2EC0-43B9-40ED-8E06-759364FEDD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IconOverlay xmlns="http://schemas.microsoft.com/sharepoint/v4" xsi:nil="true"/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3979B69B52C234DB30206BE78697F90" ma:contentTypeVersion="68" ma:contentTypeDescription="Skapa nytt dokument med möjlighet att välja RK-mall" ma:contentTypeScope="" ma:versionID="91bb393b88d56fbbfff69c25a538ac88">
  <xsd:schema xmlns:xsd="http://www.w3.org/2001/XMLSchema" xmlns:xs="http://www.w3.org/2001/XMLSchema" xmlns:p="http://schemas.microsoft.com/office/2006/metadata/properties" xmlns:ns2="4e9c2f0c-7bf8-49af-8356-cbf363fc78a7" xmlns:ns3="cc625d36-bb37-4650-91b9-0c96159295ba" xmlns:ns4="18f3d968-6251-40b0-9f11-012b293496c2" xmlns:ns6="http://schemas.microsoft.com/sharepoint/v4" xmlns:ns7="9c9941df-7074-4a92-bf99-225d24d78d61" targetNamespace="http://schemas.microsoft.com/office/2006/metadata/properties" ma:root="true" ma:fieldsID="c588cde82d9d22813a635ddc9180007a" ns2:_="" ns3:_="" ns4:_="" ns6:_="" ns7:_="">
    <xsd:import namespace="4e9c2f0c-7bf8-49af-8356-cbf363fc78a7"/>
    <xsd:import namespace="cc625d36-bb37-4650-91b9-0c96159295ba"/>
    <xsd:import namespace="18f3d968-6251-40b0-9f11-012b293496c2"/>
    <xsd:import namespace="http://schemas.microsoft.com/sharepoint/v4"/>
    <xsd:import namespace="9c9941df-7074-4a92-bf99-225d24d78d61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3:TaxCatchAllLabel" minOccurs="0"/>
                <xsd:element ref="ns3:k46d94c0acf84ab9a79866a9d8b1905f" minOccurs="0"/>
                <xsd:element ref="ns3:TaxCatchAll" minOccurs="0"/>
                <xsd:element ref="ns3:edbe0b5c82304c8e847ab7b8c02a77c3" minOccurs="0"/>
                <xsd:element ref="ns4:RKNyckelord" minOccurs="0"/>
                <xsd:element ref="ns6:IconOverlay" minOccurs="0"/>
                <xsd:element ref="ns7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Taxonomy Catch All Column1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fieldId="{446d94c0-acf8-4ab9-a798-66a9d8b1905f}" ma:sspId="d07acfae-4dfa-4949-99a8-259efd31a6ae" ma:termSetId="8c1436be-a8c9-4c8f-93bb-07dc2d5595b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941df-7074-4a92-bf99-225d24d78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83513F3-3FBF-4F06-B5C7-C0713B19C635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DE68E8C1-BC17-4CE6-B614-84EB573596D7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87163EFF-D9D4-4190-B80F-B0E926B9639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68DE889-E96F-48A6-868E-36F419C196CD}">
  <ds:schemaRefs>
    <ds:schemaRef ds:uri="http://schemas.microsoft.com/office/infopath/2007/PartnerControls"/>
    <ds:schemaRef ds:uri="9c9941df-7074-4a92-bf99-225d24d78d61"/>
    <ds:schemaRef ds:uri="http://schemas.microsoft.com/office/2006/documentManagement/types"/>
    <ds:schemaRef ds:uri="http://purl.org/dc/elements/1.1/"/>
    <ds:schemaRef ds:uri="http://schemas.microsoft.com/office/2006/metadata/properties"/>
    <ds:schemaRef ds:uri="cc625d36-bb37-4650-91b9-0c96159295ba"/>
    <ds:schemaRef ds:uri="http://schemas.microsoft.com/sharepoint/v4"/>
    <ds:schemaRef ds:uri="http://purl.org/dc/terms/"/>
    <ds:schemaRef ds:uri="http://schemas.openxmlformats.org/package/2006/metadata/core-properties"/>
    <ds:schemaRef ds:uri="http://purl.org/dc/dcmitype/"/>
    <ds:schemaRef ds:uri="18f3d968-6251-40b0-9f11-012b293496c2"/>
    <ds:schemaRef ds:uri="4e9c2f0c-7bf8-49af-8356-cbf363fc78a7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3120F096-37A7-44FC-9B6A-ED22950FA8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http://schemas.microsoft.com/sharepoint/v4"/>
    <ds:schemaRef ds:uri="9c9941df-7074-4a92-bf99-225d24d78d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C1AA4C76-3A84-4219-A247-2F2ADF0172C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241</Words>
  <Application>Microsoft Office PowerPoint</Application>
  <PresentationFormat>Bredbild</PresentationFormat>
  <Paragraphs>36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Arial</vt:lpstr>
      <vt:lpstr>RK PPT</vt:lpstr>
      <vt:lpstr>Information från Arbetsmarknadsdepartementet</vt:lpstr>
      <vt:lpstr>Sveriges position om sammanhållningspolitiken efter 2027</vt:lpstr>
      <vt:lpstr>Forts. position:</vt:lpstr>
      <vt:lpstr>Forts. position:</vt:lpstr>
      <vt:lpstr>Processen framåt</vt:lpstr>
      <vt:lpstr>Betänkandet En ny organisation för förvaltning av EU-medel, strukturfondspartnerskapen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Cecilia Eng</dc:creator>
  <cp:lastModifiedBy>Ivarsson Anita</cp:lastModifiedBy>
  <cp:revision>1</cp:revision>
  <dcterms:created xsi:type="dcterms:W3CDTF">2025-02-25T09:02:35Z</dcterms:created>
  <dcterms:modified xsi:type="dcterms:W3CDTF">2025-03-02T14:51:45Z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0x010100BBA312BF02777149882D207184EC35C0320013979B69B52C234DB30206BE78697F90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">
    <vt:lpwstr>PVVC7NFJTUQE-1551738204-92007</vt:lpwstr>
  </property>
  <property fmtid="{D5CDD505-2E9C-101B-9397-08002B2CF9AE}" pid="8" name="_dlc_DocIdItemGuid">
    <vt:lpwstr>950a7fc9-66e4-4b9b-8289-e5b2e744b89b</vt:lpwstr>
  </property>
  <property fmtid="{D5CDD505-2E9C-101B-9397-08002B2CF9AE}" pid="9" name="_dlc_DocIdUrl">
    <vt:lpwstr>https://dhs.sp.regeringskansliet.se/yta/a-a/_layouts/15/DocIdRedir.aspx?ID=PVVC7NFJTUQE-1551738204-92007, PVVC7NFJTUQE-1551738204-92007</vt:lpwstr>
  </property>
</Properties>
</file>