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754" r:id="rId2"/>
    <p:sldMasterId id="2147483771" r:id="rId3"/>
    <p:sldMasterId id="2147483788" r:id="rId4"/>
    <p:sldMasterId id="2147483805" r:id="rId5"/>
  </p:sldMasterIdLst>
  <p:notesMasterIdLst>
    <p:notesMasterId r:id="rId17"/>
  </p:notesMasterIdLst>
  <p:handoutMasterIdLst>
    <p:handoutMasterId r:id="rId18"/>
  </p:handoutMasterIdLst>
  <p:sldIdLst>
    <p:sldId id="384" r:id="rId6"/>
    <p:sldId id="388" r:id="rId7"/>
    <p:sldId id="387" r:id="rId8"/>
    <p:sldId id="389" r:id="rId9"/>
    <p:sldId id="391" r:id="rId10"/>
    <p:sldId id="392" r:id="rId11"/>
    <p:sldId id="393" r:id="rId12"/>
    <p:sldId id="394" r:id="rId13"/>
    <p:sldId id="395" r:id="rId14"/>
    <p:sldId id="396" r:id="rId15"/>
    <p:sldId id="397" r:id="rId16"/>
  </p:sldIdLst>
  <p:sldSz cx="12192000" cy="6858000"/>
  <p:notesSz cx="6858000" cy="9144000"/>
  <p:defaultTextStyle>
    <a:defPPr>
      <a:defRPr lang="sv-SE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7106E214-3BC2-42B8-9F3F-56E09FDF5A7A}">
          <p14:sldIdLst>
            <p14:sldId id="384"/>
            <p14:sldId id="388"/>
            <p14:sldId id="387"/>
            <p14:sldId id="389"/>
            <p14:sldId id="391"/>
            <p14:sldId id="392"/>
            <p14:sldId id="393"/>
            <p14:sldId id="394"/>
            <p14:sldId id="395"/>
            <p14:sldId id="396"/>
            <p14:sldId id="397"/>
          </p14:sldIdLst>
        </p14:section>
        <p14:section name="Instruktioner" id="{BA9B4E2F-2749-4F34-A81E-E784FA97D3A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482"/>
    <a:srgbClr val="6A6A65"/>
    <a:srgbClr val="CC234D"/>
    <a:srgbClr val="05765C"/>
    <a:srgbClr val="D5EAE1"/>
    <a:srgbClr val="02767A"/>
    <a:srgbClr val="015343"/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2209" autoAdjust="0"/>
  </p:normalViewPr>
  <p:slideViewPr>
    <p:cSldViewPr showGuides="1">
      <p:cViewPr varScale="1">
        <p:scale>
          <a:sx n="69" d="100"/>
          <a:sy n="69" d="100"/>
        </p:scale>
        <p:origin x="219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282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B9444-33F6-4DFC-B0B9-0EEEC620C68C}" type="datetimeFigureOut">
              <a:rPr lang="sv-SE" smtClean="0"/>
              <a:t>2025-02-28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6A5FD-DF4D-4303-9CDC-86A33396A7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0129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B0DB8-D75B-4BA3-AAAE-9E53270B50DA}" type="datetimeFigureOut">
              <a:rPr lang="sv-SE" smtClean="0"/>
              <a:t>2025-02-28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8A8F4-7CD8-44C0-B975-4538169B6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1481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A8F4-7CD8-44C0-B975-4538169B68DC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8623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A8F4-7CD8-44C0-B975-4538169B68DC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628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A8F4-7CD8-44C0-B975-4538169B68DC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5288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A8F4-7CD8-44C0-B975-4538169B68DC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9692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A8F4-7CD8-44C0-B975-4538169B68DC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9636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A8F4-7CD8-44C0-B975-4538169B68D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7508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A8F4-7CD8-44C0-B975-4538169B68DC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6093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A8F4-7CD8-44C0-B975-4538169B68D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4371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A8F4-7CD8-44C0-B975-4538169B68DC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6415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A8F4-7CD8-44C0-B975-4538169B68DC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111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 med rubrik - alt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9"/>
          <p:cNvSpPr>
            <a:spLocks/>
          </p:cNvSpPr>
          <p:nvPr userDrawn="1"/>
        </p:nvSpPr>
        <p:spPr bwMode="auto">
          <a:xfrm>
            <a:off x="6888088" y="-15875"/>
            <a:ext cx="5301655" cy="6873875"/>
          </a:xfrm>
          <a:custGeom>
            <a:avLst/>
            <a:gdLst>
              <a:gd name="T0" fmla="*/ 2632 w 2897"/>
              <a:gd name="T1" fmla="*/ 0 h 3766"/>
              <a:gd name="T2" fmla="*/ 0 w 2897"/>
              <a:gd name="T3" fmla="*/ 2345 h 3766"/>
              <a:gd name="T4" fmla="*/ 1111 w 2897"/>
              <a:gd name="T5" fmla="*/ 3365 h 3766"/>
              <a:gd name="T6" fmla="*/ 2327 w 2897"/>
              <a:gd name="T7" fmla="*/ 3747 h 3766"/>
              <a:gd name="T8" fmla="*/ 2897 w 2897"/>
              <a:gd name="T9" fmla="*/ 3553 h 3766"/>
              <a:gd name="T10" fmla="*/ 2897 w 2897"/>
              <a:gd name="T11" fmla="*/ 0 h 3766"/>
              <a:gd name="T12" fmla="*/ 2632 w 2897"/>
              <a:gd name="T13" fmla="*/ 0 h 3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7" h="3766">
                <a:moveTo>
                  <a:pt x="2632" y="0"/>
                </a:moveTo>
                <a:cubicBezTo>
                  <a:pt x="0" y="2345"/>
                  <a:pt x="0" y="2345"/>
                  <a:pt x="0" y="2345"/>
                </a:cubicBezTo>
                <a:cubicBezTo>
                  <a:pt x="385" y="2743"/>
                  <a:pt x="805" y="3148"/>
                  <a:pt x="1111" y="3365"/>
                </a:cubicBezTo>
                <a:cubicBezTo>
                  <a:pt x="1480" y="3625"/>
                  <a:pt x="1999" y="3766"/>
                  <a:pt x="2327" y="3747"/>
                </a:cubicBezTo>
                <a:cubicBezTo>
                  <a:pt x="2616" y="3731"/>
                  <a:pt x="2897" y="3553"/>
                  <a:pt x="2897" y="3553"/>
                </a:cubicBezTo>
                <a:cubicBezTo>
                  <a:pt x="2897" y="0"/>
                  <a:pt x="2897" y="0"/>
                  <a:pt x="2897" y="0"/>
                </a:cubicBezTo>
                <a:lnTo>
                  <a:pt x="263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7" name="Freeform 5"/>
          <p:cNvSpPr>
            <a:spLocks/>
          </p:cNvSpPr>
          <p:nvPr userDrawn="1"/>
        </p:nvSpPr>
        <p:spPr bwMode="auto">
          <a:xfrm>
            <a:off x="0" y="7488"/>
            <a:ext cx="12217400" cy="6873875"/>
          </a:xfrm>
          <a:custGeom>
            <a:avLst/>
            <a:gdLst>
              <a:gd name="T0" fmla="*/ 7680 w 7680"/>
              <a:gd name="T1" fmla="*/ 4320 h 4320"/>
              <a:gd name="T2" fmla="*/ 7680 w 7680"/>
              <a:gd name="T3" fmla="*/ 3540 h 4320"/>
              <a:gd name="T4" fmla="*/ 7114 w 7680"/>
              <a:gd name="T5" fmla="*/ 3734 h 4320"/>
              <a:gd name="T6" fmla="*/ 5905 w 7680"/>
              <a:gd name="T7" fmla="*/ 3354 h 4320"/>
              <a:gd name="T8" fmla="*/ 3808 w 7680"/>
              <a:gd name="T9" fmla="*/ 1257 h 4320"/>
              <a:gd name="T10" fmla="*/ 2369 w 7680"/>
              <a:gd name="T11" fmla="*/ 102 h 4320"/>
              <a:gd name="T12" fmla="*/ 2125 w 7680"/>
              <a:gd name="T13" fmla="*/ 0 h 4320"/>
              <a:gd name="T14" fmla="*/ 0 w 7680"/>
              <a:gd name="T15" fmla="*/ 0 h 4320"/>
              <a:gd name="T16" fmla="*/ 0 w 7680"/>
              <a:gd name="T17" fmla="*/ 4320 h 4320"/>
              <a:gd name="T18" fmla="*/ 7680 w 7680"/>
              <a:gd name="T19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80" h="4320">
                <a:moveTo>
                  <a:pt x="7680" y="4320"/>
                </a:moveTo>
                <a:cubicBezTo>
                  <a:pt x="7680" y="3540"/>
                  <a:pt x="7680" y="3540"/>
                  <a:pt x="7680" y="3540"/>
                </a:cubicBezTo>
                <a:cubicBezTo>
                  <a:pt x="7680" y="3540"/>
                  <a:pt x="7401" y="3717"/>
                  <a:pt x="7114" y="3734"/>
                </a:cubicBezTo>
                <a:cubicBezTo>
                  <a:pt x="6788" y="3752"/>
                  <a:pt x="6272" y="3612"/>
                  <a:pt x="5905" y="3354"/>
                </a:cubicBezTo>
                <a:cubicBezTo>
                  <a:pt x="5204" y="2859"/>
                  <a:pt x="3904" y="1368"/>
                  <a:pt x="3808" y="1257"/>
                </a:cubicBezTo>
                <a:cubicBezTo>
                  <a:pt x="3502" y="908"/>
                  <a:pt x="2940" y="383"/>
                  <a:pt x="2369" y="102"/>
                </a:cubicBezTo>
                <a:cubicBezTo>
                  <a:pt x="2292" y="64"/>
                  <a:pt x="2210" y="30"/>
                  <a:pt x="212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320"/>
                  <a:pt x="0" y="4320"/>
                  <a:pt x="0" y="4320"/>
                </a:cubicBezTo>
                <a:lnTo>
                  <a:pt x="7680" y="43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50863" y="5733256"/>
            <a:ext cx="9217545" cy="750978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>
                <a:solidFill>
                  <a:schemeClr val="accent3"/>
                </a:solidFill>
                <a:latin typeface="+mn-lt"/>
                <a:cs typeface="Segoe UI Light" panose="020B0502040204020203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Skriv in en underrubrik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50863" y="1989138"/>
            <a:ext cx="7345362" cy="374411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200">
                <a:solidFill>
                  <a:schemeClr val="accent3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sv-SE" dirty="0"/>
              <a:t>Skriv in en rubrik</a:t>
            </a:r>
          </a:p>
        </p:txBody>
      </p:sp>
      <p:grpSp>
        <p:nvGrpSpPr>
          <p:cNvPr id="9" name="Grupp 8"/>
          <p:cNvGrpSpPr/>
          <p:nvPr userDrawn="1"/>
        </p:nvGrpSpPr>
        <p:grpSpPr>
          <a:xfrm>
            <a:off x="263352" y="260648"/>
            <a:ext cx="1977638" cy="977512"/>
            <a:chOff x="263352" y="260648"/>
            <a:chExt cx="1977638" cy="977512"/>
          </a:xfrm>
        </p:grpSpPr>
        <p:sp>
          <p:nvSpPr>
            <p:cNvPr id="10" name="Rektangel 9"/>
            <p:cNvSpPr/>
            <p:nvPr userDrawn="1"/>
          </p:nvSpPr>
          <p:spPr>
            <a:xfrm>
              <a:off x="263352" y="260648"/>
              <a:ext cx="1977638" cy="9775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7" name="Bildobjekt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352" y="553405"/>
              <a:ext cx="1408969" cy="426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4727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hö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/>
          </p:cNvSpPr>
          <p:nvPr userDrawn="1"/>
        </p:nvSpPr>
        <p:spPr bwMode="auto">
          <a:xfrm>
            <a:off x="9336360" y="4149080"/>
            <a:ext cx="2857228" cy="2708920"/>
          </a:xfrm>
          <a:custGeom>
            <a:avLst/>
            <a:gdLst>
              <a:gd name="T0" fmla="*/ 2434 w 2434"/>
              <a:gd name="T1" fmla="*/ 2168 h 2168"/>
              <a:gd name="T2" fmla="*/ 2434 w 2434"/>
              <a:gd name="T3" fmla="*/ 0 h 2168"/>
              <a:gd name="T4" fmla="*/ 0 w 2434"/>
              <a:gd name="T5" fmla="*/ 2168 h 2168"/>
              <a:gd name="T6" fmla="*/ 2434 w 2434"/>
              <a:gd name="T7" fmla="*/ 2168 h 2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34" h="2168">
                <a:moveTo>
                  <a:pt x="2434" y="2168"/>
                </a:moveTo>
                <a:lnTo>
                  <a:pt x="2434" y="0"/>
                </a:lnTo>
                <a:lnTo>
                  <a:pt x="0" y="2168"/>
                </a:lnTo>
                <a:lnTo>
                  <a:pt x="2434" y="216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9217024" cy="1439863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200456" y="5589588"/>
            <a:ext cx="1512168" cy="814387"/>
          </a:xfrm>
        </p:spPr>
        <p:txBody>
          <a:bodyPr anchor="b">
            <a:normAutofit/>
          </a:bodyPr>
          <a:lstStyle>
            <a:lvl1pPr marL="0" indent="0" algn="r">
              <a:buNone/>
              <a:defRPr sz="16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550863" y="1989138"/>
            <a:ext cx="9217025" cy="431958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68892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alt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50863" y="1268414"/>
            <a:ext cx="5545137" cy="5040312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5000" baseline="0">
                <a:solidFill>
                  <a:schemeClr val="accent3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3500438" y="0"/>
            <a:ext cx="869791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3498851" y="1588"/>
            <a:ext cx="8699499" cy="3784600"/>
          </a:xfrm>
          <a:custGeom>
            <a:avLst/>
            <a:gdLst>
              <a:gd name="T0" fmla="*/ 380 w 5470"/>
              <a:gd name="T1" fmla="*/ 146 h 2378"/>
              <a:gd name="T2" fmla="*/ 1818 w 5470"/>
              <a:gd name="T3" fmla="*/ 1301 h 2378"/>
              <a:gd name="T4" fmla="*/ 2806 w 5470"/>
              <a:gd name="T5" fmla="*/ 2378 h 2378"/>
              <a:gd name="T6" fmla="*/ 5470 w 5470"/>
              <a:gd name="T7" fmla="*/ 5 h 2378"/>
              <a:gd name="T8" fmla="*/ 5470 w 5470"/>
              <a:gd name="T9" fmla="*/ 0 h 2378"/>
              <a:gd name="T10" fmla="*/ 0 w 5470"/>
              <a:gd name="T11" fmla="*/ 0 h 2378"/>
              <a:gd name="T12" fmla="*/ 380 w 5470"/>
              <a:gd name="T13" fmla="*/ 146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70" h="2378">
                <a:moveTo>
                  <a:pt x="380" y="146"/>
                </a:moveTo>
                <a:cubicBezTo>
                  <a:pt x="950" y="427"/>
                  <a:pt x="1513" y="952"/>
                  <a:pt x="1818" y="1301"/>
                </a:cubicBezTo>
                <a:cubicBezTo>
                  <a:pt x="1873" y="1364"/>
                  <a:pt x="2309" y="1864"/>
                  <a:pt x="2806" y="2378"/>
                </a:cubicBezTo>
                <a:cubicBezTo>
                  <a:pt x="5470" y="5"/>
                  <a:pt x="5470" y="5"/>
                  <a:pt x="5470" y="5"/>
                </a:cubicBezTo>
                <a:cubicBezTo>
                  <a:pt x="5470" y="0"/>
                  <a:pt x="5470" y="0"/>
                  <a:pt x="5470" y="0"/>
                </a:cubicBezTo>
                <a:cubicBezTo>
                  <a:pt x="0" y="0"/>
                  <a:pt x="0" y="0"/>
                  <a:pt x="0" y="0"/>
                </a:cubicBezTo>
                <a:cubicBezTo>
                  <a:pt x="134" y="40"/>
                  <a:pt x="263" y="88"/>
                  <a:pt x="380" y="14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74047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al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50863" y="549275"/>
            <a:ext cx="11090275" cy="431958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5000">
                <a:solidFill>
                  <a:schemeClr val="accent3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5041900"/>
            <a:ext cx="1219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5040313"/>
            <a:ext cx="12190413" cy="1817688"/>
          </a:xfrm>
          <a:custGeom>
            <a:avLst/>
            <a:gdLst>
              <a:gd name="T0" fmla="*/ 6106 w 7772"/>
              <a:gd name="T1" fmla="*/ 0 h 1156"/>
              <a:gd name="T2" fmla="*/ 5955 w 7772"/>
              <a:gd name="T3" fmla="*/ 3 h 1156"/>
              <a:gd name="T4" fmla="*/ 0 w 7772"/>
              <a:gd name="T5" fmla="*/ 3 h 1156"/>
              <a:gd name="T6" fmla="*/ 0 w 7772"/>
              <a:gd name="T7" fmla="*/ 1156 h 1156"/>
              <a:gd name="T8" fmla="*/ 7772 w 7772"/>
              <a:gd name="T9" fmla="*/ 1156 h 1156"/>
              <a:gd name="T10" fmla="*/ 7772 w 7772"/>
              <a:gd name="T11" fmla="*/ 3 h 1156"/>
              <a:gd name="T12" fmla="*/ 7281 w 7772"/>
              <a:gd name="T13" fmla="*/ 439 h 1156"/>
              <a:gd name="T14" fmla="*/ 6810 w 7772"/>
              <a:gd name="T15" fmla="*/ 77 h 1156"/>
              <a:gd name="T16" fmla="*/ 6106 w 7772"/>
              <a:gd name="T17" fmla="*/ 0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72" h="1156">
                <a:moveTo>
                  <a:pt x="6106" y="0"/>
                </a:moveTo>
                <a:cubicBezTo>
                  <a:pt x="6015" y="0"/>
                  <a:pt x="5955" y="3"/>
                  <a:pt x="5955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7772" y="1156"/>
                  <a:pt x="7772" y="1156"/>
                  <a:pt x="7772" y="1156"/>
                </a:cubicBezTo>
                <a:cubicBezTo>
                  <a:pt x="7772" y="3"/>
                  <a:pt x="7772" y="3"/>
                  <a:pt x="7772" y="3"/>
                </a:cubicBezTo>
                <a:cubicBezTo>
                  <a:pt x="7281" y="439"/>
                  <a:pt x="7281" y="439"/>
                  <a:pt x="7281" y="439"/>
                </a:cubicBezTo>
                <a:cubicBezTo>
                  <a:pt x="7193" y="347"/>
                  <a:pt x="7055" y="165"/>
                  <a:pt x="6810" y="77"/>
                </a:cubicBezTo>
                <a:cubicBezTo>
                  <a:pt x="6629" y="11"/>
                  <a:pt x="6299" y="0"/>
                  <a:pt x="6106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29239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1587" y="5071058"/>
            <a:ext cx="12190413" cy="1817688"/>
          </a:xfrm>
          <a:custGeom>
            <a:avLst/>
            <a:gdLst>
              <a:gd name="T0" fmla="*/ 6106 w 7772"/>
              <a:gd name="T1" fmla="*/ 0 h 1156"/>
              <a:gd name="T2" fmla="*/ 5955 w 7772"/>
              <a:gd name="T3" fmla="*/ 3 h 1156"/>
              <a:gd name="T4" fmla="*/ 0 w 7772"/>
              <a:gd name="T5" fmla="*/ 3 h 1156"/>
              <a:gd name="T6" fmla="*/ 0 w 7772"/>
              <a:gd name="T7" fmla="*/ 1156 h 1156"/>
              <a:gd name="T8" fmla="*/ 7772 w 7772"/>
              <a:gd name="T9" fmla="*/ 1156 h 1156"/>
              <a:gd name="T10" fmla="*/ 7772 w 7772"/>
              <a:gd name="T11" fmla="*/ 3 h 1156"/>
              <a:gd name="T12" fmla="*/ 7281 w 7772"/>
              <a:gd name="T13" fmla="*/ 439 h 1156"/>
              <a:gd name="T14" fmla="*/ 6810 w 7772"/>
              <a:gd name="T15" fmla="*/ 77 h 1156"/>
              <a:gd name="T16" fmla="*/ 6106 w 7772"/>
              <a:gd name="T17" fmla="*/ 0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72" h="1156">
                <a:moveTo>
                  <a:pt x="6106" y="0"/>
                </a:moveTo>
                <a:cubicBezTo>
                  <a:pt x="6015" y="0"/>
                  <a:pt x="5955" y="3"/>
                  <a:pt x="5955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7772" y="1156"/>
                  <a:pt x="7772" y="1156"/>
                  <a:pt x="7772" y="1156"/>
                </a:cubicBezTo>
                <a:cubicBezTo>
                  <a:pt x="7772" y="3"/>
                  <a:pt x="7772" y="3"/>
                  <a:pt x="7772" y="3"/>
                </a:cubicBezTo>
                <a:cubicBezTo>
                  <a:pt x="7281" y="439"/>
                  <a:pt x="7281" y="439"/>
                  <a:pt x="7281" y="439"/>
                </a:cubicBezTo>
                <a:cubicBezTo>
                  <a:pt x="7193" y="347"/>
                  <a:pt x="7055" y="165"/>
                  <a:pt x="6810" y="77"/>
                </a:cubicBezTo>
                <a:cubicBezTo>
                  <a:pt x="6629" y="11"/>
                  <a:pt x="6299" y="0"/>
                  <a:pt x="6106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50863" y="5590059"/>
            <a:ext cx="9217025" cy="719782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accent3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5275893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6952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870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med logotyp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 7"/>
          <p:cNvGrpSpPr/>
          <p:nvPr userDrawn="1"/>
        </p:nvGrpSpPr>
        <p:grpSpPr>
          <a:xfrm>
            <a:off x="3720966" y="2060203"/>
            <a:ext cx="4750067" cy="2376909"/>
            <a:chOff x="3720966" y="1988195"/>
            <a:chExt cx="4750067" cy="2376909"/>
          </a:xfrm>
        </p:grpSpPr>
        <p:sp>
          <p:nvSpPr>
            <p:cNvPr id="5" name="Rektangel 4"/>
            <p:cNvSpPr/>
            <p:nvPr userDrawn="1"/>
          </p:nvSpPr>
          <p:spPr>
            <a:xfrm>
              <a:off x="3720966" y="1988195"/>
              <a:ext cx="4750067" cy="237690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7" name="Bildobjekt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6445" y="2675530"/>
              <a:ext cx="3319108" cy="1002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0947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 med rubrik - alt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9"/>
          <p:cNvSpPr>
            <a:spLocks/>
          </p:cNvSpPr>
          <p:nvPr userDrawn="1"/>
        </p:nvSpPr>
        <p:spPr bwMode="auto">
          <a:xfrm>
            <a:off x="6888088" y="-15875"/>
            <a:ext cx="5301655" cy="6873875"/>
          </a:xfrm>
          <a:custGeom>
            <a:avLst/>
            <a:gdLst>
              <a:gd name="T0" fmla="*/ 2632 w 2897"/>
              <a:gd name="T1" fmla="*/ 0 h 3766"/>
              <a:gd name="T2" fmla="*/ 0 w 2897"/>
              <a:gd name="T3" fmla="*/ 2345 h 3766"/>
              <a:gd name="T4" fmla="*/ 1111 w 2897"/>
              <a:gd name="T5" fmla="*/ 3365 h 3766"/>
              <a:gd name="T6" fmla="*/ 2327 w 2897"/>
              <a:gd name="T7" fmla="*/ 3747 h 3766"/>
              <a:gd name="T8" fmla="*/ 2897 w 2897"/>
              <a:gd name="T9" fmla="*/ 3553 h 3766"/>
              <a:gd name="T10" fmla="*/ 2897 w 2897"/>
              <a:gd name="T11" fmla="*/ 0 h 3766"/>
              <a:gd name="T12" fmla="*/ 2632 w 2897"/>
              <a:gd name="T13" fmla="*/ 0 h 3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7" h="3766">
                <a:moveTo>
                  <a:pt x="2632" y="0"/>
                </a:moveTo>
                <a:cubicBezTo>
                  <a:pt x="0" y="2345"/>
                  <a:pt x="0" y="2345"/>
                  <a:pt x="0" y="2345"/>
                </a:cubicBezTo>
                <a:cubicBezTo>
                  <a:pt x="385" y="2743"/>
                  <a:pt x="805" y="3148"/>
                  <a:pt x="1111" y="3365"/>
                </a:cubicBezTo>
                <a:cubicBezTo>
                  <a:pt x="1480" y="3625"/>
                  <a:pt x="1999" y="3766"/>
                  <a:pt x="2327" y="3747"/>
                </a:cubicBezTo>
                <a:cubicBezTo>
                  <a:pt x="2616" y="3731"/>
                  <a:pt x="2897" y="3553"/>
                  <a:pt x="2897" y="3553"/>
                </a:cubicBezTo>
                <a:cubicBezTo>
                  <a:pt x="2897" y="0"/>
                  <a:pt x="2897" y="0"/>
                  <a:pt x="2897" y="0"/>
                </a:cubicBezTo>
                <a:lnTo>
                  <a:pt x="26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7" name="Freeform 5"/>
          <p:cNvSpPr>
            <a:spLocks/>
          </p:cNvSpPr>
          <p:nvPr userDrawn="1"/>
        </p:nvSpPr>
        <p:spPr bwMode="auto">
          <a:xfrm>
            <a:off x="0" y="12292"/>
            <a:ext cx="12217400" cy="6873875"/>
          </a:xfrm>
          <a:custGeom>
            <a:avLst/>
            <a:gdLst>
              <a:gd name="T0" fmla="*/ 7680 w 7680"/>
              <a:gd name="T1" fmla="*/ 4320 h 4320"/>
              <a:gd name="T2" fmla="*/ 7680 w 7680"/>
              <a:gd name="T3" fmla="*/ 3540 h 4320"/>
              <a:gd name="T4" fmla="*/ 7114 w 7680"/>
              <a:gd name="T5" fmla="*/ 3734 h 4320"/>
              <a:gd name="T6" fmla="*/ 5905 w 7680"/>
              <a:gd name="T7" fmla="*/ 3354 h 4320"/>
              <a:gd name="T8" fmla="*/ 3808 w 7680"/>
              <a:gd name="T9" fmla="*/ 1257 h 4320"/>
              <a:gd name="T10" fmla="*/ 2369 w 7680"/>
              <a:gd name="T11" fmla="*/ 102 h 4320"/>
              <a:gd name="T12" fmla="*/ 2125 w 7680"/>
              <a:gd name="T13" fmla="*/ 0 h 4320"/>
              <a:gd name="T14" fmla="*/ 0 w 7680"/>
              <a:gd name="T15" fmla="*/ 0 h 4320"/>
              <a:gd name="T16" fmla="*/ 0 w 7680"/>
              <a:gd name="T17" fmla="*/ 4320 h 4320"/>
              <a:gd name="T18" fmla="*/ 7680 w 7680"/>
              <a:gd name="T19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80" h="4320">
                <a:moveTo>
                  <a:pt x="7680" y="4320"/>
                </a:moveTo>
                <a:cubicBezTo>
                  <a:pt x="7680" y="3540"/>
                  <a:pt x="7680" y="3540"/>
                  <a:pt x="7680" y="3540"/>
                </a:cubicBezTo>
                <a:cubicBezTo>
                  <a:pt x="7680" y="3540"/>
                  <a:pt x="7401" y="3717"/>
                  <a:pt x="7114" y="3734"/>
                </a:cubicBezTo>
                <a:cubicBezTo>
                  <a:pt x="6788" y="3752"/>
                  <a:pt x="6272" y="3612"/>
                  <a:pt x="5905" y="3354"/>
                </a:cubicBezTo>
                <a:cubicBezTo>
                  <a:pt x="5204" y="2859"/>
                  <a:pt x="3904" y="1368"/>
                  <a:pt x="3808" y="1257"/>
                </a:cubicBezTo>
                <a:cubicBezTo>
                  <a:pt x="3502" y="908"/>
                  <a:pt x="2940" y="383"/>
                  <a:pt x="2369" y="102"/>
                </a:cubicBezTo>
                <a:cubicBezTo>
                  <a:pt x="2292" y="64"/>
                  <a:pt x="2210" y="30"/>
                  <a:pt x="212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320"/>
                  <a:pt x="0" y="4320"/>
                  <a:pt x="0" y="4320"/>
                </a:cubicBezTo>
                <a:lnTo>
                  <a:pt x="7680" y="432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69352" y="5733256"/>
            <a:ext cx="9199056" cy="750978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>
                <a:solidFill>
                  <a:schemeClr val="accent2"/>
                </a:solidFill>
                <a:latin typeface="+mn-lt"/>
                <a:cs typeface="Segoe UI Light" panose="020B0502040204020203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Skriv in en underrubrik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50863" y="1989138"/>
            <a:ext cx="7345362" cy="374411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200">
                <a:solidFill>
                  <a:schemeClr val="accent2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sv-SE" dirty="0"/>
              <a:t>Skriv in en rubrik</a:t>
            </a:r>
          </a:p>
        </p:txBody>
      </p:sp>
      <p:grpSp>
        <p:nvGrpSpPr>
          <p:cNvPr id="5" name="Grupp 4"/>
          <p:cNvGrpSpPr/>
          <p:nvPr userDrawn="1"/>
        </p:nvGrpSpPr>
        <p:grpSpPr>
          <a:xfrm>
            <a:off x="263352" y="260648"/>
            <a:ext cx="1977638" cy="977512"/>
            <a:chOff x="263352" y="260648"/>
            <a:chExt cx="1977638" cy="977512"/>
          </a:xfrm>
        </p:grpSpPr>
        <p:sp>
          <p:nvSpPr>
            <p:cNvPr id="10" name="Rektangel 9"/>
            <p:cNvSpPr/>
            <p:nvPr userDrawn="1"/>
          </p:nvSpPr>
          <p:spPr>
            <a:xfrm>
              <a:off x="263352" y="260648"/>
              <a:ext cx="1977638" cy="9775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4" name="Bildobjekt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352" y="556277"/>
              <a:ext cx="1405655" cy="424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8350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 med rubrik - al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 userDrawn="1"/>
        </p:nvSpPr>
        <p:spPr bwMode="auto">
          <a:xfrm>
            <a:off x="-26988" y="3284538"/>
            <a:ext cx="7032625" cy="3573462"/>
          </a:xfrm>
          <a:custGeom>
            <a:avLst/>
            <a:gdLst>
              <a:gd name="T0" fmla="*/ 4416 w 4416"/>
              <a:gd name="T1" fmla="*/ 2243 h 2243"/>
              <a:gd name="T2" fmla="*/ 3812 w 4416"/>
              <a:gd name="T3" fmla="*/ 1572 h 2243"/>
              <a:gd name="T4" fmla="*/ 2374 w 4416"/>
              <a:gd name="T5" fmla="*/ 417 h 2243"/>
              <a:gd name="T6" fmla="*/ 0 w 4416"/>
              <a:gd name="T7" fmla="*/ 90 h 2243"/>
              <a:gd name="T8" fmla="*/ 0 w 4416"/>
              <a:gd name="T9" fmla="*/ 2243 h 2243"/>
              <a:gd name="T10" fmla="*/ 4416 w 4416"/>
              <a:gd name="T11" fmla="*/ 2243 h 2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16" h="2243">
                <a:moveTo>
                  <a:pt x="4416" y="2243"/>
                </a:moveTo>
                <a:cubicBezTo>
                  <a:pt x="4095" y="1896"/>
                  <a:pt x="3852" y="1618"/>
                  <a:pt x="3812" y="1572"/>
                </a:cubicBezTo>
                <a:cubicBezTo>
                  <a:pt x="3507" y="1223"/>
                  <a:pt x="2944" y="698"/>
                  <a:pt x="2374" y="417"/>
                </a:cubicBezTo>
                <a:cubicBezTo>
                  <a:pt x="1527" y="0"/>
                  <a:pt x="91" y="84"/>
                  <a:pt x="0" y="90"/>
                </a:cubicBezTo>
                <a:cubicBezTo>
                  <a:pt x="0" y="2243"/>
                  <a:pt x="0" y="2243"/>
                  <a:pt x="0" y="2243"/>
                </a:cubicBezTo>
                <a:lnTo>
                  <a:pt x="4416" y="22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 userDrawn="1"/>
        </p:nvSpPr>
        <p:spPr bwMode="auto">
          <a:xfrm>
            <a:off x="8329613" y="3416301"/>
            <a:ext cx="3863975" cy="3441699"/>
          </a:xfrm>
          <a:custGeom>
            <a:avLst/>
            <a:gdLst>
              <a:gd name="T0" fmla="*/ 2434 w 2434"/>
              <a:gd name="T1" fmla="*/ 2168 h 2168"/>
              <a:gd name="T2" fmla="*/ 2434 w 2434"/>
              <a:gd name="T3" fmla="*/ 0 h 2168"/>
              <a:gd name="T4" fmla="*/ 0 w 2434"/>
              <a:gd name="T5" fmla="*/ 2168 h 2168"/>
              <a:gd name="T6" fmla="*/ 2434 w 2434"/>
              <a:gd name="T7" fmla="*/ 2168 h 2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34" h="2168">
                <a:moveTo>
                  <a:pt x="2434" y="2168"/>
                </a:moveTo>
                <a:lnTo>
                  <a:pt x="2434" y="0"/>
                </a:lnTo>
                <a:lnTo>
                  <a:pt x="0" y="2168"/>
                </a:lnTo>
                <a:lnTo>
                  <a:pt x="2434" y="21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50863" y="2132856"/>
            <a:ext cx="11090275" cy="1020147"/>
          </a:xfrm>
        </p:spPr>
        <p:txBody>
          <a:bodyPr anchor="t">
            <a:noAutofit/>
          </a:bodyPr>
          <a:lstStyle>
            <a:lvl1pPr marL="0" indent="0" algn="l">
              <a:buNone/>
              <a:defRPr sz="2800" b="0">
                <a:solidFill>
                  <a:schemeClr val="accent2"/>
                </a:solidFill>
                <a:latin typeface="+mn-lt"/>
                <a:cs typeface="Segoe UI Light" panose="020B0502040204020203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Skriv in en underrubrik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50863" y="404664"/>
            <a:ext cx="11090275" cy="1800199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200">
                <a:solidFill>
                  <a:schemeClr val="accent2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-25400" y="3411538"/>
            <a:ext cx="7032625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grpSp>
        <p:nvGrpSpPr>
          <p:cNvPr id="4" name="Grupp 3"/>
          <p:cNvGrpSpPr/>
          <p:nvPr userDrawn="1"/>
        </p:nvGrpSpPr>
        <p:grpSpPr>
          <a:xfrm>
            <a:off x="9984432" y="5589588"/>
            <a:ext cx="1977638" cy="977512"/>
            <a:chOff x="9984432" y="5637039"/>
            <a:chExt cx="1977638" cy="977512"/>
          </a:xfrm>
        </p:grpSpPr>
        <p:sp>
          <p:nvSpPr>
            <p:cNvPr id="11" name="Rektangel 10"/>
            <p:cNvSpPr/>
            <p:nvPr userDrawn="1"/>
          </p:nvSpPr>
          <p:spPr>
            <a:xfrm>
              <a:off x="9984432" y="5637039"/>
              <a:ext cx="1977638" cy="9775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4961" y="5955992"/>
              <a:ext cx="1405655" cy="424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11774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50863" y="549275"/>
            <a:ext cx="11090275" cy="1439862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0"/>
          </p:nvPr>
        </p:nvSpPr>
        <p:spPr>
          <a:xfrm>
            <a:off x="550863" y="1989138"/>
            <a:ext cx="11090275" cy="4319587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339842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 med rubrik - al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 userDrawn="1"/>
        </p:nvSpPr>
        <p:spPr bwMode="auto">
          <a:xfrm>
            <a:off x="-26988" y="3284538"/>
            <a:ext cx="7032625" cy="3573462"/>
          </a:xfrm>
          <a:custGeom>
            <a:avLst/>
            <a:gdLst>
              <a:gd name="T0" fmla="*/ 4416 w 4416"/>
              <a:gd name="T1" fmla="*/ 2243 h 2243"/>
              <a:gd name="T2" fmla="*/ 3812 w 4416"/>
              <a:gd name="T3" fmla="*/ 1572 h 2243"/>
              <a:gd name="T4" fmla="*/ 2374 w 4416"/>
              <a:gd name="T5" fmla="*/ 417 h 2243"/>
              <a:gd name="T6" fmla="*/ 0 w 4416"/>
              <a:gd name="T7" fmla="*/ 90 h 2243"/>
              <a:gd name="T8" fmla="*/ 0 w 4416"/>
              <a:gd name="T9" fmla="*/ 2243 h 2243"/>
              <a:gd name="T10" fmla="*/ 4416 w 4416"/>
              <a:gd name="T11" fmla="*/ 2243 h 2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16" h="2243">
                <a:moveTo>
                  <a:pt x="4416" y="2243"/>
                </a:moveTo>
                <a:cubicBezTo>
                  <a:pt x="4095" y="1896"/>
                  <a:pt x="3852" y="1618"/>
                  <a:pt x="3812" y="1572"/>
                </a:cubicBezTo>
                <a:cubicBezTo>
                  <a:pt x="3507" y="1223"/>
                  <a:pt x="2944" y="698"/>
                  <a:pt x="2374" y="417"/>
                </a:cubicBezTo>
                <a:cubicBezTo>
                  <a:pt x="1527" y="0"/>
                  <a:pt x="91" y="84"/>
                  <a:pt x="0" y="90"/>
                </a:cubicBezTo>
                <a:cubicBezTo>
                  <a:pt x="0" y="2243"/>
                  <a:pt x="0" y="2243"/>
                  <a:pt x="0" y="2243"/>
                </a:cubicBezTo>
                <a:lnTo>
                  <a:pt x="4416" y="224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 userDrawn="1"/>
        </p:nvSpPr>
        <p:spPr bwMode="auto">
          <a:xfrm>
            <a:off x="8329613" y="3416301"/>
            <a:ext cx="3863975" cy="3441699"/>
          </a:xfrm>
          <a:custGeom>
            <a:avLst/>
            <a:gdLst>
              <a:gd name="T0" fmla="*/ 2434 w 2434"/>
              <a:gd name="T1" fmla="*/ 2168 h 2168"/>
              <a:gd name="T2" fmla="*/ 2434 w 2434"/>
              <a:gd name="T3" fmla="*/ 0 h 2168"/>
              <a:gd name="T4" fmla="*/ 0 w 2434"/>
              <a:gd name="T5" fmla="*/ 2168 h 2168"/>
              <a:gd name="T6" fmla="*/ 2434 w 2434"/>
              <a:gd name="T7" fmla="*/ 2168 h 2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34" h="2168">
                <a:moveTo>
                  <a:pt x="2434" y="2168"/>
                </a:moveTo>
                <a:lnTo>
                  <a:pt x="2434" y="0"/>
                </a:lnTo>
                <a:lnTo>
                  <a:pt x="0" y="2168"/>
                </a:lnTo>
                <a:lnTo>
                  <a:pt x="2434" y="216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50863" y="2132856"/>
            <a:ext cx="11090275" cy="1020147"/>
          </a:xfrm>
        </p:spPr>
        <p:txBody>
          <a:bodyPr anchor="t">
            <a:noAutofit/>
          </a:bodyPr>
          <a:lstStyle>
            <a:lvl1pPr marL="0" indent="0" algn="l">
              <a:buNone/>
              <a:defRPr sz="2800" b="0">
                <a:solidFill>
                  <a:schemeClr val="accent3"/>
                </a:solidFill>
                <a:latin typeface="+mn-lt"/>
                <a:cs typeface="Segoe UI Light" panose="020B0502040204020203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Skriv in en underrubrik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50863" y="404664"/>
            <a:ext cx="11090275" cy="1800199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200">
                <a:solidFill>
                  <a:schemeClr val="accent3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-25400" y="3411538"/>
            <a:ext cx="7032625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grpSp>
        <p:nvGrpSpPr>
          <p:cNvPr id="4" name="Grupp 3"/>
          <p:cNvGrpSpPr/>
          <p:nvPr userDrawn="1"/>
        </p:nvGrpSpPr>
        <p:grpSpPr>
          <a:xfrm>
            <a:off x="9984432" y="5637039"/>
            <a:ext cx="1977638" cy="977512"/>
            <a:chOff x="9984432" y="5637039"/>
            <a:chExt cx="1977638" cy="977512"/>
          </a:xfrm>
        </p:grpSpPr>
        <p:sp>
          <p:nvSpPr>
            <p:cNvPr id="11" name="Rektangel 10"/>
            <p:cNvSpPr/>
            <p:nvPr userDrawn="1"/>
          </p:nvSpPr>
          <p:spPr>
            <a:xfrm>
              <a:off x="9984432" y="5637039"/>
              <a:ext cx="1977638" cy="9775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4" name="Bildobjekt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2169" y="5912685"/>
              <a:ext cx="1408969" cy="426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18030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med bakgr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50863" y="549275"/>
            <a:ext cx="11090275" cy="1439863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4" name="Platshållare för innehåll 5"/>
          <p:cNvSpPr>
            <a:spLocks noGrp="1"/>
          </p:cNvSpPr>
          <p:nvPr>
            <p:ph sz="quarter" idx="10"/>
          </p:nvPr>
        </p:nvSpPr>
        <p:spPr>
          <a:xfrm>
            <a:off x="550863" y="1989138"/>
            <a:ext cx="11090275" cy="4319587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12108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-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2"/>
          <p:cNvSpPr>
            <a:spLocks noGrp="1"/>
          </p:cNvSpPr>
          <p:nvPr>
            <p:ph idx="12" hasCustomPrompt="1"/>
          </p:nvPr>
        </p:nvSpPr>
        <p:spPr>
          <a:xfrm>
            <a:off x="550863" y="1989138"/>
            <a:ext cx="5400000" cy="4319586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skriva in text eller välj objekt på ikonerna nedan</a:t>
            </a:r>
          </a:p>
        </p:txBody>
      </p:sp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550863" y="549275"/>
            <a:ext cx="11090275" cy="1439863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6240016" y="1989137"/>
            <a:ext cx="5400000" cy="4319587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4137196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50862" y="1989139"/>
            <a:ext cx="5545137" cy="4319586"/>
          </a:xfrm>
        </p:spPr>
        <p:txBody>
          <a:bodyPr>
            <a:normAutofit/>
          </a:bodyPr>
          <a:lstStyle>
            <a:lvl1pPr marL="0" indent="0" algn="l">
              <a:buNone/>
              <a:defRPr sz="22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792000" y="0"/>
            <a:ext cx="5400000" cy="6858000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550862" y="549275"/>
            <a:ext cx="5545137" cy="1439864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</p:spTree>
    <p:extLst>
      <p:ext uri="{BB962C8B-B14F-4D97-AF65-F5344CB8AC3E}">
        <p14:creationId xmlns:p14="http://schemas.microsoft.com/office/powerpoint/2010/main" val="2004121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00000" cy="6858000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112768" y="1989139"/>
            <a:ext cx="5528370" cy="4319586"/>
          </a:xfrm>
        </p:spPr>
        <p:txBody>
          <a:bodyPr>
            <a:normAutofit/>
          </a:bodyPr>
          <a:lstStyle>
            <a:lvl1pPr marL="0" indent="0" algn="l">
              <a:buNone/>
              <a:defRPr sz="22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6112768" y="549275"/>
            <a:ext cx="5528370" cy="1439864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</p:spTree>
    <p:extLst>
      <p:ext uri="{BB962C8B-B14F-4D97-AF65-F5344CB8AC3E}">
        <p14:creationId xmlns:p14="http://schemas.microsoft.com/office/powerpoint/2010/main" val="2887033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färgfält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6792000" y="0"/>
            <a:ext cx="5400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49028" y="1989139"/>
            <a:ext cx="5546972" cy="4319586"/>
          </a:xfrm>
        </p:spPr>
        <p:txBody>
          <a:bodyPr>
            <a:normAutofit/>
          </a:bodyPr>
          <a:lstStyle>
            <a:lvl1pPr marL="0" indent="0" algn="l">
              <a:buNone/>
              <a:defRPr sz="22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549028" y="549275"/>
            <a:ext cx="5546972" cy="1439863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7392145" y="549275"/>
            <a:ext cx="4260128" cy="5759450"/>
          </a:xfrm>
        </p:spPr>
        <p:txBody>
          <a:bodyPr anchor="ctr"/>
          <a:lstStyle>
            <a:lvl1pPr>
              <a:defRPr sz="2000"/>
            </a:lvl1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372656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färgfält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-15696" y="0"/>
            <a:ext cx="5400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096000" y="1989139"/>
            <a:ext cx="5545138" cy="4319586"/>
          </a:xfrm>
        </p:spPr>
        <p:txBody>
          <a:bodyPr>
            <a:normAutofit/>
          </a:bodyPr>
          <a:lstStyle>
            <a:lvl1pPr marL="0" indent="0" algn="l">
              <a:buNone/>
              <a:defRPr sz="22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6112768" y="549275"/>
            <a:ext cx="5528370" cy="1439863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0"/>
          </p:nvPr>
        </p:nvSpPr>
        <p:spPr>
          <a:xfrm>
            <a:off x="550863" y="549275"/>
            <a:ext cx="4249737" cy="575945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5607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hö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/>
          </p:cNvSpPr>
          <p:nvPr userDrawn="1"/>
        </p:nvSpPr>
        <p:spPr bwMode="auto">
          <a:xfrm>
            <a:off x="9336360" y="4149080"/>
            <a:ext cx="2857228" cy="2708920"/>
          </a:xfrm>
          <a:custGeom>
            <a:avLst/>
            <a:gdLst>
              <a:gd name="T0" fmla="*/ 2434 w 2434"/>
              <a:gd name="T1" fmla="*/ 2168 h 2168"/>
              <a:gd name="T2" fmla="*/ 2434 w 2434"/>
              <a:gd name="T3" fmla="*/ 0 h 2168"/>
              <a:gd name="T4" fmla="*/ 0 w 2434"/>
              <a:gd name="T5" fmla="*/ 2168 h 2168"/>
              <a:gd name="T6" fmla="*/ 2434 w 2434"/>
              <a:gd name="T7" fmla="*/ 2168 h 2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34" h="2168">
                <a:moveTo>
                  <a:pt x="2434" y="2168"/>
                </a:moveTo>
                <a:lnTo>
                  <a:pt x="2434" y="0"/>
                </a:lnTo>
                <a:lnTo>
                  <a:pt x="0" y="2168"/>
                </a:lnTo>
                <a:lnTo>
                  <a:pt x="2434" y="216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9217024" cy="1439863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200456" y="5589588"/>
            <a:ext cx="1512168" cy="814387"/>
          </a:xfrm>
        </p:spPr>
        <p:txBody>
          <a:bodyPr anchor="b">
            <a:normAutofit/>
          </a:bodyPr>
          <a:lstStyle>
            <a:lvl1pPr marL="0" indent="0" algn="r">
              <a:buNone/>
              <a:defRPr sz="16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550863" y="1989138"/>
            <a:ext cx="9217025" cy="431958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6470850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alt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50863" y="1268414"/>
            <a:ext cx="5545137" cy="5040312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5000" baseline="0">
                <a:solidFill>
                  <a:schemeClr val="accent2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3500438" y="0"/>
            <a:ext cx="869791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3498851" y="1588"/>
            <a:ext cx="8699499" cy="3784600"/>
          </a:xfrm>
          <a:custGeom>
            <a:avLst/>
            <a:gdLst>
              <a:gd name="T0" fmla="*/ 380 w 5470"/>
              <a:gd name="T1" fmla="*/ 146 h 2378"/>
              <a:gd name="T2" fmla="*/ 1818 w 5470"/>
              <a:gd name="T3" fmla="*/ 1301 h 2378"/>
              <a:gd name="T4" fmla="*/ 2806 w 5470"/>
              <a:gd name="T5" fmla="*/ 2378 h 2378"/>
              <a:gd name="T6" fmla="*/ 5470 w 5470"/>
              <a:gd name="T7" fmla="*/ 5 h 2378"/>
              <a:gd name="T8" fmla="*/ 5470 w 5470"/>
              <a:gd name="T9" fmla="*/ 0 h 2378"/>
              <a:gd name="T10" fmla="*/ 0 w 5470"/>
              <a:gd name="T11" fmla="*/ 0 h 2378"/>
              <a:gd name="T12" fmla="*/ 380 w 5470"/>
              <a:gd name="T13" fmla="*/ 146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70" h="2378">
                <a:moveTo>
                  <a:pt x="380" y="146"/>
                </a:moveTo>
                <a:cubicBezTo>
                  <a:pt x="950" y="427"/>
                  <a:pt x="1513" y="952"/>
                  <a:pt x="1818" y="1301"/>
                </a:cubicBezTo>
                <a:cubicBezTo>
                  <a:pt x="1873" y="1364"/>
                  <a:pt x="2309" y="1864"/>
                  <a:pt x="2806" y="2378"/>
                </a:cubicBezTo>
                <a:cubicBezTo>
                  <a:pt x="5470" y="5"/>
                  <a:pt x="5470" y="5"/>
                  <a:pt x="5470" y="5"/>
                </a:cubicBezTo>
                <a:cubicBezTo>
                  <a:pt x="5470" y="0"/>
                  <a:pt x="5470" y="0"/>
                  <a:pt x="5470" y="0"/>
                </a:cubicBezTo>
                <a:cubicBezTo>
                  <a:pt x="0" y="0"/>
                  <a:pt x="0" y="0"/>
                  <a:pt x="0" y="0"/>
                </a:cubicBezTo>
                <a:cubicBezTo>
                  <a:pt x="134" y="40"/>
                  <a:pt x="263" y="88"/>
                  <a:pt x="380" y="14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7988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al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50863" y="549275"/>
            <a:ext cx="11090275" cy="431958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5000">
                <a:solidFill>
                  <a:schemeClr val="accent2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5041900"/>
            <a:ext cx="1219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5040313"/>
            <a:ext cx="12190413" cy="1817688"/>
          </a:xfrm>
          <a:custGeom>
            <a:avLst/>
            <a:gdLst>
              <a:gd name="T0" fmla="*/ 6106 w 7772"/>
              <a:gd name="T1" fmla="*/ 0 h 1156"/>
              <a:gd name="T2" fmla="*/ 5955 w 7772"/>
              <a:gd name="T3" fmla="*/ 3 h 1156"/>
              <a:gd name="T4" fmla="*/ 0 w 7772"/>
              <a:gd name="T5" fmla="*/ 3 h 1156"/>
              <a:gd name="T6" fmla="*/ 0 w 7772"/>
              <a:gd name="T7" fmla="*/ 1156 h 1156"/>
              <a:gd name="T8" fmla="*/ 7772 w 7772"/>
              <a:gd name="T9" fmla="*/ 1156 h 1156"/>
              <a:gd name="T10" fmla="*/ 7772 w 7772"/>
              <a:gd name="T11" fmla="*/ 3 h 1156"/>
              <a:gd name="T12" fmla="*/ 7281 w 7772"/>
              <a:gd name="T13" fmla="*/ 439 h 1156"/>
              <a:gd name="T14" fmla="*/ 6810 w 7772"/>
              <a:gd name="T15" fmla="*/ 77 h 1156"/>
              <a:gd name="T16" fmla="*/ 6106 w 7772"/>
              <a:gd name="T17" fmla="*/ 0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72" h="1156">
                <a:moveTo>
                  <a:pt x="6106" y="0"/>
                </a:moveTo>
                <a:cubicBezTo>
                  <a:pt x="6015" y="0"/>
                  <a:pt x="5955" y="3"/>
                  <a:pt x="5955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7772" y="1156"/>
                  <a:pt x="7772" y="1156"/>
                  <a:pt x="7772" y="1156"/>
                </a:cubicBezTo>
                <a:cubicBezTo>
                  <a:pt x="7772" y="3"/>
                  <a:pt x="7772" y="3"/>
                  <a:pt x="7772" y="3"/>
                </a:cubicBezTo>
                <a:cubicBezTo>
                  <a:pt x="7281" y="439"/>
                  <a:pt x="7281" y="439"/>
                  <a:pt x="7281" y="439"/>
                </a:cubicBezTo>
                <a:cubicBezTo>
                  <a:pt x="7193" y="347"/>
                  <a:pt x="7055" y="165"/>
                  <a:pt x="6810" y="77"/>
                </a:cubicBezTo>
                <a:cubicBezTo>
                  <a:pt x="6629" y="11"/>
                  <a:pt x="6299" y="0"/>
                  <a:pt x="6106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36160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1587" y="5071058"/>
            <a:ext cx="12190413" cy="1817688"/>
          </a:xfrm>
          <a:custGeom>
            <a:avLst/>
            <a:gdLst>
              <a:gd name="T0" fmla="*/ 6106 w 7772"/>
              <a:gd name="T1" fmla="*/ 0 h 1156"/>
              <a:gd name="T2" fmla="*/ 5955 w 7772"/>
              <a:gd name="T3" fmla="*/ 3 h 1156"/>
              <a:gd name="T4" fmla="*/ 0 w 7772"/>
              <a:gd name="T5" fmla="*/ 3 h 1156"/>
              <a:gd name="T6" fmla="*/ 0 w 7772"/>
              <a:gd name="T7" fmla="*/ 1156 h 1156"/>
              <a:gd name="T8" fmla="*/ 7772 w 7772"/>
              <a:gd name="T9" fmla="*/ 1156 h 1156"/>
              <a:gd name="T10" fmla="*/ 7772 w 7772"/>
              <a:gd name="T11" fmla="*/ 3 h 1156"/>
              <a:gd name="T12" fmla="*/ 7281 w 7772"/>
              <a:gd name="T13" fmla="*/ 439 h 1156"/>
              <a:gd name="T14" fmla="*/ 6810 w 7772"/>
              <a:gd name="T15" fmla="*/ 77 h 1156"/>
              <a:gd name="T16" fmla="*/ 6106 w 7772"/>
              <a:gd name="T17" fmla="*/ 0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72" h="1156">
                <a:moveTo>
                  <a:pt x="6106" y="0"/>
                </a:moveTo>
                <a:cubicBezTo>
                  <a:pt x="6015" y="0"/>
                  <a:pt x="5955" y="3"/>
                  <a:pt x="5955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7772" y="1156"/>
                  <a:pt x="7772" y="1156"/>
                  <a:pt x="7772" y="1156"/>
                </a:cubicBezTo>
                <a:cubicBezTo>
                  <a:pt x="7772" y="3"/>
                  <a:pt x="7772" y="3"/>
                  <a:pt x="7772" y="3"/>
                </a:cubicBezTo>
                <a:cubicBezTo>
                  <a:pt x="7281" y="439"/>
                  <a:pt x="7281" y="439"/>
                  <a:pt x="7281" y="439"/>
                </a:cubicBezTo>
                <a:cubicBezTo>
                  <a:pt x="7193" y="347"/>
                  <a:pt x="7055" y="165"/>
                  <a:pt x="6810" y="77"/>
                </a:cubicBezTo>
                <a:cubicBezTo>
                  <a:pt x="6629" y="11"/>
                  <a:pt x="6299" y="0"/>
                  <a:pt x="6106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50863" y="5590059"/>
            <a:ext cx="9217025" cy="719782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accent2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38090492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50863" y="549275"/>
            <a:ext cx="11090275" cy="1439862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0"/>
          </p:nvPr>
        </p:nvSpPr>
        <p:spPr>
          <a:xfrm>
            <a:off x="550863" y="1989138"/>
            <a:ext cx="11090275" cy="431958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4835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8331974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6896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med logotyp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/>
          <p:cNvGrpSpPr/>
          <p:nvPr userDrawn="1"/>
        </p:nvGrpSpPr>
        <p:grpSpPr>
          <a:xfrm>
            <a:off x="3720966" y="2060203"/>
            <a:ext cx="4750067" cy="2376909"/>
            <a:chOff x="3720966" y="1988195"/>
            <a:chExt cx="4750067" cy="2376909"/>
          </a:xfrm>
        </p:grpSpPr>
        <p:sp>
          <p:nvSpPr>
            <p:cNvPr id="5" name="Rektangel 4"/>
            <p:cNvSpPr/>
            <p:nvPr userDrawn="1"/>
          </p:nvSpPr>
          <p:spPr>
            <a:xfrm>
              <a:off x="3720966" y="1988195"/>
              <a:ext cx="4750067" cy="23769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" name="Bildobjekt 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6443" y="2675530"/>
              <a:ext cx="3319111" cy="1002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2458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 med rubrik - alt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9"/>
          <p:cNvSpPr>
            <a:spLocks/>
          </p:cNvSpPr>
          <p:nvPr userDrawn="1"/>
        </p:nvSpPr>
        <p:spPr bwMode="auto">
          <a:xfrm>
            <a:off x="6888088" y="-15875"/>
            <a:ext cx="5301655" cy="6873875"/>
          </a:xfrm>
          <a:custGeom>
            <a:avLst/>
            <a:gdLst>
              <a:gd name="T0" fmla="*/ 2632 w 2897"/>
              <a:gd name="T1" fmla="*/ 0 h 3766"/>
              <a:gd name="T2" fmla="*/ 0 w 2897"/>
              <a:gd name="T3" fmla="*/ 2345 h 3766"/>
              <a:gd name="T4" fmla="*/ 1111 w 2897"/>
              <a:gd name="T5" fmla="*/ 3365 h 3766"/>
              <a:gd name="T6" fmla="*/ 2327 w 2897"/>
              <a:gd name="T7" fmla="*/ 3747 h 3766"/>
              <a:gd name="T8" fmla="*/ 2897 w 2897"/>
              <a:gd name="T9" fmla="*/ 3553 h 3766"/>
              <a:gd name="T10" fmla="*/ 2897 w 2897"/>
              <a:gd name="T11" fmla="*/ 0 h 3766"/>
              <a:gd name="T12" fmla="*/ 2632 w 2897"/>
              <a:gd name="T13" fmla="*/ 0 h 3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7" h="3766">
                <a:moveTo>
                  <a:pt x="2632" y="0"/>
                </a:moveTo>
                <a:cubicBezTo>
                  <a:pt x="0" y="2345"/>
                  <a:pt x="0" y="2345"/>
                  <a:pt x="0" y="2345"/>
                </a:cubicBezTo>
                <a:cubicBezTo>
                  <a:pt x="385" y="2743"/>
                  <a:pt x="805" y="3148"/>
                  <a:pt x="1111" y="3365"/>
                </a:cubicBezTo>
                <a:cubicBezTo>
                  <a:pt x="1480" y="3625"/>
                  <a:pt x="1999" y="3766"/>
                  <a:pt x="2327" y="3747"/>
                </a:cubicBezTo>
                <a:cubicBezTo>
                  <a:pt x="2616" y="3731"/>
                  <a:pt x="2897" y="3553"/>
                  <a:pt x="2897" y="3553"/>
                </a:cubicBezTo>
                <a:cubicBezTo>
                  <a:pt x="2897" y="0"/>
                  <a:pt x="2897" y="0"/>
                  <a:pt x="2897" y="0"/>
                </a:cubicBezTo>
                <a:lnTo>
                  <a:pt x="26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7" name="Freeform 5"/>
          <p:cNvSpPr>
            <a:spLocks/>
          </p:cNvSpPr>
          <p:nvPr userDrawn="1"/>
        </p:nvSpPr>
        <p:spPr bwMode="auto">
          <a:xfrm>
            <a:off x="0" y="12292"/>
            <a:ext cx="12217400" cy="6873875"/>
          </a:xfrm>
          <a:custGeom>
            <a:avLst/>
            <a:gdLst>
              <a:gd name="T0" fmla="*/ 7680 w 7680"/>
              <a:gd name="T1" fmla="*/ 4320 h 4320"/>
              <a:gd name="T2" fmla="*/ 7680 w 7680"/>
              <a:gd name="T3" fmla="*/ 3540 h 4320"/>
              <a:gd name="T4" fmla="*/ 7114 w 7680"/>
              <a:gd name="T5" fmla="*/ 3734 h 4320"/>
              <a:gd name="T6" fmla="*/ 5905 w 7680"/>
              <a:gd name="T7" fmla="*/ 3354 h 4320"/>
              <a:gd name="T8" fmla="*/ 3808 w 7680"/>
              <a:gd name="T9" fmla="*/ 1257 h 4320"/>
              <a:gd name="T10" fmla="*/ 2369 w 7680"/>
              <a:gd name="T11" fmla="*/ 102 h 4320"/>
              <a:gd name="T12" fmla="*/ 2125 w 7680"/>
              <a:gd name="T13" fmla="*/ 0 h 4320"/>
              <a:gd name="T14" fmla="*/ 0 w 7680"/>
              <a:gd name="T15" fmla="*/ 0 h 4320"/>
              <a:gd name="T16" fmla="*/ 0 w 7680"/>
              <a:gd name="T17" fmla="*/ 4320 h 4320"/>
              <a:gd name="T18" fmla="*/ 7680 w 7680"/>
              <a:gd name="T19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80" h="4320">
                <a:moveTo>
                  <a:pt x="7680" y="4320"/>
                </a:moveTo>
                <a:cubicBezTo>
                  <a:pt x="7680" y="3540"/>
                  <a:pt x="7680" y="3540"/>
                  <a:pt x="7680" y="3540"/>
                </a:cubicBezTo>
                <a:cubicBezTo>
                  <a:pt x="7680" y="3540"/>
                  <a:pt x="7401" y="3717"/>
                  <a:pt x="7114" y="3734"/>
                </a:cubicBezTo>
                <a:cubicBezTo>
                  <a:pt x="6788" y="3752"/>
                  <a:pt x="6272" y="3612"/>
                  <a:pt x="5905" y="3354"/>
                </a:cubicBezTo>
                <a:cubicBezTo>
                  <a:pt x="5204" y="2859"/>
                  <a:pt x="3904" y="1368"/>
                  <a:pt x="3808" y="1257"/>
                </a:cubicBezTo>
                <a:cubicBezTo>
                  <a:pt x="3502" y="908"/>
                  <a:pt x="2940" y="383"/>
                  <a:pt x="2369" y="102"/>
                </a:cubicBezTo>
                <a:cubicBezTo>
                  <a:pt x="2292" y="64"/>
                  <a:pt x="2210" y="30"/>
                  <a:pt x="212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320"/>
                  <a:pt x="0" y="4320"/>
                  <a:pt x="0" y="4320"/>
                </a:cubicBezTo>
                <a:lnTo>
                  <a:pt x="7680" y="432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69352" y="5733256"/>
            <a:ext cx="9199056" cy="750978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>
                <a:solidFill>
                  <a:schemeClr val="accent2"/>
                </a:solidFill>
                <a:latin typeface="+mn-lt"/>
                <a:cs typeface="Segoe UI Light" panose="020B0502040204020203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Skriv in en underrubrik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50863" y="1989138"/>
            <a:ext cx="7345362" cy="374411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200">
                <a:solidFill>
                  <a:schemeClr val="accent2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10" name="Rektangel 9"/>
          <p:cNvSpPr/>
          <p:nvPr userDrawn="1"/>
        </p:nvSpPr>
        <p:spPr>
          <a:xfrm>
            <a:off x="263352" y="260648"/>
            <a:ext cx="1977638" cy="9775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556277"/>
            <a:ext cx="1424144" cy="43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645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 med rubrik - al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 userDrawn="1"/>
        </p:nvSpPr>
        <p:spPr bwMode="auto">
          <a:xfrm>
            <a:off x="-26988" y="3284538"/>
            <a:ext cx="7032625" cy="3573462"/>
          </a:xfrm>
          <a:custGeom>
            <a:avLst/>
            <a:gdLst>
              <a:gd name="T0" fmla="*/ 4416 w 4416"/>
              <a:gd name="T1" fmla="*/ 2243 h 2243"/>
              <a:gd name="T2" fmla="*/ 3812 w 4416"/>
              <a:gd name="T3" fmla="*/ 1572 h 2243"/>
              <a:gd name="T4" fmla="*/ 2374 w 4416"/>
              <a:gd name="T5" fmla="*/ 417 h 2243"/>
              <a:gd name="T6" fmla="*/ 0 w 4416"/>
              <a:gd name="T7" fmla="*/ 90 h 2243"/>
              <a:gd name="T8" fmla="*/ 0 w 4416"/>
              <a:gd name="T9" fmla="*/ 2243 h 2243"/>
              <a:gd name="T10" fmla="*/ 4416 w 4416"/>
              <a:gd name="T11" fmla="*/ 2243 h 2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16" h="2243">
                <a:moveTo>
                  <a:pt x="4416" y="2243"/>
                </a:moveTo>
                <a:cubicBezTo>
                  <a:pt x="4095" y="1896"/>
                  <a:pt x="3852" y="1618"/>
                  <a:pt x="3812" y="1572"/>
                </a:cubicBezTo>
                <a:cubicBezTo>
                  <a:pt x="3507" y="1223"/>
                  <a:pt x="2944" y="698"/>
                  <a:pt x="2374" y="417"/>
                </a:cubicBezTo>
                <a:cubicBezTo>
                  <a:pt x="1527" y="0"/>
                  <a:pt x="91" y="84"/>
                  <a:pt x="0" y="90"/>
                </a:cubicBezTo>
                <a:cubicBezTo>
                  <a:pt x="0" y="2243"/>
                  <a:pt x="0" y="2243"/>
                  <a:pt x="0" y="2243"/>
                </a:cubicBezTo>
                <a:lnTo>
                  <a:pt x="4416" y="22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 userDrawn="1"/>
        </p:nvSpPr>
        <p:spPr bwMode="auto">
          <a:xfrm>
            <a:off x="8329613" y="3416301"/>
            <a:ext cx="3863975" cy="3441699"/>
          </a:xfrm>
          <a:custGeom>
            <a:avLst/>
            <a:gdLst>
              <a:gd name="T0" fmla="*/ 2434 w 2434"/>
              <a:gd name="T1" fmla="*/ 2168 h 2168"/>
              <a:gd name="T2" fmla="*/ 2434 w 2434"/>
              <a:gd name="T3" fmla="*/ 0 h 2168"/>
              <a:gd name="T4" fmla="*/ 0 w 2434"/>
              <a:gd name="T5" fmla="*/ 2168 h 2168"/>
              <a:gd name="T6" fmla="*/ 2434 w 2434"/>
              <a:gd name="T7" fmla="*/ 2168 h 2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34" h="2168">
                <a:moveTo>
                  <a:pt x="2434" y="2168"/>
                </a:moveTo>
                <a:lnTo>
                  <a:pt x="2434" y="0"/>
                </a:lnTo>
                <a:lnTo>
                  <a:pt x="0" y="2168"/>
                </a:lnTo>
                <a:lnTo>
                  <a:pt x="2434" y="21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50863" y="2132856"/>
            <a:ext cx="11090275" cy="1020147"/>
          </a:xfrm>
        </p:spPr>
        <p:txBody>
          <a:bodyPr anchor="t">
            <a:noAutofit/>
          </a:bodyPr>
          <a:lstStyle>
            <a:lvl1pPr marL="0" indent="0" algn="l">
              <a:buNone/>
              <a:defRPr sz="2800" b="0">
                <a:solidFill>
                  <a:schemeClr val="accent2"/>
                </a:solidFill>
                <a:latin typeface="+mn-lt"/>
                <a:cs typeface="Segoe UI Light" panose="020B0502040204020203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Skriv in en underrubrik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50863" y="404664"/>
            <a:ext cx="11090275" cy="1800199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200">
                <a:solidFill>
                  <a:schemeClr val="accent2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-25400" y="3411538"/>
            <a:ext cx="7032625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Rektangel 10"/>
          <p:cNvSpPr/>
          <p:nvPr userDrawn="1"/>
        </p:nvSpPr>
        <p:spPr>
          <a:xfrm>
            <a:off x="9984432" y="5637039"/>
            <a:ext cx="1977638" cy="977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5" name="Grupp 4"/>
          <p:cNvGrpSpPr/>
          <p:nvPr userDrawn="1"/>
        </p:nvGrpSpPr>
        <p:grpSpPr>
          <a:xfrm>
            <a:off x="9912424" y="5637039"/>
            <a:ext cx="1977638" cy="977512"/>
            <a:chOff x="7790250" y="3484583"/>
            <a:chExt cx="1977638" cy="977512"/>
          </a:xfrm>
        </p:grpSpPr>
        <p:sp>
          <p:nvSpPr>
            <p:cNvPr id="15" name="Rektangel 14"/>
            <p:cNvSpPr/>
            <p:nvPr userDrawn="1"/>
          </p:nvSpPr>
          <p:spPr>
            <a:xfrm>
              <a:off x="7790250" y="3484583"/>
              <a:ext cx="1977638" cy="9775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997" y="3758322"/>
              <a:ext cx="1424144" cy="4300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6577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50863" y="549275"/>
            <a:ext cx="11090275" cy="1439862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0"/>
          </p:nvPr>
        </p:nvSpPr>
        <p:spPr>
          <a:xfrm>
            <a:off x="550863" y="1989138"/>
            <a:ext cx="11090275" cy="4319587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473222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med bakgr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50863" y="549275"/>
            <a:ext cx="11090275" cy="1439863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4" name="Platshållare för innehåll 5"/>
          <p:cNvSpPr>
            <a:spLocks noGrp="1"/>
          </p:cNvSpPr>
          <p:nvPr>
            <p:ph sz="quarter" idx="10"/>
          </p:nvPr>
        </p:nvSpPr>
        <p:spPr>
          <a:xfrm>
            <a:off x="550863" y="1989138"/>
            <a:ext cx="11090275" cy="4319587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57367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-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2"/>
          <p:cNvSpPr>
            <a:spLocks noGrp="1"/>
          </p:cNvSpPr>
          <p:nvPr>
            <p:ph idx="12" hasCustomPrompt="1"/>
          </p:nvPr>
        </p:nvSpPr>
        <p:spPr>
          <a:xfrm>
            <a:off x="550863" y="1989138"/>
            <a:ext cx="5400000" cy="4319586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skriva in text eller välj objekt på ikonerna nedan</a:t>
            </a:r>
          </a:p>
        </p:txBody>
      </p:sp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550863" y="549275"/>
            <a:ext cx="11090275" cy="1439863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6240016" y="1989137"/>
            <a:ext cx="5400000" cy="4319587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16658478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50862" y="1989139"/>
            <a:ext cx="5545137" cy="4319586"/>
          </a:xfrm>
        </p:spPr>
        <p:txBody>
          <a:bodyPr>
            <a:normAutofit/>
          </a:bodyPr>
          <a:lstStyle>
            <a:lvl1pPr marL="0" indent="0" algn="l">
              <a:buNone/>
              <a:defRPr sz="22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792000" y="0"/>
            <a:ext cx="5400000" cy="6858000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550862" y="549275"/>
            <a:ext cx="5545137" cy="1439864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</p:spTree>
    <p:extLst>
      <p:ext uri="{BB962C8B-B14F-4D97-AF65-F5344CB8AC3E}">
        <p14:creationId xmlns:p14="http://schemas.microsoft.com/office/powerpoint/2010/main" val="12215648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00000" cy="6858000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112768" y="1989139"/>
            <a:ext cx="5528370" cy="4319586"/>
          </a:xfrm>
        </p:spPr>
        <p:txBody>
          <a:bodyPr>
            <a:normAutofit/>
          </a:bodyPr>
          <a:lstStyle>
            <a:lvl1pPr marL="0" indent="0" algn="l">
              <a:buNone/>
              <a:defRPr sz="22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6112768" y="549275"/>
            <a:ext cx="5528370" cy="1439864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</p:spTree>
    <p:extLst>
      <p:ext uri="{BB962C8B-B14F-4D97-AF65-F5344CB8AC3E}">
        <p14:creationId xmlns:p14="http://schemas.microsoft.com/office/powerpoint/2010/main" val="60795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med bakgr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50863" y="549275"/>
            <a:ext cx="11090275" cy="1439863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4" name="Platshållare för innehåll 5"/>
          <p:cNvSpPr>
            <a:spLocks noGrp="1"/>
          </p:cNvSpPr>
          <p:nvPr>
            <p:ph sz="quarter" idx="10"/>
          </p:nvPr>
        </p:nvSpPr>
        <p:spPr>
          <a:xfrm>
            <a:off x="550863" y="1989138"/>
            <a:ext cx="11090275" cy="431958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3775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färgfält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6792000" y="0"/>
            <a:ext cx="5400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49028" y="1989139"/>
            <a:ext cx="5546972" cy="4319586"/>
          </a:xfrm>
        </p:spPr>
        <p:txBody>
          <a:bodyPr>
            <a:normAutofit/>
          </a:bodyPr>
          <a:lstStyle>
            <a:lvl1pPr marL="0" indent="0" algn="l">
              <a:buNone/>
              <a:defRPr sz="22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549028" y="549275"/>
            <a:ext cx="5546972" cy="1439863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7392145" y="549275"/>
            <a:ext cx="4260128" cy="5759450"/>
          </a:xfrm>
        </p:spPr>
        <p:txBody>
          <a:bodyPr anchor="ctr"/>
          <a:lstStyle>
            <a:lvl1pPr>
              <a:defRPr sz="2000"/>
            </a:lvl1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647281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färgfält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-15696" y="0"/>
            <a:ext cx="5400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096000" y="1989139"/>
            <a:ext cx="5545138" cy="4319586"/>
          </a:xfrm>
        </p:spPr>
        <p:txBody>
          <a:bodyPr>
            <a:normAutofit/>
          </a:bodyPr>
          <a:lstStyle>
            <a:lvl1pPr marL="0" indent="0" algn="l">
              <a:buNone/>
              <a:defRPr sz="22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6112768" y="549275"/>
            <a:ext cx="5528370" cy="1439863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0"/>
          </p:nvPr>
        </p:nvSpPr>
        <p:spPr>
          <a:xfrm>
            <a:off x="550863" y="549275"/>
            <a:ext cx="4249737" cy="575945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41237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hö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/>
          </p:cNvSpPr>
          <p:nvPr userDrawn="1"/>
        </p:nvSpPr>
        <p:spPr bwMode="auto">
          <a:xfrm>
            <a:off x="9336360" y="4149080"/>
            <a:ext cx="2857228" cy="2708920"/>
          </a:xfrm>
          <a:custGeom>
            <a:avLst/>
            <a:gdLst>
              <a:gd name="T0" fmla="*/ 2434 w 2434"/>
              <a:gd name="T1" fmla="*/ 2168 h 2168"/>
              <a:gd name="T2" fmla="*/ 2434 w 2434"/>
              <a:gd name="T3" fmla="*/ 0 h 2168"/>
              <a:gd name="T4" fmla="*/ 0 w 2434"/>
              <a:gd name="T5" fmla="*/ 2168 h 2168"/>
              <a:gd name="T6" fmla="*/ 2434 w 2434"/>
              <a:gd name="T7" fmla="*/ 2168 h 2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34" h="2168">
                <a:moveTo>
                  <a:pt x="2434" y="2168"/>
                </a:moveTo>
                <a:lnTo>
                  <a:pt x="2434" y="0"/>
                </a:lnTo>
                <a:lnTo>
                  <a:pt x="0" y="2168"/>
                </a:lnTo>
                <a:lnTo>
                  <a:pt x="2434" y="216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9217024" cy="1439863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200456" y="5589588"/>
            <a:ext cx="1512168" cy="814387"/>
          </a:xfrm>
        </p:spPr>
        <p:txBody>
          <a:bodyPr anchor="b">
            <a:normAutofit/>
          </a:bodyPr>
          <a:lstStyle>
            <a:lvl1pPr marL="0" indent="0" algn="r">
              <a:buNone/>
              <a:defRPr sz="16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550863" y="1989138"/>
            <a:ext cx="9217025" cy="431958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8292064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alt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50863" y="1268414"/>
            <a:ext cx="5545137" cy="5040312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5000" baseline="0">
                <a:solidFill>
                  <a:schemeClr val="accent2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3500438" y="0"/>
            <a:ext cx="869791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3498851" y="1588"/>
            <a:ext cx="8699499" cy="3784600"/>
          </a:xfrm>
          <a:custGeom>
            <a:avLst/>
            <a:gdLst>
              <a:gd name="T0" fmla="*/ 380 w 5470"/>
              <a:gd name="T1" fmla="*/ 146 h 2378"/>
              <a:gd name="T2" fmla="*/ 1818 w 5470"/>
              <a:gd name="T3" fmla="*/ 1301 h 2378"/>
              <a:gd name="T4" fmla="*/ 2806 w 5470"/>
              <a:gd name="T5" fmla="*/ 2378 h 2378"/>
              <a:gd name="T6" fmla="*/ 5470 w 5470"/>
              <a:gd name="T7" fmla="*/ 5 h 2378"/>
              <a:gd name="T8" fmla="*/ 5470 w 5470"/>
              <a:gd name="T9" fmla="*/ 0 h 2378"/>
              <a:gd name="T10" fmla="*/ 0 w 5470"/>
              <a:gd name="T11" fmla="*/ 0 h 2378"/>
              <a:gd name="T12" fmla="*/ 380 w 5470"/>
              <a:gd name="T13" fmla="*/ 146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70" h="2378">
                <a:moveTo>
                  <a:pt x="380" y="146"/>
                </a:moveTo>
                <a:cubicBezTo>
                  <a:pt x="950" y="427"/>
                  <a:pt x="1513" y="952"/>
                  <a:pt x="1818" y="1301"/>
                </a:cubicBezTo>
                <a:cubicBezTo>
                  <a:pt x="1873" y="1364"/>
                  <a:pt x="2309" y="1864"/>
                  <a:pt x="2806" y="2378"/>
                </a:cubicBezTo>
                <a:cubicBezTo>
                  <a:pt x="5470" y="5"/>
                  <a:pt x="5470" y="5"/>
                  <a:pt x="5470" y="5"/>
                </a:cubicBezTo>
                <a:cubicBezTo>
                  <a:pt x="5470" y="0"/>
                  <a:pt x="5470" y="0"/>
                  <a:pt x="5470" y="0"/>
                </a:cubicBezTo>
                <a:cubicBezTo>
                  <a:pt x="0" y="0"/>
                  <a:pt x="0" y="0"/>
                  <a:pt x="0" y="0"/>
                </a:cubicBezTo>
                <a:cubicBezTo>
                  <a:pt x="134" y="40"/>
                  <a:pt x="263" y="88"/>
                  <a:pt x="380" y="14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927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al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50863" y="549275"/>
            <a:ext cx="11090275" cy="431958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5000">
                <a:solidFill>
                  <a:schemeClr val="accent2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5041900"/>
            <a:ext cx="1219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5040313"/>
            <a:ext cx="12190413" cy="1817688"/>
          </a:xfrm>
          <a:custGeom>
            <a:avLst/>
            <a:gdLst>
              <a:gd name="T0" fmla="*/ 6106 w 7772"/>
              <a:gd name="T1" fmla="*/ 0 h 1156"/>
              <a:gd name="T2" fmla="*/ 5955 w 7772"/>
              <a:gd name="T3" fmla="*/ 3 h 1156"/>
              <a:gd name="T4" fmla="*/ 0 w 7772"/>
              <a:gd name="T5" fmla="*/ 3 h 1156"/>
              <a:gd name="T6" fmla="*/ 0 w 7772"/>
              <a:gd name="T7" fmla="*/ 1156 h 1156"/>
              <a:gd name="T8" fmla="*/ 7772 w 7772"/>
              <a:gd name="T9" fmla="*/ 1156 h 1156"/>
              <a:gd name="T10" fmla="*/ 7772 w 7772"/>
              <a:gd name="T11" fmla="*/ 3 h 1156"/>
              <a:gd name="T12" fmla="*/ 7281 w 7772"/>
              <a:gd name="T13" fmla="*/ 439 h 1156"/>
              <a:gd name="T14" fmla="*/ 6810 w 7772"/>
              <a:gd name="T15" fmla="*/ 77 h 1156"/>
              <a:gd name="T16" fmla="*/ 6106 w 7772"/>
              <a:gd name="T17" fmla="*/ 0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72" h="1156">
                <a:moveTo>
                  <a:pt x="6106" y="0"/>
                </a:moveTo>
                <a:cubicBezTo>
                  <a:pt x="6015" y="0"/>
                  <a:pt x="5955" y="3"/>
                  <a:pt x="5955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7772" y="1156"/>
                  <a:pt x="7772" y="1156"/>
                  <a:pt x="7772" y="1156"/>
                </a:cubicBezTo>
                <a:cubicBezTo>
                  <a:pt x="7772" y="3"/>
                  <a:pt x="7772" y="3"/>
                  <a:pt x="7772" y="3"/>
                </a:cubicBezTo>
                <a:cubicBezTo>
                  <a:pt x="7281" y="439"/>
                  <a:pt x="7281" y="439"/>
                  <a:pt x="7281" y="439"/>
                </a:cubicBezTo>
                <a:cubicBezTo>
                  <a:pt x="7193" y="347"/>
                  <a:pt x="7055" y="165"/>
                  <a:pt x="6810" y="77"/>
                </a:cubicBezTo>
                <a:cubicBezTo>
                  <a:pt x="6629" y="11"/>
                  <a:pt x="6299" y="0"/>
                  <a:pt x="6106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7667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1587" y="5071058"/>
            <a:ext cx="12190413" cy="1817688"/>
          </a:xfrm>
          <a:custGeom>
            <a:avLst/>
            <a:gdLst>
              <a:gd name="T0" fmla="*/ 6106 w 7772"/>
              <a:gd name="T1" fmla="*/ 0 h 1156"/>
              <a:gd name="T2" fmla="*/ 5955 w 7772"/>
              <a:gd name="T3" fmla="*/ 3 h 1156"/>
              <a:gd name="T4" fmla="*/ 0 w 7772"/>
              <a:gd name="T5" fmla="*/ 3 h 1156"/>
              <a:gd name="T6" fmla="*/ 0 w 7772"/>
              <a:gd name="T7" fmla="*/ 1156 h 1156"/>
              <a:gd name="T8" fmla="*/ 7772 w 7772"/>
              <a:gd name="T9" fmla="*/ 1156 h 1156"/>
              <a:gd name="T10" fmla="*/ 7772 w 7772"/>
              <a:gd name="T11" fmla="*/ 3 h 1156"/>
              <a:gd name="T12" fmla="*/ 7281 w 7772"/>
              <a:gd name="T13" fmla="*/ 439 h 1156"/>
              <a:gd name="T14" fmla="*/ 6810 w 7772"/>
              <a:gd name="T15" fmla="*/ 77 h 1156"/>
              <a:gd name="T16" fmla="*/ 6106 w 7772"/>
              <a:gd name="T17" fmla="*/ 0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72" h="1156">
                <a:moveTo>
                  <a:pt x="6106" y="0"/>
                </a:moveTo>
                <a:cubicBezTo>
                  <a:pt x="6015" y="0"/>
                  <a:pt x="5955" y="3"/>
                  <a:pt x="5955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7772" y="1156"/>
                  <a:pt x="7772" y="1156"/>
                  <a:pt x="7772" y="1156"/>
                </a:cubicBezTo>
                <a:cubicBezTo>
                  <a:pt x="7772" y="3"/>
                  <a:pt x="7772" y="3"/>
                  <a:pt x="7772" y="3"/>
                </a:cubicBezTo>
                <a:cubicBezTo>
                  <a:pt x="7281" y="439"/>
                  <a:pt x="7281" y="439"/>
                  <a:pt x="7281" y="439"/>
                </a:cubicBezTo>
                <a:cubicBezTo>
                  <a:pt x="7193" y="347"/>
                  <a:pt x="7055" y="165"/>
                  <a:pt x="6810" y="77"/>
                </a:cubicBezTo>
                <a:cubicBezTo>
                  <a:pt x="6629" y="11"/>
                  <a:pt x="6299" y="0"/>
                  <a:pt x="6106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50863" y="5590059"/>
            <a:ext cx="9217025" cy="719782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accent2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38311041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8623077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8091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med logotyp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/>
          <p:cNvGrpSpPr/>
          <p:nvPr userDrawn="1"/>
        </p:nvGrpSpPr>
        <p:grpSpPr>
          <a:xfrm>
            <a:off x="3720966" y="2060203"/>
            <a:ext cx="4750067" cy="2376909"/>
            <a:chOff x="3720966" y="1988195"/>
            <a:chExt cx="4750067" cy="2376909"/>
          </a:xfrm>
        </p:grpSpPr>
        <p:sp>
          <p:nvSpPr>
            <p:cNvPr id="5" name="Rektangel 4"/>
            <p:cNvSpPr/>
            <p:nvPr userDrawn="1"/>
          </p:nvSpPr>
          <p:spPr>
            <a:xfrm>
              <a:off x="3720966" y="1988195"/>
              <a:ext cx="4750067" cy="23769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4" name="Bildobjekt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6444" y="2675530"/>
              <a:ext cx="3319110" cy="1002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99406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 med rubrik - alt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9"/>
          <p:cNvSpPr>
            <a:spLocks/>
          </p:cNvSpPr>
          <p:nvPr userDrawn="1"/>
        </p:nvSpPr>
        <p:spPr bwMode="auto">
          <a:xfrm>
            <a:off x="6888088" y="-15875"/>
            <a:ext cx="5301655" cy="6873875"/>
          </a:xfrm>
          <a:custGeom>
            <a:avLst/>
            <a:gdLst>
              <a:gd name="T0" fmla="*/ 2632 w 2897"/>
              <a:gd name="T1" fmla="*/ 0 h 3766"/>
              <a:gd name="T2" fmla="*/ 0 w 2897"/>
              <a:gd name="T3" fmla="*/ 2345 h 3766"/>
              <a:gd name="T4" fmla="*/ 1111 w 2897"/>
              <a:gd name="T5" fmla="*/ 3365 h 3766"/>
              <a:gd name="T6" fmla="*/ 2327 w 2897"/>
              <a:gd name="T7" fmla="*/ 3747 h 3766"/>
              <a:gd name="T8" fmla="*/ 2897 w 2897"/>
              <a:gd name="T9" fmla="*/ 3553 h 3766"/>
              <a:gd name="T10" fmla="*/ 2897 w 2897"/>
              <a:gd name="T11" fmla="*/ 0 h 3766"/>
              <a:gd name="T12" fmla="*/ 2632 w 2897"/>
              <a:gd name="T13" fmla="*/ 0 h 3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7" h="3766">
                <a:moveTo>
                  <a:pt x="2632" y="0"/>
                </a:moveTo>
                <a:cubicBezTo>
                  <a:pt x="0" y="2345"/>
                  <a:pt x="0" y="2345"/>
                  <a:pt x="0" y="2345"/>
                </a:cubicBezTo>
                <a:cubicBezTo>
                  <a:pt x="385" y="2743"/>
                  <a:pt x="805" y="3148"/>
                  <a:pt x="1111" y="3365"/>
                </a:cubicBezTo>
                <a:cubicBezTo>
                  <a:pt x="1480" y="3625"/>
                  <a:pt x="1999" y="3766"/>
                  <a:pt x="2327" y="3747"/>
                </a:cubicBezTo>
                <a:cubicBezTo>
                  <a:pt x="2616" y="3731"/>
                  <a:pt x="2897" y="3553"/>
                  <a:pt x="2897" y="3553"/>
                </a:cubicBezTo>
                <a:cubicBezTo>
                  <a:pt x="2897" y="0"/>
                  <a:pt x="2897" y="0"/>
                  <a:pt x="2897" y="0"/>
                </a:cubicBezTo>
                <a:lnTo>
                  <a:pt x="263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7" name="Freeform 5"/>
          <p:cNvSpPr>
            <a:spLocks/>
          </p:cNvSpPr>
          <p:nvPr userDrawn="1"/>
        </p:nvSpPr>
        <p:spPr bwMode="auto">
          <a:xfrm>
            <a:off x="0" y="7488"/>
            <a:ext cx="12217400" cy="6873875"/>
          </a:xfrm>
          <a:custGeom>
            <a:avLst/>
            <a:gdLst>
              <a:gd name="T0" fmla="*/ 7680 w 7680"/>
              <a:gd name="T1" fmla="*/ 4320 h 4320"/>
              <a:gd name="T2" fmla="*/ 7680 w 7680"/>
              <a:gd name="T3" fmla="*/ 3540 h 4320"/>
              <a:gd name="T4" fmla="*/ 7114 w 7680"/>
              <a:gd name="T5" fmla="*/ 3734 h 4320"/>
              <a:gd name="T6" fmla="*/ 5905 w 7680"/>
              <a:gd name="T7" fmla="*/ 3354 h 4320"/>
              <a:gd name="T8" fmla="*/ 3808 w 7680"/>
              <a:gd name="T9" fmla="*/ 1257 h 4320"/>
              <a:gd name="T10" fmla="*/ 2369 w 7680"/>
              <a:gd name="T11" fmla="*/ 102 h 4320"/>
              <a:gd name="T12" fmla="*/ 2125 w 7680"/>
              <a:gd name="T13" fmla="*/ 0 h 4320"/>
              <a:gd name="T14" fmla="*/ 0 w 7680"/>
              <a:gd name="T15" fmla="*/ 0 h 4320"/>
              <a:gd name="T16" fmla="*/ 0 w 7680"/>
              <a:gd name="T17" fmla="*/ 4320 h 4320"/>
              <a:gd name="T18" fmla="*/ 7680 w 7680"/>
              <a:gd name="T19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80" h="4320">
                <a:moveTo>
                  <a:pt x="7680" y="4320"/>
                </a:moveTo>
                <a:cubicBezTo>
                  <a:pt x="7680" y="3540"/>
                  <a:pt x="7680" y="3540"/>
                  <a:pt x="7680" y="3540"/>
                </a:cubicBezTo>
                <a:cubicBezTo>
                  <a:pt x="7680" y="3540"/>
                  <a:pt x="7401" y="3717"/>
                  <a:pt x="7114" y="3734"/>
                </a:cubicBezTo>
                <a:cubicBezTo>
                  <a:pt x="6788" y="3752"/>
                  <a:pt x="6272" y="3612"/>
                  <a:pt x="5905" y="3354"/>
                </a:cubicBezTo>
                <a:cubicBezTo>
                  <a:pt x="5204" y="2859"/>
                  <a:pt x="3904" y="1368"/>
                  <a:pt x="3808" y="1257"/>
                </a:cubicBezTo>
                <a:cubicBezTo>
                  <a:pt x="3502" y="908"/>
                  <a:pt x="2940" y="383"/>
                  <a:pt x="2369" y="102"/>
                </a:cubicBezTo>
                <a:cubicBezTo>
                  <a:pt x="2292" y="64"/>
                  <a:pt x="2210" y="30"/>
                  <a:pt x="212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320"/>
                  <a:pt x="0" y="4320"/>
                  <a:pt x="0" y="4320"/>
                </a:cubicBezTo>
                <a:lnTo>
                  <a:pt x="7680" y="43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69352" y="5733256"/>
            <a:ext cx="9199056" cy="750978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>
                <a:solidFill>
                  <a:schemeClr val="accent1"/>
                </a:solidFill>
                <a:latin typeface="+mn-lt"/>
                <a:cs typeface="Segoe UI Light" panose="020B0502040204020203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Skriv in en underrubrik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50863" y="1989138"/>
            <a:ext cx="7345362" cy="374411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20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sv-SE" dirty="0"/>
              <a:t>Skriv in en rubrik</a:t>
            </a:r>
          </a:p>
        </p:txBody>
      </p:sp>
      <p:grpSp>
        <p:nvGrpSpPr>
          <p:cNvPr id="5" name="Grupp 4"/>
          <p:cNvGrpSpPr/>
          <p:nvPr userDrawn="1"/>
        </p:nvGrpSpPr>
        <p:grpSpPr>
          <a:xfrm>
            <a:off x="263352" y="260648"/>
            <a:ext cx="1977638" cy="977512"/>
            <a:chOff x="263352" y="260648"/>
            <a:chExt cx="1977638" cy="977512"/>
          </a:xfrm>
        </p:grpSpPr>
        <p:sp>
          <p:nvSpPr>
            <p:cNvPr id="10" name="Rektangel 9"/>
            <p:cNvSpPr/>
            <p:nvPr userDrawn="1"/>
          </p:nvSpPr>
          <p:spPr>
            <a:xfrm>
              <a:off x="263352" y="260648"/>
              <a:ext cx="1977638" cy="9775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4" name="Bildobjekt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351" y="548680"/>
              <a:ext cx="1408969" cy="425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8070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-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2"/>
          <p:cNvSpPr>
            <a:spLocks noGrp="1"/>
          </p:cNvSpPr>
          <p:nvPr>
            <p:ph idx="12" hasCustomPrompt="1"/>
          </p:nvPr>
        </p:nvSpPr>
        <p:spPr>
          <a:xfrm>
            <a:off x="550863" y="1989138"/>
            <a:ext cx="5400000" cy="4319586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skriva in text eller välj objekt på ikonerna nedan</a:t>
            </a:r>
          </a:p>
        </p:txBody>
      </p:sp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550863" y="549275"/>
            <a:ext cx="11090275" cy="1439863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6240016" y="1989137"/>
            <a:ext cx="5400000" cy="4319587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26445972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 med rubrik - al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 userDrawn="1"/>
        </p:nvSpPr>
        <p:spPr bwMode="auto">
          <a:xfrm>
            <a:off x="-26988" y="3284538"/>
            <a:ext cx="7032625" cy="3573462"/>
          </a:xfrm>
          <a:custGeom>
            <a:avLst/>
            <a:gdLst>
              <a:gd name="T0" fmla="*/ 4416 w 4416"/>
              <a:gd name="T1" fmla="*/ 2243 h 2243"/>
              <a:gd name="T2" fmla="*/ 3812 w 4416"/>
              <a:gd name="T3" fmla="*/ 1572 h 2243"/>
              <a:gd name="T4" fmla="*/ 2374 w 4416"/>
              <a:gd name="T5" fmla="*/ 417 h 2243"/>
              <a:gd name="T6" fmla="*/ 0 w 4416"/>
              <a:gd name="T7" fmla="*/ 90 h 2243"/>
              <a:gd name="T8" fmla="*/ 0 w 4416"/>
              <a:gd name="T9" fmla="*/ 2243 h 2243"/>
              <a:gd name="T10" fmla="*/ 4416 w 4416"/>
              <a:gd name="T11" fmla="*/ 2243 h 2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16" h="2243">
                <a:moveTo>
                  <a:pt x="4416" y="2243"/>
                </a:moveTo>
                <a:cubicBezTo>
                  <a:pt x="4095" y="1896"/>
                  <a:pt x="3852" y="1618"/>
                  <a:pt x="3812" y="1572"/>
                </a:cubicBezTo>
                <a:cubicBezTo>
                  <a:pt x="3507" y="1223"/>
                  <a:pt x="2944" y="698"/>
                  <a:pt x="2374" y="417"/>
                </a:cubicBezTo>
                <a:cubicBezTo>
                  <a:pt x="1527" y="0"/>
                  <a:pt x="91" y="84"/>
                  <a:pt x="0" y="90"/>
                </a:cubicBezTo>
                <a:cubicBezTo>
                  <a:pt x="0" y="2243"/>
                  <a:pt x="0" y="2243"/>
                  <a:pt x="0" y="2243"/>
                </a:cubicBezTo>
                <a:lnTo>
                  <a:pt x="4416" y="224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 userDrawn="1"/>
        </p:nvSpPr>
        <p:spPr bwMode="auto">
          <a:xfrm>
            <a:off x="8329613" y="3416301"/>
            <a:ext cx="3863975" cy="3441699"/>
          </a:xfrm>
          <a:custGeom>
            <a:avLst/>
            <a:gdLst>
              <a:gd name="T0" fmla="*/ 2434 w 2434"/>
              <a:gd name="T1" fmla="*/ 2168 h 2168"/>
              <a:gd name="T2" fmla="*/ 2434 w 2434"/>
              <a:gd name="T3" fmla="*/ 0 h 2168"/>
              <a:gd name="T4" fmla="*/ 0 w 2434"/>
              <a:gd name="T5" fmla="*/ 2168 h 2168"/>
              <a:gd name="T6" fmla="*/ 2434 w 2434"/>
              <a:gd name="T7" fmla="*/ 2168 h 2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34" h="2168">
                <a:moveTo>
                  <a:pt x="2434" y="2168"/>
                </a:moveTo>
                <a:lnTo>
                  <a:pt x="2434" y="0"/>
                </a:lnTo>
                <a:lnTo>
                  <a:pt x="0" y="2168"/>
                </a:lnTo>
                <a:lnTo>
                  <a:pt x="2434" y="216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50863" y="2132856"/>
            <a:ext cx="11090275" cy="1020147"/>
          </a:xfrm>
        </p:spPr>
        <p:txBody>
          <a:bodyPr anchor="t">
            <a:noAutofit/>
          </a:bodyPr>
          <a:lstStyle>
            <a:lvl1pPr marL="0" indent="0" algn="l">
              <a:buNone/>
              <a:defRPr sz="2800" b="0">
                <a:solidFill>
                  <a:schemeClr val="accent1"/>
                </a:solidFill>
                <a:latin typeface="+mn-lt"/>
                <a:cs typeface="Segoe UI Light" panose="020B0502040204020203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Skriv in en underrubrik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50863" y="404664"/>
            <a:ext cx="11090275" cy="1800199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20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-25400" y="3411538"/>
            <a:ext cx="7032625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grpSp>
        <p:nvGrpSpPr>
          <p:cNvPr id="5" name="Grupp 4"/>
          <p:cNvGrpSpPr/>
          <p:nvPr userDrawn="1"/>
        </p:nvGrpSpPr>
        <p:grpSpPr>
          <a:xfrm>
            <a:off x="9984432" y="5637039"/>
            <a:ext cx="1977638" cy="977512"/>
            <a:chOff x="9984432" y="5637039"/>
            <a:chExt cx="1977638" cy="977512"/>
          </a:xfrm>
        </p:grpSpPr>
        <p:sp>
          <p:nvSpPr>
            <p:cNvPr id="11" name="Rektangel 10"/>
            <p:cNvSpPr/>
            <p:nvPr userDrawn="1"/>
          </p:nvSpPr>
          <p:spPr>
            <a:xfrm>
              <a:off x="9984432" y="5637039"/>
              <a:ext cx="1977638" cy="9775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2169" y="5913227"/>
              <a:ext cx="1408969" cy="425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4808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50863" y="549275"/>
            <a:ext cx="11090275" cy="1439862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0"/>
          </p:nvPr>
        </p:nvSpPr>
        <p:spPr>
          <a:xfrm>
            <a:off x="550863" y="1989138"/>
            <a:ext cx="11090275" cy="4319587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22711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med bakgrun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50863" y="549275"/>
            <a:ext cx="11090275" cy="1439863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4" name="Platshållare för innehåll 5"/>
          <p:cNvSpPr>
            <a:spLocks noGrp="1"/>
          </p:cNvSpPr>
          <p:nvPr>
            <p:ph sz="quarter" idx="10"/>
          </p:nvPr>
        </p:nvSpPr>
        <p:spPr>
          <a:xfrm>
            <a:off x="550863" y="1989138"/>
            <a:ext cx="11090275" cy="4319587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90783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-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2"/>
          <p:cNvSpPr>
            <a:spLocks noGrp="1"/>
          </p:cNvSpPr>
          <p:nvPr>
            <p:ph idx="12" hasCustomPrompt="1"/>
          </p:nvPr>
        </p:nvSpPr>
        <p:spPr>
          <a:xfrm>
            <a:off x="550863" y="1989138"/>
            <a:ext cx="5400000" cy="4319586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skriva in text eller välj objekt på ikonerna nedan</a:t>
            </a:r>
          </a:p>
        </p:txBody>
      </p:sp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550863" y="549275"/>
            <a:ext cx="11090275" cy="1439863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6240016" y="1989137"/>
            <a:ext cx="5400000" cy="4319587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32677253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50862" y="1989139"/>
            <a:ext cx="5545137" cy="4319586"/>
          </a:xfrm>
        </p:spPr>
        <p:txBody>
          <a:bodyPr>
            <a:normAutofit/>
          </a:bodyPr>
          <a:lstStyle>
            <a:lvl1pPr marL="0" indent="0" algn="l">
              <a:buNone/>
              <a:defRPr sz="22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792000" y="0"/>
            <a:ext cx="5400000" cy="6858000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550862" y="549275"/>
            <a:ext cx="5545137" cy="1439864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</p:spTree>
    <p:extLst>
      <p:ext uri="{BB962C8B-B14F-4D97-AF65-F5344CB8AC3E}">
        <p14:creationId xmlns:p14="http://schemas.microsoft.com/office/powerpoint/2010/main" val="3659724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00000" cy="6858000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112768" y="1989139"/>
            <a:ext cx="5528370" cy="4319586"/>
          </a:xfrm>
        </p:spPr>
        <p:txBody>
          <a:bodyPr>
            <a:normAutofit/>
          </a:bodyPr>
          <a:lstStyle>
            <a:lvl1pPr marL="0" indent="0" algn="l">
              <a:buNone/>
              <a:defRPr sz="22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6112768" y="549275"/>
            <a:ext cx="5528370" cy="1439864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</p:spTree>
    <p:extLst>
      <p:ext uri="{BB962C8B-B14F-4D97-AF65-F5344CB8AC3E}">
        <p14:creationId xmlns:p14="http://schemas.microsoft.com/office/powerpoint/2010/main" val="553117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färgfält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6792000" y="0"/>
            <a:ext cx="5400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49028" y="1989139"/>
            <a:ext cx="5546972" cy="4319586"/>
          </a:xfrm>
        </p:spPr>
        <p:txBody>
          <a:bodyPr>
            <a:normAutofit/>
          </a:bodyPr>
          <a:lstStyle>
            <a:lvl1pPr marL="0" indent="0" algn="l">
              <a:buNone/>
              <a:defRPr sz="22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549028" y="549275"/>
            <a:ext cx="5546972" cy="1439863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7392145" y="549275"/>
            <a:ext cx="4260128" cy="5759450"/>
          </a:xfrm>
        </p:spPr>
        <p:txBody>
          <a:bodyPr anchor="ctr"/>
          <a:lstStyle>
            <a:lvl1pPr>
              <a:defRPr sz="2000"/>
            </a:lvl1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4657910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färgfält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-15696" y="0"/>
            <a:ext cx="5400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096000" y="1989139"/>
            <a:ext cx="5545138" cy="4319586"/>
          </a:xfrm>
        </p:spPr>
        <p:txBody>
          <a:bodyPr>
            <a:normAutofit/>
          </a:bodyPr>
          <a:lstStyle>
            <a:lvl1pPr marL="0" indent="0" algn="l">
              <a:buNone/>
              <a:defRPr sz="22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6112768" y="549275"/>
            <a:ext cx="5528370" cy="1439863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0"/>
          </p:nvPr>
        </p:nvSpPr>
        <p:spPr>
          <a:xfrm>
            <a:off x="550863" y="549275"/>
            <a:ext cx="4249737" cy="575945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84516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hö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/>
          </p:cNvSpPr>
          <p:nvPr userDrawn="1"/>
        </p:nvSpPr>
        <p:spPr bwMode="auto">
          <a:xfrm>
            <a:off x="9336360" y="4149080"/>
            <a:ext cx="2857228" cy="2708920"/>
          </a:xfrm>
          <a:custGeom>
            <a:avLst/>
            <a:gdLst>
              <a:gd name="T0" fmla="*/ 2434 w 2434"/>
              <a:gd name="T1" fmla="*/ 2168 h 2168"/>
              <a:gd name="T2" fmla="*/ 2434 w 2434"/>
              <a:gd name="T3" fmla="*/ 0 h 2168"/>
              <a:gd name="T4" fmla="*/ 0 w 2434"/>
              <a:gd name="T5" fmla="*/ 2168 h 2168"/>
              <a:gd name="T6" fmla="*/ 2434 w 2434"/>
              <a:gd name="T7" fmla="*/ 2168 h 2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34" h="2168">
                <a:moveTo>
                  <a:pt x="2434" y="2168"/>
                </a:moveTo>
                <a:lnTo>
                  <a:pt x="2434" y="0"/>
                </a:lnTo>
                <a:lnTo>
                  <a:pt x="0" y="2168"/>
                </a:lnTo>
                <a:lnTo>
                  <a:pt x="2434" y="216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9217024" cy="1439863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200456" y="5589588"/>
            <a:ext cx="1512168" cy="814387"/>
          </a:xfrm>
        </p:spPr>
        <p:txBody>
          <a:bodyPr anchor="b">
            <a:normAutofit/>
          </a:bodyPr>
          <a:lstStyle>
            <a:lvl1pPr marL="0" indent="0" algn="r">
              <a:buNone/>
              <a:defRPr sz="16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550863" y="1989138"/>
            <a:ext cx="9217025" cy="431958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3502521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alt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50863" y="1268414"/>
            <a:ext cx="5545137" cy="5040312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5000" baseline="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3500438" y="0"/>
            <a:ext cx="869791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3498851" y="1588"/>
            <a:ext cx="8699499" cy="3784600"/>
          </a:xfrm>
          <a:custGeom>
            <a:avLst/>
            <a:gdLst>
              <a:gd name="T0" fmla="*/ 380 w 5470"/>
              <a:gd name="T1" fmla="*/ 146 h 2378"/>
              <a:gd name="T2" fmla="*/ 1818 w 5470"/>
              <a:gd name="T3" fmla="*/ 1301 h 2378"/>
              <a:gd name="T4" fmla="*/ 2806 w 5470"/>
              <a:gd name="T5" fmla="*/ 2378 h 2378"/>
              <a:gd name="T6" fmla="*/ 5470 w 5470"/>
              <a:gd name="T7" fmla="*/ 5 h 2378"/>
              <a:gd name="T8" fmla="*/ 5470 w 5470"/>
              <a:gd name="T9" fmla="*/ 0 h 2378"/>
              <a:gd name="T10" fmla="*/ 0 w 5470"/>
              <a:gd name="T11" fmla="*/ 0 h 2378"/>
              <a:gd name="T12" fmla="*/ 380 w 5470"/>
              <a:gd name="T13" fmla="*/ 146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70" h="2378">
                <a:moveTo>
                  <a:pt x="380" y="146"/>
                </a:moveTo>
                <a:cubicBezTo>
                  <a:pt x="950" y="427"/>
                  <a:pt x="1513" y="952"/>
                  <a:pt x="1818" y="1301"/>
                </a:cubicBezTo>
                <a:cubicBezTo>
                  <a:pt x="1873" y="1364"/>
                  <a:pt x="2309" y="1864"/>
                  <a:pt x="2806" y="2378"/>
                </a:cubicBezTo>
                <a:cubicBezTo>
                  <a:pt x="5470" y="5"/>
                  <a:pt x="5470" y="5"/>
                  <a:pt x="5470" y="5"/>
                </a:cubicBezTo>
                <a:cubicBezTo>
                  <a:pt x="5470" y="0"/>
                  <a:pt x="5470" y="0"/>
                  <a:pt x="5470" y="0"/>
                </a:cubicBezTo>
                <a:cubicBezTo>
                  <a:pt x="0" y="0"/>
                  <a:pt x="0" y="0"/>
                  <a:pt x="0" y="0"/>
                </a:cubicBezTo>
                <a:cubicBezTo>
                  <a:pt x="134" y="40"/>
                  <a:pt x="263" y="88"/>
                  <a:pt x="380" y="14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49702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50862" y="1989139"/>
            <a:ext cx="5545137" cy="4319586"/>
          </a:xfrm>
        </p:spPr>
        <p:txBody>
          <a:bodyPr>
            <a:normAutofit/>
          </a:bodyPr>
          <a:lstStyle>
            <a:lvl1pPr marL="0" indent="0" algn="l">
              <a:buNone/>
              <a:defRPr sz="22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792000" y="0"/>
            <a:ext cx="5400000" cy="6858000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550862" y="549275"/>
            <a:ext cx="5545137" cy="1439864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</p:spTree>
    <p:extLst>
      <p:ext uri="{BB962C8B-B14F-4D97-AF65-F5344CB8AC3E}">
        <p14:creationId xmlns:p14="http://schemas.microsoft.com/office/powerpoint/2010/main" val="34959599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al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50863" y="549275"/>
            <a:ext cx="11090275" cy="431958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500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5041900"/>
            <a:ext cx="1219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5040313"/>
            <a:ext cx="12190413" cy="1817688"/>
          </a:xfrm>
          <a:custGeom>
            <a:avLst/>
            <a:gdLst>
              <a:gd name="T0" fmla="*/ 6106 w 7772"/>
              <a:gd name="T1" fmla="*/ 0 h 1156"/>
              <a:gd name="T2" fmla="*/ 5955 w 7772"/>
              <a:gd name="T3" fmla="*/ 3 h 1156"/>
              <a:gd name="T4" fmla="*/ 0 w 7772"/>
              <a:gd name="T5" fmla="*/ 3 h 1156"/>
              <a:gd name="T6" fmla="*/ 0 w 7772"/>
              <a:gd name="T7" fmla="*/ 1156 h 1156"/>
              <a:gd name="T8" fmla="*/ 7772 w 7772"/>
              <a:gd name="T9" fmla="*/ 1156 h 1156"/>
              <a:gd name="T10" fmla="*/ 7772 w 7772"/>
              <a:gd name="T11" fmla="*/ 3 h 1156"/>
              <a:gd name="T12" fmla="*/ 7281 w 7772"/>
              <a:gd name="T13" fmla="*/ 439 h 1156"/>
              <a:gd name="T14" fmla="*/ 6810 w 7772"/>
              <a:gd name="T15" fmla="*/ 77 h 1156"/>
              <a:gd name="T16" fmla="*/ 6106 w 7772"/>
              <a:gd name="T17" fmla="*/ 0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72" h="1156">
                <a:moveTo>
                  <a:pt x="6106" y="0"/>
                </a:moveTo>
                <a:cubicBezTo>
                  <a:pt x="6015" y="0"/>
                  <a:pt x="5955" y="3"/>
                  <a:pt x="5955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7772" y="1156"/>
                  <a:pt x="7772" y="1156"/>
                  <a:pt x="7772" y="1156"/>
                </a:cubicBezTo>
                <a:cubicBezTo>
                  <a:pt x="7772" y="3"/>
                  <a:pt x="7772" y="3"/>
                  <a:pt x="7772" y="3"/>
                </a:cubicBezTo>
                <a:cubicBezTo>
                  <a:pt x="7281" y="439"/>
                  <a:pt x="7281" y="439"/>
                  <a:pt x="7281" y="439"/>
                </a:cubicBezTo>
                <a:cubicBezTo>
                  <a:pt x="7193" y="347"/>
                  <a:pt x="7055" y="165"/>
                  <a:pt x="6810" y="77"/>
                </a:cubicBezTo>
                <a:cubicBezTo>
                  <a:pt x="6629" y="11"/>
                  <a:pt x="6299" y="0"/>
                  <a:pt x="6106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7889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1587" y="5071058"/>
            <a:ext cx="12190413" cy="1817688"/>
          </a:xfrm>
          <a:custGeom>
            <a:avLst/>
            <a:gdLst>
              <a:gd name="T0" fmla="*/ 6106 w 7772"/>
              <a:gd name="T1" fmla="*/ 0 h 1156"/>
              <a:gd name="T2" fmla="*/ 5955 w 7772"/>
              <a:gd name="T3" fmla="*/ 3 h 1156"/>
              <a:gd name="T4" fmla="*/ 0 w 7772"/>
              <a:gd name="T5" fmla="*/ 3 h 1156"/>
              <a:gd name="T6" fmla="*/ 0 w 7772"/>
              <a:gd name="T7" fmla="*/ 1156 h 1156"/>
              <a:gd name="T8" fmla="*/ 7772 w 7772"/>
              <a:gd name="T9" fmla="*/ 1156 h 1156"/>
              <a:gd name="T10" fmla="*/ 7772 w 7772"/>
              <a:gd name="T11" fmla="*/ 3 h 1156"/>
              <a:gd name="T12" fmla="*/ 7281 w 7772"/>
              <a:gd name="T13" fmla="*/ 439 h 1156"/>
              <a:gd name="T14" fmla="*/ 6810 w 7772"/>
              <a:gd name="T15" fmla="*/ 77 h 1156"/>
              <a:gd name="T16" fmla="*/ 6106 w 7772"/>
              <a:gd name="T17" fmla="*/ 0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72" h="1156">
                <a:moveTo>
                  <a:pt x="6106" y="0"/>
                </a:moveTo>
                <a:cubicBezTo>
                  <a:pt x="6015" y="0"/>
                  <a:pt x="5955" y="3"/>
                  <a:pt x="5955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7772" y="1156"/>
                  <a:pt x="7772" y="1156"/>
                  <a:pt x="7772" y="1156"/>
                </a:cubicBezTo>
                <a:cubicBezTo>
                  <a:pt x="7772" y="3"/>
                  <a:pt x="7772" y="3"/>
                  <a:pt x="7772" y="3"/>
                </a:cubicBezTo>
                <a:cubicBezTo>
                  <a:pt x="7281" y="439"/>
                  <a:pt x="7281" y="439"/>
                  <a:pt x="7281" y="439"/>
                </a:cubicBezTo>
                <a:cubicBezTo>
                  <a:pt x="7193" y="347"/>
                  <a:pt x="7055" y="165"/>
                  <a:pt x="6810" y="77"/>
                </a:cubicBezTo>
                <a:cubicBezTo>
                  <a:pt x="6629" y="11"/>
                  <a:pt x="6299" y="0"/>
                  <a:pt x="6106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50863" y="5590059"/>
            <a:ext cx="9217025" cy="719782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1622072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9306634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2537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med logoty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/>
          <p:cNvGrpSpPr/>
          <p:nvPr userDrawn="1"/>
        </p:nvGrpSpPr>
        <p:grpSpPr>
          <a:xfrm>
            <a:off x="3720966" y="2060848"/>
            <a:ext cx="4750067" cy="2376909"/>
            <a:chOff x="3720966" y="1988195"/>
            <a:chExt cx="4750067" cy="2376909"/>
          </a:xfrm>
        </p:grpSpPr>
        <p:sp>
          <p:nvSpPr>
            <p:cNvPr id="5" name="Rektangel 4"/>
            <p:cNvSpPr/>
            <p:nvPr userDrawn="1"/>
          </p:nvSpPr>
          <p:spPr>
            <a:xfrm>
              <a:off x="3720966" y="1988195"/>
              <a:ext cx="4750067" cy="23769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" name="Bildobjekt 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6444" y="2675530"/>
              <a:ext cx="3319110" cy="1002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86158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 med rubrik - alt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9"/>
          <p:cNvSpPr>
            <a:spLocks/>
          </p:cNvSpPr>
          <p:nvPr userDrawn="1"/>
        </p:nvSpPr>
        <p:spPr bwMode="auto">
          <a:xfrm>
            <a:off x="6888088" y="-15875"/>
            <a:ext cx="5301655" cy="6873875"/>
          </a:xfrm>
          <a:custGeom>
            <a:avLst/>
            <a:gdLst>
              <a:gd name="T0" fmla="*/ 2632 w 2897"/>
              <a:gd name="T1" fmla="*/ 0 h 3766"/>
              <a:gd name="T2" fmla="*/ 0 w 2897"/>
              <a:gd name="T3" fmla="*/ 2345 h 3766"/>
              <a:gd name="T4" fmla="*/ 1111 w 2897"/>
              <a:gd name="T5" fmla="*/ 3365 h 3766"/>
              <a:gd name="T6" fmla="*/ 2327 w 2897"/>
              <a:gd name="T7" fmla="*/ 3747 h 3766"/>
              <a:gd name="T8" fmla="*/ 2897 w 2897"/>
              <a:gd name="T9" fmla="*/ 3553 h 3766"/>
              <a:gd name="T10" fmla="*/ 2897 w 2897"/>
              <a:gd name="T11" fmla="*/ 0 h 3766"/>
              <a:gd name="T12" fmla="*/ 2632 w 2897"/>
              <a:gd name="T13" fmla="*/ 0 h 3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7" h="3766">
                <a:moveTo>
                  <a:pt x="2632" y="0"/>
                </a:moveTo>
                <a:cubicBezTo>
                  <a:pt x="0" y="2345"/>
                  <a:pt x="0" y="2345"/>
                  <a:pt x="0" y="2345"/>
                </a:cubicBezTo>
                <a:cubicBezTo>
                  <a:pt x="385" y="2743"/>
                  <a:pt x="805" y="3148"/>
                  <a:pt x="1111" y="3365"/>
                </a:cubicBezTo>
                <a:cubicBezTo>
                  <a:pt x="1480" y="3625"/>
                  <a:pt x="1999" y="3766"/>
                  <a:pt x="2327" y="3747"/>
                </a:cubicBezTo>
                <a:cubicBezTo>
                  <a:pt x="2616" y="3731"/>
                  <a:pt x="2897" y="3553"/>
                  <a:pt x="2897" y="3553"/>
                </a:cubicBezTo>
                <a:cubicBezTo>
                  <a:pt x="2897" y="0"/>
                  <a:pt x="2897" y="0"/>
                  <a:pt x="2897" y="0"/>
                </a:cubicBezTo>
                <a:lnTo>
                  <a:pt x="26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7" name="Freeform 5"/>
          <p:cNvSpPr>
            <a:spLocks/>
          </p:cNvSpPr>
          <p:nvPr userDrawn="1"/>
        </p:nvSpPr>
        <p:spPr bwMode="auto">
          <a:xfrm>
            <a:off x="0" y="7488"/>
            <a:ext cx="12217400" cy="6873875"/>
          </a:xfrm>
          <a:custGeom>
            <a:avLst/>
            <a:gdLst>
              <a:gd name="T0" fmla="*/ 7680 w 7680"/>
              <a:gd name="T1" fmla="*/ 4320 h 4320"/>
              <a:gd name="T2" fmla="*/ 7680 w 7680"/>
              <a:gd name="T3" fmla="*/ 3540 h 4320"/>
              <a:gd name="T4" fmla="*/ 7114 w 7680"/>
              <a:gd name="T5" fmla="*/ 3734 h 4320"/>
              <a:gd name="T6" fmla="*/ 5905 w 7680"/>
              <a:gd name="T7" fmla="*/ 3354 h 4320"/>
              <a:gd name="T8" fmla="*/ 3808 w 7680"/>
              <a:gd name="T9" fmla="*/ 1257 h 4320"/>
              <a:gd name="T10" fmla="*/ 2369 w 7680"/>
              <a:gd name="T11" fmla="*/ 102 h 4320"/>
              <a:gd name="T12" fmla="*/ 2125 w 7680"/>
              <a:gd name="T13" fmla="*/ 0 h 4320"/>
              <a:gd name="T14" fmla="*/ 0 w 7680"/>
              <a:gd name="T15" fmla="*/ 0 h 4320"/>
              <a:gd name="T16" fmla="*/ 0 w 7680"/>
              <a:gd name="T17" fmla="*/ 4320 h 4320"/>
              <a:gd name="T18" fmla="*/ 7680 w 7680"/>
              <a:gd name="T19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80" h="4320">
                <a:moveTo>
                  <a:pt x="7680" y="4320"/>
                </a:moveTo>
                <a:cubicBezTo>
                  <a:pt x="7680" y="3540"/>
                  <a:pt x="7680" y="3540"/>
                  <a:pt x="7680" y="3540"/>
                </a:cubicBezTo>
                <a:cubicBezTo>
                  <a:pt x="7680" y="3540"/>
                  <a:pt x="7401" y="3717"/>
                  <a:pt x="7114" y="3734"/>
                </a:cubicBezTo>
                <a:cubicBezTo>
                  <a:pt x="6788" y="3752"/>
                  <a:pt x="6272" y="3612"/>
                  <a:pt x="5905" y="3354"/>
                </a:cubicBezTo>
                <a:cubicBezTo>
                  <a:pt x="5204" y="2859"/>
                  <a:pt x="3904" y="1368"/>
                  <a:pt x="3808" y="1257"/>
                </a:cubicBezTo>
                <a:cubicBezTo>
                  <a:pt x="3502" y="908"/>
                  <a:pt x="2940" y="383"/>
                  <a:pt x="2369" y="102"/>
                </a:cubicBezTo>
                <a:cubicBezTo>
                  <a:pt x="2292" y="64"/>
                  <a:pt x="2210" y="30"/>
                  <a:pt x="212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320"/>
                  <a:pt x="0" y="4320"/>
                  <a:pt x="0" y="4320"/>
                </a:cubicBezTo>
                <a:lnTo>
                  <a:pt x="7680" y="432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69352" y="5733256"/>
            <a:ext cx="9199056" cy="750978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Skriv in en underrubrik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50863" y="1989138"/>
            <a:ext cx="7345362" cy="374411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sv-SE" dirty="0"/>
              <a:t>Skriv in en rubrik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1" y="548680"/>
            <a:ext cx="1408969" cy="42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43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 med rubrik - al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 userDrawn="1"/>
        </p:nvSpPr>
        <p:spPr bwMode="auto">
          <a:xfrm>
            <a:off x="-26988" y="3284538"/>
            <a:ext cx="7032625" cy="3573462"/>
          </a:xfrm>
          <a:custGeom>
            <a:avLst/>
            <a:gdLst>
              <a:gd name="T0" fmla="*/ 4416 w 4416"/>
              <a:gd name="T1" fmla="*/ 2243 h 2243"/>
              <a:gd name="T2" fmla="*/ 3812 w 4416"/>
              <a:gd name="T3" fmla="*/ 1572 h 2243"/>
              <a:gd name="T4" fmla="*/ 2374 w 4416"/>
              <a:gd name="T5" fmla="*/ 417 h 2243"/>
              <a:gd name="T6" fmla="*/ 0 w 4416"/>
              <a:gd name="T7" fmla="*/ 90 h 2243"/>
              <a:gd name="T8" fmla="*/ 0 w 4416"/>
              <a:gd name="T9" fmla="*/ 2243 h 2243"/>
              <a:gd name="T10" fmla="*/ 4416 w 4416"/>
              <a:gd name="T11" fmla="*/ 2243 h 2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16" h="2243">
                <a:moveTo>
                  <a:pt x="4416" y="2243"/>
                </a:moveTo>
                <a:cubicBezTo>
                  <a:pt x="4095" y="1896"/>
                  <a:pt x="3852" y="1618"/>
                  <a:pt x="3812" y="1572"/>
                </a:cubicBezTo>
                <a:cubicBezTo>
                  <a:pt x="3507" y="1223"/>
                  <a:pt x="2944" y="698"/>
                  <a:pt x="2374" y="417"/>
                </a:cubicBezTo>
                <a:cubicBezTo>
                  <a:pt x="1527" y="0"/>
                  <a:pt x="91" y="84"/>
                  <a:pt x="0" y="90"/>
                </a:cubicBezTo>
                <a:cubicBezTo>
                  <a:pt x="0" y="2243"/>
                  <a:pt x="0" y="2243"/>
                  <a:pt x="0" y="2243"/>
                </a:cubicBezTo>
                <a:lnTo>
                  <a:pt x="4416" y="224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 userDrawn="1"/>
        </p:nvSpPr>
        <p:spPr bwMode="auto">
          <a:xfrm>
            <a:off x="8329613" y="3416301"/>
            <a:ext cx="3863975" cy="3441699"/>
          </a:xfrm>
          <a:custGeom>
            <a:avLst/>
            <a:gdLst>
              <a:gd name="T0" fmla="*/ 2434 w 2434"/>
              <a:gd name="T1" fmla="*/ 2168 h 2168"/>
              <a:gd name="T2" fmla="*/ 2434 w 2434"/>
              <a:gd name="T3" fmla="*/ 0 h 2168"/>
              <a:gd name="T4" fmla="*/ 0 w 2434"/>
              <a:gd name="T5" fmla="*/ 2168 h 2168"/>
              <a:gd name="T6" fmla="*/ 2434 w 2434"/>
              <a:gd name="T7" fmla="*/ 2168 h 2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34" h="2168">
                <a:moveTo>
                  <a:pt x="2434" y="2168"/>
                </a:moveTo>
                <a:lnTo>
                  <a:pt x="2434" y="0"/>
                </a:lnTo>
                <a:lnTo>
                  <a:pt x="0" y="2168"/>
                </a:lnTo>
                <a:lnTo>
                  <a:pt x="2434" y="216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50863" y="2132856"/>
            <a:ext cx="11090275" cy="1020147"/>
          </a:xfrm>
        </p:spPr>
        <p:txBody>
          <a:bodyPr anchor="t">
            <a:noAutofit/>
          </a:bodyPr>
          <a:lstStyle>
            <a:lvl1pPr marL="0" indent="0" algn="l">
              <a:buNone/>
              <a:defRPr sz="2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Skriv in en underrubrik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50863" y="404664"/>
            <a:ext cx="11090275" cy="1800199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-25400" y="3411538"/>
            <a:ext cx="7032625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169" y="5913227"/>
            <a:ext cx="1408969" cy="42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22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50863" y="549275"/>
            <a:ext cx="11090275" cy="1439862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0"/>
          </p:nvPr>
        </p:nvSpPr>
        <p:spPr>
          <a:xfrm>
            <a:off x="550863" y="1989138"/>
            <a:ext cx="11090275" cy="4319587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014048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med bakgr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50863" y="549275"/>
            <a:ext cx="11090275" cy="1439863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4" name="Platshållare för innehåll 5"/>
          <p:cNvSpPr>
            <a:spLocks noGrp="1"/>
          </p:cNvSpPr>
          <p:nvPr>
            <p:ph sz="quarter" idx="10"/>
          </p:nvPr>
        </p:nvSpPr>
        <p:spPr>
          <a:xfrm>
            <a:off x="550863" y="1989138"/>
            <a:ext cx="11090275" cy="4319587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06354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-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2"/>
          <p:cNvSpPr>
            <a:spLocks noGrp="1"/>
          </p:cNvSpPr>
          <p:nvPr>
            <p:ph idx="12" hasCustomPrompt="1"/>
          </p:nvPr>
        </p:nvSpPr>
        <p:spPr>
          <a:xfrm>
            <a:off x="550863" y="1989138"/>
            <a:ext cx="5400000" cy="4319586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skriva in text eller välj objekt på ikonerna nedan</a:t>
            </a:r>
          </a:p>
        </p:txBody>
      </p:sp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550863" y="549275"/>
            <a:ext cx="11090275" cy="1439863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6240016" y="1989137"/>
            <a:ext cx="5400000" cy="4319587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70106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00000" cy="6858000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112768" y="1989139"/>
            <a:ext cx="5528370" cy="4319586"/>
          </a:xfrm>
        </p:spPr>
        <p:txBody>
          <a:bodyPr>
            <a:normAutofit/>
          </a:bodyPr>
          <a:lstStyle>
            <a:lvl1pPr marL="0" indent="0" algn="l">
              <a:buNone/>
              <a:defRPr sz="22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6112768" y="549275"/>
            <a:ext cx="5528370" cy="1439864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</p:spTree>
    <p:extLst>
      <p:ext uri="{BB962C8B-B14F-4D97-AF65-F5344CB8AC3E}">
        <p14:creationId xmlns:p14="http://schemas.microsoft.com/office/powerpoint/2010/main" val="33734030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50862" y="1989139"/>
            <a:ext cx="5545137" cy="4319586"/>
          </a:xfrm>
        </p:spPr>
        <p:txBody>
          <a:bodyPr>
            <a:normAutofit/>
          </a:bodyPr>
          <a:lstStyle>
            <a:lvl1pPr marL="0" indent="0" algn="l">
              <a:buNone/>
              <a:defRPr sz="22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792000" y="0"/>
            <a:ext cx="5400000" cy="6858000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550862" y="549275"/>
            <a:ext cx="5545137" cy="1439864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</p:spTree>
    <p:extLst>
      <p:ext uri="{BB962C8B-B14F-4D97-AF65-F5344CB8AC3E}">
        <p14:creationId xmlns:p14="http://schemas.microsoft.com/office/powerpoint/2010/main" val="29210508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00000" cy="6858000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112768" y="1989139"/>
            <a:ext cx="5528370" cy="4319586"/>
          </a:xfrm>
        </p:spPr>
        <p:txBody>
          <a:bodyPr>
            <a:normAutofit/>
          </a:bodyPr>
          <a:lstStyle>
            <a:lvl1pPr marL="0" indent="0" algn="l">
              <a:buNone/>
              <a:defRPr sz="22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6112768" y="549275"/>
            <a:ext cx="5528370" cy="1439864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</p:spTree>
    <p:extLst>
      <p:ext uri="{BB962C8B-B14F-4D97-AF65-F5344CB8AC3E}">
        <p14:creationId xmlns:p14="http://schemas.microsoft.com/office/powerpoint/2010/main" val="19821047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färgfält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6792000" y="0"/>
            <a:ext cx="5400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49028" y="1989139"/>
            <a:ext cx="5546972" cy="4319586"/>
          </a:xfrm>
        </p:spPr>
        <p:txBody>
          <a:bodyPr>
            <a:normAutofit/>
          </a:bodyPr>
          <a:lstStyle>
            <a:lvl1pPr marL="0" indent="0" algn="l">
              <a:buNone/>
              <a:defRPr sz="22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549028" y="549275"/>
            <a:ext cx="5546972" cy="1439863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7392145" y="549275"/>
            <a:ext cx="4260128" cy="5759450"/>
          </a:xfrm>
        </p:spPr>
        <p:txBody>
          <a:bodyPr anchor="ctr"/>
          <a:lstStyle>
            <a:lvl1pPr>
              <a:defRPr sz="2000"/>
            </a:lvl1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925095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färgfält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-15696" y="0"/>
            <a:ext cx="5400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096000" y="1989139"/>
            <a:ext cx="5545138" cy="4319586"/>
          </a:xfrm>
        </p:spPr>
        <p:txBody>
          <a:bodyPr>
            <a:normAutofit/>
          </a:bodyPr>
          <a:lstStyle>
            <a:lvl1pPr marL="0" indent="0" algn="l">
              <a:buNone/>
              <a:defRPr sz="22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6112768" y="549275"/>
            <a:ext cx="5528370" cy="1439863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0"/>
          </p:nvPr>
        </p:nvSpPr>
        <p:spPr>
          <a:xfrm>
            <a:off x="550863" y="549275"/>
            <a:ext cx="4249737" cy="575945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74423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hö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/>
          </p:cNvSpPr>
          <p:nvPr userDrawn="1"/>
        </p:nvSpPr>
        <p:spPr bwMode="auto">
          <a:xfrm>
            <a:off x="9336360" y="4149080"/>
            <a:ext cx="2857228" cy="2708920"/>
          </a:xfrm>
          <a:custGeom>
            <a:avLst/>
            <a:gdLst>
              <a:gd name="T0" fmla="*/ 2434 w 2434"/>
              <a:gd name="T1" fmla="*/ 2168 h 2168"/>
              <a:gd name="T2" fmla="*/ 2434 w 2434"/>
              <a:gd name="T3" fmla="*/ 0 h 2168"/>
              <a:gd name="T4" fmla="*/ 0 w 2434"/>
              <a:gd name="T5" fmla="*/ 2168 h 2168"/>
              <a:gd name="T6" fmla="*/ 2434 w 2434"/>
              <a:gd name="T7" fmla="*/ 2168 h 2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34" h="2168">
                <a:moveTo>
                  <a:pt x="2434" y="2168"/>
                </a:moveTo>
                <a:lnTo>
                  <a:pt x="2434" y="0"/>
                </a:lnTo>
                <a:lnTo>
                  <a:pt x="0" y="2168"/>
                </a:lnTo>
                <a:lnTo>
                  <a:pt x="2434" y="216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9217024" cy="1439863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200456" y="5589588"/>
            <a:ext cx="1512168" cy="814387"/>
          </a:xfrm>
        </p:spPr>
        <p:txBody>
          <a:bodyPr anchor="b">
            <a:normAutofit/>
          </a:bodyPr>
          <a:lstStyle>
            <a:lvl1pPr marL="0" indent="0" algn="r">
              <a:buNone/>
              <a:defRPr sz="16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550863" y="1989138"/>
            <a:ext cx="9217025" cy="431958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2895744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alt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50863" y="1268414"/>
            <a:ext cx="5545137" cy="5040312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50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3500438" y="0"/>
            <a:ext cx="869791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3498851" y="1588"/>
            <a:ext cx="8699499" cy="3784600"/>
          </a:xfrm>
          <a:custGeom>
            <a:avLst/>
            <a:gdLst>
              <a:gd name="T0" fmla="*/ 380 w 5470"/>
              <a:gd name="T1" fmla="*/ 146 h 2378"/>
              <a:gd name="T2" fmla="*/ 1818 w 5470"/>
              <a:gd name="T3" fmla="*/ 1301 h 2378"/>
              <a:gd name="T4" fmla="*/ 2806 w 5470"/>
              <a:gd name="T5" fmla="*/ 2378 h 2378"/>
              <a:gd name="T6" fmla="*/ 5470 w 5470"/>
              <a:gd name="T7" fmla="*/ 5 h 2378"/>
              <a:gd name="T8" fmla="*/ 5470 w 5470"/>
              <a:gd name="T9" fmla="*/ 0 h 2378"/>
              <a:gd name="T10" fmla="*/ 0 w 5470"/>
              <a:gd name="T11" fmla="*/ 0 h 2378"/>
              <a:gd name="T12" fmla="*/ 380 w 5470"/>
              <a:gd name="T13" fmla="*/ 146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70" h="2378">
                <a:moveTo>
                  <a:pt x="380" y="146"/>
                </a:moveTo>
                <a:cubicBezTo>
                  <a:pt x="950" y="427"/>
                  <a:pt x="1513" y="952"/>
                  <a:pt x="1818" y="1301"/>
                </a:cubicBezTo>
                <a:cubicBezTo>
                  <a:pt x="1873" y="1364"/>
                  <a:pt x="2309" y="1864"/>
                  <a:pt x="2806" y="2378"/>
                </a:cubicBezTo>
                <a:cubicBezTo>
                  <a:pt x="5470" y="5"/>
                  <a:pt x="5470" y="5"/>
                  <a:pt x="5470" y="5"/>
                </a:cubicBezTo>
                <a:cubicBezTo>
                  <a:pt x="5470" y="0"/>
                  <a:pt x="5470" y="0"/>
                  <a:pt x="5470" y="0"/>
                </a:cubicBezTo>
                <a:cubicBezTo>
                  <a:pt x="0" y="0"/>
                  <a:pt x="0" y="0"/>
                  <a:pt x="0" y="0"/>
                </a:cubicBezTo>
                <a:cubicBezTo>
                  <a:pt x="134" y="40"/>
                  <a:pt x="263" y="88"/>
                  <a:pt x="380" y="14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9568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al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50863" y="549275"/>
            <a:ext cx="11090275" cy="431958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50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5041900"/>
            <a:ext cx="1219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5040313"/>
            <a:ext cx="12190413" cy="1817688"/>
          </a:xfrm>
          <a:custGeom>
            <a:avLst/>
            <a:gdLst>
              <a:gd name="T0" fmla="*/ 6106 w 7772"/>
              <a:gd name="T1" fmla="*/ 0 h 1156"/>
              <a:gd name="T2" fmla="*/ 5955 w 7772"/>
              <a:gd name="T3" fmla="*/ 3 h 1156"/>
              <a:gd name="T4" fmla="*/ 0 w 7772"/>
              <a:gd name="T5" fmla="*/ 3 h 1156"/>
              <a:gd name="T6" fmla="*/ 0 w 7772"/>
              <a:gd name="T7" fmla="*/ 1156 h 1156"/>
              <a:gd name="T8" fmla="*/ 7772 w 7772"/>
              <a:gd name="T9" fmla="*/ 1156 h 1156"/>
              <a:gd name="T10" fmla="*/ 7772 w 7772"/>
              <a:gd name="T11" fmla="*/ 3 h 1156"/>
              <a:gd name="T12" fmla="*/ 7281 w 7772"/>
              <a:gd name="T13" fmla="*/ 439 h 1156"/>
              <a:gd name="T14" fmla="*/ 6810 w 7772"/>
              <a:gd name="T15" fmla="*/ 77 h 1156"/>
              <a:gd name="T16" fmla="*/ 6106 w 7772"/>
              <a:gd name="T17" fmla="*/ 0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72" h="1156">
                <a:moveTo>
                  <a:pt x="6106" y="0"/>
                </a:moveTo>
                <a:cubicBezTo>
                  <a:pt x="6015" y="0"/>
                  <a:pt x="5955" y="3"/>
                  <a:pt x="5955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7772" y="1156"/>
                  <a:pt x="7772" y="1156"/>
                  <a:pt x="7772" y="1156"/>
                </a:cubicBezTo>
                <a:cubicBezTo>
                  <a:pt x="7772" y="3"/>
                  <a:pt x="7772" y="3"/>
                  <a:pt x="7772" y="3"/>
                </a:cubicBezTo>
                <a:cubicBezTo>
                  <a:pt x="7281" y="439"/>
                  <a:pt x="7281" y="439"/>
                  <a:pt x="7281" y="439"/>
                </a:cubicBezTo>
                <a:cubicBezTo>
                  <a:pt x="7193" y="347"/>
                  <a:pt x="7055" y="165"/>
                  <a:pt x="6810" y="77"/>
                </a:cubicBezTo>
                <a:cubicBezTo>
                  <a:pt x="6629" y="11"/>
                  <a:pt x="6299" y="0"/>
                  <a:pt x="6106" y="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4555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1587" y="5071058"/>
            <a:ext cx="12190413" cy="1817688"/>
          </a:xfrm>
          <a:custGeom>
            <a:avLst/>
            <a:gdLst>
              <a:gd name="T0" fmla="*/ 6106 w 7772"/>
              <a:gd name="T1" fmla="*/ 0 h 1156"/>
              <a:gd name="T2" fmla="*/ 5955 w 7772"/>
              <a:gd name="T3" fmla="*/ 3 h 1156"/>
              <a:gd name="T4" fmla="*/ 0 w 7772"/>
              <a:gd name="T5" fmla="*/ 3 h 1156"/>
              <a:gd name="T6" fmla="*/ 0 w 7772"/>
              <a:gd name="T7" fmla="*/ 1156 h 1156"/>
              <a:gd name="T8" fmla="*/ 7772 w 7772"/>
              <a:gd name="T9" fmla="*/ 1156 h 1156"/>
              <a:gd name="T10" fmla="*/ 7772 w 7772"/>
              <a:gd name="T11" fmla="*/ 3 h 1156"/>
              <a:gd name="T12" fmla="*/ 7281 w 7772"/>
              <a:gd name="T13" fmla="*/ 439 h 1156"/>
              <a:gd name="T14" fmla="*/ 6810 w 7772"/>
              <a:gd name="T15" fmla="*/ 77 h 1156"/>
              <a:gd name="T16" fmla="*/ 6106 w 7772"/>
              <a:gd name="T17" fmla="*/ 0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72" h="1156">
                <a:moveTo>
                  <a:pt x="6106" y="0"/>
                </a:moveTo>
                <a:cubicBezTo>
                  <a:pt x="6015" y="0"/>
                  <a:pt x="5955" y="3"/>
                  <a:pt x="5955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7772" y="1156"/>
                  <a:pt x="7772" y="1156"/>
                  <a:pt x="7772" y="1156"/>
                </a:cubicBezTo>
                <a:cubicBezTo>
                  <a:pt x="7772" y="3"/>
                  <a:pt x="7772" y="3"/>
                  <a:pt x="7772" y="3"/>
                </a:cubicBezTo>
                <a:cubicBezTo>
                  <a:pt x="7281" y="439"/>
                  <a:pt x="7281" y="439"/>
                  <a:pt x="7281" y="439"/>
                </a:cubicBezTo>
                <a:cubicBezTo>
                  <a:pt x="7193" y="347"/>
                  <a:pt x="7055" y="165"/>
                  <a:pt x="6810" y="77"/>
                </a:cubicBezTo>
                <a:cubicBezTo>
                  <a:pt x="6629" y="11"/>
                  <a:pt x="6299" y="0"/>
                  <a:pt x="6106" y="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50863" y="5590059"/>
            <a:ext cx="9217025" cy="719782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1227136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3766722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976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färgfält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6792000" y="0"/>
            <a:ext cx="5400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49028" y="1989139"/>
            <a:ext cx="5546972" cy="4319586"/>
          </a:xfrm>
        </p:spPr>
        <p:txBody>
          <a:bodyPr>
            <a:normAutofit/>
          </a:bodyPr>
          <a:lstStyle>
            <a:lvl1pPr marL="0" indent="0" algn="l">
              <a:buNone/>
              <a:defRPr sz="22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549028" y="549275"/>
            <a:ext cx="5546972" cy="1439863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7392145" y="549275"/>
            <a:ext cx="4260128" cy="5759450"/>
          </a:xfrm>
        </p:spPr>
        <p:txBody>
          <a:bodyPr anchor="ctr"/>
          <a:lstStyle>
            <a:lvl1pPr>
              <a:defRPr sz="2000"/>
            </a:lvl1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5473811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med logoty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444" y="2786803"/>
            <a:ext cx="3321577" cy="100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971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ida - Rubrik, underrubrik, Logotyp och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2" y="5085016"/>
            <a:ext cx="10801351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Klicka här för att skriva in en underrubrik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2" y="3573016"/>
            <a:ext cx="10801351" cy="1440000"/>
          </a:xfrm>
        </p:spPr>
        <p:txBody>
          <a:bodyPr anchor="b"/>
          <a:lstStyle>
            <a:lvl1pPr algn="l">
              <a:defRPr sz="5100"/>
            </a:lvl1pPr>
          </a:lstStyle>
          <a:p>
            <a:r>
              <a:rPr lang="sv-SE" dirty="0"/>
              <a:t>Klicka här för att skriva in en rubrik</a:t>
            </a: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5733315"/>
            <a:ext cx="6192688" cy="12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721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ida - Rubrik, underrubrik,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2" y="5085016"/>
            <a:ext cx="10801351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Klicka här för att skriva in en underrubrik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2" y="3573016"/>
            <a:ext cx="10801351" cy="1440000"/>
          </a:xfrm>
        </p:spPr>
        <p:txBody>
          <a:bodyPr anchor="b"/>
          <a:lstStyle>
            <a:lvl1pPr algn="l">
              <a:defRPr sz="5100"/>
            </a:lvl1pPr>
          </a:lstStyle>
          <a:p>
            <a:r>
              <a:rPr lang="sv-SE" dirty="0"/>
              <a:t>Klicka här för att skriva in en rubrik</a:t>
            </a: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38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ehållssida - Rubrik och en ruta för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skriva in en rubrik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2" hasCustomPrompt="1"/>
          </p:nvPr>
        </p:nvSpPr>
        <p:spPr>
          <a:xfrm>
            <a:off x="720002" y="2052000"/>
            <a:ext cx="10801348" cy="41112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22139657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ida 2 - Rubrik och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2" y="5085016"/>
            <a:ext cx="10801351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Klicka här för att skriva in en underrubrik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2" y="3573016"/>
            <a:ext cx="10801351" cy="1440000"/>
          </a:xfrm>
        </p:spPr>
        <p:txBody>
          <a:bodyPr anchor="b"/>
          <a:lstStyle>
            <a:lvl1pPr algn="l">
              <a:defRPr sz="5100"/>
            </a:lvl1pPr>
          </a:lstStyle>
          <a:p>
            <a:r>
              <a:rPr lang="sv-SE" dirty="0"/>
              <a:t>Klicka här för att skriva in en rubrik</a:t>
            </a: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5733315"/>
            <a:ext cx="6192688" cy="12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76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färgfält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-15696" y="0"/>
            <a:ext cx="5400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096000" y="1989139"/>
            <a:ext cx="5545138" cy="4319586"/>
          </a:xfrm>
        </p:spPr>
        <p:txBody>
          <a:bodyPr>
            <a:normAutofit/>
          </a:bodyPr>
          <a:lstStyle>
            <a:lvl1pPr marL="0" indent="0" algn="l">
              <a:buNone/>
              <a:defRPr sz="22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6112768" y="549275"/>
            <a:ext cx="5528370" cy="1439863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0"/>
          </p:nvPr>
        </p:nvSpPr>
        <p:spPr>
          <a:xfrm>
            <a:off x="550863" y="549275"/>
            <a:ext cx="4249737" cy="575945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02445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50863" y="549274"/>
            <a:ext cx="11090275" cy="1439863"/>
          </a:xfrm>
          <a:prstGeom prst="rect">
            <a:avLst/>
          </a:prstGeom>
        </p:spPr>
        <p:txBody>
          <a:bodyPr vert="horz" lIns="91438" tIns="45719" rIns="91438" bIns="45719" rtlCol="0" anchor="b" anchorCtr="0">
            <a:normAutofit/>
          </a:bodyPr>
          <a:lstStyle/>
          <a:p>
            <a:r>
              <a:rPr lang="sv-SE" dirty="0"/>
              <a:t>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50863" y="1989137"/>
            <a:ext cx="11090275" cy="431958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5635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45" r:id="rId2"/>
    <p:sldLayoutId id="2147483738" r:id="rId3"/>
    <p:sldLayoutId id="2147483747" r:id="rId4"/>
    <p:sldLayoutId id="2147483740" r:id="rId5"/>
    <p:sldLayoutId id="2147483737" r:id="rId6"/>
    <p:sldLayoutId id="2147483746" r:id="rId7"/>
    <p:sldLayoutId id="2147483751" r:id="rId8"/>
    <p:sldLayoutId id="2147483752" r:id="rId9"/>
    <p:sldLayoutId id="2147483753" r:id="rId10"/>
    <p:sldLayoutId id="2147483748" r:id="rId11"/>
    <p:sldLayoutId id="2147483750" r:id="rId12"/>
    <p:sldLayoutId id="2147483749" r:id="rId13"/>
    <p:sldLayoutId id="2147483733" r:id="rId14"/>
    <p:sldLayoutId id="2147483744" r:id="rId15"/>
    <p:sldLayoutId id="2147483735" r:id="rId16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631" indent="0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47" indent="0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36" indent="0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436652" indent="0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06" userDrawn="1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347" userDrawn="1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974" userDrawn="1">
          <p15:clr>
            <a:srgbClr val="F26B43"/>
          </p15:clr>
        </p15:guide>
        <p15:guide id="7" pos="7333" userDrawn="1">
          <p15:clr>
            <a:srgbClr val="F26B43"/>
          </p15:clr>
        </p15:guide>
        <p15:guide id="8" orient="horz" pos="799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  <p15:guide id="10" orient="horz" pos="3521" userDrawn="1">
          <p15:clr>
            <a:srgbClr val="F26B43"/>
          </p15:clr>
        </p15:guide>
        <p15:guide id="11" orient="horz" pos="3067" userDrawn="1">
          <p15:clr>
            <a:srgbClr val="F26B43"/>
          </p15:clr>
        </p15:guide>
        <p15:guide id="12" orient="horz" pos="2614" userDrawn="1">
          <p15:clr>
            <a:srgbClr val="F26B43"/>
          </p15:clr>
        </p15:guide>
        <p15:guide id="13" pos="1481" userDrawn="1">
          <p15:clr>
            <a:srgbClr val="F26B43"/>
          </p15:clr>
        </p15:guide>
        <p15:guide id="14" pos="2661" userDrawn="1">
          <p15:clr>
            <a:srgbClr val="F26B43"/>
          </p15:clr>
        </p15:guide>
        <p15:guide id="15" pos="4974" userDrawn="1">
          <p15:clr>
            <a:srgbClr val="F26B43"/>
          </p15:clr>
        </p15:guide>
        <p15:guide id="16" pos="615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50863" y="549274"/>
            <a:ext cx="11090275" cy="1439863"/>
          </a:xfrm>
          <a:prstGeom prst="rect">
            <a:avLst/>
          </a:prstGeom>
        </p:spPr>
        <p:txBody>
          <a:bodyPr vert="horz" lIns="91438" tIns="45719" rIns="91438" bIns="45719" rtlCol="0" anchor="b" anchorCtr="0">
            <a:normAutofit/>
          </a:bodyPr>
          <a:lstStyle/>
          <a:p>
            <a:r>
              <a:rPr lang="sv-SE" dirty="0"/>
              <a:t>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50863" y="1989137"/>
            <a:ext cx="11090275" cy="431958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8802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631" indent="0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47" indent="0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36" indent="0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436652" indent="0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06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347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974">
          <p15:clr>
            <a:srgbClr val="F26B43"/>
          </p15:clr>
        </p15:guide>
        <p15:guide id="7" pos="7333">
          <p15:clr>
            <a:srgbClr val="F26B43"/>
          </p15:clr>
        </p15:guide>
        <p15:guide id="8" orient="horz" pos="799">
          <p15:clr>
            <a:srgbClr val="F26B43"/>
          </p15:clr>
        </p15:guide>
        <p15:guide id="9" orient="horz" pos="2160">
          <p15:clr>
            <a:srgbClr val="F26B43"/>
          </p15:clr>
        </p15:guide>
        <p15:guide id="10" orient="horz" pos="3521">
          <p15:clr>
            <a:srgbClr val="F26B43"/>
          </p15:clr>
        </p15:guide>
        <p15:guide id="11" orient="horz" pos="3067">
          <p15:clr>
            <a:srgbClr val="F26B43"/>
          </p15:clr>
        </p15:guide>
        <p15:guide id="12" orient="horz" pos="2614">
          <p15:clr>
            <a:srgbClr val="F26B43"/>
          </p15:clr>
        </p15:guide>
        <p15:guide id="13" pos="1481">
          <p15:clr>
            <a:srgbClr val="F26B43"/>
          </p15:clr>
        </p15:guide>
        <p15:guide id="14" pos="2661">
          <p15:clr>
            <a:srgbClr val="F26B43"/>
          </p15:clr>
        </p15:guide>
        <p15:guide id="15" pos="4974">
          <p15:clr>
            <a:srgbClr val="F26B43"/>
          </p15:clr>
        </p15:guide>
        <p15:guide id="16" pos="615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50863" y="549274"/>
            <a:ext cx="11090275" cy="1439863"/>
          </a:xfrm>
          <a:prstGeom prst="rect">
            <a:avLst/>
          </a:prstGeom>
        </p:spPr>
        <p:txBody>
          <a:bodyPr vert="horz" lIns="91438" tIns="45719" rIns="91438" bIns="45719" rtlCol="0" anchor="b" anchorCtr="0">
            <a:normAutofit/>
          </a:bodyPr>
          <a:lstStyle/>
          <a:p>
            <a:r>
              <a:rPr lang="sv-SE" dirty="0"/>
              <a:t>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50863" y="1989137"/>
            <a:ext cx="11090275" cy="431958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0072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631" indent="0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47" indent="0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36" indent="0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436652" indent="0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06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347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974">
          <p15:clr>
            <a:srgbClr val="F26B43"/>
          </p15:clr>
        </p15:guide>
        <p15:guide id="7" pos="7333">
          <p15:clr>
            <a:srgbClr val="F26B43"/>
          </p15:clr>
        </p15:guide>
        <p15:guide id="8" orient="horz" pos="799">
          <p15:clr>
            <a:srgbClr val="F26B43"/>
          </p15:clr>
        </p15:guide>
        <p15:guide id="9" orient="horz" pos="2160">
          <p15:clr>
            <a:srgbClr val="F26B43"/>
          </p15:clr>
        </p15:guide>
        <p15:guide id="10" orient="horz" pos="3521">
          <p15:clr>
            <a:srgbClr val="F26B43"/>
          </p15:clr>
        </p15:guide>
        <p15:guide id="11" orient="horz" pos="3067">
          <p15:clr>
            <a:srgbClr val="F26B43"/>
          </p15:clr>
        </p15:guide>
        <p15:guide id="12" orient="horz" pos="2614">
          <p15:clr>
            <a:srgbClr val="F26B43"/>
          </p15:clr>
        </p15:guide>
        <p15:guide id="13" pos="1481">
          <p15:clr>
            <a:srgbClr val="F26B43"/>
          </p15:clr>
        </p15:guide>
        <p15:guide id="14" pos="2661">
          <p15:clr>
            <a:srgbClr val="F26B43"/>
          </p15:clr>
        </p15:guide>
        <p15:guide id="15" pos="4974">
          <p15:clr>
            <a:srgbClr val="F26B43"/>
          </p15:clr>
        </p15:guide>
        <p15:guide id="16" pos="615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50863" y="549274"/>
            <a:ext cx="11090275" cy="1439863"/>
          </a:xfrm>
          <a:prstGeom prst="rect">
            <a:avLst/>
          </a:prstGeom>
        </p:spPr>
        <p:txBody>
          <a:bodyPr vert="horz" lIns="91438" tIns="45719" rIns="91438" bIns="45719" rtlCol="0" anchor="b" anchorCtr="0">
            <a:normAutofit/>
          </a:bodyPr>
          <a:lstStyle/>
          <a:p>
            <a:r>
              <a:rPr lang="sv-SE" dirty="0"/>
              <a:t>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50863" y="1989137"/>
            <a:ext cx="11090275" cy="431958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8989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631" indent="0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47" indent="0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36" indent="0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436652" indent="0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06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347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974">
          <p15:clr>
            <a:srgbClr val="F26B43"/>
          </p15:clr>
        </p15:guide>
        <p15:guide id="7" pos="7333">
          <p15:clr>
            <a:srgbClr val="F26B43"/>
          </p15:clr>
        </p15:guide>
        <p15:guide id="8" orient="horz" pos="799">
          <p15:clr>
            <a:srgbClr val="F26B43"/>
          </p15:clr>
        </p15:guide>
        <p15:guide id="9" orient="horz" pos="2160">
          <p15:clr>
            <a:srgbClr val="F26B43"/>
          </p15:clr>
        </p15:guide>
        <p15:guide id="10" orient="horz" pos="3521">
          <p15:clr>
            <a:srgbClr val="F26B43"/>
          </p15:clr>
        </p15:guide>
        <p15:guide id="11" orient="horz" pos="3067">
          <p15:clr>
            <a:srgbClr val="F26B43"/>
          </p15:clr>
        </p15:guide>
        <p15:guide id="12" orient="horz" pos="2614">
          <p15:clr>
            <a:srgbClr val="F26B43"/>
          </p15:clr>
        </p15:guide>
        <p15:guide id="13" pos="1481">
          <p15:clr>
            <a:srgbClr val="F26B43"/>
          </p15:clr>
        </p15:guide>
        <p15:guide id="14" pos="2661">
          <p15:clr>
            <a:srgbClr val="F26B43"/>
          </p15:clr>
        </p15:guide>
        <p15:guide id="15" pos="4974">
          <p15:clr>
            <a:srgbClr val="F26B43"/>
          </p15:clr>
        </p15:guide>
        <p15:guide id="16" pos="615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50863" y="549274"/>
            <a:ext cx="11090275" cy="1439863"/>
          </a:xfrm>
          <a:prstGeom prst="rect">
            <a:avLst/>
          </a:prstGeom>
        </p:spPr>
        <p:txBody>
          <a:bodyPr vert="horz" lIns="91438" tIns="45719" rIns="91438" bIns="45719" rtlCol="0" anchor="b" anchorCtr="0">
            <a:normAutofit/>
          </a:bodyPr>
          <a:lstStyle/>
          <a:p>
            <a:r>
              <a:rPr lang="sv-SE" dirty="0"/>
              <a:t>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50863" y="1989137"/>
            <a:ext cx="11090275" cy="431958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4142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  <p:sldLayoutId id="2147483825" r:id="rId20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631" indent="0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47" indent="0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36" indent="0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436652" indent="0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06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347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974">
          <p15:clr>
            <a:srgbClr val="F26B43"/>
          </p15:clr>
        </p15:guide>
        <p15:guide id="7" pos="7333">
          <p15:clr>
            <a:srgbClr val="F26B43"/>
          </p15:clr>
        </p15:guide>
        <p15:guide id="8" orient="horz" pos="799">
          <p15:clr>
            <a:srgbClr val="F26B43"/>
          </p15:clr>
        </p15:guide>
        <p15:guide id="9" orient="horz" pos="2160">
          <p15:clr>
            <a:srgbClr val="F26B43"/>
          </p15:clr>
        </p15:guide>
        <p15:guide id="10" orient="horz" pos="3521">
          <p15:clr>
            <a:srgbClr val="F26B43"/>
          </p15:clr>
        </p15:guide>
        <p15:guide id="11" orient="horz" pos="3067">
          <p15:clr>
            <a:srgbClr val="F26B43"/>
          </p15:clr>
        </p15:guide>
        <p15:guide id="12" orient="horz" pos="2614">
          <p15:clr>
            <a:srgbClr val="F26B43"/>
          </p15:clr>
        </p15:guide>
        <p15:guide id="13" pos="1481">
          <p15:clr>
            <a:srgbClr val="F26B43"/>
          </p15:clr>
        </p15:guide>
        <p15:guide id="14" pos="2661">
          <p15:clr>
            <a:srgbClr val="F26B43"/>
          </p15:clr>
        </p15:guide>
        <p15:guide id="15" pos="4974">
          <p15:clr>
            <a:srgbClr val="F26B43"/>
          </p15:clr>
        </p15:guide>
        <p15:guide id="16" pos="61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inda.kallgren@regiongavleborg.s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mailto:mia.karlsson@regiongavleborg.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.se/artiklar/fun-blev-billies-vag-tillbaka-till-skola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i.screen9.com/preview/HkOxiCshIsF5m1wwgAOsEAAf04JXYvCGNkz37tQe70p6ekxekbbehXr0QVvhVaH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rubrik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Främja Ungas Närvaro </a:t>
            </a:r>
          </a:p>
        </p:txBody>
      </p:sp>
      <p:sp>
        <p:nvSpPr>
          <p:cNvPr id="6" name="Rubrik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ESF-projektet FUN i Gävleborg 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5E4A53C5-6B02-D029-E5C3-0F4B70DA2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6879" y="274380"/>
            <a:ext cx="1015629" cy="102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53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263352" y="1016281"/>
            <a:ext cx="11090275" cy="745619"/>
          </a:xfrm>
        </p:spPr>
        <p:txBody>
          <a:bodyPr/>
          <a:lstStyle/>
          <a:p>
            <a:r>
              <a:rPr lang="sv-SE" dirty="0"/>
              <a:t>Ansökan pärlbandsprojekt 2025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0"/>
          </p:nvPr>
        </p:nvSpPr>
        <p:spPr>
          <a:xfrm>
            <a:off x="263352" y="1739055"/>
            <a:ext cx="6409233" cy="4319587"/>
          </a:xfrm>
        </p:spPr>
        <p:txBody>
          <a:bodyPr/>
          <a:lstStyle/>
          <a:p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Implementering och kvar att utveckla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Bredda på fler skolor för likvärdighet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Synliggör nya behov framåt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Utvecklingsarbete tar tid</a:t>
            </a:r>
          </a:p>
          <a:p>
            <a:endParaRPr lang="sv-SE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5E4A53C5-6B02-D029-E5C3-0F4B70DA2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6879" y="274380"/>
            <a:ext cx="1015629" cy="1023631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81"/>
          <a:stretch/>
        </p:blipFill>
        <p:spPr>
          <a:xfrm>
            <a:off x="7824192" y="-1"/>
            <a:ext cx="4367808" cy="6857999"/>
          </a:xfrm>
          <a:prstGeom prst="rect">
            <a:avLst/>
          </a:prstGeom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5E4A53C5-6B02-D029-E5C3-0F4B70DA2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693" y="50570"/>
            <a:ext cx="1015629" cy="102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56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type="subTitle" idx="1"/>
          </p:nvPr>
        </p:nvSpPr>
        <p:spPr>
          <a:xfrm>
            <a:off x="179855" y="3230755"/>
            <a:ext cx="13105456" cy="2312459"/>
          </a:xfrm>
        </p:spPr>
        <p:txBody>
          <a:bodyPr/>
          <a:lstStyle/>
          <a:p>
            <a:endParaRPr lang="sv-SE" dirty="0"/>
          </a:p>
          <a:p>
            <a:r>
              <a:rPr lang="sv-SE" dirty="0"/>
              <a:t>Linda Källgren, strateg					</a:t>
            </a:r>
          </a:p>
          <a:p>
            <a:r>
              <a:rPr lang="sv-SE" dirty="0">
                <a:hlinkClick r:id="rId3"/>
              </a:rPr>
              <a:t>linda.kallgren@regiongavleborg.se</a:t>
            </a:r>
            <a:r>
              <a:rPr lang="sv-SE" dirty="0"/>
              <a:t>	</a:t>
            </a:r>
          </a:p>
          <a:p>
            <a:endParaRPr lang="sv-SE" dirty="0"/>
          </a:p>
          <a:p>
            <a:r>
              <a:rPr lang="sv-SE" dirty="0"/>
              <a:t>Mia Karlsson, strateg</a:t>
            </a:r>
            <a:endParaRPr lang="sv-SE" dirty="0">
              <a:hlinkClick r:id="rId4"/>
            </a:endParaRPr>
          </a:p>
          <a:p>
            <a:r>
              <a:rPr lang="sv-SE" dirty="0">
                <a:hlinkClick r:id="rId4"/>
              </a:rPr>
              <a:t>mia.karlsson@regiongavleborg.se</a:t>
            </a:r>
            <a:endParaRPr lang="sv-SE" dirty="0"/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79855" y="980728"/>
            <a:ext cx="11090275" cy="2376263"/>
          </a:xfrm>
        </p:spPr>
        <p:txBody>
          <a:bodyPr>
            <a:normAutofit fontScale="90000"/>
          </a:bodyPr>
          <a:lstStyle/>
          <a:p>
            <a:r>
              <a:rPr lang="sv-SE" dirty="0"/>
              <a:t>Tack!</a:t>
            </a:r>
            <a:br>
              <a:rPr lang="sv-SE" dirty="0"/>
            </a:br>
            <a:br>
              <a:rPr lang="sv-SE" dirty="0"/>
            </a:br>
            <a:r>
              <a:rPr lang="sv-SE" sz="4000" dirty="0"/>
              <a:t>Kontaktuppgifter</a:t>
            </a:r>
            <a:r>
              <a:rPr lang="sv-SE" sz="6000" dirty="0"/>
              <a:t> 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E4A53C5-6B02-D029-E5C3-0F4B70DA28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0536" y="316839"/>
            <a:ext cx="1015629" cy="102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00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FUN blev Billies väg tillbaka till skolan 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550863" y="4468753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hlinkClick r:id="rId3"/>
              </a:rPr>
              <a:t>FUN blev Billies väg tillbaka till skolan - Svenska ESF-rådet</a:t>
            </a:r>
            <a:endParaRPr lang="sv-SE" sz="2000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5E4A53C5-6B02-D029-E5C3-0F4B70DA2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6879" y="274380"/>
            <a:ext cx="1015629" cy="102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3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>
          <a:xfrm>
            <a:off x="550863" y="1700808"/>
            <a:ext cx="11090275" cy="3096344"/>
          </a:xfrm>
        </p:spPr>
        <p:txBody>
          <a:bodyPr/>
          <a:lstStyle/>
          <a:p>
            <a:r>
              <a:rPr lang="sv-SE" dirty="0"/>
              <a:t>Region Gävleborg och ESF-projekt</a:t>
            </a:r>
            <a:br>
              <a:rPr lang="sv-SE" sz="3200" dirty="0"/>
            </a:br>
            <a:br>
              <a:rPr lang="sv-SE" sz="3200" dirty="0"/>
            </a:br>
            <a:endParaRPr lang="sv-SE" sz="3200" dirty="0"/>
          </a:p>
        </p:txBody>
      </p:sp>
      <p:sp>
        <p:nvSpPr>
          <p:cNvPr id="6" name="Rektangel 5"/>
          <p:cNvSpPr/>
          <p:nvPr/>
        </p:nvSpPr>
        <p:spPr>
          <a:xfrm>
            <a:off x="510989" y="2756647"/>
            <a:ext cx="86330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Regionalt utvecklingsansvar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Bidrar till länets kompetensförsörjning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ESF-projekt som verktyg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5E4A53C5-6B02-D029-E5C3-0F4B70DA2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6879" y="274380"/>
            <a:ext cx="1015629" cy="102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80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>
          <a:xfrm>
            <a:off x="550863" y="1700808"/>
            <a:ext cx="11090275" cy="3096344"/>
          </a:xfrm>
        </p:spPr>
        <p:txBody>
          <a:bodyPr/>
          <a:lstStyle/>
          <a:p>
            <a:r>
              <a:rPr lang="sv-SE" dirty="0"/>
              <a:t>Erfarenheten från UVAS-projekten </a:t>
            </a:r>
            <a:br>
              <a:rPr lang="sv-SE" sz="3200" dirty="0"/>
            </a:br>
            <a:br>
              <a:rPr lang="sv-SE" sz="3200" dirty="0"/>
            </a:br>
            <a:endParaRPr lang="sv-SE" sz="3200" dirty="0"/>
          </a:p>
        </p:txBody>
      </p:sp>
      <p:sp>
        <p:nvSpPr>
          <p:cNvPr id="6" name="Rektangel 5"/>
          <p:cNvSpPr/>
          <p:nvPr/>
        </p:nvSpPr>
        <p:spPr>
          <a:xfrm>
            <a:off x="510989" y="2756647"/>
            <a:ext cx="86330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Lång tid i insats och det krävs ihållande stöd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Utsatt målgrupp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Problemen har ofta börjat redan i grundskolan 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5E4A53C5-6B02-D029-E5C3-0F4B70DA2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6879" y="274380"/>
            <a:ext cx="1015629" cy="102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31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18431" y="1298011"/>
            <a:ext cx="11090275" cy="748736"/>
          </a:xfrm>
        </p:spPr>
        <p:txBody>
          <a:bodyPr/>
          <a:lstStyle/>
          <a:p>
            <a:r>
              <a:rPr lang="sv-SE" dirty="0"/>
              <a:t>Utlysning POA2, Norra Mellansverige 2022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0"/>
          </p:nvPr>
        </p:nvSpPr>
        <p:spPr>
          <a:xfrm>
            <a:off x="442233" y="2300264"/>
            <a:ext cx="11090275" cy="3888134"/>
          </a:xfrm>
        </p:spPr>
        <p:txBody>
          <a:bodyPr/>
          <a:lstStyle/>
          <a:p>
            <a:r>
              <a:rPr lang="sv-SE" dirty="0"/>
              <a:t>Syftet är att i tidigt och förebyggande  arbete minska studieavbrott, ungdomar i åldern 13 – 16 år och  hjälpa elever att välja rätt gymnasieutbildning</a:t>
            </a:r>
          </a:p>
          <a:p>
            <a:endParaRPr lang="sv-SE" dirty="0"/>
          </a:p>
          <a:p>
            <a:r>
              <a:rPr lang="sv-SE" dirty="0"/>
              <a:t>Beviljade projekt ska i huvudsak syfta till att förebygga  skolavhopp och motverka att individer hamnar i utanförskap</a:t>
            </a:r>
          </a:p>
          <a:p>
            <a:endParaRPr lang="sv-SE" dirty="0"/>
          </a:p>
          <a:p>
            <a:r>
              <a:rPr lang="sv-SE" dirty="0"/>
              <a:t>Insatser i denna utlysning ska vända sig till ungdomar som  riskerar att inte klara övergång till gymnasieutbildning, tex de som har hög grad av frånvaro,  motivationssvårigheter eller psykosociala svårigheter.</a:t>
            </a:r>
          </a:p>
          <a:p>
            <a:endParaRPr lang="sv-SE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5E4A53C5-6B02-D029-E5C3-0F4B70DA2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6879" y="274380"/>
            <a:ext cx="1015629" cy="102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62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33383" y="830256"/>
            <a:ext cx="11090275" cy="935509"/>
          </a:xfrm>
        </p:spPr>
        <p:txBody>
          <a:bodyPr>
            <a:normAutofit fontScale="90000"/>
          </a:bodyPr>
          <a:lstStyle/>
          <a:p>
            <a:r>
              <a:rPr lang="sv-SE" dirty="0"/>
              <a:t>Projektet FUN, </a:t>
            </a:r>
            <a:br>
              <a:rPr lang="sv-SE" dirty="0"/>
            </a:br>
            <a:r>
              <a:rPr lang="sv-SE" dirty="0"/>
              <a:t>Främja Ungas Närvaro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0"/>
          </p:nvPr>
        </p:nvSpPr>
        <p:spPr>
          <a:xfrm>
            <a:off x="333383" y="2113301"/>
            <a:ext cx="7921401" cy="4319587"/>
          </a:xfrm>
        </p:spPr>
        <p:txBody>
          <a:bodyPr>
            <a:normAutofit lnSpcReduction="10000"/>
          </a:bodyPr>
          <a:lstStyle/>
          <a:p>
            <a:r>
              <a:rPr lang="sv-SE" sz="2000" dirty="0"/>
              <a:t>Projektet riktar sig till ungdomar 13-16 år. </a:t>
            </a:r>
          </a:p>
          <a:p>
            <a:endParaRPr lang="sv-SE" sz="2000" dirty="0"/>
          </a:p>
          <a:p>
            <a:r>
              <a:rPr lang="sv-SE" sz="2000" dirty="0"/>
              <a:t>Bakgrundsanalysen visar att det finns ett problem med att grundskoleelever inte når gymnasiebehörighet, inte fullföljer sina studier och att det finns ojämlikheter i målgruppen. </a:t>
            </a:r>
          </a:p>
          <a:p>
            <a:endParaRPr lang="sv-SE" sz="2000" dirty="0"/>
          </a:p>
          <a:p>
            <a:r>
              <a:rPr lang="sv-SE" sz="2000" dirty="0"/>
              <a:t>Syftet är att i tidigt och förebyggande arbete minska framtida studieavbrott för ungdomar i åldern 13 – 16 år och ge insatser som leder till att elever får bättre förutsättningar att välja rätt gymnasieutbildning.</a:t>
            </a:r>
          </a:p>
          <a:p>
            <a:endParaRPr lang="sv-SE" sz="2000" dirty="0"/>
          </a:p>
          <a:p>
            <a:r>
              <a:rPr lang="sv-SE" sz="2000" dirty="0"/>
              <a:t>Projektet fokuserar på insatser som höjer närvaron och därigenom ökar andelen som lämnar grundskolan med gymnasiebehörighet.</a:t>
            </a:r>
          </a:p>
          <a:p>
            <a:endParaRPr lang="sv-SE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E4A53C5-6B02-D029-E5C3-0F4B70DA2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6879" y="274380"/>
            <a:ext cx="1015629" cy="102363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1"/>
          <a:stretch/>
        </p:blipFill>
        <p:spPr>
          <a:xfrm>
            <a:off x="7608169" y="0"/>
            <a:ext cx="4583832" cy="6857999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5E4A53C5-6B02-D029-E5C3-0F4B70DA2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6157" y="75750"/>
            <a:ext cx="1015629" cy="102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69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07368" y="929259"/>
            <a:ext cx="11090275" cy="935509"/>
          </a:xfrm>
        </p:spPr>
        <p:txBody>
          <a:bodyPr>
            <a:normAutofit fontScale="90000"/>
          </a:bodyPr>
          <a:lstStyle/>
          <a:p>
            <a:r>
              <a:rPr lang="sv-SE" dirty="0"/>
              <a:t>Projektet FUN, </a:t>
            </a:r>
            <a:br>
              <a:rPr lang="sv-SE" dirty="0"/>
            </a:br>
            <a:r>
              <a:rPr lang="sv-SE" dirty="0"/>
              <a:t>Främja Ungas Närvaro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0"/>
          </p:nvPr>
        </p:nvSpPr>
        <p:spPr>
          <a:xfrm>
            <a:off x="407368" y="2276872"/>
            <a:ext cx="7920880" cy="4319587"/>
          </a:xfrm>
        </p:spPr>
        <p:txBody>
          <a:bodyPr/>
          <a:lstStyle/>
          <a:p>
            <a:r>
              <a:rPr lang="sv-SE" sz="2000" b="1" dirty="0"/>
              <a:t>Individnivå: </a:t>
            </a:r>
          </a:p>
          <a:p>
            <a:pPr marL="342900" lvl="0" indent="-342900" defTabSz="9144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/>
              <a:t>1 000 elever ska delta i insatser som främjar närvaro i skolan. Därigenom ska projektet höja andelen elever som avslutar grundskolan med behörighet till gymnasiet och att minska skillnader i behörighet beroende på kön, födelseland och föräldrarnas utbildningsnivå.</a:t>
            </a:r>
          </a:p>
          <a:p>
            <a:endParaRPr lang="sv-SE" sz="2000" dirty="0"/>
          </a:p>
          <a:p>
            <a:r>
              <a:rPr lang="sv-SE" sz="2000" b="1" dirty="0"/>
              <a:t>Organisatorisk nivå: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sz="2000" dirty="0"/>
              <a:t>Förbättrad samverkan inom kommunerna kring elevers studieresultat och frånvaro.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sz="2000" dirty="0"/>
              <a:t>Ökad samverkan mellan kommuner, projektägaren Region Gävleborg och andra aktörer kring målgruppen.</a:t>
            </a:r>
          </a:p>
          <a:p>
            <a:endParaRPr lang="sv-SE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E4A53C5-6B02-D029-E5C3-0F4B70DA2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6879" y="274380"/>
            <a:ext cx="1015629" cy="102363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81"/>
          <a:stretch/>
        </p:blipFill>
        <p:spPr>
          <a:xfrm>
            <a:off x="7824192" y="-1"/>
            <a:ext cx="4367808" cy="6857999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5E4A53C5-6B02-D029-E5C3-0F4B70DA2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6157" y="-94372"/>
            <a:ext cx="1015629" cy="102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65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2242" y="1191724"/>
            <a:ext cx="11090275" cy="818554"/>
          </a:xfrm>
        </p:spPr>
        <p:txBody>
          <a:bodyPr>
            <a:normAutofit/>
          </a:bodyPr>
          <a:lstStyle/>
          <a:p>
            <a:r>
              <a:rPr lang="sv-SE" sz="4000" dirty="0">
                <a:solidFill>
                  <a:schemeClr val="tx1"/>
                </a:solidFill>
              </a:rPr>
              <a:t>Uppbyggnad och genomförande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0"/>
          </p:nvPr>
        </p:nvSpPr>
        <p:spPr>
          <a:xfrm>
            <a:off x="422242" y="2067195"/>
            <a:ext cx="5025234" cy="4319587"/>
          </a:xfrm>
        </p:spPr>
        <p:txBody>
          <a:bodyPr/>
          <a:lstStyle/>
          <a:p>
            <a:pPr lvl="0"/>
            <a:r>
              <a:rPr lang="sv-SE" sz="2000" b="1" dirty="0"/>
              <a:t>Insatser i tre lager/nivåer</a:t>
            </a:r>
          </a:p>
          <a:p>
            <a:endParaRPr lang="sv-SE" sz="2000" dirty="0"/>
          </a:p>
          <a:p>
            <a:r>
              <a:rPr lang="sv-SE" sz="2000" dirty="0"/>
              <a:t>Intensiva samordnade insatser riktade till enskilda elever med problematisk skolfrånvaro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sv-SE" sz="2000" dirty="0"/>
          </a:p>
          <a:p>
            <a:pPr lvl="0"/>
            <a:r>
              <a:rPr lang="sv-SE" sz="2000" dirty="0"/>
              <a:t>Insatser riktade till enskilda elever i riskzon för problematisk skolfrånvaro</a:t>
            </a:r>
          </a:p>
          <a:p>
            <a:pPr lvl="0"/>
            <a:endParaRPr lang="sv-SE" sz="2000" dirty="0"/>
          </a:p>
          <a:p>
            <a:r>
              <a:rPr lang="sv-SE" sz="2000" dirty="0"/>
              <a:t>Insatser riktade till hel skola eller årskurs eller klass (</a:t>
            </a:r>
            <a:r>
              <a:rPr lang="sv-SE" sz="2000" dirty="0">
                <a:hlinkClick r:id="rId3"/>
              </a:rPr>
              <a:t>ex. universell nivå</a:t>
            </a:r>
            <a:r>
              <a:rPr lang="sv-SE" sz="2000" dirty="0"/>
              <a:t>)</a:t>
            </a:r>
          </a:p>
          <a:p>
            <a:endParaRPr lang="sv-SE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5E4A53C5-6B02-D029-E5C3-0F4B70DA2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6879" y="274380"/>
            <a:ext cx="1015629" cy="1023631"/>
          </a:xfrm>
          <a:prstGeom prst="rect">
            <a:avLst/>
          </a:prstGeom>
        </p:spPr>
      </p:pic>
      <p:sp>
        <p:nvSpPr>
          <p:cNvPr id="11" name="Likbent triangel 10"/>
          <p:cNvSpPr/>
          <p:nvPr/>
        </p:nvSpPr>
        <p:spPr>
          <a:xfrm>
            <a:off x="7752184" y="2283070"/>
            <a:ext cx="2952328" cy="349761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" name="Rak koppling 11"/>
          <p:cNvCxnSpPr/>
          <p:nvPr/>
        </p:nvCxnSpPr>
        <p:spPr>
          <a:xfrm>
            <a:off x="8153273" y="4830176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koppling 13"/>
          <p:cNvCxnSpPr/>
          <p:nvPr/>
        </p:nvCxnSpPr>
        <p:spPr>
          <a:xfrm>
            <a:off x="8576120" y="3822064"/>
            <a:ext cx="130445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ruta 19"/>
          <p:cNvSpPr txBox="1"/>
          <p:nvPr/>
        </p:nvSpPr>
        <p:spPr>
          <a:xfrm>
            <a:off x="8441305" y="5041376"/>
            <a:ext cx="226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Universella insatser</a:t>
            </a:r>
          </a:p>
          <a:p>
            <a:endParaRPr lang="sv-SE" sz="1400" dirty="0"/>
          </a:p>
        </p:txBody>
      </p:sp>
      <p:sp>
        <p:nvSpPr>
          <p:cNvPr id="21" name="textruta 20"/>
          <p:cNvSpPr txBox="1"/>
          <p:nvPr/>
        </p:nvSpPr>
        <p:spPr>
          <a:xfrm>
            <a:off x="8576119" y="4226989"/>
            <a:ext cx="152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Riktade/riskzon</a:t>
            </a:r>
          </a:p>
          <a:p>
            <a:endParaRPr lang="sv-SE" sz="1400" dirty="0"/>
          </a:p>
        </p:txBody>
      </p:sp>
      <p:sp>
        <p:nvSpPr>
          <p:cNvPr id="22" name="textruta 21"/>
          <p:cNvSpPr txBox="1"/>
          <p:nvPr/>
        </p:nvSpPr>
        <p:spPr>
          <a:xfrm>
            <a:off x="7752184" y="3276479"/>
            <a:ext cx="30846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Intensiva</a:t>
            </a:r>
          </a:p>
          <a:p>
            <a:pPr algn="ctr"/>
            <a:r>
              <a:rPr lang="sv-SE" sz="1400" dirty="0"/>
              <a:t>Åtgärdande</a:t>
            </a:r>
          </a:p>
          <a:p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478806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172" y="1062469"/>
            <a:ext cx="11090275" cy="746275"/>
          </a:xfrm>
        </p:spPr>
        <p:txBody>
          <a:bodyPr/>
          <a:lstStyle/>
          <a:p>
            <a:r>
              <a:rPr lang="sv-SE" dirty="0"/>
              <a:t>Insatser på organisationsnivå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0"/>
          </p:nvPr>
        </p:nvSpPr>
        <p:spPr>
          <a:xfrm>
            <a:off x="410172" y="2031392"/>
            <a:ext cx="7273329" cy="446390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sv-SE" sz="2400" dirty="0"/>
              <a:t>Nya och uppdaterade närvarorutiner och arbete med implementering av dessa</a:t>
            </a:r>
          </a:p>
          <a:p>
            <a:pPr lvl="0"/>
            <a:endParaRPr lang="sv-SE" sz="2400" dirty="0"/>
          </a:p>
          <a:p>
            <a:pPr lvl="0"/>
            <a:r>
              <a:rPr lang="sv-SE" sz="2400" dirty="0"/>
              <a:t>Systematik i analys av frånvaro, orsaker och insatser för att främja närvaro och förebygga frånvaro </a:t>
            </a:r>
          </a:p>
          <a:p>
            <a:pPr lvl="0"/>
            <a:endParaRPr lang="sv-SE" sz="2400" dirty="0"/>
          </a:p>
          <a:p>
            <a:pPr lvl="0"/>
            <a:r>
              <a:rPr lang="sv-SE" sz="2400" dirty="0"/>
              <a:t>Utveckling av samverkan mellan aktörer, tex mellan skola och socialtjänst i form av skolsociala team</a:t>
            </a:r>
          </a:p>
          <a:p>
            <a:pPr lvl="0"/>
            <a:endParaRPr lang="sv-SE" sz="2400" dirty="0"/>
          </a:p>
          <a:p>
            <a:pPr lvl="0"/>
            <a:r>
              <a:rPr lang="sv-SE" sz="2400" dirty="0"/>
              <a:t>Informationsinsatser och samverkan med vårdnadshavare</a:t>
            </a:r>
          </a:p>
          <a:p>
            <a:pPr lvl="0"/>
            <a:endParaRPr lang="sv-SE" sz="2400" dirty="0"/>
          </a:p>
          <a:p>
            <a:pPr lvl="0"/>
            <a:r>
              <a:rPr lang="sv-SE" sz="2400" dirty="0"/>
              <a:t>Mellankommunalt erfarenhetsutbyte: Vägledning ”framtidsval” har spridits i projektet där arbetsmarknadskunskap, normkritik, självkännedom och studie-och yrkesorientering ingår</a:t>
            </a:r>
          </a:p>
          <a:p>
            <a:endParaRPr lang="sv-SE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5E4A53C5-6B02-D029-E5C3-0F4B70DA2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6879" y="274380"/>
            <a:ext cx="1015629" cy="102363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1"/>
          <a:stretch/>
        </p:blipFill>
        <p:spPr>
          <a:xfrm>
            <a:off x="7608169" y="0"/>
            <a:ext cx="4583832" cy="6857999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5E4A53C5-6B02-D029-E5C3-0F4B70DA2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6157" y="-9311"/>
            <a:ext cx="1015629" cy="102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54686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Gävleborg - Turkos">
  <a:themeElements>
    <a:clrScheme name="Region Gävleborg - Turkos">
      <a:dk1>
        <a:sysClr val="windowText" lastClr="000000"/>
      </a:dk1>
      <a:lt1>
        <a:sysClr val="window" lastClr="FFFFFF"/>
      </a:lt1>
      <a:dk2>
        <a:srgbClr val="212426"/>
      </a:dk2>
      <a:lt2>
        <a:srgbClr val="CCF0F2"/>
      </a:lt2>
      <a:accent1>
        <a:srgbClr val="007579"/>
      </a:accent1>
      <a:accent2>
        <a:srgbClr val="9EE1E4"/>
      </a:accent2>
      <a:accent3>
        <a:srgbClr val="005B67"/>
      </a:accent3>
      <a:accent4>
        <a:srgbClr val="39D9E3"/>
      </a:accent4>
      <a:accent5>
        <a:srgbClr val="EBE9E5"/>
      </a:accent5>
      <a:accent6>
        <a:srgbClr val="EF8381"/>
      </a:accent6>
      <a:hlink>
        <a:srgbClr val="005EB8"/>
      </a:hlink>
      <a:folHlink>
        <a:srgbClr val="007579"/>
      </a:folHlink>
    </a:clrScheme>
    <a:fontScheme name="Region Gävleborg Office teckensnitt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Gävleborg_instruktion" id="{0B380C87-99F2-4CBB-8021-D24A0136A33C}" vid="{46F07BE9-AE10-4ACE-93F2-FAA85F9D78B3}"/>
    </a:ext>
  </a:extLst>
</a:theme>
</file>

<file path=ppt/theme/theme2.xml><?xml version="1.0" encoding="utf-8"?>
<a:theme xmlns:a="http://schemas.openxmlformats.org/drawingml/2006/main" name="Region Gävleborg - Blå">
  <a:themeElements>
    <a:clrScheme name="Region Gävleborg - Blå">
      <a:dk1>
        <a:sysClr val="windowText" lastClr="000000"/>
      </a:dk1>
      <a:lt1>
        <a:sysClr val="window" lastClr="FFFFFF"/>
      </a:lt1>
      <a:dk2>
        <a:srgbClr val="212426"/>
      </a:dk2>
      <a:lt2>
        <a:srgbClr val="CFE4FE"/>
      </a:lt2>
      <a:accent1>
        <a:srgbClr val="61A5EE"/>
      </a:accent1>
      <a:accent2>
        <a:srgbClr val="013C55"/>
      </a:accent2>
      <a:accent3>
        <a:srgbClr val="A8D1FD"/>
      </a:accent3>
      <a:accent4>
        <a:srgbClr val="005EB8"/>
      </a:accent4>
      <a:accent5>
        <a:srgbClr val="EBE9E5"/>
      </a:accent5>
      <a:accent6>
        <a:srgbClr val="01755B"/>
      </a:accent6>
      <a:hlink>
        <a:srgbClr val="005EB8"/>
      </a:hlink>
      <a:folHlink>
        <a:srgbClr val="007579"/>
      </a:folHlink>
    </a:clrScheme>
    <a:fontScheme name="Region Gävleborg Office teckensnitt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Gävleborg_instruktion" id="{0B380C87-99F2-4CBB-8021-D24A0136A33C}" vid="{BE32AFE4-5387-4CC5-A455-BE4A8AEBA764}"/>
    </a:ext>
  </a:extLst>
</a:theme>
</file>

<file path=ppt/theme/theme3.xml><?xml version="1.0" encoding="utf-8"?>
<a:theme xmlns:a="http://schemas.openxmlformats.org/drawingml/2006/main" name="Region Gävleborg - Grön">
  <a:themeElements>
    <a:clrScheme name="Region Gävleborg - Grön">
      <a:dk1>
        <a:sysClr val="windowText" lastClr="000000"/>
      </a:dk1>
      <a:lt1>
        <a:sysClr val="window" lastClr="FFFFFF"/>
      </a:lt1>
      <a:dk2>
        <a:srgbClr val="212426"/>
      </a:dk2>
      <a:lt2>
        <a:srgbClr val="D4EEE2"/>
      </a:lt2>
      <a:accent1>
        <a:srgbClr val="31CE85"/>
      </a:accent1>
      <a:accent2>
        <a:srgbClr val="005242"/>
      </a:accent2>
      <a:accent3>
        <a:srgbClr val="A9DDC6"/>
      </a:accent3>
      <a:accent4>
        <a:srgbClr val="01755B"/>
      </a:accent4>
      <a:accent5>
        <a:srgbClr val="EBE9E5"/>
      </a:accent5>
      <a:accent6>
        <a:srgbClr val="61A5EE"/>
      </a:accent6>
      <a:hlink>
        <a:srgbClr val="005EB8"/>
      </a:hlink>
      <a:folHlink>
        <a:srgbClr val="007579"/>
      </a:folHlink>
    </a:clrScheme>
    <a:fontScheme name="Region Gävleborg Office teckensnitt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Gävleborg_instruktion" id="{0B380C87-99F2-4CBB-8021-D24A0136A33C}" vid="{1B97F365-E0D0-44BD-9FB7-2397CD22635A}"/>
    </a:ext>
  </a:extLst>
</a:theme>
</file>

<file path=ppt/theme/theme4.xml><?xml version="1.0" encoding="utf-8"?>
<a:theme xmlns:a="http://schemas.openxmlformats.org/drawingml/2006/main" name="Region Gävleborg - Rödrosa">
  <a:themeElements>
    <a:clrScheme name="Region Gävleborg - Rödrosa">
      <a:dk1>
        <a:sysClr val="windowText" lastClr="000000"/>
      </a:dk1>
      <a:lt1>
        <a:sysClr val="window" lastClr="FFFFFF"/>
      </a:lt1>
      <a:dk2>
        <a:srgbClr val="212426"/>
      </a:dk2>
      <a:lt2>
        <a:srgbClr val="FFE4E3"/>
      </a:lt2>
      <a:accent1>
        <a:srgbClr val="6E1432"/>
      </a:accent1>
      <a:accent2>
        <a:srgbClr val="FFC0BB"/>
      </a:accent2>
      <a:accent3>
        <a:srgbClr val="CB214C"/>
      </a:accent3>
      <a:accent4>
        <a:srgbClr val="EF8381"/>
      </a:accent4>
      <a:accent5>
        <a:srgbClr val="EBE9E5"/>
      </a:accent5>
      <a:accent6>
        <a:srgbClr val="007579"/>
      </a:accent6>
      <a:hlink>
        <a:srgbClr val="005EB8"/>
      </a:hlink>
      <a:folHlink>
        <a:srgbClr val="007579"/>
      </a:folHlink>
    </a:clrScheme>
    <a:fontScheme name="Region Gävleborg Office teckensnitt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Gävleborg_instruktion" id="{0B380C87-99F2-4CBB-8021-D24A0136A33C}" vid="{A11B2269-E970-4A83-A112-EA33CA9CFB68}"/>
    </a:ext>
  </a:extLst>
</a:theme>
</file>

<file path=ppt/theme/theme5.xml><?xml version="1.0" encoding="utf-8"?>
<a:theme xmlns:a="http://schemas.openxmlformats.org/drawingml/2006/main" name="Region Gävleborg - Neutral">
  <a:themeElements>
    <a:clrScheme name="Region Gävleborg - Neutral">
      <a:dk1>
        <a:sysClr val="windowText" lastClr="000000"/>
      </a:dk1>
      <a:lt1>
        <a:sysClr val="window" lastClr="FFFFFF"/>
      </a:lt1>
      <a:dk2>
        <a:srgbClr val="212426"/>
      </a:dk2>
      <a:lt2>
        <a:srgbClr val="EBE9E5"/>
      </a:lt2>
      <a:accent1>
        <a:srgbClr val="007579"/>
      </a:accent1>
      <a:accent2>
        <a:srgbClr val="61A5EE"/>
      </a:accent2>
      <a:accent3>
        <a:srgbClr val="31CE85"/>
      </a:accent3>
      <a:accent4>
        <a:srgbClr val="EF8381"/>
      </a:accent4>
      <a:accent5>
        <a:srgbClr val="DDDAD3"/>
      </a:accent5>
      <a:accent6>
        <a:srgbClr val="A2A098"/>
      </a:accent6>
      <a:hlink>
        <a:srgbClr val="005EB8"/>
      </a:hlink>
      <a:folHlink>
        <a:srgbClr val="007579"/>
      </a:folHlink>
    </a:clrScheme>
    <a:fontScheme name="Region Gävleborg Office teckensnitt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Gävleborg_instruktion" id="{0B380C87-99F2-4CBB-8021-D24A0136A33C}" vid="{7D91BFC6-0AAE-41A3-9718-01DACE622500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Presentation_RegionGävleborg</Template>
  <TotalTime>1087</TotalTime>
  <Words>498</Words>
  <Application>Microsoft Office PowerPoint</Application>
  <PresentationFormat>Bredbild</PresentationFormat>
  <Paragraphs>85</Paragraphs>
  <Slides>11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11</vt:i4>
      </vt:variant>
    </vt:vector>
  </HeadingPairs>
  <TitlesOfParts>
    <vt:vector size="20" baseType="lpstr">
      <vt:lpstr>Arial</vt:lpstr>
      <vt:lpstr>Calibri</vt:lpstr>
      <vt:lpstr>Segoe UI</vt:lpstr>
      <vt:lpstr>Segoe UI Black</vt:lpstr>
      <vt:lpstr>Region Gävleborg - Turkos</vt:lpstr>
      <vt:lpstr>Region Gävleborg - Blå</vt:lpstr>
      <vt:lpstr>Region Gävleborg - Grön</vt:lpstr>
      <vt:lpstr>Region Gävleborg - Rödrosa</vt:lpstr>
      <vt:lpstr>Region Gävleborg - Neutral</vt:lpstr>
      <vt:lpstr>ESF-projektet FUN i Gävleborg </vt:lpstr>
      <vt:lpstr>FUN blev Billies väg tillbaka till skolan </vt:lpstr>
      <vt:lpstr>Region Gävleborg och ESF-projekt  </vt:lpstr>
      <vt:lpstr>Erfarenheten från UVAS-projekten   </vt:lpstr>
      <vt:lpstr>Utlysning POA2, Norra Mellansverige 2022</vt:lpstr>
      <vt:lpstr>Projektet FUN,  Främja Ungas Närvaro</vt:lpstr>
      <vt:lpstr>Projektet FUN,  Främja Ungas Närvaro</vt:lpstr>
      <vt:lpstr>Uppbyggnad och genomförande </vt:lpstr>
      <vt:lpstr>Insatser på organisationsnivå</vt:lpstr>
      <vt:lpstr>Ansökan pärlbandsprojekt 2025</vt:lpstr>
      <vt:lpstr>Tack!  Kontaktuppgifter </vt:lpstr>
    </vt:vector>
  </TitlesOfParts>
  <Company>Region Gävleborg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Källgren Linda - RUTVF - Arbetsmarknad och kompetens</dc:creator>
  <cp:lastModifiedBy>Ivarsson Anita</cp:lastModifiedBy>
  <cp:revision>90</cp:revision>
  <dcterms:created xsi:type="dcterms:W3CDTF">2024-12-19T08:32:54Z</dcterms:created>
  <dcterms:modified xsi:type="dcterms:W3CDTF">2025-02-28T06:01:54Z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-1003249380</vt:i4>
  </property>
  <property fmtid="{D5CDD505-2E9C-101B-9397-08002B2CF9AE}" pid="3" name="_NewReviewCycle">
    <vt:lpwstr/>
  </property>
  <property fmtid="{D5CDD505-2E9C-101B-9397-08002B2CF9AE}" pid="4" name="_EmailSubject">
    <vt:lpwstr>Angående projektbesök 4 mars, ÖK-möte</vt:lpwstr>
  </property>
  <property fmtid="{D5CDD505-2E9C-101B-9397-08002B2CF9AE}" pid="5" name="_AuthorEmail">
    <vt:lpwstr>linda.kallgren@regiongavleborg.se</vt:lpwstr>
  </property>
  <property fmtid="{D5CDD505-2E9C-101B-9397-08002B2CF9AE}" pid="6" name="_AuthorEmailDisplayName">
    <vt:lpwstr>Källgren Linda - RUTVF - Arbetsmarknad och kompetens</vt:lpwstr>
  </property>
  <property fmtid="{D5CDD505-2E9C-101B-9397-08002B2CF9AE}" pid="7" name="_PreviousAdHocReviewCycleID">
    <vt:i4>1144299493</vt:i4>
  </property>
</Properties>
</file>