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80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82" autoAdjust="0"/>
  </p:normalViewPr>
  <p:slideViewPr>
    <p:cSldViewPr snapToGrid="0">
      <p:cViewPr varScale="1">
        <p:scale>
          <a:sx n="95" d="100"/>
          <a:sy n="95" d="100"/>
        </p:scale>
        <p:origin x="1056" y="7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4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47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9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79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86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information-sources/cohesion-report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langId=en&amp;catId=89&amp;furtherNews=yes&amp;newsId=108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738&amp;langId=en&amp;pubId=8601&amp;furtherPubs=y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f6AJZH0yR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sv-SE" dirty="0">
                <a:latin typeface="+mj-lt"/>
              </a:rPr>
              <a:t>Nionde rapporten om ekonomisk, social och territoriell sammanhållning</a:t>
            </a:r>
            <a:endParaRPr lang="en-IE" dirty="0">
              <a:latin typeface="+mj-lt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900521" y="1633712"/>
            <a:ext cx="7057774" cy="429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27 mars publicerade Kommissionen sammanhållningsrapporten, med en bedömning av sammanhållningssituationen i unionen.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Rapporten visar hur sammanhållningspolitiken uppnår sitt uppdrag att minska ekonomiska, sociala och territoriella skillnader inom EU.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Rapporten fastslår att sammanhållningspolitiken spelat en avgörande roll för den övergripande förbättringen av ekonomiska, sysselsättningsrelaterade och sociala indikatorer i EU.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sammanhållningspolitiska investeringarna har stärkt den europeiska tillväxten och stimulerat ekonomisk tillväxt i linje med viktiga politiska prioriteringar.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Utmaningar kvarstår dock, och outnyttjad potential och fattigdom finns i alla regioner.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 info: </a:t>
            </a: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https://ec.europa.eu/regional_policy/information-sources/cohesion-report_en</a:t>
            </a: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pic>
        <p:nvPicPr>
          <p:cNvPr id="1028" name="Picture 4" descr="Nionde rapporten om ekonomisk, social och territoriell sammanhållning">
            <a:extLst>
              <a:ext uri="{FF2B5EF4-FFF2-40B4-BE49-F238E27FC236}">
                <a16:creationId xmlns:a16="http://schemas.microsoft.com/office/drawing/2014/main" id="{7C82A172-915A-4FF2-FC4E-EAD66647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54" y="1633712"/>
            <a:ext cx="3033969" cy="42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8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sv-SE" dirty="0">
                <a:latin typeface="+mj-lt"/>
              </a:rPr>
              <a:t>Eurobarometerundersökning om synen på det sociala Europa</a:t>
            </a:r>
            <a:endParaRPr lang="en-IE" dirty="0">
              <a:latin typeface="+mj-lt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4002593" y="1633712"/>
            <a:ext cx="7288886" cy="429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ny Eurobarometerundersökning bekräftar att nära nio av tio tillfrågade (88 %) av de europeiska medborgarna anser att ett socialt Europa är viktigt för dem personligen.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Levnadsstandarden för människor i EU (45 %), rättvisa arbetsvillkor (44 %) och tillgång till hälsovård av hög kvalitet (44 %) ses som de viktigaste delarna för EU:s ekonomiska och sociala utveckling.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 än hälften (54 %) tror att det kommer att finnas ett mer socialt Europa 2030, även om denna andel har minskat sedan 2020 (-8 procentenheter)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 info (inklusive faktablad per land (kommande)): </a:t>
            </a: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https://ec.europa.eu/social/main.jsp?langId=en&amp;catId=89&amp;furtherNews=yes&amp;newsId=10812</a:t>
            </a: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20997-A553-E63E-D26C-734B5B43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21" y="1633712"/>
            <a:ext cx="2833526" cy="42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6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sv-SE" dirty="0">
                <a:latin typeface="+mj-lt"/>
              </a:rPr>
              <a:t>Det här är det sociala Europa</a:t>
            </a:r>
            <a:endParaRPr lang="en-IE" dirty="0">
              <a:latin typeface="+mj-lt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900521" y="1633712"/>
            <a:ext cx="9871312" cy="131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Ett starkt socialt Europa som skyddar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broschyr på engelska om vad det sociala Europa innebär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Bygga en rättvisare och mer inkluderande union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en film om vad det sociala Europa är, och vad vi uppnått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51DBE-4592-F1FF-DB07-63114D6E3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33" t="19156" r="53763" b="12858"/>
          <a:stretch/>
        </p:blipFill>
        <p:spPr>
          <a:xfrm>
            <a:off x="970722" y="2944167"/>
            <a:ext cx="4853093" cy="2713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A8FD62-190B-E4E0-1F83-4D23053F78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6368185" y="2927356"/>
            <a:ext cx="4853093" cy="27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304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Nionde rapporten om ekonomisk, social och territoriell sammanhållning</vt:lpstr>
      <vt:lpstr>Eurobarometerundersökning om synen på det sociala Europa</vt:lpstr>
      <vt:lpstr>Det här är det sociala Europa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Nionde rapporten om ekonomisk, social och territoriell sammanhållning</dc:title>
  <dc:creator>KIRGIOS Alexandra (EMPL)</dc:creator>
  <cp:lastModifiedBy>KIRGIOS Alexandra (EMPL)</cp:lastModifiedBy>
  <cp:revision>2</cp:revision>
  <dcterms:created xsi:type="dcterms:W3CDTF">2024-05-20T21:47:16Z</dcterms:created>
  <dcterms:modified xsi:type="dcterms:W3CDTF">2024-05-20T23:17:27Z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