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</p:sldMasterIdLst>
  <p:notesMasterIdLst>
    <p:notesMasterId r:id="rId29"/>
  </p:notesMasterIdLst>
  <p:sldIdLst>
    <p:sldId id="267" r:id="rId6"/>
    <p:sldId id="4629" r:id="rId7"/>
    <p:sldId id="4245" r:id="rId8"/>
    <p:sldId id="4630" r:id="rId9"/>
    <p:sldId id="4251" r:id="rId10"/>
    <p:sldId id="4610" r:id="rId11"/>
    <p:sldId id="4535" r:id="rId12"/>
    <p:sldId id="4590" r:id="rId13"/>
    <p:sldId id="4611" r:id="rId14"/>
    <p:sldId id="4612" r:id="rId15"/>
    <p:sldId id="4614" r:id="rId16"/>
    <p:sldId id="4616" r:id="rId17"/>
    <p:sldId id="4617" r:id="rId18"/>
    <p:sldId id="4618" r:id="rId19"/>
    <p:sldId id="4622" r:id="rId20"/>
    <p:sldId id="4621" r:id="rId21"/>
    <p:sldId id="4620" r:id="rId22"/>
    <p:sldId id="4623" r:id="rId23"/>
    <p:sldId id="4619" r:id="rId24"/>
    <p:sldId id="4627" r:id="rId25"/>
    <p:sldId id="4613" r:id="rId26"/>
    <p:sldId id="4628" r:id="rId27"/>
    <p:sldId id="4625" r:id="rId28"/>
  </p:sldIdLst>
  <p:sldSz cx="24461788" cy="13716000"/>
  <p:notesSz cx="6858000" cy="9144000"/>
  <p:defaultTextStyle>
    <a:defPPr>
      <a:defRPr lang="sv-SE"/>
    </a:defPPr>
    <a:lvl1pPr marL="0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1pPr>
    <a:lvl2pPr marL="916229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2pPr>
    <a:lvl3pPr marL="1832458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3pPr>
    <a:lvl4pPr marL="2748686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4pPr>
    <a:lvl5pPr marL="3664915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5pPr>
    <a:lvl6pPr marL="4581144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6pPr>
    <a:lvl7pPr marL="5497373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7pPr>
    <a:lvl8pPr marL="6413602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8pPr>
    <a:lvl9pPr marL="7329830" algn="l" defTabSz="1832458" rtl="0" eaLnBrk="1" latinLnBrk="0" hangingPunct="1">
      <a:defRPr sz="3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167B59-1DD2-563D-1FF4-88DFAE0C660C}" name="Jonas Öhlin" initials="JÖ" userId="S::jonas.ohlin@strategiradet.se::e41a062b-5dc0-4d6e-8b3a-d329ed125583" providerId="AD"/>
  <p188:author id="{4B712DA0-7662-9D5F-94CE-37AE341F2B77}" name="Malin Forssell" initials="" userId="S::malin.forssell@strategiradet.se::20e168b9-2d03-48c6-805f-68f53cefab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0F0"/>
    <a:srgbClr val="52999B"/>
    <a:srgbClr val="FFCC33"/>
    <a:srgbClr val="75D2D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/>
    <p:restoredTop sz="81540"/>
  </p:normalViewPr>
  <p:slideViewPr>
    <p:cSldViewPr snapToGrid="0">
      <p:cViewPr varScale="1">
        <p:scale>
          <a:sx n="46" d="100"/>
          <a:sy n="46" d="100"/>
        </p:scale>
        <p:origin x="1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Forssell" userId="20e168b9-2d03-48c6-805f-68f53cefabfe" providerId="ADAL" clId="{36E7FE51-D1B4-FA4A-9606-CC5BCDB4FFEB}"/>
    <pc:docChg chg="modSld">
      <pc:chgData name="Malin Forssell" userId="20e168b9-2d03-48c6-805f-68f53cefabfe" providerId="ADAL" clId="{36E7FE51-D1B4-FA4A-9606-CC5BCDB4FFEB}" dt="2024-05-07T09:12:31.447" v="6" actId="20577"/>
      <pc:docMkLst>
        <pc:docMk/>
      </pc:docMkLst>
      <pc:sldChg chg="modNotesTx">
        <pc:chgData name="Malin Forssell" userId="20e168b9-2d03-48c6-805f-68f53cefabfe" providerId="ADAL" clId="{36E7FE51-D1B4-FA4A-9606-CC5BCDB4FFEB}" dt="2024-05-07T09:11:56.269" v="1" actId="20577"/>
        <pc:sldMkLst>
          <pc:docMk/>
          <pc:sldMk cId="1006456136" sldId="4245"/>
        </pc:sldMkLst>
      </pc:sldChg>
      <pc:sldChg chg="modNotesTx">
        <pc:chgData name="Malin Forssell" userId="20e168b9-2d03-48c6-805f-68f53cefabfe" providerId="ADAL" clId="{36E7FE51-D1B4-FA4A-9606-CC5BCDB4FFEB}" dt="2024-05-07T09:12:09.143" v="3" actId="20577"/>
        <pc:sldMkLst>
          <pc:docMk/>
          <pc:sldMk cId="3375806977" sldId="4590"/>
        </pc:sldMkLst>
      </pc:sldChg>
      <pc:sldChg chg="modNotesTx">
        <pc:chgData name="Malin Forssell" userId="20e168b9-2d03-48c6-805f-68f53cefabfe" providerId="ADAL" clId="{36E7FE51-D1B4-FA4A-9606-CC5BCDB4FFEB}" dt="2024-05-07T09:12:01.389" v="2" actId="20577"/>
        <pc:sldMkLst>
          <pc:docMk/>
          <pc:sldMk cId="560212254" sldId="4610"/>
        </pc:sldMkLst>
      </pc:sldChg>
      <pc:sldChg chg="modNotesTx">
        <pc:chgData name="Malin Forssell" userId="20e168b9-2d03-48c6-805f-68f53cefabfe" providerId="ADAL" clId="{36E7FE51-D1B4-FA4A-9606-CC5BCDB4FFEB}" dt="2024-05-07T09:12:12.105" v="4" actId="20577"/>
        <pc:sldMkLst>
          <pc:docMk/>
          <pc:sldMk cId="2589040767" sldId="4611"/>
        </pc:sldMkLst>
      </pc:sldChg>
      <pc:sldChg chg="modNotesTx">
        <pc:chgData name="Malin Forssell" userId="20e168b9-2d03-48c6-805f-68f53cefabfe" providerId="ADAL" clId="{36E7FE51-D1B4-FA4A-9606-CC5BCDB4FFEB}" dt="2024-05-07T09:12:17.081" v="5" actId="20577"/>
        <pc:sldMkLst>
          <pc:docMk/>
          <pc:sldMk cId="3500474229" sldId="4612"/>
        </pc:sldMkLst>
      </pc:sldChg>
      <pc:sldChg chg="modNotesTx">
        <pc:chgData name="Malin Forssell" userId="20e168b9-2d03-48c6-805f-68f53cefabfe" providerId="ADAL" clId="{36E7FE51-D1B4-FA4A-9606-CC5BCDB4FFEB}" dt="2024-05-07T09:12:31.447" v="6" actId="20577"/>
        <pc:sldMkLst>
          <pc:docMk/>
          <pc:sldMk cId="445727012" sldId="4619"/>
        </pc:sldMkLst>
      </pc:sldChg>
      <pc:sldChg chg="modNotesTx">
        <pc:chgData name="Malin Forssell" userId="20e168b9-2d03-48c6-805f-68f53cefabfe" providerId="ADAL" clId="{36E7FE51-D1B4-FA4A-9606-CC5BCDB4FFEB}" dt="2024-05-07T09:11:54.197" v="0" actId="20577"/>
        <pc:sldMkLst>
          <pc:docMk/>
          <pc:sldMk cId="3742374312" sldId="4629"/>
        </pc:sldMkLst>
      </pc:sldChg>
    </pc:docChg>
  </pc:docChgLst>
  <pc:docChgLst>
    <pc:chgData name="Malin Forssell" userId="20e168b9-2d03-48c6-805f-68f53cefabfe" providerId="ADAL" clId="{09BBBBEA-A1A4-2248-AE33-BE20D92937B5}"/>
    <pc:docChg chg="modSld">
      <pc:chgData name="Malin Forssell" userId="20e168b9-2d03-48c6-805f-68f53cefabfe" providerId="ADAL" clId="{09BBBBEA-A1A4-2248-AE33-BE20D92937B5}" dt="2024-05-16T13:31:28.727" v="6" actId="20577"/>
      <pc:docMkLst>
        <pc:docMk/>
      </pc:docMkLst>
      <pc:sldChg chg="modSp mod">
        <pc:chgData name="Malin Forssell" userId="20e168b9-2d03-48c6-805f-68f53cefabfe" providerId="ADAL" clId="{09BBBBEA-A1A4-2248-AE33-BE20D92937B5}" dt="2024-05-16T13:30:37.335" v="3" actId="20577"/>
        <pc:sldMkLst>
          <pc:docMk/>
          <pc:sldMk cId="942507248" sldId="267"/>
        </pc:sldMkLst>
        <pc:spChg chg="mod">
          <ac:chgData name="Malin Forssell" userId="20e168b9-2d03-48c6-805f-68f53cefabfe" providerId="ADAL" clId="{09BBBBEA-A1A4-2248-AE33-BE20D92937B5}" dt="2024-05-16T13:30:37.335" v="3" actId="20577"/>
          <ac:spMkLst>
            <pc:docMk/>
            <pc:sldMk cId="942507248" sldId="267"/>
            <ac:spMk id="7" creationId="{1A18F216-6B19-4740-B65A-B0B7E4FC90D3}"/>
          </ac:spMkLst>
        </pc:spChg>
      </pc:sldChg>
      <pc:sldChg chg="modSp mod">
        <pc:chgData name="Malin Forssell" userId="20e168b9-2d03-48c6-805f-68f53cefabfe" providerId="ADAL" clId="{09BBBBEA-A1A4-2248-AE33-BE20D92937B5}" dt="2024-05-16T13:31:11.634" v="5" actId="20577"/>
        <pc:sldMkLst>
          <pc:docMk/>
          <pc:sldMk cId="4044517968" sldId="4614"/>
        </pc:sldMkLst>
        <pc:spChg chg="mod">
          <ac:chgData name="Malin Forssell" userId="20e168b9-2d03-48c6-805f-68f53cefabfe" providerId="ADAL" clId="{09BBBBEA-A1A4-2248-AE33-BE20D92937B5}" dt="2024-05-16T13:31:11.634" v="5" actId="20577"/>
          <ac:spMkLst>
            <pc:docMk/>
            <pc:sldMk cId="4044517968" sldId="4614"/>
            <ac:spMk id="9" creationId="{C4777546-9512-7CEF-6A9D-AC4FB02CC856}"/>
          </ac:spMkLst>
        </pc:spChg>
      </pc:sldChg>
      <pc:sldChg chg="modSp mod">
        <pc:chgData name="Malin Forssell" userId="20e168b9-2d03-48c6-805f-68f53cefabfe" providerId="ADAL" clId="{09BBBBEA-A1A4-2248-AE33-BE20D92937B5}" dt="2024-05-16T13:31:28.727" v="6" actId="20577"/>
        <pc:sldMkLst>
          <pc:docMk/>
          <pc:sldMk cId="166401628" sldId="4628"/>
        </pc:sldMkLst>
        <pc:spChg chg="mod">
          <ac:chgData name="Malin Forssell" userId="20e168b9-2d03-48c6-805f-68f53cefabfe" providerId="ADAL" clId="{09BBBBEA-A1A4-2248-AE33-BE20D92937B5}" dt="2024-05-16T13:31:28.727" v="6" actId="20577"/>
          <ac:spMkLst>
            <pc:docMk/>
            <pc:sldMk cId="166401628" sldId="4628"/>
            <ac:spMk id="3" creationId="{83DEEAEC-DAE4-C39C-99C0-5CDB5B6AFFDF}"/>
          </ac:spMkLst>
        </pc:spChg>
      </pc:sldChg>
    </pc:docChg>
  </pc:docChgLst>
  <pc:docChgLst>
    <pc:chgData name="Malin Forssell" userId="20e168b9-2d03-48c6-805f-68f53cefabfe" providerId="ADAL" clId="{469A7C33-6085-5645-BB20-418598E3D609}"/>
    <pc:docChg chg="modSld">
      <pc:chgData name="Malin Forssell" userId="20e168b9-2d03-48c6-805f-68f53cefabfe" providerId="ADAL" clId="{469A7C33-6085-5645-BB20-418598E3D609}" dt="2024-03-15T14:12:31.032" v="2" actId="20577"/>
      <pc:docMkLst>
        <pc:docMk/>
      </pc:docMkLst>
      <pc:sldChg chg="modSp mod">
        <pc:chgData name="Malin Forssell" userId="20e168b9-2d03-48c6-805f-68f53cefabfe" providerId="ADAL" clId="{469A7C33-6085-5645-BB20-418598E3D609}" dt="2024-03-15T14:12:31.032" v="2" actId="20577"/>
        <pc:sldMkLst>
          <pc:docMk/>
          <pc:sldMk cId="4044517968" sldId="4614"/>
        </pc:sldMkLst>
        <pc:spChg chg="mod">
          <ac:chgData name="Malin Forssell" userId="20e168b9-2d03-48c6-805f-68f53cefabfe" providerId="ADAL" clId="{469A7C33-6085-5645-BB20-418598E3D609}" dt="2024-03-15T14:12:31.032" v="2" actId="20577"/>
          <ac:spMkLst>
            <pc:docMk/>
            <pc:sldMk cId="4044517968" sldId="4614"/>
            <ac:spMk id="4" creationId="{F4D7A424-0F2C-77BA-F46C-585363100436}"/>
          </ac:spMkLst>
        </pc:spChg>
      </pc:sldChg>
    </pc:docChg>
  </pc:docChgLst>
  <pc:docChgLst>
    <pc:chgData name="Malin Forssell" userId="20e168b9-2d03-48c6-805f-68f53cefabfe" providerId="ADAL" clId="{DD1C88CA-6665-6445-9EE3-2D84F6A8C31E}"/>
    <pc:docChg chg="undo custSel addSld delSld modSld">
      <pc:chgData name="Malin Forssell" userId="20e168b9-2d03-48c6-805f-68f53cefabfe" providerId="ADAL" clId="{DD1C88CA-6665-6445-9EE3-2D84F6A8C31E}" dt="2024-05-07T09:09:58.121" v="1335" actId="20577"/>
      <pc:docMkLst>
        <pc:docMk/>
      </pc:docMkLst>
      <pc:sldChg chg="modSp mod">
        <pc:chgData name="Malin Forssell" userId="20e168b9-2d03-48c6-805f-68f53cefabfe" providerId="ADAL" clId="{DD1C88CA-6665-6445-9EE3-2D84F6A8C31E}" dt="2024-05-07T07:40:26.949" v="3" actId="20577"/>
        <pc:sldMkLst>
          <pc:docMk/>
          <pc:sldMk cId="942507248" sldId="267"/>
        </pc:sldMkLst>
        <pc:spChg chg="mod">
          <ac:chgData name="Malin Forssell" userId="20e168b9-2d03-48c6-805f-68f53cefabfe" providerId="ADAL" clId="{DD1C88CA-6665-6445-9EE3-2D84F6A8C31E}" dt="2024-05-07T07:40:26.949" v="3" actId="20577"/>
          <ac:spMkLst>
            <pc:docMk/>
            <pc:sldMk cId="942507248" sldId="267"/>
            <ac:spMk id="7" creationId="{1A18F216-6B19-4740-B65A-B0B7E4FC90D3}"/>
          </ac:spMkLst>
        </pc:spChg>
      </pc:sldChg>
      <pc:sldChg chg="addSp delSp modSp mod modNotesTx">
        <pc:chgData name="Malin Forssell" userId="20e168b9-2d03-48c6-805f-68f53cefabfe" providerId="ADAL" clId="{DD1C88CA-6665-6445-9EE3-2D84F6A8C31E}" dt="2024-05-07T09:08:00.998" v="1305" actId="20577"/>
        <pc:sldMkLst>
          <pc:docMk/>
          <pc:sldMk cId="1006456136" sldId="4245"/>
        </pc:sldMkLst>
        <pc:spChg chg="add del mod">
          <ac:chgData name="Malin Forssell" userId="20e168b9-2d03-48c6-805f-68f53cefabfe" providerId="ADAL" clId="{DD1C88CA-6665-6445-9EE3-2D84F6A8C31E}" dt="2024-05-07T09:02:56.955" v="1096" actId="478"/>
          <ac:spMkLst>
            <pc:docMk/>
            <pc:sldMk cId="1006456136" sldId="4245"/>
            <ac:spMk id="3" creationId="{2CF0ED35-8689-787D-DD70-303A2401D044}"/>
          </ac:spMkLst>
        </pc:spChg>
        <pc:spChg chg="mod">
          <ac:chgData name="Malin Forssell" userId="20e168b9-2d03-48c6-805f-68f53cefabfe" providerId="ADAL" clId="{DD1C88CA-6665-6445-9EE3-2D84F6A8C31E}" dt="2024-05-07T08:34:17.956" v="816" actId="20577"/>
          <ac:spMkLst>
            <pc:docMk/>
            <pc:sldMk cId="1006456136" sldId="4245"/>
            <ac:spMk id="4" creationId="{7A66B9D5-7093-0BFA-59BB-57931F211E45}"/>
          </ac:spMkLst>
        </pc:spChg>
        <pc:spChg chg="mod">
          <ac:chgData name="Malin Forssell" userId="20e168b9-2d03-48c6-805f-68f53cefabfe" providerId="ADAL" clId="{DD1C88CA-6665-6445-9EE3-2D84F6A8C31E}" dt="2024-05-07T09:08:00.998" v="1305" actId="20577"/>
          <ac:spMkLst>
            <pc:docMk/>
            <pc:sldMk cId="1006456136" sldId="4245"/>
            <ac:spMk id="5" creationId="{14571FA6-976C-368F-CB04-36672418AAEE}"/>
          </ac:spMkLst>
        </pc:spChg>
        <pc:spChg chg="add del mod">
          <ac:chgData name="Malin Forssell" userId="20e168b9-2d03-48c6-805f-68f53cefabfe" providerId="ADAL" clId="{DD1C88CA-6665-6445-9EE3-2D84F6A8C31E}" dt="2024-05-07T09:03:07.041" v="1099" actId="478"/>
          <ac:spMkLst>
            <pc:docMk/>
            <pc:sldMk cId="1006456136" sldId="4245"/>
            <ac:spMk id="9" creationId="{F7136F6F-0554-7E31-66A5-27EA80AE58E9}"/>
          </ac:spMkLst>
        </pc:spChg>
        <pc:picChg chg="add mod">
          <ac:chgData name="Malin Forssell" userId="20e168b9-2d03-48c6-805f-68f53cefabfe" providerId="ADAL" clId="{DD1C88CA-6665-6445-9EE3-2D84F6A8C31E}" dt="2024-05-07T09:02:55.150" v="1094" actId="1076"/>
          <ac:picMkLst>
            <pc:docMk/>
            <pc:sldMk cId="1006456136" sldId="4245"/>
            <ac:picMk id="6" creationId="{9CB03C24-8063-83A6-DFB0-7C2E46A6AC36}"/>
          </ac:picMkLst>
        </pc:picChg>
        <pc:picChg chg="add del">
          <ac:chgData name="Malin Forssell" userId="20e168b9-2d03-48c6-805f-68f53cefabfe" providerId="ADAL" clId="{DD1C88CA-6665-6445-9EE3-2D84F6A8C31E}" dt="2024-05-07T09:03:02.495" v="1098" actId="478"/>
          <ac:picMkLst>
            <pc:docMk/>
            <pc:sldMk cId="1006456136" sldId="4245"/>
            <ac:picMk id="8" creationId="{936E7443-B813-D7F7-C1FA-0D3E72741193}"/>
          </ac:picMkLst>
        </pc:picChg>
        <pc:picChg chg="add mod">
          <ac:chgData name="Malin Forssell" userId="20e168b9-2d03-48c6-805f-68f53cefabfe" providerId="ADAL" clId="{DD1C88CA-6665-6445-9EE3-2D84F6A8C31E}" dt="2024-05-07T09:03:17.061" v="1101" actId="1076"/>
          <ac:picMkLst>
            <pc:docMk/>
            <pc:sldMk cId="1006456136" sldId="4245"/>
            <ac:picMk id="10" creationId="{FCDA59BB-E1EF-6CF1-33AC-5B9E51A05982}"/>
          </ac:picMkLst>
        </pc:picChg>
      </pc:sldChg>
      <pc:sldChg chg="modNotesTx">
        <pc:chgData name="Malin Forssell" userId="20e168b9-2d03-48c6-805f-68f53cefabfe" providerId="ADAL" clId="{DD1C88CA-6665-6445-9EE3-2D84F6A8C31E}" dt="2024-05-07T07:43:22.320" v="45" actId="20577"/>
        <pc:sldMkLst>
          <pc:docMk/>
          <pc:sldMk cId="3375806977" sldId="4590"/>
        </pc:sldMkLst>
      </pc:sldChg>
      <pc:sldChg chg="modNotesTx">
        <pc:chgData name="Malin Forssell" userId="20e168b9-2d03-48c6-805f-68f53cefabfe" providerId="ADAL" clId="{DD1C88CA-6665-6445-9EE3-2D84F6A8C31E}" dt="2024-05-07T07:42:32.447" v="43"/>
        <pc:sldMkLst>
          <pc:docMk/>
          <pc:sldMk cId="560212254" sldId="4610"/>
        </pc:sldMkLst>
      </pc:sldChg>
      <pc:sldChg chg="modNotesTx">
        <pc:chgData name="Malin Forssell" userId="20e168b9-2d03-48c6-805f-68f53cefabfe" providerId="ADAL" clId="{DD1C88CA-6665-6445-9EE3-2D84F6A8C31E}" dt="2024-05-07T07:43:50.222" v="46"/>
        <pc:sldMkLst>
          <pc:docMk/>
          <pc:sldMk cId="2589040767" sldId="4611"/>
        </pc:sldMkLst>
      </pc:sldChg>
      <pc:sldChg chg="modNotesTx">
        <pc:chgData name="Malin Forssell" userId="20e168b9-2d03-48c6-805f-68f53cefabfe" providerId="ADAL" clId="{DD1C88CA-6665-6445-9EE3-2D84F6A8C31E}" dt="2024-05-07T07:47:42.359" v="47"/>
        <pc:sldMkLst>
          <pc:docMk/>
          <pc:sldMk cId="3500474229" sldId="4612"/>
        </pc:sldMkLst>
      </pc:sldChg>
      <pc:sldChg chg="modSp mod modShow">
        <pc:chgData name="Malin Forssell" userId="20e168b9-2d03-48c6-805f-68f53cefabfe" providerId="ADAL" clId="{DD1C88CA-6665-6445-9EE3-2D84F6A8C31E}" dt="2024-05-07T09:09:58.121" v="1335" actId="20577"/>
        <pc:sldMkLst>
          <pc:docMk/>
          <pc:sldMk cId="445727012" sldId="4619"/>
        </pc:sldMkLst>
        <pc:spChg chg="mod">
          <ac:chgData name="Malin Forssell" userId="20e168b9-2d03-48c6-805f-68f53cefabfe" providerId="ADAL" clId="{DD1C88CA-6665-6445-9EE3-2D84F6A8C31E}" dt="2024-05-07T09:09:58.121" v="1335" actId="20577"/>
          <ac:spMkLst>
            <pc:docMk/>
            <pc:sldMk cId="445727012" sldId="4619"/>
            <ac:spMk id="12" creationId="{CFEFA89D-B0C1-D4F3-4F96-A63DF12F2748}"/>
          </ac:spMkLst>
        </pc:spChg>
      </pc:sldChg>
      <pc:sldChg chg="add del">
        <pc:chgData name="Malin Forssell" userId="20e168b9-2d03-48c6-805f-68f53cefabfe" providerId="ADAL" clId="{DD1C88CA-6665-6445-9EE3-2D84F6A8C31E}" dt="2024-05-07T08:22:01.243" v="51"/>
        <pc:sldMkLst>
          <pc:docMk/>
          <pc:sldMk cId="2963490136" sldId="4629"/>
        </pc:sldMkLst>
      </pc:sldChg>
      <pc:sldChg chg="modSp add mod modNotesTx">
        <pc:chgData name="Malin Forssell" userId="20e168b9-2d03-48c6-805f-68f53cefabfe" providerId="ADAL" clId="{DD1C88CA-6665-6445-9EE3-2D84F6A8C31E}" dt="2024-05-07T09:07:51.138" v="1303" actId="20577"/>
        <pc:sldMkLst>
          <pc:docMk/>
          <pc:sldMk cId="3742374312" sldId="4629"/>
        </pc:sldMkLst>
        <pc:spChg chg="mod">
          <ac:chgData name="Malin Forssell" userId="20e168b9-2d03-48c6-805f-68f53cefabfe" providerId="ADAL" clId="{DD1C88CA-6665-6445-9EE3-2D84F6A8C31E}" dt="2024-05-07T08:22:06.802" v="74" actId="20577"/>
          <ac:spMkLst>
            <pc:docMk/>
            <pc:sldMk cId="3742374312" sldId="4629"/>
            <ac:spMk id="5" creationId="{A3CE6B17-3FB7-4B98-F7EF-100E80449D1A}"/>
          </ac:spMkLst>
        </pc:spChg>
        <pc:spChg chg="mod">
          <ac:chgData name="Malin Forssell" userId="20e168b9-2d03-48c6-805f-68f53cefabfe" providerId="ADAL" clId="{DD1C88CA-6665-6445-9EE3-2D84F6A8C31E}" dt="2024-05-07T08:29:20.837" v="808" actId="313"/>
          <ac:spMkLst>
            <pc:docMk/>
            <pc:sldMk cId="3742374312" sldId="4629"/>
            <ac:spMk id="6" creationId="{79518B35-DCF5-A707-B4EE-E53ED08D4AFD}"/>
          </ac:spMkLst>
        </pc:spChg>
      </pc:sldChg>
      <pc:sldChg chg="new del">
        <pc:chgData name="Malin Forssell" userId="20e168b9-2d03-48c6-805f-68f53cefabfe" providerId="ADAL" clId="{DD1C88CA-6665-6445-9EE3-2D84F6A8C31E}" dt="2024-05-07T08:21:37.822" v="49" actId="2696"/>
        <pc:sldMkLst>
          <pc:docMk/>
          <pc:sldMk cId="4091552305" sldId="4629"/>
        </pc:sldMkLst>
      </pc:sldChg>
      <pc:sldChg chg="modSp add mod modNotesTx">
        <pc:chgData name="Malin Forssell" userId="20e168b9-2d03-48c6-805f-68f53cefabfe" providerId="ADAL" clId="{DD1C88CA-6665-6445-9EE3-2D84F6A8C31E}" dt="2024-05-07T09:07:08.531" v="1293" actId="20577"/>
        <pc:sldMkLst>
          <pc:docMk/>
          <pc:sldMk cId="2350103936" sldId="4630"/>
        </pc:sldMkLst>
        <pc:spChg chg="mod">
          <ac:chgData name="Malin Forssell" userId="20e168b9-2d03-48c6-805f-68f53cefabfe" providerId="ADAL" clId="{DD1C88CA-6665-6445-9EE3-2D84F6A8C31E}" dt="2024-05-07T09:06:05.251" v="1122" actId="20577"/>
          <ac:spMkLst>
            <pc:docMk/>
            <pc:sldMk cId="2350103936" sldId="4630"/>
            <ac:spMk id="4" creationId="{7A66B9D5-7093-0BFA-59BB-57931F211E45}"/>
          </ac:spMkLst>
        </pc:spChg>
        <pc:spChg chg="mod">
          <ac:chgData name="Malin Forssell" userId="20e168b9-2d03-48c6-805f-68f53cefabfe" providerId="ADAL" clId="{DD1C88CA-6665-6445-9EE3-2D84F6A8C31E}" dt="2024-05-07T09:07:04.953" v="1292" actId="20577"/>
          <ac:spMkLst>
            <pc:docMk/>
            <pc:sldMk cId="2350103936" sldId="4630"/>
            <ac:spMk id="5" creationId="{14571FA6-976C-368F-CB04-36672418AAEE}"/>
          </ac:spMkLst>
        </pc:spChg>
      </pc:sldChg>
      <pc:sldChg chg="new add del">
        <pc:chgData name="Malin Forssell" userId="20e168b9-2d03-48c6-805f-68f53cefabfe" providerId="ADAL" clId="{DD1C88CA-6665-6445-9EE3-2D84F6A8C31E}" dt="2024-05-07T09:02:50.420" v="1086" actId="680"/>
        <pc:sldMkLst>
          <pc:docMk/>
          <pc:sldMk cId="2916199201" sldId="46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86259-161C-0B42-ADD0-E289F9A3E23E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77863" y="1143000"/>
            <a:ext cx="5502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BB64-D4EE-AB44-AA80-4E34BA0EC0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52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891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42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70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63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31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52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179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93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634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1434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Avenir Next" panose="020B0503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7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3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BB64-D4EE-AB44-AA80-4E34BA0EC0D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3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60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3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BB64-D4EE-AB44-AA80-4E34BA0EC0D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3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01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9853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958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01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24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29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11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08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3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BB64-D4EE-AB44-AA80-4E34BA0EC0D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3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1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60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BB64-D4EE-AB44-AA80-4E34BA0EC0D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68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C827815-D375-5241-A9DC-F973C13CD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69" y="6609151"/>
            <a:ext cx="14172049" cy="4865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9152" y="7363842"/>
            <a:ext cx="9563482" cy="1814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6000" b="0" i="0"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9152" y="9713768"/>
            <a:ext cx="9563482" cy="1366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v-SE"/>
              <a:t>Klicka här för text</a:t>
            </a:r>
          </a:p>
        </p:txBody>
      </p:sp>
    </p:spTree>
    <p:extLst>
      <p:ext uri="{BB962C8B-B14F-4D97-AF65-F5344CB8AC3E}">
        <p14:creationId xmlns:p14="http://schemas.microsoft.com/office/powerpoint/2010/main" val="7782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82CC8F-3232-2248-9786-0ABB8D2EEE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3413" y="2888166"/>
            <a:ext cx="21613329" cy="23718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solidFill>
                  <a:schemeClr val="accent2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  <a:br>
              <a:rPr lang="sv-SE"/>
            </a:br>
            <a:r>
              <a:rPr lang="sv-SE"/>
              <a:t>på två rader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2DED2FA-52BA-1C46-AFE4-E6AE3501D7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3413" y="6264935"/>
            <a:ext cx="10408075" cy="62690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v-SE"/>
              <a:t>Klicka här för löptext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816596-51B3-8D48-BEFA-03D6D3255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8667" y="6264275"/>
            <a:ext cx="10408075" cy="626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914400" indent="0">
              <a:buNone/>
              <a:defRPr sz="3600"/>
            </a:lvl2pPr>
            <a:lvl3pPr marL="1828800" indent="0">
              <a:buNone/>
              <a:defRPr sz="3600"/>
            </a:lvl3pPr>
            <a:lvl4pPr marL="2743200" indent="0">
              <a:buNone/>
              <a:defRPr sz="3600"/>
            </a:lvl4pPr>
            <a:lvl5pPr marL="3657600" indent="0">
              <a:buNone/>
              <a:defRPr sz="3600"/>
            </a:lvl5pPr>
          </a:lstStyle>
          <a:p>
            <a:pPr lvl="0"/>
            <a:r>
              <a:rPr lang="sv-SE"/>
              <a:t>Klicka här för löptext</a:t>
            </a:r>
          </a:p>
        </p:txBody>
      </p:sp>
    </p:spTree>
    <p:extLst>
      <p:ext uri="{BB962C8B-B14F-4D97-AF65-F5344CB8AC3E}">
        <p14:creationId xmlns:p14="http://schemas.microsoft.com/office/powerpoint/2010/main" val="310151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D815A93-52F4-2E42-885B-4CAE3B141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20" name="Frihandsfigur 19">
            <a:extLst>
              <a:ext uri="{FF2B5EF4-FFF2-40B4-BE49-F238E27FC236}">
                <a16:creationId xmlns:a16="http://schemas.microsoft.com/office/drawing/2014/main" id="{3DB72856-C272-CC47-A553-06C966058AC8}"/>
              </a:ext>
            </a:extLst>
          </p:cNvPr>
          <p:cNvSpPr/>
          <p:nvPr/>
        </p:nvSpPr>
        <p:spPr>
          <a:xfrm>
            <a:off x="3205097" y="3954568"/>
            <a:ext cx="18051593" cy="2067091"/>
          </a:xfrm>
          <a:custGeom>
            <a:avLst/>
            <a:gdLst>
              <a:gd name="connsiteX0" fmla="*/ 13384844 w 13641591"/>
              <a:gd name="connsiteY0" fmla="*/ 779157 h 1562101"/>
              <a:gd name="connsiteX1" fmla="*/ 13525716 w 13641591"/>
              <a:gd name="connsiteY1" fmla="*/ 0 h 1562101"/>
              <a:gd name="connsiteX2" fmla="*/ 13175440 w 13641591"/>
              <a:gd name="connsiteY2" fmla="*/ 0 h 1562101"/>
              <a:gd name="connsiteX3" fmla="*/ 13175440 w 13641591"/>
              <a:gd name="connsiteY3" fmla="*/ 0 h 1562101"/>
              <a:gd name="connsiteX4" fmla="*/ 601696 w 13641591"/>
              <a:gd name="connsiteY4" fmla="*/ 0 h 1562101"/>
              <a:gd name="connsiteX5" fmla="*/ 601696 w 13641591"/>
              <a:gd name="connsiteY5" fmla="*/ 0 h 1562101"/>
              <a:gd name="connsiteX6" fmla="*/ 116260 w 13641591"/>
              <a:gd name="connsiteY6" fmla="*/ 0 h 1562101"/>
              <a:gd name="connsiteX7" fmla="*/ 257132 w 13641591"/>
              <a:gd name="connsiteY7" fmla="*/ 779157 h 1562101"/>
              <a:gd name="connsiteX8" fmla="*/ 116260 w 13641591"/>
              <a:gd name="connsiteY8" fmla="*/ 1562100 h 1562101"/>
              <a:gd name="connsiteX9" fmla="*/ 458921 w 13641591"/>
              <a:gd name="connsiteY9" fmla="*/ 1562100 h 1562101"/>
              <a:gd name="connsiteX10" fmla="*/ 458921 w 13641591"/>
              <a:gd name="connsiteY10" fmla="*/ 1562100 h 1562101"/>
              <a:gd name="connsiteX11" fmla="*/ 13174489 w 13641591"/>
              <a:gd name="connsiteY11" fmla="*/ 1562100 h 1562101"/>
              <a:gd name="connsiteX12" fmla="*/ 13174489 w 13641591"/>
              <a:gd name="connsiteY12" fmla="*/ 1562100 h 1562101"/>
              <a:gd name="connsiteX13" fmla="*/ 13524765 w 13641591"/>
              <a:gd name="connsiteY13" fmla="*/ 1562100 h 1562101"/>
              <a:gd name="connsiteX14" fmla="*/ 13384844 w 13641591"/>
              <a:gd name="connsiteY14" fmla="*/ 779157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41591" h="1562101">
                <a:moveTo>
                  <a:pt x="13384844" y="779157"/>
                </a:moveTo>
                <a:cubicBezTo>
                  <a:pt x="13381038" y="389105"/>
                  <a:pt x="13842678" y="0"/>
                  <a:pt x="13525716" y="0"/>
                </a:cubicBezTo>
                <a:lnTo>
                  <a:pt x="13175440" y="0"/>
                </a:lnTo>
                <a:lnTo>
                  <a:pt x="13175440" y="0"/>
                </a:lnTo>
                <a:lnTo>
                  <a:pt x="601696" y="0"/>
                </a:lnTo>
                <a:lnTo>
                  <a:pt x="601696" y="0"/>
                </a:lnTo>
                <a:lnTo>
                  <a:pt x="116260" y="0"/>
                </a:lnTo>
                <a:cubicBezTo>
                  <a:pt x="-200701" y="0"/>
                  <a:pt x="260939" y="389105"/>
                  <a:pt x="257132" y="779157"/>
                </a:cubicBezTo>
                <a:cubicBezTo>
                  <a:pt x="254276" y="1170155"/>
                  <a:pt x="-210219" y="1562100"/>
                  <a:pt x="116260" y="1562100"/>
                </a:cubicBezTo>
                <a:lnTo>
                  <a:pt x="458921" y="1562100"/>
                </a:lnTo>
                <a:lnTo>
                  <a:pt x="458921" y="1562100"/>
                </a:lnTo>
                <a:lnTo>
                  <a:pt x="13174489" y="1562100"/>
                </a:lnTo>
                <a:lnTo>
                  <a:pt x="13174489" y="1562100"/>
                </a:lnTo>
                <a:lnTo>
                  <a:pt x="13524765" y="1562100"/>
                </a:lnTo>
                <a:cubicBezTo>
                  <a:pt x="13852196" y="1563047"/>
                  <a:pt x="13387700" y="1171102"/>
                  <a:pt x="13384844" y="779157"/>
                </a:cubicBezTo>
                <a:close/>
              </a:path>
            </a:pathLst>
          </a:custGeom>
          <a:solidFill>
            <a:schemeClr val="accent1"/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 20">
            <a:extLst>
              <a:ext uri="{FF2B5EF4-FFF2-40B4-BE49-F238E27FC236}">
                <a16:creationId xmlns:a16="http://schemas.microsoft.com/office/drawing/2014/main" id="{5FBDEACD-24E2-734E-AF52-1A2A17A33A9F}"/>
              </a:ext>
            </a:extLst>
          </p:cNvPr>
          <p:cNvSpPr/>
          <p:nvPr userDrawn="1"/>
        </p:nvSpPr>
        <p:spPr>
          <a:xfrm>
            <a:off x="3205097" y="6586256"/>
            <a:ext cx="18051593" cy="2067091"/>
          </a:xfrm>
          <a:custGeom>
            <a:avLst/>
            <a:gdLst>
              <a:gd name="connsiteX0" fmla="*/ 13384844 w 13641591"/>
              <a:gd name="connsiteY0" fmla="*/ 779157 h 1562101"/>
              <a:gd name="connsiteX1" fmla="*/ 13525716 w 13641591"/>
              <a:gd name="connsiteY1" fmla="*/ 0 h 1562101"/>
              <a:gd name="connsiteX2" fmla="*/ 13175440 w 13641591"/>
              <a:gd name="connsiteY2" fmla="*/ 0 h 1562101"/>
              <a:gd name="connsiteX3" fmla="*/ 13175440 w 13641591"/>
              <a:gd name="connsiteY3" fmla="*/ 0 h 1562101"/>
              <a:gd name="connsiteX4" fmla="*/ 601696 w 13641591"/>
              <a:gd name="connsiteY4" fmla="*/ 0 h 1562101"/>
              <a:gd name="connsiteX5" fmla="*/ 601696 w 13641591"/>
              <a:gd name="connsiteY5" fmla="*/ 0 h 1562101"/>
              <a:gd name="connsiteX6" fmla="*/ 116260 w 13641591"/>
              <a:gd name="connsiteY6" fmla="*/ 0 h 1562101"/>
              <a:gd name="connsiteX7" fmla="*/ 257132 w 13641591"/>
              <a:gd name="connsiteY7" fmla="*/ 779157 h 1562101"/>
              <a:gd name="connsiteX8" fmla="*/ 116260 w 13641591"/>
              <a:gd name="connsiteY8" fmla="*/ 1562100 h 1562101"/>
              <a:gd name="connsiteX9" fmla="*/ 458921 w 13641591"/>
              <a:gd name="connsiteY9" fmla="*/ 1562100 h 1562101"/>
              <a:gd name="connsiteX10" fmla="*/ 458921 w 13641591"/>
              <a:gd name="connsiteY10" fmla="*/ 1562100 h 1562101"/>
              <a:gd name="connsiteX11" fmla="*/ 13174489 w 13641591"/>
              <a:gd name="connsiteY11" fmla="*/ 1562100 h 1562101"/>
              <a:gd name="connsiteX12" fmla="*/ 13174489 w 13641591"/>
              <a:gd name="connsiteY12" fmla="*/ 1562100 h 1562101"/>
              <a:gd name="connsiteX13" fmla="*/ 13524765 w 13641591"/>
              <a:gd name="connsiteY13" fmla="*/ 1562100 h 1562101"/>
              <a:gd name="connsiteX14" fmla="*/ 13384844 w 13641591"/>
              <a:gd name="connsiteY14" fmla="*/ 779157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41591" h="1562101">
                <a:moveTo>
                  <a:pt x="13384844" y="779157"/>
                </a:moveTo>
                <a:cubicBezTo>
                  <a:pt x="13381038" y="389105"/>
                  <a:pt x="13842678" y="0"/>
                  <a:pt x="13525716" y="0"/>
                </a:cubicBezTo>
                <a:lnTo>
                  <a:pt x="13175440" y="0"/>
                </a:lnTo>
                <a:lnTo>
                  <a:pt x="13175440" y="0"/>
                </a:lnTo>
                <a:lnTo>
                  <a:pt x="601696" y="0"/>
                </a:lnTo>
                <a:lnTo>
                  <a:pt x="601696" y="0"/>
                </a:lnTo>
                <a:lnTo>
                  <a:pt x="116260" y="0"/>
                </a:lnTo>
                <a:cubicBezTo>
                  <a:pt x="-200701" y="0"/>
                  <a:pt x="260939" y="389105"/>
                  <a:pt x="257132" y="779157"/>
                </a:cubicBezTo>
                <a:cubicBezTo>
                  <a:pt x="254276" y="1170155"/>
                  <a:pt x="-210219" y="1562100"/>
                  <a:pt x="116260" y="1562100"/>
                </a:cubicBezTo>
                <a:lnTo>
                  <a:pt x="458921" y="1562100"/>
                </a:lnTo>
                <a:lnTo>
                  <a:pt x="458921" y="1562100"/>
                </a:lnTo>
                <a:lnTo>
                  <a:pt x="13174489" y="1562100"/>
                </a:lnTo>
                <a:lnTo>
                  <a:pt x="13174489" y="1562100"/>
                </a:lnTo>
                <a:lnTo>
                  <a:pt x="13524765" y="1562100"/>
                </a:lnTo>
                <a:cubicBezTo>
                  <a:pt x="13852196" y="1563047"/>
                  <a:pt x="13387700" y="1171102"/>
                  <a:pt x="13384844" y="779157"/>
                </a:cubicBezTo>
                <a:close/>
              </a:path>
            </a:pathLst>
          </a:custGeom>
          <a:solidFill>
            <a:schemeClr val="accent2"/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 21">
            <a:extLst>
              <a:ext uri="{FF2B5EF4-FFF2-40B4-BE49-F238E27FC236}">
                <a16:creationId xmlns:a16="http://schemas.microsoft.com/office/drawing/2014/main" id="{3CD35485-4446-B348-A7C5-30EB4B7E2CFC}"/>
              </a:ext>
            </a:extLst>
          </p:cNvPr>
          <p:cNvSpPr/>
          <p:nvPr userDrawn="1"/>
        </p:nvSpPr>
        <p:spPr>
          <a:xfrm>
            <a:off x="3205097" y="9307154"/>
            <a:ext cx="18051593" cy="2067091"/>
          </a:xfrm>
          <a:custGeom>
            <a:avLst/>
            <a:gdLst>
              <a:gd name="connsiteX0" fmla="*/ 13384844 w 13641591"/>
              <a:gd name="connsiteY0" fmla="*/ 779157 h 1562101"/>
              <a:gd name="connsiteX1" fmla="*/ 13525716 w 13641591"/>
              <a:gd name="connsiteY1" fmla="*/ 0 h 1562101"/>
              <a:gd name="connsiteX2" fmla="*/ 13175440 w 13641591"/>
              <a:gd name="connsiteY2" fmla="*/ 0 h 1562101"/>
              <a:gd name="connsiteX3" fmla="*/ 13175440 w 13641591"/>
              <a:gd name="connsiteY3" fmla="*/ 0 h 1562101"/>
              <a:gd name="connsiteX4" fmla="*/ 601696 w 13641591"/>
              <a:gd name="connsiteY4" fmla="*/ 0 h 1562101"/>
              <a:gd name="connsiteX5" fmla="*/ 601696 w 13641591"/>
              <a:gd name="connsiteY5" fmla="*/ 0 h 1562101"/>
              <a:gd name="connsiteX6" fmla="*/ 116260 w 13641591"/>
              <a:gd name="connsiteY6" fmla="*/ 0 h 1562101"/>
              <a:gd name="connsiteX7" fmla="*/ 257132 w 13641591"/>
              <a:gd name="connsiteY7" fmla="*/ 779157 h 1562101"/>
              <a:gd name="connsiteX8" fmla="*/ 116260 w 13641591"/>
              <a:gd name="connsiteY8" fmla="*/ 1562100 h 1562101"/>
              <a:gd name="connsiteX9" fmla="*/ 458921 w 13641591"/>
              <a:gd name="connsiteY9" fmla="*/ 1562100 h 1562101"/>
              <a:gd name="connsiteX10" fmla="*/ 458921 w 13641591"/>
              <a:gd name="connsiteY10" fmla="*/ 1562100 h 1562101"/>
              <a:gd name="connsiteX11" fmla="*/ 13174489 w 13641591"/>
              <a:gd name="connsiteY11" fmla="*/ 1562100 h 1562101"/>
              <a:gd name="connsiteX12" fmla="*/ 13174489 w 13641591"/>
              <a:gd name="connsiteY12" fmla="*/ 1562100 h 1562101"/>
              <a:gd name="connsiteX13" fmla="*/ 13524765 w 13641591"/>
              <a:gd name="connsiteY13" fmla="*/ 1562100 h 1562101"/>
              <a:gd name="connsiteX14" fmla="*/ 13384844 w 13641591"/>
              <a:gd name="connsiteY14" fmla="*/ 779157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41591" h="1562101">
                <a:moveTo>
                  <a:pt x="13384844" y="779157"/>
                </a:moveTo>
                <a:cubicBezTo>
                  <a:pt x="13381038" y="389105"/>
                  <a:pt x="13842678" y="0"/>
                  <a:pt x="13525716" y="0"/>
                </a:cubicBezTo>
                <a:lnTo>
                  <a:pt x="13175440" y="0"/>
                </a:lnTo>
                <a:lnTo>
                  <a:pt x="13175440" y="0"/>
                </a:lnTo>
                <a:lnTo>
                  <a:pt x="601696" y="0"/>
                </a:lnTo>
                <a:lnTo>
                  <a:pt x="601696" y="0"/>
                </a:lnTo>
                <a:lnTo>
                  <a:pt x="116260" y="0"/>
                </a:lnTo>
                <a:cubicBezTo>
                  <a:pt x="-200701" y="0"/>
                  <a:pt x="260939" y="389105"/>
                  <a:pt x="257132" y="779157"/>
                </a:cubicBezTo>
                <a:cubicBezTo>
                  <a:pt x="254276" y="1170155"/>
                  <a:pt x="-210219" y="1562100"/>
                  <a:pt x="116260" y="1562100"/>
                </a:cubicBezTo>
                <a:lnTo>
                  <a:pt x="458921" y="1562100"/>
                </a:lnTo>
                <a:lnTo>
                  <a:pt x="458921" y="1562100"/>
                </a:lnTo>
                <a:lnTo>
                  <a:pt x="13174489" y="1562100"/>
                </a:lnTo>
                <a:lnTo>
                  <a:pt x="13174489" y="1562100"/>
                </a:lnTo>
                <a:lnTo>
                  <a:pt x="13524765" y="1562100"/>
                </a:lnTo>
                <a:cubicBezTo>
                  <a:pt x="13852196" y="1563047"/>
                  <a:pt x="13387700" y="1171102"/>
                  <a:pt x="13384844" y="779157"/>
                </a:cubicBezTo>
                <a:close/>
              </a:path>
            </a:pathLst>
          </a:custGeom>
          <a:solidFill>
            <a:schemeClr val="accent3"/>
          </a:solidFill>
          <a:ln w="9518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E7D57D9-C5D4-8F4D-AE26-FC5B2C2FE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8922" y="3954569"/>
            <a:ext cx="15923941" cy="20670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783000" indent="-783000" algn="ctr">
              <a:lnSpc>
                <a:spcPct val="100000"/>
              </a:lnSpc>
              <a:buFont typeface="+mj-lt"/>
              <a:buAutoNum type="arabicPeriod"/>
              <a:defRPr sz="7200" b="0" i="0">
                <a:solidFill>
                  <a:schemeClr val="bg1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att skriva text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366227-4EE9-9344-B0E0-1918E44C6F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8922" y="6586256"/>
            <a:ext cx="15923941" cy="2067091"/>
          </a:xfrm>
          <a:prstGeom prst="rect">
            <a:avLst/>
          </a:prstGeom>
        </p:spPr>
        <p:txBody>
          <a:bodyPr anchor="ctr" anchorCtr="0"/>
          <a:lstStyle>
            <a:lvl1pPr marL="783000" indent="-783000" algn="ctr">
              <a:buFont typeface="+mj-lt"/>
              <a:buAutoNum type="arabicPeriod" startAt="2"/>
              <a:defRPr sz="7200" b="0" i="0">
                <a:solidFill>
                  <a:schemeClr val="bg1"/>
                </a:solidFill>
                <a:latin typeface="Playfair Display SC" pitchFamily="2" charset="77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sv-SE"/>
              <a:t>Klicka här för att skriva text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B93AA8-A44E-454C-A8AA-3D5063EF5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8922" y="9310406"/>
            <a:ext cx="15923941" cy="2063839"/>
          </a:xfrm>
          <a:prstGeom prst="rect">
            <a:avLst/>
          </a:prstGeom>
        </p:spPr>
        <p:txBody>
          <a:bodyPr anchor="ctr" anchorCtr="0"/>
          <a:lstStyle>
            <a:lvl1pPr marL="783000" indent="-783000" algn="ctr">
              <a:buFont typeface="+mj-lt"/>
              <a:buAutoNum type="arabicPeriod" startAt="3"/>
              <a:defRPr sz="7200" b="0" i="0">
                <a:solidFill>
                  <a:schemeClr val="bg1"/>
                </a:solidFill>
                <a:latin typeface="Playfair Display SC" pitchFamily="2" charset="77"/>
              </a:defRPr>
            </a:lvl1pPr>
            <a:lvl2pPr marL="914400" indent="0">
              <a:buNone/>
              <a:defRPr/>
            </a:lvl2pPr>
            <a:lvl3pPr marL="1828800" indent="0">
              <a:buNone/>
              <a:defRPr/>
            </a:lvl3pPr>
            <a:lvl4pPr marL="2743200" indent="0">
              <a:buNone/>
              <a:defRPr/>
            </a:lvl4pPr>
            <a:lvl5pPr marL="3657600" indent="0">
              <a:buNone/>
              <a:defRPr/>
            </a:lvl5pPr>
          </a:lstStyle>
          <a:p>
            <a:pPr lvl="0"/>
            <a:r>
              <a:rPr lang="sv-SE"/>
              <a:t>Klicka här för att skriva text</a:t>
            </a:r>
          </a:p>
        </p:txBody>
      </p:sp>
    </p:spTree>
    <p:extLst>
      <p:ext uri="{BB962C8B-B14F-4D97-AF65-F5344CB8AC3E}">
        <p14:creationId xmlns:p14="http://schemas.microsoft.com/office/powerpoint/2010/main" val="91914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65713" y="3738991"/>
            <a:ext cx="17952099" cy="179267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0" b="0" i="0">
                <a:solidFill>
                  <a:schemeClr val="accent4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DFC86E-FA81-1541-8228-DF5E99272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>
            <a:off x="0" y="844946"/>
            <a:ext cx="2958060" cy="12039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71A2433-2AEA-E84F-93C7-71D7130F1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77482" y="838200"/>
            <a:ext cx="4800600" cy="12039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DF4BEE18-1326-D840-A2C9-B2D8C4761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 flipH="1">
            <a:off x="21523639" y="844946"/>
            <a:ext cx="2958060" cy="120396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8CA2065E-98C7-EA42-A921-E2C4EF623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974" y="5718946"/>
            <a:ext cx="17970838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45182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65713" y="3738991"/>
            <a:ext cx="17952099" cy="179267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0" b="0" i="0">
                <a:solidFill>
                  <a:schemeClr val="accent4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DFC86E-FA81-1541-8228-DF5E99272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>
            <a:off x="0" y="844946"/>
            <a:ext cx="2958060" cy="12039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71A2433-2AEA-E84F-93C7-71D7130F1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77482" y="838200"/>
            <a:ext cx="4800600" cy="12039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DF4BEE18-1326-D840-A2C9-B2D8C4761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 flipH="1">
            <a:off x="21523639" y="844946"/>
            <a:ext cx="2958060" cy="120396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43A8D7AF-8CB9-BE43-BF72-F1CB0023C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974" y="5718946"/>
            <a:ext cx="17970838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95023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65713" y="3738991"/>
            <a:ext cx="17952099" cy="179267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0" b="0" i="0">
                <a:solidFill>
                  <a:schemeClr val="accent5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DFC86E-FA81-1541-8228-DF5E99272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>
            <a:off x="0" y="844946"/>
            <a:ext cx="2958060" cy="12039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71A2433-2AEA-E84F-93C7-71D7130F1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77482" y="838200"/>
            <a:ext cx="4800600" cy="12039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DF4BEE18-1326-D840-A2C9-B2D8C4761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 flipH="1">
            <a:off x="21523639" y="844946"/>
            <a:ext cx="2958060" cy="120396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14B4245D-41C6-2146-9171-4C657BCCA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974" y="5718946"/>
            <a:ext cx="17970838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41847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65713" y="3738991"/>
            <a:ext cx="17952099" cy="179267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0" b="0" i="0">
                <a:solidFill>
                  <a:schemeClr val="accent5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DFC86E-FA81-1541-8228-DF5E99272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>
            <a:off x="0" y="844946"/>
            <a:ext cx="2958060" cy="120396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71A2433-2AEA-E84F-93C7-71D7130F1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777482" y="838200"/>
            <a:ext cx="4800600" cy="120396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DF4BEE18-1326-D840-A2C9-B2D8C4761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72"/>
          <a:stretch/>
        </p:blipFill>
        <p:spPr>
          <a:xfrm flipH="1">
            <a:off x="21523639" y="844946"/>
            <a:ext cx="2958060" cy="120396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68DF65E7-B092-344E-AE6B-394C798AD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974" y="5718946"/>
            <a:ext cx="17970838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60162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 7">
            <a:extLst>
              <a:ext uri="{FF2B5EF4-FFF2-40B4-BE49-F238E27FC236}">
                <a16:creationId xmlns:a16="http://schemas.microsoft.com/office/drawing/2014/main" id="{ACCE1571-64ED-1447-894D-4E85E29D4D46}"/>
              </a:ext>
            </a:extLst>
          </p:cNvPr>
          <p:cNvSpPr/>
          <p:nvPr/>
        </p:nvSpPr>
        <p:spPr>
          <a:xfrm>
            <a:off x="719679" y="588599"/>
            <a:ext cx="23022429" cy="12366498"/>
          </a:xfrm>
          <a:custGeom>
            <a:avLst/>
            <a:gdLst>
              <a:gd name="connsiteX0" fmla="*/ 15789280 w 17313983"/>
              <a:gd name="connsiteY0" fmla="*/ 4636782 h 9300206"/>
              <a:gd name="connsiteX1" fmla="*/ 16624316 w 17313983"/>
              <a:gd name="connsiteY1" fmla="*/ 1903 h 9300206"/>
              <a:gd name="connsiteX2" fmla="*/ 14123016 w 17313983"/>
              <a:gd name="connsiteY2" fmla="*/ 1903 h 9300206"/>
              <a:gd name="connsiteX3" fmla="*/ 14123016 w 17313983"/>
              <a:gd name="connsiteY3" fmla="*/ 0 h 9300206"/>
              <a:gd name="connsiteX4" fmla="*/ 3563664 w 17313983"/>
              <a:gd name="connsiteY4" fmla="*/ 0 h 9300206"/>
              <a:gd name="connsiteX5" fmla="*/ 2872403 w 17313983"/>
              <a:gd name="connsiteY5" fmla="*/ 0 h 9300206"/>
              <a:gd name="connsiteX6" fmla="*/ 690074 w 17313983"/>
              <a:gd name="connsiteY6" fmla="*/ 0 h 9300206"/>
              <a:gd name="connsiteX7" fmla="*/ 1525110 w 17313983"/>
              <a:gd name="connsiteY7" fmla="*/ 4634879 h 9300206"/>
              <a:gd name="connsiteX8" fmla="*/ 690074 w 17313983"/>
              <a:gd name="connsiteY8" fmla="*/ 9298303 h 9300206"/>
              <a:gd name="connsiteX9" fmla="*/ 2873355 w 17313983"/>
              <a:gd name="connsiteY9" fmla="*/ 9298303 h 9300206"/>
              <a:gd name="connsiteX10" fmla="*/ 2873355 w 17313983"/>
              <a:gd name="connsiteY10" fmla="*/ 9300206 h 9300206"/>
              <a:gd name="connsiteX11" fmla="*/ 14123968 w 17313983"/>
              <a:gd name="connsiteY11" fmla="*/ 9300206 h 9300206"/>
              <a:gd name="connsiteX12" fmla="*/ 14123968 w 17313983"/>
              <a:gd name="connsiteY12" fmla="*/ 9300206 h 9300206"/>
              <a:gd name="connsiteX13" fmla="*/ 16624316 w 17313983"/>
              <a:gd name="connsiteY13" fmla="*/ 9300206 h 9300206"/>
              <a:gd name="connsiteX14" fmla="*/ 15789280 w 17313983"/>
              <a:gd name="connsiteY14" fmla="*/ 4636782 h 930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13983" h="9300206">
                <a:moveTo>
                  <a:pt x="15789280" y="4636782"/>
                </a:moveTo>
                <a:cubicBezTo>
                  <a:pt x="15770237" y="2316964"/>
                  <a:pt x="18503862" y="1903"/>
                  <a:pt x="16624316" y="1903"/>
                </a:cubicBezTo>
                <a:lnTo>
                  <a:pt x="14123016" y="1903"/>
                </a:lnTo>
                <a:lnTo>
                  <a:pt x="14123016" y="0"/>
                </a:lnTo>
                <a:lnTo>
                  <a:pt x="3563664" y="0"/>
                </a:lnTo>
                <a:lnTo>
                  <a:pt x="2872403" y="0"/>
                </a:lnTo>
                <a:lnTo>
                  <a:pt x="690074" y="0"/>
                </a:lnTo>
                <a:cubicBezTo>
                  <a:pt x="-1189472" y="0"/>
                  <a:pt x="1544153" y="2315061"/>
                  <a:pt x="1525110" y="4634879"/>
                </a:cubicBezTo>
                <a:cubicBezTo>
                  <a:pt x="1506067" y="6964213"/>
                  <a:pt x="-1246601" y="9298303"/>
                  <a:pt x="690074" y="9298303"/>
                </a:cubicBezTo>
                <a:lnTo>
                  <a:pt x="2873355" y="9298303"/>
                </a:lnTo>
                <a:lnTo>
                  <a:pt x="2873355" y="9300206"/>
                </a:lnTo>
                <a:lnTo>
                  <a:pt x="14123968" y="9300206"/>
                </a:lnTo>
                <a:lnTo>
                  <a:pt x="14123968" y="9300206"/>
                </a:lnTo>
                <a:lnTo>
                  <a:pt x="16624316" y="9300206"/>
                </a:lnTo>
                <a:cubicBezTo>
                  <a:pt x="18560038" y="9300206"/>
                  <a:pt x="15808323" y="6966115"/>
                  <a:pt x="15789280" y="4636782"/>
                </a:cubicBezTo>
                <a:close/>
              </a:path>
            </a:pathLst>
          </a:custGeom>
          <a:solidFill>
            <a:schemeClr val="bg1">
              <a:alpha val="40258"/>
            </a:schemeClr>
          </a:solidFill>
          <a:ln w="952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459" y="3738991"/>
            <a:ext cx="14643546" cy="1929161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0000" b="0" i="0"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7" name="Frihandsfigur 6">
            <a:extLst>
              <a:ext uri="{FF2B5EF4-FFF2-40B4-BE49-F238E27FC236}">
                <a16:creationId xmlns:a16="http://schemas.microsoft.com/office/drawing/2014/main" id="{0BAC522E-5F6C-394D-ADED-11DDCBF7BB07}"/>
              </a:ext>
            </a:extLst>
          </p:cNvPr>
          <p:cNvSpPr/>
          <p:nvPr/>
        </p:nvSpPr>
        <p:spPr>
          <a:xfrm>
            <a:off x="3575844" y="2209800"/>
            <a:ext cx="17313908" cy="9300206"/>
          </a:xfrm>
          <a:custGeom>
            <a:avLst/>
            <a:gdLst>
              <a:gd name="connsiteX0" fmla="*/ 0 w 17313908"/>
              <a:gd name="connsiteY0" fmla="*/ 0 h 9300206"/>
              <a:gd name="connsiteX1" fmla="*/ 17313908 w 17313908"/>
              <a:gd name="connsiteY1" fmla="*/ 0 h 9300206"/>
              <a:gd name="connsiteX2" fmla="*/ 17313908 w 17313908"/>
              <a:gd name="connsiteY2" fmla="*/ 9300206 h 9300206"/>
              <a:gd name="connsiteX3" fmla="*/ 0 w 17313908"/>
              <a:gd name="connsiteY3" fmla="*/ 9300206 h 930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3908" h="9300206">
                <a:moveTo>
                  <a:pt x="0" y="0"/>
                </a:moveTo>
                <a:lnTo>
                  <a:pt x="17313908" y="0"/>
                </a:lnTo>
                <a:lnTo>
                  <a:pt x="17313908" y="9300206"/>
                </a:lnTo>
                <a:lnTo>
                  <a:pt x="0" y="9300206"/>
                </a:lnTo>
                <a:close/>
              </a:path>
            </a:pathLst>
          </a:custGeom>
          <a:noFill/>
          <a:ln w="952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709EAD-5933-D748-A558-76E563EC9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3750" y="5943600"/>
            <a:ext cx="14789150" cy="226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914400" indent="0">
              <a:buNone/>
              <a:defRPr sz="4800"/>
            </a:lvl2pPr>
            <a:lvl3pPr marL="1828800" indent="0">
              <a:buNone/>
              <a:defRPr sz="4800"/>
            </a:lvl3pPr>
            <a:lvl4pPr marL="2743200" indent="0">
              <a:buNone/>
              <a:defRPr sz="4800"/>
            </a:lvl4pPr>
            <a:lvl5pPr marL="3657600" indent="0">
              <a:buNone/>
              <a:defRPr sz="4800"/>
            </a:lvl5pPr>
          </a:lstStyle>
          <a:p>
            <a:pPr lvl="0"/>
            <a:r>
              <a:rPr lang="sv-SE"/>
              <a:t>Klicka här för löptext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D9240A3-217D-E340-886D-54637435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3459" y="7657821"/>
            <a:ext cx="14789150" cy="366794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48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52461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 13">
            <a:extLst>
              <a:ext uri="{FF2B5EF4-FFF2-40B4-BE49-F238E27FC236}">
                <a16:creationId xmlns:a16="http://schemas.microsoft.com/office/drawing/2014/main" id="{FA0459CE-D0E6-DD4C-96C8-94769B231468}"/>
              </a:ext>
            </a:extLst>
          </p:cNvPr>
          <p:cNvSpPr/>
          <p:nvPr userDrawn="1"/>
        </p:nvSpPr>
        <p:spPr>
          <a:xfrm>
            <a:off x="14628918" y="5320378"/>
            <a:ext cx="8928405" cy="10308552"/>
          </a:xfrm>
          <a:custGeom>
            <a:avLst/>
            <a:gdLst>
              <a:gd name="connsiteX0" fmla="*/ 8927103 w 8928405"/>
              <a:gd name="connsiteY0" fmla="*/ 2892331 h 10308552"/>
              <a:gd name="connsiteX1" fmla="*/ 8927103 w 8928405"/>
              <a:gd name="connsiteY1" fmla="*/ 2892331 h 10308552"/>
              <a:gd name="connsiteX2" fmla="*/ 8927103 w 8928405"/>
              <a:gd name="connsiteY2" fmla="*/ 661931 h 10308552"/>
              <a:gd name="connsiteX3" fmla="*/ 4477875 w 8928405"/>
              <a:gd name="connsiteY3" fmla="*/ 1463155 h 10308552"/>
              <a:gd name="connsiteX4" fmla="*/ 1302 w 8928405"/>
              <a:gd name="connsiteY4" fmla="*/ 661931 h 10308552"/>
              <a:gd name="connsiteX5" fmla="*/ 1302 w 8928405"/>
              <a:gd name="connsiteY5" fmla="*/ 2892331 h 10308552"/>
              <a:gd name="connsiteX6" fmla="*/ 0 w 8928405"/>
              <a:gd name="connsiteY6" fmla="*/ 2892331 h 10308552"/>
              <a:gd name="connsiteX7" fmla="*/ 0 w 8928405"/>
              <a:gd name="connsiteY7" fmla="*/ 6888030 h 10308552"/>
              <a:gd name="connsiteX8" fmla="*/ 0 w 8928405"/>
              <a:gd name="connsiteY8" fmla="*/ 6888030 h 10308552"/>
              <a:gd name="connsiteX9" fmla="*/ 0 w 8928405"/>
              <a:gd name="connsiteY9" fmla="*/ 9646066 h 10308552"/>
              <a:gd name="connsiteX10" fmla="*/ 4476573 w 8928405"/>
              <a:gd name="connsiteY10" fmla="*/ 8844841 h 10308552"/>
              <a:gd name="connsiteX11" fmla="*/ 8925802 w 8928405"/>
              <a:gd name="connsiteY11" fmla="*/ 9646066 h 10308552"/>
              <a:gd name="connsiteX12" fmla="*/ 8925802 w 8928405"/>
              <a:gd name="connsiteY12" fmla="*/ 7327075 h 10308552"/>
              <a:gd name="connsiteX13" fmla="*/ 8928406 w 8928405"/>
              <a:gd name="connsiteY13" fmla="*/ 7327075 h 10308552"/>
              <a:gd name="connsiteX14" fmla="*/ 8928406 w 8928405"/>
              <a:gd name="connsiteY14" fmla="*/ 2892331 h 1030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8405" h="10308552">
                <a:moveTo>
                  <a:pt x="8927103" y="2892331"/>
                </a:moveTo>
                <a:lnTo>
                  <a:pt x="8927103" y="2892331"/>
                </a:lnTo>
                <a:lnTo>
                  <a:pt x="8927103" y="661931"/>
                </a:lnTo>
                <a:cubicBezTo>
                  <a:pt x="8927103" y="-1142452"/>
                  <a:pt x="6704443" y="1481395"/>
                  <a:pt x="4477875" y="1463155"/>
                </a:cubicBezTo>
                <a:cubicBezTo>
                  <a:pt x="2242193" y="1444916"/>
                  <a:pt x="1302" y="-1195867"/>
                  <a:pt x="1302" y="661931"/>
                </a:cubicBezTo>
                <a:lnTo>
                  <a:pt x="1302" y="2892331"/>
                </a:lnTo>
                <a:lnTo>
                  <a:pt x="0" y="2892331"/>
                </a:lnTo>
                <a:lnTo>
                  <a:pt x="0" y="6888030"/>
                </a:lnTo>
                <a:lnTo>
                  <a:pt x="0" y="6888030"/>
                </a:lnTo>
                <a:lnTo>
                  <a:pt x="0" y="9646066"/>
                </a:lnTo>
                <a:cubicBezTo>
                  <a:pt x="0" y="11505166"/>
                  <a:pt x="2240891" y="8863080"/>
                  <a:pt x="4476573" y="8844841"/>
                </a:cubicBezTo>
                <a:cubicBezTo>
                  <a:pt x="6703140" y="8826602"/>
                  <a:pt x="8925802" y="11450449"/>
                  <a:pt x="8925802" y="9646066"/>
                </a:cubicBezTo>
                <a:lnTo>
                  <a:pt x="8925802" y="7327075"/>
                </a:lnTo>
                <a:lnTo>
                  <a:pt x="8928406" y="7327075"/>
                </a:lnTo>
                <a:lnTo>
                  <a:pt x="8928406" y="2892331"/>
                </a:lnTo>
                <a:close/>
              </a:path>
            </a:pathLst>
          </a:custGeom>
          <a:solidFill>
            <a:schemeClr val="accent4"/>
          </a:solidFill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 11">
            <a:extLst>
              <a:ext uri="{FF2B5EF4-FFF2-40B4-BE49-F238E27FC236}">
                <a16:creationId xmlns:a16="http://schemas.microsoft.com/office/drawing/2014/main" id="{0BC4E886-7952-BA44-B5BB-272A2E50B296}"/>
              </a:ext>
            </a:extLst>
          </p:cNvPr>
          <p:cNvSpPr/>
          <p:nvPr/>
        </p:nvSpPr>
        <p:spPr>
          <a:xfrm>
            <a:off x="14628918" y="2553573"/>
            <a:ext cx="8927103" cy="10309085"/>
          </a:xfrm>
          <a:custGeom>
            <a:avLst/>
            <a:gdLst>
              <a:gd name="connsiteX0" fmla="*/ 0 w 8927103"/>
              <a:gd name="connsiteY0" fmla="*/ 0 h 10309085"/>
              <a:gd name="connsiteX1" fmla="*/ 8927103 w 8927103"/>
              <a:gd name="connsiteY1" fmla="*/ 0 h 10309085"/>
              <a:gd name="connsiteX2" fmla="*/ 8927103 w 8927103"/>
              <a:gd name="connsiteY2" fmla="*/ 10309085 h 10309085"/>
              <a:gd name="connsiteX3" fmla="*/ 0 w 8927103"/>
              <a:gd name="connsiteY3" fmla="*/ 10309085 h 1030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7103" h="10309085">
                <a:moveTo>
                  <a:pt x="0" y="0"/>
                </a:moveTo>
                <a:lnTo>
                  <a:pt x="8927103" y="0"/>
                </a:lnTo>
                <a:lnTo>
                  <a:pt x="8927103" y="10309085"/>
                </a:lnTo>
                <a:lnTo>
                  <a:pt x="0" y="10309085"/>
                </a:lnTo>
                <a:close/>
              </a:path>
            </a:pathLst>
          </a:custGeom>
          <a:noFill/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 12">
            <a:extLst>
              <a:ext uri="{FF2B5EF4-FFF2-40B4-BE49-F238E27FC236}">
                <a16:creationId xmlns:a16="http://schemas.microsoft.com/office/drawing/2014/main" id="{ECC91CBB-AC27-FC41-AB6D-E0DF5563A0F9}"/>
              </a:ext>
            </a:extLst>
          </p:cNvPr>
          <p:cNvSpPr/>
          <p:nvPr/>
        </p:nvSpPr>
        <p:spPr>
          <a:xfrm>
            <a:off x="14628918" y="2553466"/>
            <a:ext cx="8928405" cy="10308552"/>
          </a:xfrm>
          <a:custGeom>
            <a:avLst/>
            <a:gdLst>
              <a:gd name="connsiteX0" fmla="*/ 8927103 w 8928405"/>
              <a:gd name="connsiteY0" fmla="*/ 2892331 h 10308552"/>
              <a:gd name="connsiteX1" fmla="*/ 8927103 w 8928405"/>
              <a:gd name="connsiteY1" fmla="*/ 2892331 h 10308552"/>
              <a:gd name="connsiteX2" fmla="*/ 8927103 w 8928405"/>
              <a:gd name="connsiteY2" fmla="*/ 661931 h 10308552"/>
              <a:gd name="connsiteX3" fmla="*/ 4477875 w 8928405"/>
              <a:gd name="connsiteY3" fmla="*/ 1463155 h 10308552"/>
              <a:gd name="connsiteX4" fmla="*/ 1302 w 8928405"/>
              <a:gd name="connsiteY4" fmla="*/ 661931 h 10308552"/>
              <a:gd name="connsiteX5" fmla="*/ 1302 w 8928405"/>
              <a:gd name="connsiteY5" fmla="*/ 2892331 h 10308552"/>
              <a:gd name="connsiteX6" fmla="*/ 0 w 8928405"/>
              <a:gd name="connsiteY6" fmla="*/ 2892331 h 10308552"/>
              <a:gd name="connsiteX7" fmla="*/ 0 w 8928405"/>
              <a:gd name="connsiteY7" fmla="*/ 6888030 h 10308552"/>
              <a:gd name="connsiteX8" fmla="*/ 0 w 8928405"/>
              <a:gd name="connsiteY8" fmla="*/ 6888030 h 10308552"/>
              <a:gd name="connsiteX9" fmla="*/ 0 w 8928405"/>
              <a:gd name="connsiteY9" fmla="*/ 9646066 h 10308552"/>
              <a:gd name="connsiteX10" fmla="*/ 4476573 w 8928405"/>
              <a:gd name="connsiteY10" fmla="*/ 8844841 h 10308552"/>
              <a:gd name="connsiteX11" fmla="*/ 8925802 w 8928405"/>
              <a:gd name="connsiteY11" fmla="*/ 9646066 h 10308552"/>
              <a:gd name="connsiteX12" fmla="*/ 8925802 w 8928405"/>
              <a:gd name="connsiteY12" fmla="*/ 7327075 h 10308552"/>
              <a:gd name="connsiteX13" fmla="*/ 8928406 w 8928405"/>
              <a:gd name="connsiteY13" fmla="*/ 7327075 h 10308552"/>
              <a:gd name="connsiteX14" fmla="*/ 8928406 w 8928405"/>
              <a:gd name="connsiteY14" fmla="*/ 2892331 h 1030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8405" h="10308552">
                <a:moveTo>
                  <a:pt x="8927103" y="2892331"/>
                </a:moveTo>
                <a:lnTo>
                  <a:pt x="8927103" y="2892331"/>
                </a:lnTo>
                <a:lnTo>
                  <a:pt x="8927103" y="661931"/>
                </a:lnTo>
                <a:cubicBezTo>
                  <a:pt x="8927103" y="-1142452"/>
                  <a:pt x="6704443" y="1481395"/>
                  <a:pt x="4477875" y="1463155"/>
                </a:cubicBezTo>
                <a:cubicBezTo>
                  <a:pt x="2242193" y="1444916"/>
                  <a:pt x="1302" y="-1195867"/>
                  <a:pt x="1302" y="661931"/>
                </a:cubicBezTo>
                <a:lnTo>
                  <a:pt x="1302" y="2892331"/>
                </a:lnTo>
                <a:lnTo>
                  <a:pt x="0" y="2892331"/>
                </a:lnTo>
                <a:lnTo>
                  <a:pt x="0" y="6888030"/>
                </a:lnTo>
                <a:lnTo>
                  <a:pt x="0" y="6888030"/>
                </a:lnTo>
                <a:lnTo>
                  <a:pt x="0" y="9646066"/>
                </a:lnTo>
                <a:cubicBezTo>
                  <a:pt x="0" y="11505166"/>
                  <a:pt x="2240891" y="8863080"/>
                  <a:pt x="4476573" y="8844841"/>
                </a:cubicBezTo>
                <a:cubicBezTo>
                  <a:pt x="6703140" y="8826602"/>
                  <a:pt x="8925802" y="11450449"/>
                  <a:pt x="8925802" y="9646066"/>
                </a:cubicBezTo>
                <a:lnTo>
                  <a:pt x="8925802" y="7327075"/>
                </a:lnTo>
                <a:lnTo>
                  <a:pt x="8928406" y="7327075"/>
                </a:lnTo>
                <a:lnTo>
                  <a:pt x="8928406" y="2892331"/>
                </a:lnTo>
                <a:close/>
              </a:path>
            </a:pathLst>
          </a:custGeom>
          <a:solidFill>
            <a:schemeClr val="accent4"/>
          </a:solidFill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3414" y="2888166"/>
            <a:ext cx="10737480" cy="23718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solidFill>
                  <a:schemeClr val="accent1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F5B83B-3D24-B540-BC11-C77758117B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87600" y="5807148"/>
            <a:ext cx="7880774" cy="1218217"/>
          </a:xfrm>
          <a:prstGeom prst="rect">
            <a:avLst/>
          </a:prstGeom>
        </p:spPr>
        <p:txBody>
          <a:bodyPr/>
          <a:lstStyle>
            <a:lvl1pPr marL="313200" indent="-313200">
              <a:lnSpc>
                <a:spcPts val="302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</a:t>
            </a:r>
          </a:p>
          <a:p>
            <a:pPr lvl="0"/>
            <a:r>
              <a:rPr lang="sv-SE"/>
              <a:t>Klicka här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24A66133-4993-D649-9F94-CF0D88878AA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087600" y="9279691"/>
            <a:ext cx="7880774" cy="1218217"/>
          </a:xfrm>
          <a:prstGeom prst="rect">
            <a:avLst/>
          </a:prstGeom>
        </p:spPr>
        <p:txBody>
          <a:bodyPr/>
          <a:lstStyle>
            <a:lvl1pPr marL="313200" indent="-313200">
              <a:lnSpc>
                <a:spcPts val="302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</a:t>
            </a:r>
          </a:p>
          <a:p>
            <a:pPr lvl="0"/>
            <a:r>
              <a:rPr lang="sv-SE"/>
              <a:t>Klicka här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D62F344B-85ED-7B43-BBB6-68D95C94382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087600" y="5054093"/>
            <a:ext cx="7880774" cy="729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2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FÖR TEXT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A073D690-9EE6-9241-B5C7-6BF3D47D73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5087600" y="8534713"/>
            <a:ext cx="7880774" cy="729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2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FÖR 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F24941E-AA8E-5E4B-AD77-1BA0ADBA8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3415" y="5326062"/>
            <a:ext cx="10737480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178091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 13">
            <a:extLst>
              <a:ext uri="{FF2B5EF4-FFF2-40B4-BE49-F238E27FC236}">
                <a16:creationId xmlns:a16="http://schemas.microsoft.com/office/drawing/2014/main" id="{9B9570CF-03F1-FF4E-B7E1-C57FB46E1657}"/>
              </a:ext>
            </a:extLst>
          </p:cNvPr>
          <p:cNvSpPr/>
          <p:nvPr userDrawn="1"/>
        </p:nvSpPr>
        <p:spPr>
          <a:xfrm>
            <a:off x="14628918" y="5320378"/>
            <a:ext cx="8928405" cy="10308552"/>
          </a:xfrm>
          <a:custGeom>
            <a:avLst/>
            <a:gdLst>
              <a:gd name="connsiteX0" fmla="*/ 8927103 w 8928405"/>
              <a:gd name="connsiteY0" fmla="*/ 2892331 h 10308552"/>
              <a:gd name="connsiteX1" fmla="*/ 8927103 w 8928405"/>
              <a:gd name="connsiteY1" fmla="*/ 2892331 h 10308552"/>
              <a:gd name="connsiteX2" fmla="*/ 8927103 w 8928405"/>
              <a:gd name="connsiteY2" fmla="*/ 661931 h 10308552"/>
              <a:gd name="connsiteX3" fmla="*/ 4477875 w 8928405"/>
              <a:gd name="connsiteY3" fmla="*/ 1463155 h 10308552"/>
              <a:gd name="connsiteX4" fmla="*/ 1302 w 8928405"/>
              <a:gd name="connsiteY4" fmla="*/ 661931 h 10308552"/>
              <a:gd name="connsiteX5" fmla="*/ 1302 w 8928405"/>
              <a:gd name="connsiteY5" fmla="*/ 2892331 h 10308552"/>
              <a:gd name="connsiteX6" fmla="*/ 0 w 8928405"/>
              <a:gd name="connsiteY6" fmla="*/ 2892331 h 10308552"/>
              <a:gd name="connsiteX7" fmla="*/ 0 w 8928405"/>
              <a:gd name="connsiteY7" fmla="*/ 6888030 h 10308552"/>
              <a:gd name="connsiteX8" fmla="*/ 0 w 8928405"/>
              <a:gd name="connsiteY8" fmla="*/ 6888030 h 10308552"/>
              <a:gd name="connsiteX9" fmla="*/ 0 w 8928405"/>
              <a:gd name="connsiteY9" fmla="*/ 9646066 h 10308552"/>
              <a:gd name="connsiteX10" fmla="*/ 4476573 w 8928405"/>
              <a:gd name="connsiteY10" fmla="*/ 8844841 h 10308552"/>
              <a:gd name="connsiteX11" fmla="*/ 8925802 w 8928405"/>
              <a:gd name="connsiteY11" fmla="*/ 9646066 h 10308552"/>
              <a:gd name="connsiteX12" fmla="*/ 8925802 w 8928405"/>
              <a:gd name="connsiteY12" fmla="*/ 7327075 h 10308552"/>
              <a:gd name="connsiteX13" fmla="*/ 8928406 w 8928405"/>
              <a:gd name="connsiteY13" fmla="*/ 7327075 h 10308552"/>
              <a:gd name="connsiteX14" fmla="*/ 8928406 w 8928405"/>
              <a:gd name="connsiteY14" fmla="*/ 2892331 h 1030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8405" h="10308552">
                <a:moveTo>
                  <a:pt x="8927103" y="2892331"/>
                </a:moveTo>
                <a:lnTo>
                  <a:pt x="8927103" y="2892331"/>
                </a:lnTo>
                <a:lnTo>
                  <a:pt x="8927103" y="661931"/>
                </a:lnTo>
                <a:cubicBezTo>
                  <a:pt x="8927103" y="-1142452"/>
                  <a:pt x="6704443" y="1481395"/>
                  <a:pt x="4477875" y="1463155"/>
                </a:cubicBezTo>
                <a:cubicBezTo>
                  <a:pt x="2242193" y="1444916"/>
                  <a:pt x="1302" y="-1195867"/>
                  <a:pt x="1302" y="661931"/>
                </a:cubicBezTo>
                <a:lnTo>
                  <a:pt x="1302" y="2892331"/>
                </a:lnTo>
                <a:lnTo>
                  <a:pt x="0" y="2892331"/>
                </a:lnTo>
                <a:lnTo>
                  <a:pt x="0" y="6888030"/>
                </a:lnTo>
                <a:lnTo>
                  <a:pt x="0" y="6888030"/>
                </a:lnTo>
                <a:lnTo>
                  <a:pt x="0" y="9646066"/>
                </a:lnTo>
                <a:cubicBezTo>
                  <a:pt x="0" y="11505166"/>
                  <a:pt x="2240891" y="8863080"/>
                  <a:pt x="4476573" y="8844841"/>
                </a:cubicBezTo>
                <a:cubicBezTo>
                  <a:pt x="6703140" y="8826602"/>
                  <a:pt x="8925802" y="11450449"/>
                  <a:pt x="8925802" y="9646066"/>
                </a:cubicBezTo>
                <a:lnTo>
                  <a:pt x="8925802" y="7327075"/>
                </a:lnTo>
                <a:lnTo>
                  <a:pt x="8928406" y="7327075"/>
                </a:lnTo>
                <a:lnTo>
                  <a:pt x="8928406" y="2892331"/>
                </a:lnTo>
                <a:close/>
              </a:path>
            </a:pathLst>
          </a:custGeom>
          <a:solidFill>
            <a:schemeClr val="accent5"/>
          </a:solidFill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 11">
            <a:extLst>
              <a:ext uri="{FF2B5EF4-FFF2-40B4-BE49-F238E27FC236}">
                <a16:creationId xmlns:a16="http://schemas.microsoft.com/office/drawing/2014/main" id="{0BC4E886-7952-BA44-B5BB-272A2E50B296}"/>
              </a:ext>
            </a:extLst>
          </p:cNvPr>
          <p:cNvSpPr/>
          <p:nvPr/>
        </p:nvSpPr>
        <p:spPr>
          <a:xfrm>
            <a:off x="14628918" y="2553573"/>
            <a:ext cx="8927103" cy="10309085"/>
          </a:xfrm>
          <a:custGeom>
            <a:avLst/>
            <a:gdLst>
              <a:gd name="connsiteX0" fmla="*/ 0 w 8927103"/>
              <a:gd name="connsiteY0" fmla="*/ 0 h 10309085"/>
              <a:gd name="connsiteX1" fmla="*/ 8927103 w 8927103"/>
              <a:gd name="connsiteY1" fmla="*/ 0 h 10309085"/>
              <a:gd name="connsiteX2" fmla="*/ 8927103 w 8927103"/>
              <a:gd name="connsiteY2" fmla="*/ 10309085 h 10309085"/>
              <a:gd name="connsiteX3" fmla="*/ 0 w 8927103"/>
              <a:gd name="connsiteY3" fmla="*/ 10309085 h 1030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7103" h="10309085">
                <a:moveTo>
                  <a:pt x="0" y="0"/>
                </a:moveTo>
                <a:lnTo>
                  <a:pt x="8927103" y="0"/>
                </a:lnTo>
                <a:lnTo>
                  <a:pt x="8927103" y="10309085"/>
                </a:lnTo>
                <a:lnTo>
                  <a:pt x="0" y="10309085"/>
                </a:lnTo>
                <a:close/>
              </a:path>
            </a:pathLst>
          </a:custGeom>
          <a:noFill/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 12">
            <a:extLst>
              <a:ext uri="{FF2B5EF4-FFF2-40B4-BE49-F238E27FC236}">
                <a16:creationId xmlns:a16="http://schemas.microsoft.com/office/drawing/2014/main" id="{ECC91CBB-AC27-FC41-AB6D-E0DF5563A0F9}"/>
              </a:ext>
            </a:extLst>
          </p:cNvPr>
          <p:cNvSpPr/>
          <p:nvPr/>
        </p:nvSpPr>
        <p:spPr>
          <a:xfrm>
            <a:off x="14628918" y="2553466"/>
            <a:ext cx="8928405" cy="10308552"/>
          </a:xfrm>
          <a:custGeom>
            <a:avLst/>
            <a:gdLst>
              <a:gd name="connsiteX0" fmla="*/ 8927103 w 8928405"/>
              <a:gd name="connsiteY0" fmla="*/ 2892331 h 10308552"/>
              <a:gd name="connsiteX1" fmla="*/ 8927103 w 8928405"/>
              <a:gd name="connsiteY1" fmla="*/ 2892331 h 10308552"/>
              <a:gd name="connsiteX2" fmla="*/ 8927103 w 8928405"/>
              <a:gd name="connsiteY2" fmla="*/ 661931 h 10308552"/>
              <a:gd name="connsiteX3" fmla="*/ 4477875 w 8928405"/>
              <a:gd name="connsiteY3" fmla="*/ 1463155 h 10308552"/>
              <a:gd name="connsiteX4" fmla="*/ 1302 w 8928405"/>
              <a:gd name="connsiteY4" fmla="*/ 661931 h 10308552"/>
              <a:gd name="connsiteX5" fmla="*/ 1302 w 8928405"/>
              <a:gd name="connsiteY5" fmla="*/ 2892331 h 10308552"/>
              <a:gd name="connsiteX6" fmla="*/ 0 w 8928405"/>
              <a:gd name="connsiteY6" fmla="*/ 2892331 h 10308552"/>
              <a:gd name="connsiteX7" fmla="*/ 0 w 8928405"/>
              <a:gd name="connsiteY7" fmla="*/ 6888030 h 10308552"/>
              <a:gd name="connsiteX8" fmla="*/ 0 w 8928405"/>
              <a:gd name="connsiteY8" fmla="*/ 6888030 h 10308552"/>
              <a:gd name="connsiteX9" fmla="*/ 0 w 8928405"/>
              <a:gd name="connsiteY9" fmla="*/ 9646066 h 10308552"/>
              <a:gd name="connsiteX10" fmla="*/ 4476573 w 8928405"/>
              <a:gd name="connsiteY10" fmla="*/ 8844841 h 10308552"/>
              <a:gd name="connsiteX11" fmla="*/ 8925802 w 8928405"/>
              <a:gd name="connsiteY11" fmla="*/ 9646066 h 10308552"/>
              <a:gd name="connsiteX12" fmla="*/ 8925802 w 8928405"/>
              <a:gd name="connsiteY12" fmla="*/ 7327075 h 10308552"/>
              <a:gd name="connsiteX13" fmla="*/ 8928406 w 8928405"/>
              <a:gd name="connsiteY13" fmla="*/ 7327075 h 10308552"/>
              <a:gd name="connsiteX14" fmla="*/ 8928406 w 8928405"/>
              <a:gd name="connsiteY14" fmla="*/ 2892331 h 1030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8405" h="10308552">
                <a:moveTo>
                  <a:pt x="8927103" y="2892331"/>
                </a:moveTo>
                <a:lnTo>
                  <a:pt x="8927103" y="2892331"/>
                </a:lnTo>
                <a:lnTo>
                  <a:pt x="8927103" y="661931"/>
                </a:lnTo>
                <a:cubicBezTo>
                  <a:pt x="8927103" y="-1142452"/>
                  <a:pt x="6704443" y="1481395"/>
                  <a:pt x="4477875" y="1463155"/>
                </a:cubicBezTo>
                <a:cubicBezTo>
                  <a:pt x="2242193" y="1444916"/>
                  <a:pt x="1302" y="-1195867"/>
                  <a:pt x="1302" y="661931"/>
                </a:cubicBezTo>
                <a:lnTo>
                  <a:pt x="1302" y="2892331"/>
                </a:lnTo>
                <a:lnTo>
                  <a:pt x="0" y="2892331"/>
                </a:lnTo>
                <a:lnTo>
                  <a:pt x="0" y="6888030"/>
                </a:lnTo>
                <a:lnTo>
                  <a:pt x="0" y="6888030"/>
                </a:lnTo>
                <a:lnTo>
                  <a:pt x="0" y="9646066"/>
                </a:lnTo>
                <a:cubicBezTo>
                  <a:pt x="0" y="11505166"/>
                  <a:pt x="2240891" y="8863080"/>
                  <a:pt x="4476573" y="8844841"/>
                </a:cubicBezTo>
                <a:cubicBezTo>
                  <a:pt x="6703140" y="8826602"/>
                  <a:pt x="8925802" y="11450449"/>
                  <a:pt x="8925802" y="9646066"/>
                </a:cubicBezTo>
                <a:lnTo>
                  <a:pt x="8925802" y="7327075"/>
                </a:lnTo>
                <a:lnTo>
                  <a:pt x="8928406" y="7327075"/>
                </a:lnTo>
                <a:lnTo>
                  <a:pt x="8928406" y="2892331"/>
                </a:lnTo>
                <a:close/>
              </a:path>
            </a:pathLst>
          </a:custGeom>
          <a:solidFill>
            <a:schemeClr val="accent5"/>
          </a:solidFill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3414" y="2888166"/>
            <a:ext cx="10737480" cy="23718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solidFill>
                  <a:schemeClr val="accent5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F5B83B-3D24-B540-BC11-C77758117B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87600" y="5807148"/>
            <a:ext cx="7880774" cy="1218217"/>
          </a:xfrm>
          <a:prstGeom prst="rect">
            <a:avLst/>
          </a:prstGeom>
        </p:spPr>
        <p:txBody>
          <a:bodyPr/>
          <a:lstStyle>
            <a:lvl1pPr marL="313200" indent="-313200">
              <a:lnSpc>
                <a:spcPts val="302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</a:t>
            </a:r>
          </a:p>
          <a:p>
            <a:pPr lvl="0"/>
            <a:r>
              <a:rPr lang="sv-SE"/>
              <a:t>Klicka här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24A66133-4993-D649-9F94-CF0D88878AA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087600" y="9279691"/>
            <a:ext cx="7880774" cy="1218217"/>
          </a:xfrm>
          <a:prstGeom prst="rect">
            <a:avLst/>
          </a:prstGeom>
        </p:spPr>
        <p:txBody>
          <a:bodyPr/>
          <a:lstStyle>
            <a:lvl1pPr marL="313200" indent="-313200">
              <a:lnSpc>
                <a:spcPts val="302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</a:t>
            </a:r>
          </a:p>
          <a:p>
            <a:pPr lvl="0"/>
            <a:r>
              <a:rPr lang="sv-SE"/>
              <a:t>Klicka här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D62F344B-85ED-7B43-BBB6-68D95C94382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087600" y="5054093"/>
            <a:ext cx="7880774" cy="729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2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FÖR TEXT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A073D690-9EE6-9241-B5C7-6BF3D47D73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5087600" y="8534713"/>
            <a:ext cx="7880774" cy="729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2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FÖR 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AD8EDF84-2D3E-DA49-A368-7D568295E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3415" y="5326062"/>
            <a:ext cx="10737480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85641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 13">
            <a:extLst>
              <a:ext uri="{FF2B5EF4-FFF2-40B4-BE49-F238E27FC236}">
                <a16:creationId xmlns:a16="http://schemas.microsoft.com/office/drawing/2014/main" id="{D6117BB4-3C5F-614B-947A-0866E56A8259}"/>
              </a:ext>
            </a:extLst>
          </p:cNvPr>
          <p:cNvSpPr/>
          <p:nvPr userDrawn="1"/>
        </p:nvSpPr>
        <p:spPr>
          <a:xfrm>
            <a:off x="14628918" y="5320378"/>
            <a:ext cx="8928405" cy="10308552"/>
          </a:xfrm>
          <a:custGeom>
            <a:avLst/>
            <a:gdLst>
              <a:gd name="connsiteX0" fmla="*/ 8927103 w 8928405"/>
              <a:gd name="connsiteY0" fmla="*/ 2892331 h 10308552"/>
              <a:gd name="connsiteX1" fmla="*/ 8927103 w 8928405"/>
              <a:gd name="connsiteY1" fmla="*/ 2892331 h 10308552"/>
              <a:gd name="connsiteX2" fmla="*/ 8927103 w 8928405"/>
              <a:gd name="connsiteY2" fmla="*/ 661931 h 10308552"/>
              <a:gd name="connsiteX3" fmla="*/ 4477875 w 8928405"/>
              <a:gd name="connsiteY3" fmla="*/ 1463155 h 10308552"/>
              <a:gd name="connsiteX4" fmla="*/ 1302 w 8928405"/>
              <a:gd name="connsiteY4" fmla="*/ 661931 h 10308552"/>
              <a:gd name="connsiteX5" fmla="*/ 1302 w 8928405"/>
              <a:gd name="connsiteY5" fmla="*/ 2892331 h 10308552"/>
              <a:gd name="connsiteX6" fmla="*/ 0 w 8928405"/>
              <a:gd name="connsiteY6" fmla="*/ 2892331 h 10308552"/>
              <a:gd name="connsiteX7" fmla="*/ 0 w 8928405"/>
              <a:gd name="connsiteY7" fmla="*/ 6888030 h 10308552"/>
              <a:gd name="connsiteX8" fmla="*/ 0 w 8928405"/>
              <a:gd name="connsiteY8" fmla="*/ 6888030 h 10308552"/>
              <a:gd name="connsiteX9" fmla="*/ 0 w 8928405"/>
              <a:gd name="connsiteY9" fmla="*/ 9646066 h 10308552"/>
              <a:gd name="connsiteX10" fmla="*/ 4476573 w 8928405"/>
              <a:gd name="connsiteY10" fmla="*/ 8844841 h 10308552"/>
              <a:gd name="connsiteX11" fmla="*/ 8925802 w 8928405"/>
              <a:gd name="connsiteY11" fmla="*/ 9646066 h 10308552"/>
              <a:gd name="connsiteX12" fmla="*/ 8925802 w 8928405"/>
              <a:gd name="connsiteY12" fmla="*/ 7327075 h 10308552"/>
              <a:gd name="connsiteX13" fmla="*/ 8928406 w 8928405"/>
              <a:gd name="connsiteY13" fmla="*/ 7327075 h 10308552"/>
              <a:gd name="connsiteX14" fmla="*/ 8928406 w 8928405"/>
              <a:gd name="connsiteY14" fmla="*/ 2892331 h 1030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8405" h="10308552">
                <a:moveTo>
                  <a:pt x="8927103" y="2892331"/>
                </a:moveTo>
                <a:lnTo>
                  <a:pt x="8927103" y="2892331"/>
                </a:lnTo>
                <a:lnTo>
                  <a:pt x="8927103" y="661931"/>
                </a:lnTo>
                <a:cubicBezTo>
                  <a:pt x="8927103" y="-1142452"/>
                  <a:pt x="6704443" y="1481395"/>
                  <a:pt x="4477875" y="1463155"/>
                </a:cubicBezTo>
                <a:cubicBezTo>
                  <a:pt x="2242193" y="1444916"/>
                  <a:pt x="1302" y="-1195867"/>
                  <a:pt x="1302" y="661931"/>
                </a:cubicBezTo>
                <a:lnTo>
                  <a:pt x="1302" y="2892331"/>
                </a:lnTo>
                <a:lnTo>
                  <a:pt x="0" y="2892331"/>
                </a:lnTo>
                <a:lnTo>
                  <a:pt x="0" y="6888030"/>
                </a:lnTo>
                <a:lnTo>
                  <a:pt x="0" y="6888030"/>
                </a:lnTo>
                <a:lnTo>
                  <a:pt x="0" y="9646066"/>
                </a:lnTo>
                <a:cubicBezTo>
                  <a:pt x="0" y="11505166"/>
                  <a:pt x="2240891" y="8863080"/>
                  <a:pt x="4476573" y="8844841"/>
                </a:cubicBezTo>
                <a:cubicBezTo>
                  <a:pt x="6703140" y="8826602"/>
                  <a:pt x="8925802" y="11450449"/>
                  <a:pt x="8925802" y="9646066"/>
                </a:cubicBezTo>
                <a:lnTo>
                  <a:pt x="8925802" y="7327075"/>
                </a:lnTo>
                <a:lnTo>
                  <a:pt x="8928406" y="7327075"/>
                </a:lnTo>
                <a:lnTo>
                  <a:pt x="8928406" y="2892331"/>
                </a:lnTo>
                <a:close/>
              </a:path>
            </a:pathLst>
          </a:custGeom>
          <a:solidFill>
            <a:schemeClr val="accent6"/>
          </a:solidFill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 11">
            <a:extLst>
              <a:ext uri="{FF2B5EF4-FFF2-40B4-BE49-F238E27FC236}">
                <a16:creationId xmlns:a16="http://schemas.microsoft.com/office/drawing/2014/main" id="{0BC4E886-7952-BA44-B5BB-272A2E50B296}"/>
              </a:ext>
            </a:extLst>
          </p:cNvPr>
          <p:cNvSpPr/>
          <p:nvPr/>
        </p:nvSpPr>
        <p:spPr>
          <a:xfrm>
            <a:off x="14628918" y="2553573"/>
            <a:ext cx="8927103" cy="10309085"/>
          </a:xfrm>
          <a:custGeom>
            <a:avLst/>
            <a:gdLst>
              <a:gd name="connsiteX0" fmla="*/ 0 w 8927103"/>
              <a:gd name="connsiteY0" fmla="*/ 0 h 10309085"/>
              <a:gd name="connsiteX1" fmla="*/ 8927103 w 8927103"/>
              <a:gd name="connsiteY1" fmla="*/ 0 h 10309085"/>
              <a:gd name="connsiteX2" fmla="*/ 8927103 w 8927103"/>
              <a:gd name="connsiteY2" fmla="*/ 10309085 h 10309085"/>
              <a:gd name="connsiteX3" fmla="*/ 0 w 8927103"/>
              <a:gd name="connsiteY3" fmla="*/ 10309085 h 1030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7103" h="10309085">
                <a:moveTo>
                  <a:pt x="0" y="0"/>
                </a:moveTo>
                <a:lnTo>
                  <a:pt x="8927103" y="0"/>
                </a:lnTo>
                <a:lnTo>
                  <a:pt x="8927103" y="10309085"/>
                </a:lnTo>
                <a:lnTo>
                  <a:pt x="0" y="10309085"/>
                </a:lnTo>
                <a:close/>
              </a:path>
            </a:pathLst>
          </a:custGeom>
          <a:noFill/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 12">
            <a:extLst>
              <a:ext uri="{FF2B5EF4-FFF2-40B4-BE49-F238E27FC236}">
                <a16:creationId xmlns:a16="http://schemas.microsoft.com/office/drawing/2014/main" id="{ECC91CBB-AC27-FC41-AB6D-E0DF5563A0F9}"/>
              </a:ext>
            </a:extLst>
          </p:cNvPr>
          <p:cNvSpPr/>
          <p:nvPr/>
        </p:nvSpPr>
        <p:spPr>
          <a:xfrm>
            <a:off x="14628918" y="2553466"/>
            <a:ext cx="8928405" cy="10308552"/>
          </a:xfrm>
          <a:custGeom>
            <a:avLst/>
            <a:gdLst>
              <a:gd name="connsiteX0" fmla="*/ 8927103 w 8928405"/>
              <a:gd name="connsiteY0" fmla="*/ 2892331 h 10308552"/>
              <a:gd name="connsiteX1" fmla="*/ 8927103 w 8928405"/>
              <a:gd name="connsiteY1" fmla="*/ 2892331 h 10308552"/>
              <a:gd name="connsiteX2" fmla="*/ 8927103 w 8928405"/>
              <a:gd name="connsiteY2" fmla="*/ 661931 h 10308552"/>
              <a:gd name="connsiteX3" fmla="*/ 4477875 w 8928405"/>
              <a:gd name="connsiteY3" fmla="*/ 1463155 h 10308552"/>
              <a:gd name="connsiteX4" fmla="*/ 1302 w 8928405"/>
              <a:gd name="connsiteY4" fmla="*/ 661931 h 10308552"/>
              <a:gd name="connsiteX5" fmla="*/ 1302 w 8928405"/>
              <a:gd name="connsiteY5" fmla="*/ 2892331 h 10308552"/>
              <a:gd name="connsiteX6" fmla="*/ 0 w 8928405"/>
              <a:gd name="connsiteY6" fmla="*/ 2892331 h 10308552"/>
              <a:gd name="connsiteX7" fmla="*/ 0 w 8928405"/>
              <a:gd name="connsiteY7" fmla="*/ 6888030 h 10308552"/>
              <a:gd name="connsiteX8" fmla="*/ 0 w 8928405"/>
              <a:gd name="connsiteY8" fmla="*/ 6888030 h 10308552"/>
              <a:gd name="connsiteX9" fmla="*/ 0 w 8928405"/>
              <a:gd name="connsiteY9" fmla="*/ 9646066 h 10308552"/>
              <a:gd name="connsiteX10" fmla="*/ 4476573 w 8928405"/>
              <a:gd name="connsiteY10" fmla="*/ 8844841 h 10308552"/>
              <a:gd name="connsiteX11" fmla="*/ 8925802 w 8928405"/>
              <a:gd name="connsiteY11" fmla="*/ 9646066 h 10308552"/>
              <a:gd name="connsiteX12" fmla="*/ 8925802 w 8928405"/>
              <a:gd name="connsiteY12" fmla="*/ 7327075 h 10308552"/>
              <a:gd name="connsiteX13" fmla="*/ 8928406 w 8928405"/>
              <a:gd name="connsiteY13" fmla="*/ 7327075 h 10308552"/>
              <a:gd name="connsiteX14" fmla="*/ 8928406 w 8928405"/>
              <a:gd name="connsiteY14" fmla="*/ 2892331 h 1030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28405" h="10308552">
                <a:moveTo>
                  <a:pt x="8927103" y="2892331"/>
                </a:moveTo>
                <a:lnTo>
                  <a:pt x="8927103" y="2892331"/>
                </a:lnTo>
                <a:lnTo>
                  <a:pt x="8927103" y="661931"/>
                </a:lnTo>
                <a:cubicBezTo>
                  <a:pt x="8927103" y="-1142452"/>
                  <a:pt x="6704443" y="1481395"/>
                  <a:pt x="4477875" y="1463155"/>
                </a:cubicBezTo>
                <a:cubicBezTo>
                  <a:pt x="2242193" y="1444916"/>
                  <a:pt x="1302" y="-1195867"/>
                  <a:pt x="1302" y="661931"/>
                </a:cubicBezTo>
                <a:lnTo>
                  <a:pt x="1302" y="2892331"/>
                </a:lnTo>
                <a:lnTo>
                  <a:pt x="0" y="2892331"/>
                </a:lnTo>
                <a:lnTo>
                  <a:pt x="0" y="6888030"/>
                </a:lnTo>
                <a:lnTo>
                  <a:pt x="0" y="6888030"/>
                </a:lnTo>
                <a:lnTo>
                  <a:pt x="0" y="9646066"/>
                </a:lnTo>
                <a:cubicBezTo>
                  <a:pt x="0" y="11505166"/>
                  <a:pt x="2240891" y="8863080"/>
                  <a:pt x="4476573" y="8844841"/>
                </a:cubicBezTo>
                <a:cubicBezTo>
                  <a:pt x="6703140" y="8826602"/>
                  <a:pt x="8925802" y="11450449"/>
                  <a:pt x="8925802" y="9646066"/>
                </a:cubicBezTo>
                <a:lnTo>
                  <a:pt x="8925802" y="7327075"/>
                </a:lnTo>
                <a:lnTo>
                  <a:pt x="8928406" y="7327075"/>
                </a:lnTo>
                <a:lnTo>
                  <a:pt x="8928406" y="2892331"/>
                </a:lnTo>
                <a:close/>
              </a:path>
            </a:pathLst>
          </a:custGeom>
          <a:solidFill>
            <a:schemeClr val="accent6"/>
          </a:solidFill>
          <a:ln w="1301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3414" y="2888166"/>
            <a:ext cx="10737480" cy="23718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solidFill>
                  <a:schemeClr val="accent6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att ändra rubriken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F5B83B-3D24-B540-BC11-C77758117BA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87600" y="5807148"/>
            <a:ext cx="7880774" cy="1218217"/>
          </a:xfrm>
          <a:prstGeom prst="rect">
            <a:avLst/>
          </a:prstGeom>
        </p:spPr>
        <p:txBody>
          <a:bodyPr/>
          <a:lstStyle>
            <a:lvl1pPr marL="313200" indent="-313200">
              <a:lnSpc>
                <a:spcPts val="302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</a:t>
            </a:r>
          </a:p>
          <a:p>
            <a:pPr lvl="0"/>
            <a:r>
              <a:rPr lang="sv-SE"/>
              <a:t>Klicka här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24A66133-4993-D649-9F94-CF0D88878AA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087600" y="9279691"/>
            <a:ext cx="7880774" cy="1218217"/>
          </a:xfrm>
          <a:prstGeom prst="rect">
            <a:avLst/>
          </a:prstGeom>
        </p:spPr>
        <p:txBody>
          <a:bodyPr/>
          <a:lstStyle>
            <a:lvl1pPr marL="313200" indent="-313200">
              <a:lnSpc>
                <a:spcPts val="302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</a:t>
            </a:r>
          </a:p>
          <a:p>
            <a:pPr lvl="0"/>
            <a:r>
              <a:rPr lang="sv-SE"/>
              <a:t>Klicka här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D62F344B-85ED-7B43-BBB6-68D95C94382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087600" y="5054093"/>
            <a:ext cx="7880774" cy="729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2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FÖR TEXT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A073D690-9EE6-9241-B5C7-6BF3D47D73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5087600" y="8534713"/>
            <a:ext cx="7880774" cy="7293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20"/>
              </a:lnSpc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FÖR TEXT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79740BDD-6654-A342-9129-7DDD4E8CB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3415" y="5326062"/>
            <a:ext cx="10737480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22718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1748" y="5532437"/>
            <a:ext cx="21098292" cy="2651126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400"/>
              </a:lnSpc>
              <a:defRPr sz="12000" b="0" i="0"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  <a:br>
              <a:rPr lang="sv-SE"/>
            </a:br>
            <a:r>
              <a:rPr lang="sv-SE"/>
              <a:t>Klicka här för rubrik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B2BB528-C0FF-9F4C-B99E-2BCF0C7BC7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1748" y="9940973"/>
            <a:ext cx="21098292" cy="1366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v-SE"/>
              <a:t>Klicka här för text</a:t>
            </a:r>
          </a:p>
        </p:txBody>
      </p:sp>
    </p:spTree>
    <p:extLst>
      <p:ext uri="{BB962C8B-B14F-4D97-AF65-F5344CB8AC3E}">
        <p14:creationId xmlns:p14="http://schemas.microsoft.com/office/powerpoint/2010/main" val="33263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0877" y="3738991"/>
            <a:ext cx="13293103" cy="126696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A4FCF9B3-FC85-9449-B03C-51D9974C7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12062" y="838200"/>
            <a:ext cx="4792133" cy="12039600"/>
          </a:xfrm>
          <a:prstGeom prst="rect">
            <a:avLst/>
          </a:prstGeom>
        </p:spPr>
      </p:pic>
      <p:pic>
        <p:nvPicPr>
          <p:cNvPr id="12" name="Bildobjekt 7">
            <a:extLst>
              <a:ext uri="{FF2B5EF4-FFF2-40B4-BE49-F238E27FC236}">
                <a16:creationId xmlns:a16="http://schemas.microsoft.com/office/drawing/2014/main" id="{79614023-6E73-8445-A7B2-DB4CE3FF9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>
            <a:off x="19781718" y="838200"/>
            <a:ext cx="4792133" cy="12039600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363AB64-32F2-C748-BB85-04A75CA4A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0876" y="5326062"/>
            <a:ext cx="12914311" cy="63325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81399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A4FCF9B3-FC85-9449-B03C-51D9974C7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12062" y="838200"/>
            <a:ext cx="4792133" cy="12039600"/>
          </a:xfrm>
          <a:prstGeom prst="rect">
            <a:avLst/>
          </a:prstGeom>
        </p:spPr>
      </p:pic>
      <p:pic>
        <p:nvPicPr>
          <p:cNvPr id="12" name="Bildobjekt 7">
            <a:extLst>
              <a:ext uri="{FF2B5EF4-FFF2-40B4-BE49-F238E27FC236}">
                <a16:creationId xmlns:a16="http://schemas.microsoft.com/office/drawing/2014/main" id="{79614023-6E73-8445-A7B2-DB4CE3FF98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>
            <a:off x="19781718" y="838200"/>
            <a:ext cx="4792133" cy="12039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AD7CA4-4B9F-0945-9BC4-AC4C02529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0877" y="3738991"/>
            <a:ext cx="13293103" cy="126696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A2516D4-DAB6-B949-BAA0-3C1077043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30877" y="5561256"/>
            <a:ext cx="13293103" cy="3311524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v-SE"/>
              <a:t>Klicka här för löptext</a:t>
            </a:r>
          </a:p>
        </p:txBody>
      </p:sp>
    </p:spTree>
    <p:extLst>
      <p:ext uri="{BB962C8B-B14F-4D97-AF65-F5344CB8AC3E}">
        <p14:creationId xmlns:p14="http://schemas.microsoft.com/office/powerpoint/2010/main" val="65013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D58EAB8-8409-DD40-B311-B32432D1E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44" y="3400347"/>
            <a:ext cx="21424900" cy="8699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395478-30E1-C847-BF63-B53AD16FD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748" y="6424534"/>
            <a:ext cx="21098292" cy="2651126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400"/>
              </a:lnSpc>
              <a:defRPr sz="12000" b="0" i="0">
                <a:latin typeface="PLAYFAIR DISPLAY REGULAR ROMAN" pitchFamily="2" charset="77"/>
              </a:defRPr>
            </a:lvl1pPr>
          </a:lstStyle>
          <a:p>
            <a:r>
              <a:rPr lang="sv-SE"/>
              <a:t>Kapitelsida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AB98115-8494-B242-8EF2-6E88C4C043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D58EAB8-8409-DD40-B311-B32432D1E2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5387" y="4323217"/>
            <a:ext cx="17331014" cy="70371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395478-30E1-C847-BF63-B53AD16FDF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8116" y="6122391"/>
            <a:ext cx="15009543" cy="2651126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400"/>
              </a:lnSpc>
              <a:defRPr sz="12000" b="0" i="0">
                <a:latin typeface="PLAYFAIR DISPLAY REGULAR ROMAN" pitchFamily="2" charset="77"/>
              </a:defRPr>
            </a:lvl1pPr>
          </a:lstStyle>
          <a:p>
            <a:r>
              <a:rPr lang="sv-SE"/>
              <a:t>Kapitelsida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AE9D4F-AEE1-C846-ACD2-AAFB2BFA03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9153" y="8332776"/>
            <a:ext cx="9563482" cy="1366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0">
                <a:latin typeface="Avenir Next Medium" panose="020B050302020202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v-SE"/>
              <a:t>Klicka här för 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BC83D4-A71B-174E-AE04-BCB600DF9F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337002" y="760903"/>
            <a:ext cx="1787785" cy="17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3414" y="2888166"/>
            <a:ext cx="10737480" cy="23718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solidFill>
                  <a:schemeClr val="accent2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660317B-4E2D-CB4A-81A6-44DE1ACAF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84351" y="0"/>
            <a:ext cx="10277437" cy="13716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lägga till en bild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65E696A-E408-9A45-AA59-6FC9704C7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3415" y="5326062"/>
            <a:ext cx="10737480" cy="691832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1371600" indent="-457200">
              <a:buSzPct val="50000"/>
              <a:buFont typeface="Courier New" panose="02070309020205020404" pitchFamily="49" charset="0"/>
              <a:buChar char="o"/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40652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3414" y="2888166"/>
            <a:ext cx="10737480" cy="23718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solidFill>
                  <a:schemeClr val="accent2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3414" y="5321438"/>
            <a:ext cx="10737480" cy="6922949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v-SE"/>
              <a:t>Klicka här för löptext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660317B-4E2D-CB4A-81A6-44DE1ACAF4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84351" y="0"/>
            <a:ext cx="10277437" cy="13716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7670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3414" y="2888166"/>
            <a:ext cx="21598814" cy="237187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7200" b="0" i="0">
                <a:solidFill>
                  <a:schemeClr val="accent2"/>
                </a:solidFill>
                <a:latin typeface="PLAYFAIR DISPLAY REGULAR ROMAN" pitchFamily="2" charset="77"/>
              </a:defRPr>
            </a:lvl1pPr>
          </a:lstStyle>
          <a:p>
            <a:r>
              <a:rPr lang="sv-SE"/>
              <a:t>Klicka här för rubrik</a:t>
            </a:r>
            <a:br>
              <a:rPr lang="sv-SE"/>
            </a:br>
            <a:r>
              <a:rPr lang="sv-SE"/>
              <a:t>på två 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3413" y="6264935"/>
            <a:ext cx="21598815" cy="626903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36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v-SE"/>
              <a:t>Klicka här för löptext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8CA076-09B3-B247-BBA1-D011D80B8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1700" y="760903"/>
            <a:ext cx="1798389" cy="179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A4D85FB-3573-F645-B6A8-C32CBDE2B0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897" y="1"/>
            <a:ext cx="2495995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40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55" r:id="rId3"/>
    <p:sldLayoutId id="2147483658" r:id="rId4"/>
    <p:sldLayoutId id="2147483659" r:id="rId5"/>
    <p:sldLayoutId id="2147483665" r:id="rId6"/>
    <p:sldLayoutId id="2147483672" r:id="rId7"/>
    <p:sldLayoutId id="2147483673" r:id="rId8"/>
    <p:sldLayoutId id="2147483656" r:id="rId9"/>
    <p:sldLayoutId id="2147483660" r:id="rId10"/>
    <p:sldLayoutId id="2147483674" r:id="rId11"/>
    <p:sldLayoutId id="2147483675" r:id="rId12"/>
    <p:sldLayoutId id="2147483676" r:id="rId13"/>
    <p:sldLayoutId id="2147483661" r:id="rId14"/>
    <p:sldLayoutId id="2147483664" r:id="rId15"/>
    <p:sldLayoutId id="2147483670" r:id="rId16"/>
    <p:sldLayoutId id="2147483671" r:id="rId1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2D5E3B1-9245-1444-817F-131AE8F52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Utvärdering av</a:t>
            </a:r>
            <a:br>
              <a:rPr lang="sv-SE" dirty="0"/>
            </a:br>
            <a:r>
              <a:rPr lang="sv-SE" dirty="0"/>
              <a:t>Care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1A18F216-6B19-4740-B65A-B0B7E4FC9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152" y="10085243"/>
            <a:ext cx="9563482" cy="1366998"/>
          </a:xfrm>
        </p:spPr>
        <p:txBody>
          <a:bodyPr/>
          <a:lstStyle/>
          <a:p>
            <a:r>
              <a:rPr lang="sv-SE" dirty="0"/>
              <a:t>2024-05-21</a:t>
            </a:r>
          </a:p>
        </p:txBody>
      </p:sp>
    </p:spTree>
    <p:extLst>
      <p:ext uri="{BB962C8B-B14F-4D97-AF65-F5344CB8AC3E}">
        <p14:creationId xmlns:p14="http://schemas.microsoft.com/office/powerpoint/2010/main" val="94250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Genomförandet har övergripande varit effektivt givet förutsättningarna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9518B35-DCF5-A707-B4EE-E53ED08D4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ESF-rådet visat sig kunna ställa om arbetssätt och organisation, vara flexibla och kunnat påskynda arbetsprocesser när krav på skyndsamhet ställts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Justeringar som gjorts har dock sammantaget ökat risken för att socialfondsmedel inte används på rätt sätt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47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Löpande beredning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0F7D98D-CEAD-3575-8055-E854B4929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Samordnare har i högre grad kunnat vägleda ovana sökande projektägare vilket gynnade projektkvaliteten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Sannolikt kortare tid för medlen att omsättas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D7A424-0F2C-77BA-F46C-585363100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98667" y="6264275"/>
            <a:ext cx="10408075" cy="360390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Försvårade intern resursplanering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Svårare hantera ansökningar på rättssäkert sätt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Risk för konkurrens om deltagare – fanns inte tillräckligt stöd för samordnare att bedöma detta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21FCE2-6D68-8D61-971B-25DBDE68358C}"/>
              </a:ext>
            </a:extLst>
          </p:cNvPr>
          <p:cNvSpPr txBox="1"/>
          <p:nvPr/>
        </p:nvSpPr>
        <p:spPr>
          <a:xfrm>
            <a:off x="1493413" y="5438449"/>
            <a:ext cx="205691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Fördelar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A2C2E5D-6C68-EB04-B8BF-D727747B6CE4}"/>
              </a:ext>
            </a:extLst>
          </p:cNvPr>
          <p:cNvSpPr txBox="1"/>
          <p:nvPr/>
        </p:nvSpPr>
        <p:spPr>
          <a:xfrm>
            <a:off x="12698667" y="5260044"/>
            <a:ext cx="248177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Nackdelar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4777546-9512-7CEF-6A9D-AC4FB02CC856}"/>
              </a:ext>
            </a:extLst>
          </p:cNvPr>
          <p:cNvSpPr txBox="1"/>
          <p:nvPr/>
        </p:nvSpPr>
        <p:spPr>
          <a:xfrm>
            <a:off x="1493413" y="10955438"/>
            <a:ext cx="21474962" cy="175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Bedömning: </a:t>
            </a:r>
            <a:r>
              <a:rPr lang="sv-SE" dirty="0"/>
              <a:t>Kan vara rimlig avvägning i krisutlysningar. Utifrån ett rättssäkerhetsperspektiv bör inte kombineras med de andra justeringarna (”snällare” bedömningar än vanligt + 100 % EU-finansiering + förenklad deltagarrapportering)</a:t>
            </a:r>
          </a:p>
        </p:txBody>
      </p:sp>
    </p:spTree>
    <p:extLst>
      <p:ext uri="{BB962C8B-B14F-4D97-AF65-F5344CB8AC3E}">
        <p14:creationId xmlns:p14="http://schemas.microsoft.com/office/powerpoint/2010/main" val="404451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Förändringar i villkor &amp; redovisningskrav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0F7D98D-CEAD-3575-8055-E854B4929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413" y="6264936"/>
            <a:ext cx="10408075" cy="336892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Sänkt trösklarna för ansökan – stimulerat fler (nya) projektägare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Kunnat lägga mer fokus på deltagarverksamheten under den korta projekttiden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D7A424-0F2C-77BA-F46C-585363100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98667" y="6264275"/>
            <a:ext cx="10408075" cy="360390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Risk att mindre seriösa aktörer söker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Minskad möjlighet till kontroll och uppföljning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Försvårar utvärdering och lärande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21FCE2-6D68-8D61-971B-25DBDE68358C}"/>
              </a:ext>
            </a:extLst>
          </p:cNvPr>
          <p:cNvSpPr txBox="1"/>
          <p:nvPr/>
        </p:nvSpPr>
        <p:spPr>
          <a:xfrm>
            <a:off x="1493413" y="5438449"/>
            <a:ext cx="205691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Fördelar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A2C2E5D-6C68-EB04-B8BF-D727747B6CE4}"/>
              </a:ext>
            </a:extLst>
          </p:cNvPr>
          <p:cNvSpPr txBox="1"/>
          <p:nvPr/>
        </p:nvSpPr>
        <p:spPr>
          <a:xfrm>
            <a:off x="12698667" y="5260044"/>
            <a:ext cx="248177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Nackdelar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4777546-9512-7CEF-6A9D-AC4FB02CC856}"/>
              </a:ext>
            </a:extLst>
          </p:cNvPr>
          <p:cNvSpPr txBox="1"/>
          <p:nvPr/>
        </p:nvSpPr>
        <p:spPr>
          <a:xfrm>
            <a:off x="1493413" y="10955438"/>
            <a:ext cx="21474962" cy="120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Bedömning:</a:t>
            </a:r>
            <a:r>
              <a:rPr lang="sv-SE" dirty="0"/>
              <a:t> Rimlig avvägning. Oavsett krav på inrapportering till SCB befogat säkerställa att projekten dokumenterar omfattningen av deltagandet.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B36F819F-6EC0-3894-5F6D-2132C8C6757A}"/>
              </a:ext>
            </a:extLst>
          </p:cNvPr>
          <p:cNvSpPr/>
          <p:nvPr/>
        </p:nvSpPr>
        <p:spPr>
          <a:xfrm>
            <a:off x="19101049" y="891124"/>
            <a:ext cx="5227732" cy="4547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Deltagartimmar SCB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100 % EU-finansiering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40 %-budgetmodellen</a:t>
            </a:r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597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Möjlighet att delta i flera projekt samtidigt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0F7D98D-CEAD-3575-8055-E854B4929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413" y="6264936"/>
            <a:ext cx="10408075" cy="336892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Individer kunnat ta del av flera insatser utifrån behov som kan komplettera varandra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Minskar risken för att projekt ”låser in” deltagarna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D7A424-0F2C-77BA-F46C-585363100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98667" y="6264275"/>
            <a:ext cx="10408075" cy="360390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I kombination med borttaget krav på redovisning av deltagartimmar – försvårar uppföljning, utvärdering och lärande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Ineffektivitet när projekten inte förmår koordinera sina verksamheter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Risk för projekttrötthet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C21FCE2-6D68-8D61-971B-25DBDE68358C}"/>
              </a:ext>
            </a:extLst>
          </p:cNvPr>
          <p:cNvSpPr txBox="1"/>
          <p:nvPr/>
        </p:nvSpPr>
        <p:spPr>
          <a:xfrm>
            <a:off x="1493413" y="5438449"/>
            <a:ext cx="205691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Fördelar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A2C2E5D-6C68-EB04-B8BF-D727747B6CE4}"/>
              </a:ext>
            </a:extLst>
          </p:cNvPr>
          <p:cNvSpPr txBox="1"/>
          <p:nvPr/>
        </p:nvSpPr>
        <p:spPr>
          <a:xfrm>
            <a:off x="12698667" y="5260044"/>
            <a:ext cx="2481770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Nackdelar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4777546-9512-7CEF-6A9D-AC4FB02CC856}"/>
              </a:ext>
            </a:extLst>
          </p:cNvPr>
          <p:cNvSpPr txBox="1"/>
          <p:nvPr/>
        </p:nvSpPr>
        <p:spPr>
          <a:xfrm>
            <a:off x="1493413" y="10955438"/>
            <a:ext cx="21474962" cy="1202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Bedömning: </a:t>
            </a:r>
            <a:r>
              <a:rPr lang="sv-SE" dirty="0"/>
              <a:t>God avvägning i kontexten. Övervägande positivt ur deltagarperspektiv men för att maximera värdet för medlen behövs (mer) koordinering/samordning.</a:t>
            </a:r>
          </a:p>
        </p:txBody>
      </p:sp>
    </p:spTree>
    <p:extLst>
      <p:ext uri="{BB962C8B-B14F-4D97-AF65-F5344CB8AC3E}">
        <p14:creationId xmlns:p14="http://schemas.microsoft.com/office/powerpoint/2010/main" val="293236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Rektroaktiv ersättning</a:t>
            </a:r>
          </a:p>
        </p:txBody>
      </p:sp>
      <p:sp>
        <p:nvSpPr>
          <p:cNvPr id="12" name="Underrubrik 11">
            <a:extLst>
              <a:ext uri="{FF2B5EF4-FFF2-40B4-BE49-F238E27FC236}">
                <a16:creationId xmlns:a16="http://schemas.microsoft.com/office/drawing/2014/main" id="{CFEFA89D-B0C1-D4F3-4F96-A63DF12F2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Svårt att hantera både för ESF-rådet och för projekten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/>
              <a:t>Bedömning: </a:t>
            </a:r>
            <a:r>
              <a:rPr lang="sv-SE" dirty="0"/>
              <a:t>Bör inte öppna upp möjligheten igen under liknade förutsättningar.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608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Nationella utlysningar</a:t>
            </a:r>
          </a:p>
        </p:txBody>
      </p:sp>
      <p:sp>
        <p:nvSpPr>
          <p:cNvPr id="12" name="Underrubrik 11">
            <a:extLst>
              <a:ext uri="{FF2B5EF4-FFF2-40B4-BE49-F238E27FC236}">
                <a16:creationId xmlns:a16="http://schemas.microsoft.com/office/drawing/2014/main" id="{CFEFA89D-B0C1-D4F3-4F96-A63DF12F2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Gjorde att medlen kunde nå ut snabbare till en målgrupp i skyndsamt behov av insatser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/>
              <a:t>Bedömning: </a:t>
            </a:r>
            <a:r>
              <a:rPr lang="sv-SE" dirty="0"/>
              <a:t>Bör användas framöver i krisutlysningar.</a:t>
            </a:r>
          </a:p>
        </p:txBody>
      </p:sp>
    </p:spTree>
    <p:extLst>
      <p:ext uri="{BB962C8B-B14F-4D97-AF65-F5344CB8AC3E}">
        <p14:creationId xmlns:p14="http://schemas.microsoft.com/office/powerpoint/2010/main" val="206116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Det tvärorganisatoriska arbetssättet</a:t>
            </a:r>
          </a:p>
        </p:txBody>
      </p:sp>
      <p:sp>
        <p:nvSpPr>
          <p:cNvPr id="12" name="Underrubrik 11">
            <a:extLst>
              <a:ext uri="{FF2B5EF4-FFF2-40B4-BE49-F238E27FC236}">
                <a16:creationId xmlns:a16="http://schemas.microsoft.com/office/drawing/2014/main" id="{CFEFA89D-B0C1-D4F3-4F96-A63DF12F2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414" y="6264936"/>
            <a:ext cx="21598814" cy="52978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Tillvaratagit myndighetens resurser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Ökat interna lärandet kring bedömningar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Synliggjort skillnader som finns i vanliga fall i beredningen och stöden till socialfondsprojekt</a:t>
            </a:r>
          </a:p>
          <a:p>
            <a:endParaRPr lang="sv-SE" dirty="0"/>
          </a:p>
          <a:p>
            <a:r>
              <a:rPr lang="sv-SE" b="1" dirty="0"/>
              <a:t>Bedömning: </a:t>
            </a:r>
            <a:r>
              <a:rPr lang="sv-SE" dirty="0"/>
              <a:t>Bör användas framöver i krisutlysningar.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756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Effektiviteten i projekten</a:t>
            </a:r>
          </a:p>
        </p:txBody>
      </p:sp>
      <p:sp>
        <p:nvSpPr>
          <p:cNvPr id="12" name="Underrubrik 11">
            <a:extLst>
              <a:ext uri="{FF2B5EF4-FFF2-40B4-BE49-F238E27FC236}">
                <a16:creationId xmlns:a16="http://schemas.microsoft.com/office/drawing/2014/main" id="{CFEFA89D-B0C1-D4F3-4F96-A63DF12F2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Kort tid mellan beslut och projektstart medförde att medlen snabbt kunde nå 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…men förlängde uppstartssträckan då grundläggande frågor ofta behövde lösas 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Funnits förståelse för den skyndsamma processen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/>
              <a:t>Bedömning: </a:t>
            </a:r>
            <a:r>
              <a:rPr lang="sv-SE" dirty="0"/>
              <a:t>God avvägning i kontexten.</a:t>
            </a:r>
          </a:p>
        </p:txBody>
      </p:sp>
    </p:spTree>
    <p:extLst>
      <p:ext uri="{BB962C8B-B14F-4D97-AF65-F5344CB8AC3E}">
        <p14:creationId xmlns:p14="http://schemas.microsoft.com/office/powerpoint/2010/main" val="127440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Effektiviteten i projekten, forts.</a:t>
            </a:r>
          </a:p>
        </p:txBody>
      </p:sp>
      <p:sp>
        <p:nvSpPr>
          <p:cNvPr id="12" name="Underrubrik 11">
            <a:extLst>
              <a:ext uri="{FF2B5EF4-FFF2-40B4-BE49-F238E27FC236}">
                <a16:creationId xmlns:a16="http://schemas.microsoft.com/office/drawing/2014/main" id="{CFEFA89D-B0C1-D4F3-4F96-A63DF12F2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Projektägare med erfarenhet av typen av målgrupp som använt sig av redan utvecklade arbetssätt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Över lag smidigt genomförande, utmaningar hanterats löpande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Effektiviteten begränsats av kort projektperiod och att samordningspotential inte fullt tagits till vara</a:t>
            </a:r>
          </a:p>
          <a:p>
            <a:endParaRPr lang="sv-SE" dirty="0"/>
          </a:p>
          <a:p>
            <a:r>
              <a:rPr lang="sv-SE" b="1" dirty="0"/>
              <a:t>Bedömning: </a:t>
            </a:r>
            <a:r>
              <a:rPr lang="sv-SE" dirty="0"/>
              <a:t>Projekten över lag genomförts effektivt givet förutsättningarna. ESF-rådets stöd och lösningsorienterade förhållningssätt viktig bidragande faktor.</a:t>
            </a:r>
            <a:endParaRPr lang="sv-SE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631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Varför blivit nya projektägare?</a:t>
            </a:r>
          </a:p>
        </p:txBody>
      </p:sp>
      <p:sp>
        <p:nvSpPr>
          <p:cNvPr id="12" name="Underrubrik 11">
            <a:extLst>
              <a:ext uri="{FF2B5EF4-FFF2-40B4-BE49-F238E27FC236}">
                <a16:creationId xmlns:a16="http://schemas.microsoft.com/office/drawing/2014/main" id="{CFEFA89D-B0C1-D4F3-4F96-A63DF12F27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Kombination av skäl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Full, eller nära full, EU-finansiering viktigt – minskar risker och kompenserar för admin-krav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Stort engagemang för målgruppen men inte resurser som motsvarade viljan att hjälpa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Care riktade in sig på typ av målgrupp organisationerna vana att jobba med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Löpande beredning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Krävt mer resurser för ESF-rådet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…men ett flertal tycks ha fått upp ögonen för socialfonden genom Care</a:t>
            </a:r>
          </a:p>
          <a:p>
            <a:endParaRPr lang="sv-SE" dirty="0"/>
          </a:p>
        </p:txBody>
      </p:sp>
      <p:sp>
        <p:nvSpPr>
          <p:cNvPr id="3" name="Rektangel med rundade hörn 2">
            <a:extLst>
              <a:ext uri="{FF2B5EF4-FFF2-40B4-BE49-F238E27FC236}">
                <a16:creationId xmlns:a16="http://schemas.microsoft.com/office/drawing/2014/main" id="{5EDB32AD-67F8-A71B-0C3D-1A6571A9B419}"/>
              </a:ext>
            </a:extLst>
          </p:cNvPr>
          <p:cNvSpPr/>
          <p:nvPr/>
        </p:nvSpPr>
        <p:spPr>
          <a:xfrm>
            <a:off x="17242970" y="1657476"/>
            <a:ext cx="4963887" cy="48332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Care 2</a:t>
            </a:r>
          </a:p>
          <a:p>
            <a:pPr algn="ctr"/>
            <a:endParaRPr lang="sv-SE" dirty="0"/>
          </a:p>
          <a:p>
            <a:pPr algn="ctr"/>
            <a:r>
              <a:rPr lang="sv-SE" sz="4800" b="1" dirty="0"/>
              <a:t>40 %</a:t>
            </a:r>
          </a:p>
          <a:p>
            <a:pPr algn="ctr"/>
            <a:r>
              <a:rPr lang="sv-SE" sz="3600" dirty="0"/>
              <a:t>inte drivit ESF-projekt tidigare</a:t>
            </a:r>
          </a:p>
        </p:txBody>
      </p:sp>
    </p:spTree>
    <p:extLst>
      <p:ext uri="{BB962C8B-B14F-4D97-AF65-F5344CB8AC3E}">
        <p14:creationId xmlns:p14="http://schemas.microsoft.com/office/powerpoint/2010/main" val="44572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CE6B17-3FB7-4B98-F7EF-100E80449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var Care?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79518B35-DCF5-A707-B4EE-E53ED08D4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Initiativ från EU-kommissionen för att hantera migrationsutmaningarna till följd av kriget i Ukraina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Inriktning i Sverige mot att vuxna som omfattas av massflyktsdirektivet skulle komma i arbete och bli socialt delaktiga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Två utlysningar med olika finansieringskällor (PO 2 och PO 5/REACT)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Care: 38 projekt</a:t>
            </a:r>
            <a:br>
              <a:rPr lang="sv-SE" sz="3600" dirty="0"/>
            </a:br>
            <a:r>
              <a:rPr lang="sv-SE" sz="3600" dirty="0"/>
              <a:t>Care 2: 51 projekt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Särskilda projektvillkor: retroaktiva kostnader, full EU-finansiering, förenklad deltagarrapportering, deltagande i flera projekt samtidigt</a:t>
            </a:r>
          </a:p>
        </p:txBody>
      </p:sp>
    </p:spTree>
    <p:extLst>
      <p:ext uri="{BB962C8B-B14F-4D97-AF65-F5344CB8AC3E}">
        <p14:creationId xmlns:p14="http://schemas.microsoft.com/office/powerpoint/2010/main" val="374237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C6F417-9782-D323-D048-96F85C51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8800" dirty="0"/>
              <a:t>Reflektioner &amp;</a:t>
            </a:r>
            <a:br>
              <a:rPr lang="sv-SE" sz="8800" dirty="0"/>
            </a:br>
            <a:r>
              <a:rPr lang="sv-SE" sz="8800" dirty="0"/>
              <a:t>rekommendationer</a:t>
            </a:r>
          </a:p>
        </p:txBody>
      </p:sp>
    </p:spTree>
    <p:extLst>
      <p:ext uri="{BB962C8B-B14F-4D97-AF65-F5344CB8AC3E}">
        <p14:creationId xmlns:p14="http://schemas.microsoft.com/office/powerpoint/2010/main" val="163617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2B4DE-E388-F363-E980-B0204C5A0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Fatta strategiska beslut på förhand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DEEAEC-DAE4-C39C-99C0-5CDB5B6AF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Fyllde tomrum – men mer att behoven passade socialfonden än att socialfonden anpassade sig efter behoven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/>
              <a:t>Klargör viljan och beredskapen för bredare användning av socialfonden. </a:t>
            </a:r>
            <a:r>
              <a:rPr lang="sv-SE" dirty="0"/>
              <a:t>Andra kriser kan påkalla behov av att använda socialfonden till andra saker än arbetsmarknad.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ESF-rådet bör föra </a:t>
            </a:r>
            <a:r>
              <a:rPr lang="sv-SE" b="1" dirty="0"/>
              <a:t>principiella diskussioner om hur olika värden ska balanseras </a:t>
            </a:r>
            <a:r>
              <a:rPr lang="sv-SE" dirty="0"/>
              <a:t>vid målkonflikter och säkerställa att det får genomslag i styrningen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b="1" dirty="0"/>
              <a:t>Säkerställ att det finns strukturer för att ta ett helhetsgrepp vid utformning</a:t>
            </a:r>
            <a:r>
              <a:rPr lang="sv-SE" dirty="0"/>
              <a:t>. Kombinationer av justeringar kan ge oönskade samlade effekter även om varje enskild justering inte i sig har stor påverkan.</a:t>
            </a:r>
          </a:p>
        </p:txBody>
      </p:sp>
    </p:spTree>
    <p:extLst>
      <p:ext uri="{BB962C8B-B14F-4D97-AF65-F5344CB8AC3E}">
        <p14:creationId xmlns:p14="http://schemas.microsoft.com/office/powerpoint/2010/main" val="192331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2B4DE-E388-F363-E980-B0204C5A0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ESF-rådets roll i samordning och koordinering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DEEAEC-DAE4-C39C-99C0-5CDB5B6AF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ESF-rådet kan med rätt enkla medel minska risken för ”överetablering” och öka förutsättningar för koordinering/samordning mellan projekt – struktur och processer men också förhållningssätt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Väga in att löpande beredning försvårar - och väga upp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Stöd för att bedöma ”överetablering”</a:t>
            </a:r>
          </a:p>
          <a:p>
            <a:pPr marL="1485900" lvl="1" indent="-571500" algn="l">
              <a:buFont typeface="Arial" panose="020B0604020202020204" pitchFamily="34" charset="0"/>
              <a:buChar char="•"/>
            </a:pPr>
            <a:r>
              <a:rPr lang="sv-SE" sz="3600" dirty="0"/>
              <a:t>Erfarenhetsutbyten, överblick över beviljade projekt etc.</a:t>
            </a:r>
          </a:p>
        </p:txBody>
      </p:sp>
    </p:spTree>
    <p:extLst>
      <p:ext uri="{BB962C8B-B14F-4D97-AF65-F5344CB8AC3E}">
        <p14:creationId xmlns:p14="http://schemas.microsoft.com/office/powerpoint/2010/main" val="166401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2B4DE-E388-F363-E980-B0204C5A0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Förbättringspotential i arbetsprocesserna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3DEEAEC-DAE4-C39C-99C0-5CDB5B6AF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Forumet för beredning/samordnare - för många inblandade, bör koncentreras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Forumet hade tjänat på starkare ledning och styrning – behöver säkerställas framöver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Skriftlig nedteckning av vad man beslutar</a:t>
            </a:r>
          </a:p>
        </p:txBody>
      </p:sp>
    </p:spTree>
    <p:extLst>
      <p:ext uri="{BB962C8B-B14F-4D97-AF65-F5344CB8AC3E}">
        <p14:creationId xmlns:p14="http://schemas.microsoft.com/office/powerpoint/2010/main" val="339716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66B9D5-7093-0BFA-59BB-57931F211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Upplägg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4571FA6-976C-368F-CB04-36672418A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Kort om underlaget</a:t>
            </a:r>
          </a:p>
          <a:p>
            <a:r>
              <a:rPr lang="sv-SE" dirty="0"/>
              <a:t>Slutsatser som rör</a:t>
            </a:r>
          </a:p>
          <a:p>
            <a:pPr lvl="1"/>
            <a:r>
              <a:rPr lang="sv-SE" dirty="0"/>
              <a:t>relevans</a:t>
            </a:r>
          </a:p>
          <a:p>
            <a:pPr lvl="1"/>
            <a:r>
              <a:rPr lang="sv-SE" dirty="0"/>
              <a:t>ändamålsenlighet</a:t>
            </a:r>
          </a:p>
          <a:p>
            <a:pPr lvl="1"/>
            <a:r>
              <a:rPr lang="sv-SE" dirty="0"/>
              <a:t>effektivitet</a:t>
            </a:r>
          </a:p>
          <a:p>
            <a:pPr lvl="1"/>
            <a:r>
              <a:rPr lang="sv-SE" dirty="0"/>
              <a:t>nya projektägare</a:t>
            </a:r>
          </a:p>
          <a:p>
            <a:r>
              <a:rPr lang="sv-SE" dirty="0"/>
              <a:t>Rekommendationer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CDA59BB-E1EF-6CF1-33AC-5B9E51A0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8813">
            <a:off x="14311066" y="3159776"/>
            <a:ext cx="6408149" cy="9218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45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A66B9D5-7093-0BFA-59BB-57931F211E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Ställ gärna frågor!</a:t>
            </a:r>
          </a:p>
        </p:txBody>
      </p:sp>
      <p:pic>
        <p:nvPicPr>
          <p:cNvPr id="8" name="Platshållare för bild 7" descr="En bild som visar gräs, växt&#10;&#10;Automatiskt genererad beskrivning">
            <a:extLst>
              <a:ext uri="{FF2B5EF4-FFF2-40B4-BE49-F238E27FC236}">
                <a16:creationId xmlns:a16="http://schemas.microsoft.com/office/drawing/2014/main" id="{936E7443-B813-D7F7-C1FA-0D3E727411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 b="2064"/>
          <a:stretch>
            <a:fillRect/>
          </a:stretch>
        </p:blipFill>
        <p:spPr/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4571FA6-976C-368F-CB04-36672418A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Är det något du blir nyfiken på?</a:t>
            </a:r>
          </a:p>
          <a:p>
            <a:r>
              <a:rPr lang="sv-SE" dirty="0"/>
              <a:t>Något du blir fundersam över?</a:t>
            </a:r>
          </a:p>
          <a:p>
            <a:r>
              <a:rPr lang="sv-SE" dirty="0"/>
              <a:t>Något du vill lägga till?</a:t>
            </a:r>
          </a:p>
        </p:txBody>
      </p:sp>
    </p:spTree>
    <p:extLst>
      <p:ext uri="{BB962C8B-B14F-4D97-AF65-F5344CB8AC3E}">
        <p14:creationId xmlns:p14="http://schemas.microsoft.com/office/powerpoint/2010/main" val="235010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C6F417-9782-D323-D048-96F85C51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122" y="6274791"/>
            <a:ext cx="15009543" cy="2651126"/>
          </a:xfrm>
        </p:spPr>
        <p:txBody>
          <a:bodyPr anchor="ctr"/>
          <a:lstStyle/>
          <a:p>
            <a:r>
              <a:rPr lang="sv-SE" sz="8800"/>
              <a:t>Underlaget</a:t>
            </a:r>
          </a:p>
        </p:txBody>
      </p:sp>
    </p:spTree>
    <p:extLst>
      <p:ext uri="{BB962C8B-B14F-4D97-AF65-F5344CB8AC3E}">
        <p14:creationId xmlns:p14="http://schemas.microsoft.com/office/powerpoint/2010/main" val="82794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1DC8537-B7F2-EDED-B119-2473C602CB17}"/>
              </a:ext>
            </a:extLst>
          </p:cNvPr>
          <p:cNvSpPr txBox="1"/>
          <p:nvPr/>
        </p:nvSpPr>
        <p:spPr>
          <a:xfrm>
            <a:off x="2923894" y="3476206"/>
            <a:ext cx="1917513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Enkäter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762A9AD-FD6E-C874-ABF7-CD1A06C1D188}"/>
              </a:ext>
            </a:extLst>
          </p:cNvPr>
          <p:cNvSpPr txBox="1"/>
          <p:nvPr/>
        </p:nvSpPr>
        <p:spPr>
          <a:xfrm>
            <a:off x="8440028" y="3414984"/>
            <a:ext cx="2390398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Intervjuer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42CC403-E68A-53A8-6ED3-247DC79D8700}"/>
              </a:ext>
            </a:extLst>
          </p:cNvPr>
          <p:cNvSpPr txBox="1"/>
          <p:nvPr/>
        </p:nvSpPr>
        <p:spPr>
          <a:xfrm>
            <a:off x="13970581" y="3414984"/>
            <a:ext cx="2553904" cy="647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Dokument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B1BEBDB-FC75-2A55-B111-6BEF304C5191}"/>
              </a:ext>
            </a:extLst>
          </p:cNvPr>
          <p:cNvSpPr txBox="1"/>
          <p:nvPr/>
        </p:nvSpPr>
        <p:spPr>
          <a:xfrm>
            <a:off x="19171259" y="3414984"/>
            <a:ext cx="3517430" cy="64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Statistikkällor</a:t>
            </a:r>
            <a:endParaRPr lang="sv-SE" b="1" dirty="0"/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AB79A640-A963-EBA0-FFCB-E374601B7294}"/>
              </a:ext>
            </a:extLst>
          </p:cNvPr>
          <p:cNvSpPr/>
          <p:nvPr/>
        </p:nvSpPr>
        <p:spPr>
          <a:xfrm>
            <a:off x="1279718" y="4253321"/>
            <a:ext cx="5205867" cy="356332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Projektledare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Samarbetspartners till projekten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Deltagare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Sökande som ej beviljats medel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14" name="Rektangel med rundade hörn 13">
            <a:extLst>
              <a:ext uri="{FF2B5EF4-FFF2-40B4-BE49-F238E27FC236}">
                <a16:creationId xmlns:a16="http://schemas.microsoft.com/office/drawing/2014/main" id="{9CB49022-4BAF-5DF4-554E-63C83006AD19}"/>
              </a:ext>
            </a:extLst>
          </p:cNvPr>
          <p:cNvSpPr/>
          <p:nvPr/>
        </p:nvSpPr>
        <p:spPr>
          <a:xfrm>
            <a:off x="12644600" y="4294454"/>
            <a:ext cx="5205867" cy="49177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Ansökningar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Programtexter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Slutrapporter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ÖK-protokoll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Studier om ukrainare i Sverige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Underlag EU-kommissionen om initiativet</a:t>
            </a:r>
          </a:p>
        </p:txBody>
      </p:sp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F97F8598-C44E-F2DC-5F5F-F1B03591E033}"/>
              </a:ext>
            </a:extLst>
          </p:cNvPr>
          <p:cNvSpPr/>
          <p:nvPr/>
        </p:nvSpPr>
        <p:spPr>
          <a:xfrm>
            <a:off x="18327041" y="4253318"/>
            <a:ext cx="5205867" cy="383773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800" dirty="0"/>
              <a:t>ESF-rådet (diverse nyckeltal för projekten)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800" dirty="0"/>
              <a:t>SCB </a:t>
            </a:r>
            <a:br>
              <a:rPr lang="sv-SE" sz="2800" dirty="0"/>
            </a:br>
            <a:r>
              <a:rPr lang="sv-SE" sz="2800" dirty="0"/>
              <a:t>(projektrapportering)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18C8DE7C-1050-4FF5-B1B9-4AAFE9C74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579" y="1881440"/>
            <a:ext cx="21613329" cy="2371878"/>
          </a:xfrm>
        </p:spPr>
        <p:txBody>
          <a:bodyPr/>
          <a:lstStyle/>
          <a:p>
            <a:r>
              <a:rPr lang="sv-SE" dirty="0"/>
              <a:t>Flera olika källor och datainsamlingsmetoder</a:t>
            </a:r>
          </a:p>
        </p:txBody>
      </p:sp>
      <p:sp>
        <p:nvSpPr>
          <p:cNvPr id="19" name="Rektangel med rundade hörn 18">
            <a:extLst>
              <a:ext uri="{FF2B5EF4-FFF2-40B4-BE49-F238E27FC236}">
                <a16:creationId xmlns:a16="http://schemas.microsoft.com/office/drawing/2014/main" id="{EAAA73A9-626D-1BBB-AD15-0DD724611F56}"/>
              </a:ext>
            </a:extLst>
          </p:cNvPr>
          <p:cNvSpPr/>
          <p:nvPr/>
        </p:nvSpPr>
        <p:spPr>
          <a:xfrm>
            <a:off x="6962159" y="4220227"/>
            <a:ext cx="5205867" cy="58381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Projektledare (5)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Samarbetspartners (2)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Nyckelpersoner (8)</a:t>
            </a:r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b="1" dirty="0"/>
              <a:t>Både Care och React: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Utlysningsansvariga (3)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Ansvarig enhetschef för utlysningarna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GD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Samordnare (16)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6021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C6F417-9782-D323-D048-96F85C51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8800" dirty="0"/>
              <a:t>Slutsatser</a:t>
            </a:r>
          </a:p>
        </p:txBody>
      </p:sp>
    </p:spTree>
    <p:extLst>
      <p:ext uri="{BB962C8B-B14F-4D97-AF65-F5344CB8AC3E}">
        <p14:creationId xmlns:p14="http://schemas.microsoft.com/office/powerpoint/2010/main" val="22524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B29ABB8-0A35-4F70-54EF-2B1D26675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414" y="2888166"/>
            <a:ext cx="10737480" cy="2371878"/>
          </a:xfrm>
        </p:spPr>
        <p:txBody>
          <a:bodyPr anchor="t">
            <a:normAutofit/>
          </a:bodyPr>
          <a:lstStyle/>
          <a:p>
            <a:r>
              <a:rPr lang="sv-SE" dirty="0"/>
              <a:t>Care har haft en relevant inriktning mot arbete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376953-814B-335B-4424-B37A6A1B8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414" y="5321438"/>
            <a:ext cx="10737480" cy="692294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Fyllt ett tomrum genom att möjliggöra insatser för målgruppen som de annars inte kunnat ta del av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Röd tråd - relevant projektportfölj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Projekten haft inriktning som motsvarat deltagarnas behov</a:t>
            </a:r>
          </a:p>
          <a:p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 descr="En bild som visar mark, himmel, utomhus, strand&#10;&#10;Automatiskt genererad beskrivning">
            <a:extLst>
              <a:ext uri="{FF2B5EF4-FFF2-40B4-BE49-F238E27FC236}">
                <a16:creationId xmlns:a16="http://schemas.microsoft.com/office/drawing/2014/main" id="{BA971703-E101-A8A2-3CC9-63861CEF59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4374"/>
          <a:stretch/>
        </p:blipFill>
        <p:spPr>
          <a:xfrm>
            <a:off x="14184351" y="10"/>
            <a:ext cx="10277437" cy="13715990"/>
          </a:xfrm>
          <a:noFill/>
        </p:spPr>
      </p:pic>
    </p:spTree>
    <p:extLst>
      <p:ext uri="{BB962C8B-B14F-4D97-AF65-F5344CB8AC3E}">
        <p14:creationId xmlns:p14="http://schemas.microsoft.com/office/powerpoint/2010/main" val="337580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B29ABB8-0A35-4F70-54EF-2B1D26675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Var fjärde deltagare i Care 2 är i sysselsättning eller studier efter avslut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376953-814B-335B-4424-B37A6A1B8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Care-initiativet nådde totalt cirka 30 % av målgruppen (Care 2 13 %)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Många tog vara på möjligheten att delta i fler än ett projekt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Över lag bidragit till deltagares sociala delaktighet – men tagit sig an det olika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3" name="Rektangel med rundade hörn 2">
            <a:extLst>
              <a:ext uri="{FF2B5EF4-FFF2-40B4-BE49-F238E27FC236}">
                <a16:creationId xmlns:a16="http://schemas.microsoft.com/office/drawing/2014/main" id="{DEB44FE3-CF3B-2D24-CA1E-89E759114896}"/>
              </a:ext>
            </a:extLst>
          </p:cNvPr>
          <p:cNvSpPr/>
          <p:nvPr/>
        </p:nvSpPr>
        <p:spPr>
          <a:xfrm>
            <a:off x="14724992" y="5539336"/>
            <a:ext cx="6243145" cy="627467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Care 2</a:t>
            </a:r>
          </a:p>
          <a:p>
            <a:pPr algn="ctr"/>
            <a:endParaRPr lang="sv-SE" dirty="0"/>
          </a:p>
          <a:p>
            <a:pPr algn="ctr"/>
            <a:r>
              <a:rPr lang="sv-SE" sz="4800" b="1" dirty="0"/>
              <a:t>17 %</a:t>
            </a:r>
          </a:p>
          <a:p>
            <a:pPr algn="ctr"/>
            <a:r>
              <a:rPr lang="sv-SE" dirty="0"/>
              <a:t>av deltagarna är i sysselsättning vid avslut.</a:t>
            </a:r>
          </a:p>
          <a:p>
            <a:pPr algn="ctr"/>
            <a:endParaRPr lang="sv-SE" dirty="0"/>
          </a:p>
          <a:p>
            <a:pPr algn="ctr"/>
            <a:r>
              <a:rPr lang="sv-SE" sz="4800" b="1" dirty="0"/>
              <a:t>9 %</a:t>
            </a:r>
          </a:p>
          <a:p>
            <a:pPr algn="ctr"/>
            <a:r>
              <a:rPr lang="sv-SE" dirty="0"/>
              <a:t>av deltagarna är i studier vid avslut.</a:t>
            </a:r>
          </a:p>
        </p:txBody>
      </p:sp>
    </p:spTree>
    <p:extLst>
      <p:ext uri="{BB962C8B-B14F-4D97-AF65-F5344CB8AC3E}">
        <p14:creationId xmlns:p14="http://schemas.microsoft.com/office/powerpoint/2010/main" val="258904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RÅ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FA071"/>
      </a:accent1>
      <a:accent2>
        <a:srgbClr val="52999B"/>
      </a:accent2>
      <a:accent3>
        <a:srgbClr val="3A7891"/>
      </a:accent3>
      <a:accent4>
        <a:srgbClr val="99CFAE"/>
      </a:accent4>
      <a:accent5>
        <a:srgbClr val="8BC3C4"/>
      </a:accent5>
      <a:accent6>
        <a:srgbClr val="70A3BD"/>
      </a:accent6>
      <a:hlink>
        <a:srgbClr val="0563C1"/>
      </a:hlink>
      <a:folHlink>
        <a:srgbClr val="954F72"/>
      </a:folHlink>
    </a:clrScheme>
    <a:fontScheme name="Custom 7">
      <a:majorFont>
        <a:latin typeface="Playfair Display Medium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̊MALL_uppdaterad_november" id="{A6169AA1-652F-3C42-80EB-AEBE408329B3}" vid="{C4EBDA24-30F6-2F47-9BE6-27E9C59A91AA}"/>
    </a:ext>
  </a:extLst>
</a:theme>
</file>

<file path=ppt/theme/theme2.xml><?xml version="1.0" encoding="utf-8"?>
<a:theme xmlns:a="http://schemas.openxmlformats.org/drawingml/2006/main" name="1_Office-tema">
  <a:themeElements>
    <a:clrScheme name="STRÅ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FA071"/>
      </a:accent1>
      <a:accent2>
        <a:srgbClr val="52999B"/>
      </a:accent2>
      <a:accent3>
        <a:srgbClr val="3A7891"/>
      </a:accent3>
      <a:accent4>
        <a:srgbClr val="99CFAE"/>
      </a:accent4>
      <a:accent5>
        <a:srgbClr val="8BC3C4"/>
      </a:accent5>
      <a:accent6>
        <a:srgbClr val="70A3BD"/>
      </a:accent6>
      <a:hlink>
        <a:srgbClr val="0563C1"/>
      </a:hlink>
      <a:folHlink>
        <a:srgbClr val="954F72"/>
      </a:folHlink>
    </a:clrScheme>
    <a:fontScheme name="Custom 6">
      <a:majorFont>
        <a:latin typeface="Playfair Display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̊MALL_uppdaterad_november" id="{A6169AA1-652F-3C42-80EB-AEBE408329B3}" vid="{384C73CC-3690-E840-8C54-410E39C57B0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56D8FC78BC8245BCFD3C6C079C99F4" ma:contentTypeVersion="14" ma:contentTypeDescription="Skapa ett nytt dokument." ma:contentTypeScope="" ma:versionID="8f4114f77c3ff8c7e94d9d91e4a2b039">
  <xsd:schema xmlns:xsd="http://www.w3.org/2001/XMLSchema" xmlns:xs="http://www.w3.org/2001/XMLSchema" xmlns:p="http://schemas.microsoft.com/office/2006/metadata/properties" xmlns:ns2="cdb30925-91f1-4ba4-ba91-8bec7c40bb71" xmlns:ns3="7f513e8d-b005-4a2f-935e-48a1a05e035f" targetNamespace="http://schemas.microsoft.com/office/2006/metadata/properties" ma:root="true" ma:fieldsID="1199371f8a8c2a0a058af3c40fe5bbbd" ns2:_="" ns3:_="">
    <xsd:import namespace="cdb30925-91f1-4ba4-ba91-8bec7c40bb71"/>
    <xsd:import namespace="7f513e8d-b005-4a2f-935e-48a1a05e035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30925-91f1-4ba4-ba91-8bec7c40bb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3c4e977a-fb2d-45b7-b759-05c6c112b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13e8d-b005-4a2f-935e-48a1a05e035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3edb49-f850-4f61-b156-ff7df7dfe82a}" ma:internalName="TaxCatchAll" ma:showField="CatchAllData" ma:web="7f513e8d-b005-4a2f-935e-48a1a05e03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b30925-91f1-4ba4-ba91-8bec7c40bb71">
      <Terms xmlns="http://schemas.microsoft.com/office/infopath/2007/PartnerControls"/>
    </lcf76f155ced4ddcb4097134ff3c332f>
    <TaxCatchAll xmlns="7f513e8d-b005-4a2f-935e-48a1a05e03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894E6-BD1A-4594-8283-1DAFD69BC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b30925-91f1-4ba4-ba91-8bec7c40bb71"/>
    <ds:schemaRef ds:uri="7f513e8d-b005-4a2f-935e-48a1a05e03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54CD9B-6BEE-4D2B-99A7-117851C399EE}">
  <ds:schemaRefs>
    <ds:schemaRef ds:uri="cdb30925-91f1-4ba4-ba91-8bec7c40bb71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7f513e8d-b005-4a2f-935e-48a1a05e035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B7B7AE-B7F7-4365-9742-ED67BD81C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4059</TotalTime>
  <Words>1062</Words>
  <Application>Microsoft Macintosh PowerPoint</Application>
  <PresentationFormat>Anpassad</PresentationFormat>
  <Paragraphs>186</Paragraphs>
  <Slides>23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2" baseType="lpstr">
      <vt:lpstr>Arial</vt:lpstr>
      <vt:lpstr>Avenir Next</vt:lpstr>
      <vt:lpstr>Avenir Next Medium</vt:lpstr>
      <vt:lpstr>Calibri</vt:lpstr>
      <vt:lpstr>Courier New</vt:lpstr>
      <vt:lpstr>PLAYFAIR DISPLAY REGULAR ROMAN</vt:lpstr>
      <vt:lpstr>Playfair Display SC</vt:lpstr>
      <vt:lpstr>Office-tema</vt:lpstr>
      <vt:lpstr>1_Office-tema</vt:lpstr>
      <vt:lpstr>Utvärdering av Care</vt:lpstr>
      <vt:lpstr>Vad var Care?</vt:lpstr>
      <vt:lpstr>Upplägg</vt:lpstr>
      <vt:lpstr>Ställ gärna frågor!</vt:lpstr>
      <vt:lpstr>Underlaget</vt:lpstr>
      <vt:lpstr>Flera olika källor och datainsamlingsmetoder</vt:lpstr>
      <vt:lpstr>Slutsatser</vt:lpstr>
      <vt:lpstr>Care har haft en relevant inriktning mot arbete</vt:lpstr>
      <vt:lpstr>Var fjärde deltagare i Care 2 är i sysselsättning eller studier efter avslut</vt:lpstr>
      <vt:lpstr>Genomförandet har övergripande varit effektivt givet förutsättningarna</vt:lpstr>
      <vt:lpstr>Löpande beredning</vt:lpstr>
      <vt:lpstr>Förändringar i villkor &amp; redovisningskrav</vt:lpstr>
      <vt:lpstr>Möjlighet att delta i flera projekt samtidigt</vt:lpstr>
      <vt:lpstr>Rektroaktiv ersättning</vt:lpstr>
      <vt:lpstr>Nationella utlysningar</vt:lpstr>
      <vt:lpstr>Det tvärorganisatoriska arbetssättet</vt:lpstr>
      <vt:lpstr>Effektiviteten i projekten</vt:lpstr>
      <vt:lpstr>Effektiviteten i projekten, forts.</vt:lpstr>
      <vt:lpstr>Varför blivit nya projektägare?</vt:lpstr>
      <vt:lpstr>Reflektioner &amp; rekommendationer</vt:lpstr>
      <vt:lpstr>Fatta strategiska beslut på förhand</vt:lpstr>
      <vt:lpstr>ESF-rådets roll i samordning och koordinering</vt:lpstr>
      <vt:lpstr>Förbättringspotential i arbetsprocesserna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här jobbar man i mallen</dc:title>
  <dc:creator>Kajsa Rosén</dc:creator>
  <cp:lastModifiedBy>Malin Forssell</cp:lastModifiedBy>
  <cp:revision>2</cp:revision>
  <dcterms:created xsi:type="dcterms:W3CDTF">2021-12-17T12:56:23Z</dcterms:created>
  <dcterms:modified xsi:type="dcterms:W3CDTF">2024-05-16T13:31:32Z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0x0101009D56D8FC78BC8245BCFD3C6C079C99F4</vt:lpwstr>
  </property>
  <property fmtid="{D5CDD505-2E9C-101B-9397-08002B2CF9AE}" pid="3" name="Order">
    <vt:r8>200</vt:r8>
  </property>
  <property fmtid="{D5CDD505-2E9C-101B-9397-08002B2CF9AE}" pid="4" name="MediaServiceImageTags">
    <vt:lpwstr/>
  </property>
</Properties>
</file>