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6" r:id="rId4"/>
    <p:sldId id="265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86"/>
    <a:srgbClr val="124261"/>
    <a:srgbClr val="004062"/>
    <a:srgbClr val="8B475B"/>
    <a:srgbClr val="F6E3D2"/>
    <a:srgbClr val="723F4E"/>
    <a:srgbClr val="EABEA5"/>
    <a:srgbClr val="6299AE"/>
    <a:srgbClr val="F9E06C"/>
    <a:srgbClr val="A9D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78631"/>
  </p:normalViewPr>
  <p:slideViewPr>
    <p:cSldViewPr snapToGrid="0" snapToObjects="1">
      <p:cViewPr varScale="1">
        <p:scale>
          <a:sx n="67" d="100"/>
          <a:sy n="67" d="100"/>
        </p:scale>
        <p:origin x="640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r>
              <a:rPr lang="sv-SE" b="1" dirty="0"/>
              <a:t>Underrubrik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två rader (ca 65 tecken)</a:t>
            </a:r>
          </a:p>
          <a:p>
            <a:endParaRPr lang="sv-SE" b="0" dirty="0"/>
          </a:p>
          <a:p>
            <a:r>
              <a:rPr lang="sv-SE" b="1" dirty="0"/>
              <a:t>Generellt om bilder</a:t>
            </a:r>
          </a:p>
          <a:p>
            <a:r>
              <a:rPr lang="sv-SE" b="0" dirty="0"/>
              <a:t>Använd gärna bilder och grafik för att lätt upp presentationen – ett riktmärke är var femte </a:t>
            </a:r>
            <a:r>
              <a:rPr lang="sv-SE" b="0" dirty="0" err="1"/>
              <a:t>slide</a:t>
            </a:r>
            <a:r>
              <a:rPr lang="sv-SE" b="0" dirty="0"/>
              <a:t> är med en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18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792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910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177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">
            <a:extLst>
              <a:ext uri="{FF2B5EF4-FFF2-40B4-BE49-F238E27FC236}">
                <a16:creationId xmlns:a16="http://schemas.microsoft.com/office/drawing/2014/main" id="{C9BB69D8-3B3D-3A4A-513D-36735D7E91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">
            <a:extLst>
              <a:ext uri="{FF2B5EF4-FFF2-40B4-BE49-F238E27FC236}">
                <a16:creationId xmlns:a16="http://schemas.microsoft.com/office/drawing/2014/main" id="{C5B995C1-10AA-1A58-1B1C-6119AAF0DF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7" descr="Svenska ESF-rådets logotyp">
            <a:extLst>
              <a:ext uri="{FF2B5EF4-FFF2-40B4-BE49-F238E27FC236}">
                <a16:creationId xmlns:a16="http://schemas.microsoft.com/office/drawing/2014/main" id="{21EF858C-87AF-67A4-FF2D-9D8722B4FDE0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9" name="Bildobjekt 8" descr="Medfinansieras av Europeiska unionen">
            <a:extLst>
              <a:ext uri="{FF2B5EF4-FFF2-40B4-BE49-F238E27FC236}">
                <a16:creationId xmlns:a16="http://schemas.microsoft.com/office/drawing/2014/main" id="{1BBFEBE1-2B72-D4AF-B8A6-BA2DD14C99A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108" y="6061158"/>
            <a:ext cx="2269869" cy="48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Fast Care/PO F i utvärderingsplanen</a:t>
            </a:r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8E29FE30-760A-314E-9211-A9F23E4EE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152" y="2457360"/>
            <a:ext cx="5271530" cy="1163664"/>
          </a:xfrm>
        </p:spPr>
        <p:txBody>
          <a:bodyPr>
            <a:normAutofit/>
          </a:bodyPr>
          <a:lstStyle/>
          <a:p>
            <a:r>
              <a:rPr lang="sv-SE" sz="2500" dirty="0"/>
              <a:t>ÖK AU, 8 februari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EC34E4-4A53-664E-9B19-2D58BE4EE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Jonas Lindén, Analytiker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för hur PO F utvärderas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Utvärderas inom ramen för den programövergripande programutvärderingen</a:t>
            </a:r>
          </a:p>
          <a:p>
            <a:r>
              <a:rPr lang="sv-SE" dirty="0"/>
              <a:t>Fokus på kriterierna relevans och samstämmighet</a:t>
            </a:r>
          </a:p>
          <a:p>
            <a:r>
              <a:rPr lang="sv-SE" dirty="0"/>
              <a:t>Finns även utrymme för samlad bedömning baserad på andra fler underlag, t.ex. programuppföljning och andra relevanta utvärderingar</a:t>
            </a:r>
          </a:p>
          <a:p>
            <a:r>
              <a:rPr lang="sv-SE" dirty="0"/>
              <a:t>Förslaget utgår från regelverket och förutsättningar för utvärdering av PO F</a:t>
            </a:r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Regelverket för utvärdering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Art. 44 i Europaparlamentets och Rådets förordning (EU) 2021/1060</a:t>
            </a:r>
          </a:p>
          <a:p>
            <a:r>
              <a:rPr lang="sv-SE" dirty="0"/>
              <a:t>Hela programmet ska utvärderas</a:t>
            </a:r>
          </a:p>
          <a:p>
            <a:r>
              <a:rPr lang="sv-SE" dirty="0"/>
              <a:t>Inget förordningskrav att varje programområde ska ha en egen utvärdering. Indelningen bestäms i utvärderingsplanen.</a:t>
            </a:r>
          </a:p>
          <a:p>
            <a:r>
              <a:rPr lang="sv-SE" dirty="0"/>
              <a:t>Utvärderingar ska göras utifrån de utvärderingskriterier som specificeras i förordningen. Samtliga kriterier behöver inte användas i samtliga utvärderingar. (”Ett eller flera”)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591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Utvärderingsbarhet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Begränsade dataförutsättningar:</a:t>
            </a:r>
          </a:p>
          <a:p>
            <a:pPr lvl="1"/>
            <a:r>
              <a:rPr lang="sv-SE" dirty="0"/>
              <a:t>Deltagarna har inte svenska personnummer</a:t>
            </a:r>
          </a:p>
          <a:p>
            <a:pPr lvl="1"/>
            <a:r>
              <a:rPr lang="sv-SE" dirty="0"/>
              <a:t>PO F omfattas inte av långsiktiga resultatindikatorer</a:t>
            </a:r>
          </a:p>
          <a:p>
            <a:pPr lvl="1"/>
            <a:endParaRPr lang="sv-SE" dirty="0"/>
          </a:p>
          <a:p>
            <a:r>
              <a:rPr lang="sv-SE" dirty="0"/>
              <a:t>Tidsmässiga begräsningar: </a:t>
            </a:r>
          </a:p>
          <a:p>
            <a:pPr lvl="1"/>
            <a:r>
              <a:rPr lang="sv-SE" dirty="0"/>
              <a:t>Kort genomförandeperiod av PO F och de projekt som ingår</a:t>
            </a:r>
          </a:p>
          <a:p>
            <a:pPr lvl="1"/>
            <a:r>
              <a:rPr lang="sv-SE" dirty="0"/>
              <a:t>Insatserna har redan pågått stor del av tiden för genomförandet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252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rundmall med instruktioner SVENSKA2.pptx" id="{28B9AD8F-DAD1-45CF-AF3B-06F5655BC2D4}" vid="{6AF506F1-7716-4536-823A-E206BD1759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instruktioner_SVENSKA</Template>
  <TotalTime>61</TotalTime>
  <Words>428</Words>
  <Application>Microsoft Office PowerPoint</Application>
  <PresentationFormat>Bredbild</PresentationFormat>
  <Paragraphs>54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Office-tema</vt:lpstr>
      <vt:lpstr>Fast Care/PO F i utvärderingsplanen</vt:lpstr>
      <vt:lpstr>Förslag för hur PO F utvärderas</vt:lpstr>
      <vt:lpstr>Regelverket för utvärdering</vt:lpstr>
      <vt:lpstr>Utvärderingsbarhet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Svenska ESF-rådet</dc:title>
  <dc:creator>Lindén Jonas</dc:creator>
  <cp:lastModifiedBy>Lindén Jonas</cp:lastModifiedBy>
  <cp:revision>7</cp:revision>
  <dcterms:created xsi:type="dcterms:W3CDTF">2024-01-23T07:34:49Z</dcterms:created>
  <dcterms:modified xsi:type="dcterms:W3CDTF">2024-01-26T11:36:37Z</dcterms:modified>
</cp:coreProperties>
</file>