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1"/>
  </p:notesMasterIdLst>
  <p:sldIdLst>
    <p:sldId id="256" r:id="rId8"/>
    <p:sldId id="259" r:id="rId9"/>
    <p:sldId id="395" r:id="rId10"/>
  </p:sldIdLst>
  <p:sldSz cx="12192000" cy="6858000"/>
  <p:notesSz cx="6797675" cy="9926638"/>
  <p:custDataLst>
    <p:tags r:id="rId1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8" d="100"/>
          <a:sy n="18" d="100"/>
        </p:scale>
        <p:origin x="289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B0FFE-997D-408E-BC0D-B02B2F007F09}" type="datetimeFigureOut">
              <a:rPr lang="sv-SE" smtClean="0"/>
              <a:t>2024-02-21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C2FE1-C9AB-4A05-BB0E-CAA525B0F3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60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F6D3D5E7-6D09-434F-B16A-45E901A5B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4656D91A-0EEF-41AE-922A-90AEABC54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7B1F268-438E-427D-A222-F3D87FD0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60947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B28316B-8DAC-40DA-A9A9-36A59918F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61839C07-2E61-47D6-BC06-7FCCE3036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784A338-C835-497E-BB5F-D0C26C01F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B074DD21-311D-46EE-B33B-DEC302A8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">
            <a:extLst>
              <a:ext uri="{FF2B5EF4-FFF2-40B4-BE49-F238E27FC236}">
                <a16:creationId xmlns:a16="http://schemas.microsoft.com/office/drawing/2014/main" id="{1E78036D-44E4-435B-92DF-43C836075D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42113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.lt/en/activities/european-competence-centre-for-social-innovation-under-the-esf-si-initiative/knowledge-sharing/1137" TargetMode="External"/><Relationship Id="rId2" Type="http://schemas.openxmlformats.org/officeDocument/2006/relationships/hyperlink" Target="https://ec.europa.eu/european-social-fund-plus/en/esf-social-innovation-initiativ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f.lt/en/transnational-calls/122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regional_policy/information-sources/publications/reports/2024/summary-report-2023-on-the-implementation-of-the-european-structural-and-investment-funds_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Information från ESF+-kommittén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573" y="2900578"/>
            <a:ext cx="9265035" cy="1655762"/>
          </a:xfrm>
        </p:spPr>
        <p:txBody>
          <a:bodyPr/>
          <a:lstStyle/>
          <a:p>
            <a:endParaRPr lang="sv-SE" sz="2400" dirty="0"/>
          </a:p>
          <a:p>
            <a:endParaRPr lang="sv-SE" sz="2400" dirty="0"/>
          </a:p>
          <a:p>
            <a:r>
              <a:rPr lang="sv-SE" sz="2400" dirty="0"/>
              <a:t>Övervakningskommittén för det nationella programmet för ESF+</a:t>
            </a:r>
          </a:p>
          <a:p>
            <a:r>
              <a:rPr lang="sv-SE" sz="2400" dirty="0"/>
              <a:t>7 mars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03703-D5A9-74A2-A25D-E3271EC6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 7 februari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FDFF8-8817-4AAD-DDF8-65A8D0E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569201" cy="4129082"/>
          </a:xfrm>
        </p:spPr>
        <p:txBody>
          <a:bodyPr/>
          <a:lstStyle/>
          <a:p>
            <a:pPr marL="0" indent="0">
              <a:buNone/>
            </a:pPr>
            <a:r>
              <a:rPr lang="sv-SE" sz="3000" b="1" dirty="0"/>
              <a:t>Teknisk arbetsgrupp ESF+ delad förvaltning </a:t>
            </a:r>
          </a:p>
          <a:p>
            <a:r>
              <a:rPr lang="sv-SE" sz="3000" dirty="0"/>
              <a:t>Informationspunkter från kommissionen, bl.a., om </a:t>
            </a:r>
            <a:r>
              <a:rPr lang="sv-SE" sz="3000" i="1" dirty="0">
                <a:hlinkClick r:id="rId2"/>
              </a:rPr>
              <a:t>ESF+ Social Innovation Initiative</a:t>
            </a:r>
            <a:r>
              <a:rPr lang="sv-SE" sz="3000" i="1" dirty="0"/>
              <a:t> </a:t>
            </a:r>
            <a:r>
              <a:rPr lang="sv-SE" sz="3000" dirty="0"/>
              <a:t>som förvaltas av </a:t>
            </a:r>
            <a:r>
              <a:rPr lang="sv-SE" sz="3000" dirty="0">
                <a:hlinkClick r:id="rId3"/>
              </a:rPr>
              <a:t>litauiska förvaltande myndigheten för ESF</a:t>
            </a:r>
            <a:r>
              <a:rPr lang="sv-SE" sz="3000" dirty="0"/>
              <a:t>+</a:t>
            </a:r>
            <a:br>
              <a:rPr lang="sv-SE" sz="3000" dirty="0"/>
            </a:br>
            <a:endParaRPr lang="sv-SE" sz="3000" dirty="0"/>
          </a:p>
          <a:p>
            <a:r>
              <a:rPr lang="sv-SE" sz="3000" dirty="0"/>
              <a:t>Samarbetet omfattar </a:t>
            </a:r>
            <a:r>
              <a:rPr lang="sv-SE" sz="3000" dirty="0" err="1"/>
              <a:t>bl</a:t>
            </a:r>
            <a:r>
              <a:rPr lang="sv-SE" sz="3000" err="1"/>
              <a:t>.</a:t>
            </a:r>
            <a:r>
              <a:rPr lang="sv-SE" sz="3000"/>
              <a:t>a. </a:t>
            </a:r>
            <a:r>
              <a:rPr lang="sv-SE" sz="3000" dirty="0">
                <a:hlinkClick r:id="rId3"/>
              </a:rPr>
              <a:t>erfarenhetsutbyte</a:t>
            </a:r>
            <a:r>
              <a:rPr lang="sv-SE" sz="3000" dirty="0"/>
              <a:t> genom </a:t>
            </a:r>
            <a:r>
              <a:rPr lang="sv-SE" sz="3000" i="1" dirty="0" err="1"/>
              <a:t>communities</a:t>
            </a:r>
            <a:r>
              <a:rPr lang="sv-SE" sz="3000" i="1" dirty="0"/>
              <a:t> </a:t>
            </a:r>
            <a:r>
              <a:rPr lang="sv-SE" sz="3000" i="1" dirty="0" err="1"/>
              <a:t>of</a:t>
            </a:r>
            <a:r>
              <a:rPr lang="sv-SE" sz="3000" i="1" dirty="0"/>
              <a:t> </a:t>
            </a:r>
            <a:r>
              <a:rPr lang="sv-SE" sz="3000" i="1" dirty="0" err="1"/>
              <a:t>practice</a:t>
            </a:r>
            <a:r>
              <a:rPr lang="sv-SE" sz="3000" i="1" dirty="0"/>
              <a:t> </a:t>
            </a:r>
            <a:r>
              <a:rPr lang="sv-SE" sz="3000" dirty="0"/>
              <a:t>inom sex områden och transnationellt samarbete, se </a:t>
            </a:r>
            <a:r>
              <a:rPr lang="sv-SE" sz="3000" dirty="0">
                <a:hlinkClick r:id="rId4"/>
              </a:rPr>
              <a:t>aktuella utlysningar</a:t>
            </a:r>
            <a:endParaRPr lang="sv-SE" sz="3000" dirty="0"/>
          </a:p>
          <a:p>
            <a:endParaRPr lang="sv-SE" sz="3000" i="1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3461E1-A8CB-D24D-51B7-114127DD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3DABC0-539F-24A6-0AE8-20557F8F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150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9DE987-263E-587C-0C91-30AA88E3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 7 februari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51D504-67F5-A73C-16A5-63F93A59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000" dirty="0"/>
              <a:t>Kommissionen informerade om utvärderingar av tidigare programperioder och en </a:t>
            </a:r>
            <a:r>
              <a:rPr lang="sv-SE" sz="3000" dirty="0">
                <a:hlinkClick r:id="rId2"/>
              </a:rPr>
              <a:t>årlig rapport om genomförande av ESI-fonder 2014-2020</a:t>
            </a:r>
            <a:r>
              <a:rPr lang="sv-SE" sz="3000" dirty="0"/>
              <a:t>.</a:t>
            </a:r>
          </a:p>
          <a:p>
            <a:endParaRPr lang="sv-SE" sz="3000" dirty="0"/>
          </a:p>
          <a:p>
            <a:r>
              <a:rPr lang="sv-SE" sz="3000" dirty="0"/>
              <a:t>En arbetsgrupp inrättades i syfte att ta fram ett yttrande om den framtida sammanhållningspolitiken.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7DE5AAB-388F-709E-EA02-E2636D419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F93B43A-3EA9-6E5D-1AF6-91C42BE4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4870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PVVC7NFJTUQE-1551738204-88771</_dlc_DocId>
    <_dlc_DocIdUrl xmlns="418f9d99-8a95-4e17-b002-6f0eb5542577">
      <Url>https://dhs.sp.regeringskansliet.se/yta/a-a/_layouts/15/DocIdRedir.aspx?ID=PVVC7NFJTUQE-1551738204-88771</Url>
      <Description>PVVC7NFJTUQE-1551738204-88771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DBD0E76993881340865BC77DD5C4E2D2" ma:contentTypeVersion="47" ma:contentTypeDescription="Skapa ny presentation" ma:contentTypeScope="" ma:versionID="a939d8edc2ac92a59d651df99e46368f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418f9d99-8a95-4e17-b002-6f0eb5542577" targetNamespace="http://schemas.microsoft.com/office/2006/metadata/properties" ma:root="true" ma:fieldsID="bee451d2c397eb13ba9857342d3f72aa" ns2:_="" ns4:_="" ns5:_="" ns6:_="">
    <xsd:import namespace="4e9c2f0c-7bf8-49af-8356-cbf363fc78a7"/>
    <xsd:import namespace="cc625d36-bb37-4650-91b9-0c96159295ba"/>
    <xsd:import namespace="18f3d968-6251-40b0-9f11-012b293496c2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003903-CA3C-4E07-8702-1E92CA26C148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418f9d99-8a95-4e17-b002-6f0eb5542577"/>
    <ds:schemaRef ds:uri="http://schemas.microsoft.com/office/infopath/2007/PartnerControls"/>
    <ds:schemaRef ds:uri="4e9c2f0c-7bf8-49af-8356-cbf363fc78a7"/>
    <ds:schemaRef ds:uri="http://purl.org/dc/terms/"/>
    <ds:schemaRef ds:uri="cc625d36-bb37-4650-91b9-0c96159295ba"/>
    <ds:schemaRef ds:uri="18f3d968-6251-40b0-9f11-012b293496c2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55E047-7EF2-4851-967A-A6D40FF3C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BBFDB0-BF14-4E19-8761-E4ACA05BCD4F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68900C2-BC6C-4E81-9E28-28364E5326BE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45744C7-E75D-4B93-A642-A530CCA5DC92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09DA097D-6561-4962-8762-682CC1CDF2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113</Words>
  <Application>Microsoft Office PowerPoint</Application>
  <PresentationFormat>Bredbild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Calibri</vt:lpstr>
      <vt:lpstr>RK PPT</vt:lpstr>
      <vt:lpstr>Information från ESF+-kommittén</vt:lpstr>
      <vt:lpstr>Möte 7 februari 2024</vt:lpstr>
      <vt:lpstr>Möte 7 februari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från ESF+-kommittén</dc:title>
  <dc:creator>Åsa Bergqvist</dc:creator>
  <cp:lastModifiedBy>Ivarsson Anita</cp:lastModifiedBy>
  <cp:revision>23</cp:revision>
  <cp:lastPrinted>2024-02-21T08:47:41Z</cp:lastPrinted>
  <dcterms:created xsi:type="dcterms:W3CDTF">2023-03-02T20:59:08Z</dcterms:created>
  <dcterms:modified xsi:type="dcterms:W3CDTF">2024-02-21T08:48:12Z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0x010100BBA312BF02777149882D207184EC35C00200DBD0E76993881340865BC77DD5C4E2D2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18910f86-c331-4121-9a7d-6f1964fb2214</vt:lpwstr>
  </property>
</Properties>
</file>