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7"/>
  </p:sldMasterIdLst>
  <p:notesMasterIdLst>
    <p:notesMasterId r:id="rId11"/>
  </p:notesMasterIdLst>
  <p:sldIdLst>
    <p:sldId id="256" r:id="rId8"/>
    <p:sldId id="259" r:id="rId9"/>
    <p:sldId id="395" r:id="rId10"/>
  </p:sldIdLst>
  <p:sldSz cx="12192000" cy="6858000"/>
  <p:notesSz cx="6797675" cy="9926638"/>
  <p:custDataLst>
    <p:tags r:id="rId12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inimized">
    <p:restoredLeft sz="0" autoAdjust="0"/>
    <p:restoredTop sz="0" autoAdjust="0"/>
  </p:normalViewPr>
  <p:slideViewPr>
    <p:cSldViewPr snapToGrid="0">
      <p:cViewPr varScale="1">
        <p:scale>
          <a:sx n="18" d="100"/>
          <a:sy n="18" d="100"/>
        </p:scale>
        <p:origin x="2892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1.xml"/><Relationship Id="rId12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3B0FFE-997D-408E-BC0D-B02B2F007F09}" type="datetimeFigureOut">
              <a:rPr lang="sv-SE" smtClean="0"/>
              <a:t>2024-02-21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9C2FE1-C9AB-4A05-BB0E-CAA525B0F3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71608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993268" y="729566"/>
            <a:ext cx="8893350" cy="2151531"/>
          </a:xfrm>
        </p:spPr>
        <p:txBody>
          <a:bodyPr lIns="0" rIns="0" anchor="t">
            <a:noAutofit/>
          </a:bodyPr>
          <a:lstStyle>
            <a:lvl1pPr algn="l">
              <a:defRPr sz="640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för att lägga till rubrik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988574" y="2900578"/>
            <a:ext cx="8898044" cy="1655762"/>
          </a:xfrm>
        </p:spPr>
        <p:txBody>
          <a:bodyPr lIns="0" rIns="0"/>
          <a:lstStyle>
            <a:lvl1pPr marL="0" indent="0" algn="l">
              <a:buNone/>
              <a:defRPr sz="28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10" name="Rektangel 9"/>
          <p:cNvSpPr/>
          <p:nvPr/>
        </p:nvSpPr>
        <p:spPr>
          <a:xfrm>
            <a:off x="622800" y="548807"/>
            <a:ext cx="10943791" cy="54738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E429F-ADA7-446B-8B9C-BBD5CDD6AD30}" type="datetime1">
              <a:rPr lang="sv-SE" smtClean="0"/>
              <a:t>2024-02-21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objekt 7" descr="RK Logga VIT">
            <a:extLst>
              <a:ext uri="{FF2B5EF4-FFF2-40B4-BE49-F238E27FC236}">
                <a16:creationId xmlns:a16="http://schemas.microsoft.com/office/drawing/2014/main" id="{F6D3D5E7-6D09-434F-B16A-45E901A5BB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01" y="6159720"/>
            <a:ext cx="1745153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8194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re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799" y="1893600"/>
            <a:ext cx="3405601" cy="4129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351843" y="1893600"/>
            <a:ext cx="3452400" cy="4129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innehåll 3"/>
          <p:cNvSpPr>
            <a:spLocks noGrp="1"/>
          </p:cNvSpPr>
          <p:nvPr>
            <p:ph sz="half" idx="13"/>
          </p:nvPr>
        </p:nvSpPr>
        <p:spPr>
          <a:xfrm>
            <a:off x="8127687" y="1893600"/>
            <a:ext cx="3450828" cy="4129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Platshållare för datum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12F3F3F-D4CD-4C78-B476-8DD550FFE88E}" type="datetime1">
              <a:rPr lang="sv-SE" smtClean="0"/>
              <a:t>2024-02-21</a:t>
            </a:fld>
            <a:endParaRPr lang="sv-SE" dirty="0"/>
          </a:p>
        </p:txBody>
      </p:sp>
      <p:sp>
        <p:nvSpPr>
          <p:cNvPr id="10" name="Platshållare för sidfot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11" name="Platshållare för bild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46494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två bildtext/kä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22799" y="1908063"/>
            <a:ext cx="5306401" cy="3421021"/>
          </a:xfrm>
        </p:spPr>
        <p:txBody>
          <a:bodyPr>
            <a:noAutofit/>
          </a:bodyPr>
          <a:lstStyle>
            <a:lvl1pPr marL="0" indent="0">
              <a:spcAft>
                <a:spcPts val="1000"/>
              </a:spcAft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 hasCustomPrompt="1"/>
          </p:nvPr>
        </p:nvSpPr>
        <p:spPr>
          <a:xfrm>
            <a:off x="617565" y="5486400"/>
            <a:ext cx="5311635" cy="550863"/>
          </a:xfrm>
        </p:spPr>
        <p:txBody>
          <a:bodyPr anchor="b"/>
          <a:lstStyle>
            <a:lvl1pPr marL="0" indent="0" algn="r">
              <a:buNone/>
              <a:defRPr sz="9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dirty="0"/>
              <a:t>Bildtext/källa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226887" y="1908063"/>
            <a:ext cx="5337668" cy="4129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77A0106-448D-4074-8D09-F6351A6A1C03}" type="datetime1">
              <a:rPr lang="sv-SE" smtClean="0"/>
              <a:t>2024-02-21</a:t>
            </a:fld>
            <a:endParaRPr lang="sv-SE" dirty="0"/>
          </a:p>
        </p:txBody>
      </p:sp>
      <p:sp>
        <p:nvSpPr>
          <p:cNvPr id="10" name="Platshållare för sidfot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11" name="Platshållare för bild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940845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22799" y="1908063"/>
            <a:ext cx="5306401" cy="4129200"/>
          </a:xfrm>
        </p:spPr>
        <p:txBody>
          <a:bodyPr>
            <a:noAutofit/>
          </a:bodyPr>
          <a:lstStyle>
            <a:lvl1pPr marL="0" indent="0">
              <a:spcAft>
                <a:spcPts val="1000"/>
              </a:spcAft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226887" y="1908063"/>
            <a:ext cx="5337668" cy="4129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A5FC-2B4E-4F40-B466-24D3BD765199}" type="datetime1">
              <a:rPr lang="sv-SE" smtClean="0"/>
              <a:t>2024-02-21</a:t>
            </a:fld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52797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004154" y="729566"/>
            <a:ext cx="8893350" cy="2151531"/>
          </a:xfrm>
        </p:spPr>
        <p:txBody>
          <a:bodyPr lIns="0" rIns="0" anchor="t">
            <a:noAutofit/>
          </a:bodyPr>
          <a:lstStyle>
            <a:lvl1pPr algn="l">
              <a:defRPr sz="640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för att lägga till rubrik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999460" y="2900578"/>
            <a:ext cx="8898044" cy="1655762"/>
          </a:xfrm>
        </p:spPr>
        <p:txBody>
          <a:bodyPr lIns="0" rIns="0"/>
          <a:lstStyle>
            <a:lvl1pPr marL="0" indent="0" algn="l">
              <a:buNone/>
              <a:defRPr sz="28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10" name="Rektangel 9"/>
          <p:cNvSpPr/>
          <p:nvPr/>
        </p:nvSpPr>
        <p:spPr>
          <a:xfrm>
            <a:off x="622800" y="548807"/>
            <a:ext cx="10943791" cy="54738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E429F-ADA7-446B-8B9C-BBD5CDD6AD30}" type="datetime1">
              <a:rPr lang="sv-SE" smtClean="0"/>
              <a:t>2024-02-21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1" name="Bildobjekt 10" descr="RK Logga VIT">
            <a:extLst>
              <a:ext uri="{FF2B5EF4-FFF2-40B4-BE49-F238E27FC236}">
                <a16:creationId xmlns:a16="http://schemas.microsoft.com/office/drawing/2014/main" id="{4656D91A-0EEF-41AE-922A-90AEABC54E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01" y="6159720"/>
            <a:ext cx="1745153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5450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vsnittsrubrik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ubrik 1"/>
          <p:cNvSpPr>
            <a:spLocks noGrp="1"/>
          </p:cNvSpPr>
          <p:nvPr>
            <p:ph type="title"/>
          </p:nvPr>
        </p:nvSpPr>
        <p:spPr>
          <a:xfrm>
            <a:off x="622800" y="359999"/>
            <a:ext cx="10952115" cy="1620001"/>
          </a:xfrm>
        </p:spPr>
        <p:txBody>
          <a:bodyPr anchor="t">
            <a:noAutofit/>
          </a:bodyPr>
          <a:lstStyle>
            <a:lvl1pPr>
              <a:defRPr sz="4800" baseline="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4" name="Platshållare för text 2"/>
          <p:cNvSpPr>
            <a:spLocks noGrp="1"/>
          </p:cNvSpPr>
          <p:nvPr>
            <p:ph type="body" idx="1"/>
          </p:nvPr>
        </p:nvSpPr>
        <p:spPr>
          <a:xfrm>
            <a:off x="622800" y="1980000"/>
            <a:ext cx="10952115" cy="1304925"/>
          </a:xfrm>
        </p:spPr>
        <p:txBody>
          <a:bodyPr/>
          <a:lstStyle>
            <a:lvl1pPr marL="0" indent="0">
              <a:buNone/>
              <a:defRPr sz="28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F0C50-572B-47DC-A58B-CDFE5A030283}" type="datetime1">
              <a:rPr lang="sv-SE" smtClean="0"/>
              <a:t>2024-02-21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9" name="Bildobjekt 8" descr="RK Logga VIT">
            <a:extLst>
              <a:ext uri="{FF2B5EF4-FFF2-40B4-BE49-F238E27FC236}">
                <a16:creationId xmlns:a16="http://schemas.microsoft.com/office/drawing/2014/main" id="{97B1F268-438E-427D-A222-F3D87FD0FD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00" y="6160947"/>
            <a:ext cx="1745153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7838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mslag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23311" y="548807"/>
            <a:ext cx="10943791" cy="5473875"/>
          </a:xfrm>
        </p:spPr>
        <p:txBody>
          <a:bodyPr lIns="367200" tIns="223200" rIns="180000" anchor="t">
            <a:noAutofit/>
          </a:bodyPr>
          <a:lstStyle>
            <a:lvl1pPr algn="l">
              <a:defRPr sz="640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för att infoga text</a:t>
            </a:r>
          </a:p>
        </p:txBody>
      </p:sp>
      <p:sp>
        <p:nvSpPr>
          <p:cNvPr id="10" name="Rektangel 9"/>
          <p:cNvSpPr/>
          <p:nvPr/>
        </p:nvSpPr>
        <p:spPr>
          <a:xfrm>
            <a:off x="623311" y="548807"/>
            <a:ext cx="10943791" cy="54738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7200" tIns="223200" rIns="121917" bIns="60958" rtlCol="0" anchor="ctr">
            <a:noAutofit/>
          </a:bodyPr>
          <a:lstStyle/>
          <a:p>
            <a:pPr algn="ctr"/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4BA93-5507-47D4-BA73-9510C4CFB7E1}" type="datetime1">
              <a:rPr lang="sv-SE" smtClean="0"/>
              <a:t>2024-02-21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9" name="Bildobjekt 8" descr="RK Logga VIT">
            <a:extLst>
              <a:ext uri="{FF2B5EF4-FFF2-40B4-BE49-F238E27FC236}">
                <a16:creationId xmlns:a16="http://schemas.microsoft.com/office/drawing/2014/main" id="{1B28316B-8DAC-40DA-A9A9-36A59918F8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01" y="6159720"/>
            <a:ext cx="1745153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706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mslag grå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23311" y="548807"/>
            <a:ext cx="10943791" cy="5473875"/>
          </a:xfrm>
        </p:spPr>
        <p:txBody>
          <a:bodyPr lIns="367200" tIns="223200" rIns="180000" anchor="t">
            <a:noAutofit/>
          </a:bodyPr>
          <a:lstStyle>
            <a:lvl1pPr algn="l">
              <a:defRPr sz="640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för att infoga text</a:t>
            </a:r>
          </a:p>
        </p:txBody>
      </p:sp>
      <p:sp>
        <p:nvSpPr>
          <p:cNvPr id="10" name="Rektangel 9"/>
          <p:cNvSpPr/>
          <p:nvPr/>
        </p:nvSpPr>
        <p:spPr>
          <a:xfrm>
            <a:off x="623311" y="548807"/>
            <a:ext cx="10943791" cy="54738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BD43-795F-4C50-AF45-3CB157E8B4A8}" type="datetime1">
              <a:rPr lang="sv-SE" smtClean="0"/>
              <a:t>2024-02-21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9" name="Bildobjekt 8" descr="RK Logga VIT">
            <a:extLst>
              <a:ext uri="{FF2B5EF4-FFF2-40B4-BE49-F238E27FC236}">
                <a16:creationId xmlns:a16="http://schemas.microsoft.com/office/drawing/2014/main" id="{61839C07-2E61-47D6-BC06-7FCCE30367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01" y="6159720"/>
            <a:ext cx="1745153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5166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mslag med utfallande 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/>
          <p:cNvSpPr>
            <a:spLocks noGrp="1"/>
          </p:cNvSpPr>
          <p:nvPr>
            <p:ph type="pic" sz="quarter" idx="14" hasCustomPrompt="1"/>
          </p:nvPr>
        </p:nvSpPr>
        <p:spPr>
          <a:xfrm>
            <a:off x="1" y="0"/>
            <a:ext cx="1219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/>
              <a:t>
              </a:t>
            </a:r>
          </a:p>
        </p:txBody>
      </p:sp>
      <p:sp>
        <p:nvSpPr>
          <p:cNvPr id="2" name="Rubrik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3311" y="548807"/>
            <a:ext cx="10943791" cy="5473875"/>
          </a:xfrm>
          <a:ln w="19050">
            <a:solidFill>
              <a:schemeClr val="bg1"/>
            </a:solidFill>
          </a:ln>
        </p:spPr>
        <p:txBody>
          <a:bodyPr lIns="374400" tIns="223200" rIns="180000" anchor="t">
            <a:noAutofit/>
          </a:bodyPr>
          <a:lstStyle>
            <a:lvl1pPr algn="l">
              <a:defRPr sz="6400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infoga text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20CC14C-A365-460A-878B-7590651A3474}" type="datetime1">
              <a:rPr lang="sv-SE" smtClean="0"/>
              <a:t>2024-02-21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objekt 7" descr="RK Logga VIT">
            <a:extLst>
              <a:ext uri="{FF2B5EF4-FFF2-40B4-BE49-F238E27FC236}">
                <a16:creationId xmlns:a16="http://schemas.microsoft.com/office/drawing/2014/main" id="{A784A338-C835-497E-BB5F-D0C26C01FC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01" y="6159720"/>
            <a:ext cx="1745153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3379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rIns="288000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AB80-E3F7-43B6-99B8-2CCF2C5AB7C1}" type="datetime1">
              <a:rPr lang="sv-SE" smtClean="0"/>
              <a:t>2024-02-21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7769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rIns="2880000"/>
          <a:lstStyle>
            <a:lvl1pPr marL="468000" indent="-468000">
              <a:buFont typeface="+mj-lt"/>
              <a:buAutoNum type="arabicPeriod"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AE482-D5BE-411A-B1B9-E63121B0B9A5}" type="datetime1">
              <a:rPr lang="sv-SE" smtClean="0"/>
              <a:t>2024-02-21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83592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/>
          </p:nvPr>
        </p:nvSpPr>
        <p:spPr>
          <a:xfrm>
            <a:off x="622800" y="1890000"/>
            <a:ext cx="8074800" cy="4129200"/>
          </a:xfrm>
        </p:spPr>
        <p:txBody>
          <a:bodyPr rIns="0"/>
          <a:lstStyle>
            <a:lvl1pPr marL="0" indent="0">
              <a:buNone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1235719-514E-4809-A146-B18FB1267448}" type="datetime1">
              <a:rPr lang="sv-SE" smtClean="0"/>
              <a:t>2024-02-21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36577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2800" y="359999"/>
            <a:ext cx="10952115" cy="1620001"/>
          </a:xfrm>
        </p:spPr>
        <p:txBody>
          <a:bodyPr anchor="t">
            <a:noAutofit/>
          </a:bodyPr>
          <a:lstStyle>
            <a:lvl1pPr>
              <a:defRPr sz="4800" baseline="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2800" y="1980000"/>
            <a:ext cx="10952115" cy="1304925"/>
          </a:xfrm>
        </p:spPr>
        <p:txBody>
          <a:bodyPr/>
          <a:lstStyle>
            <a:lvl1pPr marL="0" indent="0">
              <a:buNone/>
              <a:defRPr sz="28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5AEC9-DCD9-42C2-AC7B-9AE0978E715F}" type="datetime1">
              <a:rPr lang="sv-SE" smtClean="0"/>
              <a:t>2024-02-21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9" name="Bildobjekt 8" descr="RK Logga VIT">
            <a:extLst>
              <a:ext uri="{FF2B5EF4-FFF2-40B4-BE49-F238E27FC236}">
                <a16:creationId xmlns:a16="http://schemas.microsoft.com/office/drawing/2014/main" id="{B074DD21-311D-46EE-B33B-DEC302A8D7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01" y="6159720"/>
            <a:ext cx="1745153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0023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799" y="1893600"/>
            <a:ext cx="5306401" cy="4129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226887" y="1908063"/>
            <a:ext cx="5351628" cy="4129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EC056-EBF6-44F4-AA05-D318978CEEB2}" type="datetime1">
              <a:rPr lang="sv-SE" smtClean="0"/>
              <a:t>2024-02-21</a:t>
            </a:fld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48335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ubrik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2799" y="1499927"/>
            <a:ext cx="5306401" cy="823912"/>
          </a:xfrm>
        </p:spPr>
        <p:txBody>
          <a:bodyPr anchor="ctr"/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22799" y="2426463"/>
            <a:ext cx="5306401" cy="3610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226887" y="1496145"/>
            <a:ext cx="5351628" cy="823912"/>
          </a:xfrm>
        </p:spPr>
        <p:txBody>
          <a:bodyPr anchor="ctr"/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226887" y="2426006"/>
            <a:ext cx="5351628" cy="361125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AD6F9-8485-4043-A67C-56589D32B672}" type="datetime1">
              <a:rPr lang="sv-SE" smtClean="0"/>
              <a:t>2024-02-21</a:t>
            </a:fld>
            <a:endParaRPr lang="sv-SE" dirty="0"/>
          </a:p>
        </p:txBody>
      </p:sp>
      <p:sp>
        <p:nvSpPr>
          <p:cNvPr id="11" name="Platshållare för sidfot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12" name="Platshållare för bildnumm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62985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0CFB-13F3-48C0-BA62-2701E0DEAD43}" type="datetime1">
              <a:rPr lang="sv-SE" smtClean="0"/>
              <a:t>2024-02-21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44295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28A3D-0DB0-43F7-B56E-F59C207974A1}" type="datetime1">
              <a:rPr lang="sv-SE" smtClean="0"/>
              <a:t>2024-02-21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8064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22800" y="360000"/>
            <a:ext cx="10944804" cy="1029740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2799" y="1890713"/>
            <a:ext cx="10955715" cy="4129082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576240" y="297899"/>
            <a:ext cx="977891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6C37EBDB-E3D6-441D-8D74-0BD88E948927}" type="datetime1">
              <a:rPr lang="sv-SE" smtClean="0"/>
              <a:t>2024-02-21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012123" y="6304768"/>
            <a:ext cx="8064000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 b="1" baseline="0">
                <a:solidFill>
                  <a:schemeClr val="tx1"/>
                </a:solidFill>
              </a:defRPr>
            </a:lvl1pPr>
          </a:lstStyle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082155" y="6304768"/>
            <a:ext cx="482400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900" b="0" baseline="0">
                <a:solidFill>
                  <a:schemeClr val="tx1"/>
                </a:solidFill>
              </a:defRPr>
            </a:lvl1pPr>
          </a:lstStyle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objekt 7" descr="RK Logga">
            <a:extLst>
              <a:ext uri="{FF2B5EF4-FFF2-40B4-BE49-F238E27FC236}">
                <a16:creationId xmlns:a16="http://schemas.microsoft.com/office/drawing/2014/main" id="{1E78036D-44E4-435B-92DF-43C836075D27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93" y="6159720"/>
            <a:ext cx="1742113" cy="505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420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2" r:id="rId10"/>
    <p:sldLayoutId id="2147483670" r:id="rId11"/>
    <p:sldLayoutId id="2147483674" r:id="rId12"/>
    <p:sldLayoutId id="2147483677" r:id="rId13"/>
    <p:sldLayoutId id="2147483676" r:id="rId14"/>
    <p:sldLayoutId id="2147483671" r:id="rId15"/>
    <p:sldLayoutId id="2147483675" r:id="rId16"/>
    <p:sldLayoutId id="2147483673" r:id="rId17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84400" indent="-2844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17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orient="horz" pos="3803">
          <p15:clr>
            <a:srgbClr val="F26B43"/>
          </p15:clr>
        </p15:guide>
        <p15:guide id="4" orient="horz" pos="1191">
          <p15:clr>
            <a:srgbClr val="F26B43"/>
          </p15:clr>
        </p15:guide>
        <p15:guide id="5" pos="330">
          <p15:clr>
            <a:srgbClr val="F26B43"/>
          </p15:clr>
        </p15:guide>
        <p15:guide id="6" pos="7333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f.lt/en/activities/european-competence-centre-for-social-innovation-under-the-esf-si-initiative/knowledge-sharing/1137" TargetMode="External"/><Relationship Id="rId2" Type="http://schemas.openxmlformats.org/officeDocument/2006/relationships/hyperlink" Target="https://ec.europa.eu/european-social-fund-plus/en/esf-social-innovation-initiativ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sf.lt/en/transnational-calls/1224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c.europa.eu/regional_policy/information-sources/publications/reports/2024/summary-report-2023-on-the-implementation-of-the-european-structural-and-investment-funds_e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D264F82-F15F-4E4E-AEDE-C95586DA99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Information från ESF+-kommittén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D26BF03-1687-4BB9-BB2B-EDC30E7281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8573" y="2900578"/>
            <a:ext cx="9265035" cy="1655762"/>
          </a:xfrm>
        </p:spPr>
        <p:txBody>
          <a:bodyPr/>
          <a:lstStyle/>
          <a:p>
            <a:endParaRPr lang="sv-SE" sz="2400" dirty="0"/>
          </a:p>
          <a:p>
            <a:endParaRPr lang="sv-SE" sz="2400" dirty="0"/>
          </a:p>
          <a:p>
            <a:r>
              <a:rPr lang="sv-SE" sz="2400" dirty="0"/>
              <a:t>Övervakningskommittén för det nationella programmet för ESF+</a:t>
            </a:r>
          </a:p>
          <a:p>
            <a:r>
              <a:rPr lang="sv-SE" sz="2400" dirty="0"/>
              <a:t>7 mars 2024 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AD3EE14-EB51-42AD-AA4F-CF1A6C425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Arbetsmarknadsdepartementet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4148412-DB00-45EF-9F8E-63ECE64D4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90151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E03703-D5A9-74A2-A25D-E3271EC62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Möte 7 februari 2024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07FDFF8-8817-4AAD-DDF8-65A8D0EAA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799" y="1890713"/>
            <a:ext cx="11569201" cy="4129082"/>
          </a:xfrm>
        </p:spPr>
        <p:txBody>
          <a:bodyPr/>
          <a:lstStyle/>
          <a:p>
            <a:pPr marL="0" indent="0">
              <a:buNone/>
            </a:pPr>
            <a:r>
              <a:rPr lang="sv-SE" sz="3000" b="1" dirty="0"/>
              <a:t>Teknisk arbetsgrupp ESF+ delad förvaltning </a:t>
            </a:r>
          </a:p>
          <a:p>
            <a:r>
              <a:rPr lang="sv-SE" sz="3000" dirty="0"/>
              <a:t>Informationspunkter från kommissionen, bl.a., om </a:t>
            </a:r>
            <a:r>
              <a:rPr lang="sv-SE" sz="3000" i="1" dirty="0">
                <a:hlinkClick r:id="rId2"/>
              </a:rPr>
              <a:t>ESF+ Social Innovation Initiative</a:t>
            </a:r>
            <a:r>
              <a:rPr lang="sv-SE" sz="3000" i="1" dirty="0"/>
              <a:t> </a:t>
            </a:r>
            <a:r>
              <a:rPr lang="sv-SE" sz="3000" dirty="0"/>
              <a:t>som förvaltas av </a:t>
            </a:r>
            <a:r>
              <a:rPr lang="sv-SE" sz="3000" dirty="0">
                <a:hlinkClick r:id="rId3"/>
              </a:rPr>
              <a:t>litauiska förvaltande myndigheten för ESF</a:t>
            </a:r>
            <a:r>
              <a:rPr lang="sv-SE" sz="3000" dirty="0"/>
              <a:t>+</a:t>
            </a:r>
            <a:br>
              <a:rPr lang="sv-SE" sz="3000" dirty="0"/>
            </a:br>
            <a:endParaRPr lang="sv-SE" sz="3000" dirty="0"/>
          </a:p>
          <a:p>
            <a:r>
              <a:rPr lang="sv-SE" sz="3000" dirty="0"/>
              <a:t>Samarbetet omfattar </a:t>
            </a:r>
            <a:r>
              <a:rPr lang="sv-SE" sz="3000" dirty="0" err="1"/>
              <a:t>bl</a:t>
            </a:r>
            <a:r>
              <a:rPr lang="sv-SE" sz="3000" err="1"/>
              <a:t>.</a:t>
            </a:r>
            <a:r>
              <a:rPr lang="sv-SE" sz="3000"/>
              <a:t>a. </a:t>
            </a:r>
            <a:r>
              <a:rPr lang="sv-SE" sz="3000" dirty="0">
                <a:hlinkClick r:id="rId3"/>
              </a:rPr>
              <a:t>erfarenhetsutbyte</a:t>
            </a:r>
            <a:r>
              <a:rPr lang="sv-SE" sz="3000" dirty="0"/>
              <a:t> genom </a:t>
            </a:r>
            <a:r>
              <a:rPr lang="sv-SE" sz="3000" i="1" dirty="0" err="1"/>
              <a:t>communities</a:t>
            </a:r>
            <a:r>
              <a:rPr lang="sv-SE" sz="3000" i="1" dirty="0"/>
              <a:t> </a:t>
            </a:r>
            <a:r>
              <a:rPr lang="sv-SE" sz="3000" i="1" dirty="0" err="1"/>
              <a:t>of</a:t>
            </a:r>
            <a:r>
              <a:rPr lang="sv-SE" sz="3000" i="1" dirty="0"/>
              <a:t> </a:t>
            </a:r>
            <a:r>
              <a:rPr lang="sv-SE" sz="3000" i="1" dirty="0" err="1"/>
              <a:t>practice</a:t>
            </a:r>
            <a:r>
              <a:rPr lang="sv-SE" sz="3000" i="1" dirty="0"/>
              <a:t> </a:t>
            </a:r>
            <a:r>
              <a:rPr lang="sv-SE" sz="3000" dirty="0"/>
              <a:t>inom sex områden och transnationellt samarbete, se </a:t>
            </a:r>
            <a:r>
              <a:rPr lang="sv-SE" sz="3000" dirty="0">
                <a:hlinkClick r:id="rId4"/>
              </a:rPr>
              <a:t>aktuella utlysningar</a:t>
            </a:r>
            <a:endParaRPr lang="sv-SE" sz="3000" dirty="0"/>
          </a:p>
          <a:p>
            <a:endParaRPr lang="sv-SE" sz="3000" i="1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33461E1-A8CB-D24D-51B7-114127DD0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Arbetsmarknadsdepartementet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33DABC0-539F-24A6-0AE8-20557F8F0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11509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79DE987-263E-587C-0C91-30AA88E35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Möte 7 februari 2024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D51D504-67F5-A73C-16A5-63F93A59E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3000" dirty="0"/>
              <a:t>Kommissionen informerade om utvärderingar av tidigare programperioder och en </a:t>
            </a:r>
            <a:r>
              <a:rPr lang="sv-SE" sz="3000" dirty="0">
                <a:hlinkClick r:id="rId2"/>
              </a:rPr>
              <a:t>årlig rapport om genomförande av ESI-fonder 2014-2020</a:t>
            </a:r>
            <a:r>
              <a:rPr lang="sv-SE" sz="3000" dirty="0"/>
              <a:t>.</a:t>
            </a:r>
          </a:p>
          <a:p>
            <a:endParaRPr lang="sv-SE" sz="3000" dirty="0"/>
          </a:p>
          <a:p>
            <a:r>
              <a:rPr lang="sv-SE" sz="3000" dirty="0"/>
              <a:t>En arbetsgrupp inrättades i syfte att ta fram ett yttrande om den framtida sammanhållningspolitiken.</a:t>
            </a:r>
          </a:p>
          <a:p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A7DE5AAB-388F-709E-EA02-E2636D419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F93B43A-3EA9-6E5D-1AF6-91C42BE48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7848704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MENUOPEN" val="True"/>
</p:tagLst>
</file>

<file path=ppt/theme/theme1.xml><?xml version="1.0" encoding="utf-8"?>
<a:theme xmlns:a="http://schemas.openxmlformats.org/drawingml/2006/main" name="RK PPT">
  <a:themeElements>
    <a:clrScheme name="Regeringskansliet">
      <a:dk1>
        <a:sysClr val="windowText" lastClr="000000"/>
      </a:dk1>
      <a:lt1>
        <a:sysClr val="window" lastClr="FFFFFF"/>
      </a:lt1>
      <a:dk2>
        <a:srgbClr val="716B5F"/>
      </a:dk2>
      <a:lt2>
        <a:srgbClr val="DFDDD9"/>
      </a:lt2>
      <a:accent1>
        <a:srgbClr val="1A3050"/>
      </a:accent1>
      <a:accent2>
        <a:srgbClr val="DFDDD9"/>
      </a:accent2>
      <a:accent3>
        <a:srgbClr val="467199"/>
      </a:accent3>
      <a:accent4>
        <a:srgbClr val="A0B6C9"/>
      </a:accent4>
      <a:accent5>
        <a:srgbClr val="716B5F"/>
      </a:accent5>
      <a:accent6>
        <a:srgbClr val="E0E7EE"/>
      </a:accent6>
      <a:hlink>
        <a:srgbClr val="0563C1"/>
      </a:hlink>
      <a:folHlink>
        <a:srgbClr val="954F72"/>
      </a:folHlink>
    </a:clrScheme>
    <a:fontScheme name="Regeringskansli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geringskansliet svenska.potx" id="{C0BAD222-9B03-44A9-949C-5DDA91238390}" vid="{55514459-31C3-46A2-B99A-3E90C2376021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c625d36-bb37-4650-91b9-0c96159295ba"/>
    <edbe0b5c82304c8e847ab7b8c02a77c3 xmlns="cc625d36-bb37-4650-91b9-0c96159295ba">
      <Terms xmlns="http://schemas.microsoft.com/office/infopath/2007/PartnerControls"/>
    </edbe0b5c82304c8e847ab7b8c02a77c3>
    <DirtyMigration xmlns="4e9c2f0c-7bf8-49af-8356-cbf363fc78a7">false</DirtyMigration>
    <RecordNumber xmlns="4e9c2f0c-7bf8-49af-8356-cbf363fc78a7" xsi:nil="true"/>
    <RKNyckelord xmlns="18f3d968-6251-40b0-9f11-012b293496c2" xsi:nil="true"/>
    <k46d94c0acf84ab9a79866a9d8b1905f xmlns="cc625d36-bb37-4650-91b9-0c96159295ba">
      <Terms xmlns="http://schemas.microsoft.com/office/infopath/2007/PartnerControls"/>
    </k46d94c0acf84ab9a79866a9d8b1905f>
    <_dlc_DocId xmlns="418f9d99-8a95-4e17-b002-6f0eb5542577">PVVC7NFJTUQE-1551738204-88771</_dlc_DocId>
    <_dlc_DocIdUrl xmlns="418f9d99-8a95-4e17-b002-6f0eb5542577">
      <Url>https://dhs.sp.regeringskansliet.se/yta/a-a/_layouts/15/DocIdRedir.aspx?ID=PVVC7NFJTUQE-1551738204-88771</Url>
      <Description>PVVC7NFJTUQE-1551738204-88771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RK PowerPoint" ma:contentTypeID="0x010100BBA312BF02777149882D207184EC35C00200DBD0E76993881340865BC77DD5C4E2D2" ma:contentTypeVersion="47" ma:contentTypeDescription="Skapa ny presentation" ma:contentTypeScope="" ma:versionID="a939d8edc2ac92a59d651df99e46368f">
  <xsd:schema xmlns:xsd="http://www.w3.org/2001/XMLSchema" xmlns:xs="http://www.w3.org/2001/XMLSchema" xmlns:p="http://schemas.microsoft.com/office/2006/metadata/properties" xmlns:ns2="4e9c2f0c-7bf8-49af-8356-cbf363fc78a7" xmlns:ns4="cc625d36-bb37-4650-91b9-0c96159295ba" xmlns:ns5="18f3d968-6251-40b0-9f11-012b293496c2" xmlns:ns6="418f9d99-8a95-4e17-b002-6f0eb5542577" targetNamespace="http://schemas.microsoft.com/office/2006/metadata/properties" ma:root="true" ma:fieldsID="bee451d2c397eb13ba9857342d3f72aa" ns2:_="" ns4:_="" ns5:_="" ns6:_="">
    <xsd:import namespace="4e9c2f0c-7bf8-49af-8356-cbf363fc78a7"/>
    <xsd:import namespace="cc625d36-bb37-4650-91b9-0c96159295ba"/>
    <xsd:import namespace="18f3d968-6251-40b0-9f11-012b293496c2"/>
    <xsd:import namespace="418f9d99-8a95-4e17-b002-6f0eb5542577"/>
    <xsd:element name="properties">
      <xsd:complexType>
        <xsd:sequence>
          <xsd:element name="documentManagement">
            <xsd:complexType>
              <xsd:all>
                <xsd:element ref="ns2:RecordNumber" minOccurs="0"/>
                <xsd:element ref="ns2:DirtyMigration" minOccurs="0"/>
                <xsd:element ref="ns4:TaxCatchAllLabel" minOccurs="0"/>
                <xsd:element ref="ns4:k46d94c0acf84ab9a79866a9d8b1905f" minOccurs="0"/>
                <xsd:element ref="ns4:TaxCatchAll" minOccurs="0"/>
                <xsd:element ref="ns4:edbe0b5c82304c8e847ab7b8c02a77c3" minOccurs="0"/>
                <xsd:element ref="ns5:RKNyckelord" minOccurs="0"/>
                <xsd:element ref="ns6:_dlc_DocId" minOccurs="0"/>
                <xsd:element ref="ns6:_dlc_DocIdUrl" minOccurs="0"/>
                <xsd:element ref="ns6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9c2f0c-7bf8-49af-8356-cbf363fc78a7" elementFormDefault="qualified">
    <xsd:import namespace="http://schemas.microsoft.com/office/2006/documentManagement/types"/>
    <xsd:import namespace="http://schemas.microsoft.com/office/infopath/2007/PartnerControls"/>
    <xsd:element name="RecordNumber" ma:index="3" nillable="true" ma:displayName="Diarienummer" ma:internalName="RecordNumber">
      <xsd:simpleType>
        <xsd:restriction base="dms:Text">
          <xsd:maxLength value="255"/>
        </xsd:restriction>
      </xsd:simpleType>
    </xsd:element>
    <xsd:element name="DirtyMigration" ma:index="5" nillable="true" ma:displayName="Migrerad inte uppdaterad" ma:default="0" ma:internalName="DirtyMigration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625d36-bb37-4650-91b9-0c96159295ba" elementFormDefault="qualified">
    <xsd:import namespace="http://schemas.microsoft.com/office/2006/documentManagement/types"/>
    <xsd:import namespace="http://schemas.microsoft.com/office/infopath/2007/PartnerControls"/>
    <xsd:element name="TaxCatchAllLabel" ma:index="6" nillable="true" ma:displayName="Global taxonomikolumn1" ma:description="" ma:hidden="true" ma:list="{f0b1e351-9478-40ab-b6a2-516bf56f6905}" ma:internalName="TaxCatchAllLabel" ma:readOnly="true" ma:showField="CatchAllDataLabel" ma:web="6702c5a5-0d00-4f63-863b-cabd4d98126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k46d94c0acf84ab9a79866a9d8b1905f" ma:index="11" nillable="true" ma:taxonomy="true" ma:internalName="k46d94c0acf84ab9a79866a9d8b1905f" ma:taxonomyFieldName="Organisation" ma:displayName="Organisatorisk enhet" ma:default="" ma:fieldId="{446d94c0-acf8-4ab9-a798-66a9d8b1905f}" ma:sspId="d07acfae-4dfa-4949-99a8-259efd31a6ae" ma:termSetId="8c1436be-a8c9-4c8f-93bb-07dc2d5595b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3" nillable="true" ma:displayName="Taxonomy Catch All Column" ma:description="" ma:hidden="true" ma:list="{f0b1e351-9478-40ab-b6a2-516bf56f6905}" ma:internalName="TaxCatchAll" ma:showField="CatchAllData" ma:web="6702c5a5-0d00-4f63-863b-cabd4d98126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dbe0b5c82304c8e847ab7b8c02a77c3" ma:index="14" nillable="true" ma:taxonomy="true" ma:internalName="edbe0b5c82304c8e847ab7b8c02a77c3" ma:taxonomyFieldName="ActivityCategory" ma:displayName="Aktivitetskategori" ma:default="" ma:fieldId="{edbe0b5c-8230-4c8e-847a-b7b8c02a77c3}" ma:sspId="d07acfae-4dfa-4949-99a8-259efd31a6ae" ma:termSetId="8bf97125-e7b6-456b-9da4-c0e62cf3e5a7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f3d968-6251-40b0-9f11-012b293496c2" elementFormDefault="qualified">
    <xsd:import namespace="http://schemas.microsoft.com/office/2006/documentManagement/types"/>
    <xsd:import namespace="http://schemas.microsoft.com/office/infopath/2007/PartnerControls"/>
    <xsd:element name="RKNyckelord" ma:index="16" nillable="true" ma:displayName="Nyckelord" ma:internalName="RKNyckelord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8f9d99-8a95-4e17-b002-6f0eb5542577" elementFormDefault="qualified">
    <xsd:import namespace="http://schemas.microsoft.com/office/2006/documentManagement/types"/>
    <xsd:import namespace="http://schemas.microsoft.com/office/infopath/2007/PartnerControls"/>
    <xsd:element name="_dlc_DocId" ma:index="17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18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9" nillable="true" ma:displayName="Spara ID" ma:description="Behåll ID vid tillägg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Innehållstyp"/>
        <xsd:element ref="dc:title" minOccurs="0" maxOccurs="1" ma:index="1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haredContentType xmlns="Microsoft.SharePoint.Taxonomy.ContentTypeSync" SourceId="d07acfae-4dfa-4949-99a8-259efd31a6ae" ContentTypeId="0x010100BBA312BF02777149882D207184EC35C002" PreviousValue="false"/>
</file>

<file path=customXml/item4.xml><?xml version="1.0" encoding="utf-8"?>
<?mso-contentType ?>
<customXsn xmlns="http://schemas.microsoft.com/office/2006/metadata/customXsn">
  <xsnLocation/>
  <cached>True</cached>
  <openByDefault>False</openByDefault>
  <xsnScope/>
</customXsn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6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003903-CA3C-4E07-8702-1E92CA26C148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418f9d99-8a95-4e17-b002-6f0eb5542577"/>
    <ds:schemaRef ds:uri="http://schemas.microsoft.com/office/infopath/2007/PartnerControls"/>
    <ds:schemaRef ds:uri="4e9c2f0c-7bf8-49af-8356-cbf363fc78a7"/>
    <ds:schemaRef ds:uri="http://purl.org/dc/terms/"/>
    <ds:schemaRef ds:uri="cc625d36-bb37-4650-91b9-0c96159295ba"/>
    <ds:schemaRef ds:uri="18f3d968-6251-40b0-9f11-012b293496c2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B55E047-7EF2-4851-967A-A6D40FF3CF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e9c2f0c-7bf8-49af-8356-cbf363fc78a7"/>
    <ds:schemaRef ds:uri="cc625d36-bb37-4650-91b9-0c96159295ba"/>
    <ds:schemaRef ds:uri="18f3d968-6251-40b0-9f11-012b293496c2"/>
    <ds:schemaRef ds:uri="418f9d99-8a95-4e17-b002-6f0eb55425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3BBFDB0-BF14-4E19-8761-E4ACA05BCD4F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668900C2-BC6C-4E81-9E28-28364E5326BE}">
  <ds:schemaRefs>
    <ds:schemaRef ds:uri="http://schemas.microsoft.com/office/2006/metadata/customXsn"/>
  </ds:schemaRefs>
</ds:datastoreItem>
</file>

<file path=customXml/itemProps5.xml><?xml version="1.0" encoding="utf-8"?>
<ds:datastoreItem xmlns:ds="http://schemas.openxmlformats.org/officeDocument/2006/customXml" ds:itemID="{045744C7-E75D-4B93-A642-A530CCA5DC92}">
  <ds:schemaRefs>
    <ds:schemaRef ds:uri="http://schemas.microsoft.com/sharepoint/events"/>
  </ds:schemaRefs>
</ds:datastoreItem>
</file>

<file path=customXml/itemProps6.xml><?xml version="1.0" encoding="utf-8"?>
<ds:datastoreItem xmlns:ds="http://schemas.openxmlformats.org/officeDocument/2006/customXml" ds:itemID="{09DA097D-6561-4962-8762-682CC1CDF2F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Regeringskansliet svenska</Template>
  <TotalTime>0</TotalTime>
  <Words>113</Words>
  <Application>Microsoft Office PowerPoint</Application>
  <PresentationFormat>Bredbild</PresentationFormat>
  <Paragraphs>19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6" baseType="lpstr">
      <vt:lpstr>Arial</vt:lpstr>
      <vt:lpstr>Calibri</vt:lpstr>
      <vt:lpstr>RK PPT</vt:lpstr>
      <vt:lpstr>Information från ESF+-kommittén</vt:lpstr>
      <vt:lpstr>Möte 7 februari 2024</vt:lpstr>
      <vt:lpstr>Möte 7 februari 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från ESF+-kommittén</dc:title>
  <dc:creator>Åsa Bergqvist</dc:creator>
  <cp:lastModifiedBy>Ivarsson Anita</cp:lastModifiedBy>
  <cp:revision>23</cp:revision>
  <cp:lastPrinted>2024-02-21T08:47:41Z</cp:lastPrinted>
  <dcterms:created xsi:type="dcterms:W3CDTF">2023-03-02T20:59:08Z</dcterms:created>
  <dcterms:modified xsi:type="dcterms:W3CDTF">2024-02-21T08:48:12Z</dcterms:modified>
  <cp:version>2.0.0</cp:version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RK</vt:lpwstr>
  </property>
  <property fmtid="{D5CDD505-2E9C-101B-9397-08002B2CF9AE}" pid="3" name="Language">
    <vt:lpwstr>1053</vt:lpwstr>
  </property>
  <property fmtid="{D5CDD505-2E9C-101B-9397-08002B2CF9AE}" pid="4" name="ContentTypeId">
    <vt:lpwstr>0x010100BBA312BF02777149882D207184EC35C00200DBD0E76993881340865BC77DD5C4E2D2</vt:lpwstr>
  </property>
  <property fmtid="{D5CDD505-2E9C-101B-9397-08002B2CF9AE}" pid="5" name="Organisation">
    <vt:lpwstr/>
  </property>
  <property fmtid="{D5CDD505-2E9C-101B-9397-08002B2CF9AE}" pid="6" name="ActivityCategory">
    <vt:lpwstr/>
  </property>
  <property fmtid="{D5CDD505-2E9C-101B-9397-08002B2CF9AE}" pid="7" name="_dlc_DocIdItemGuid">
    <vt:lpwstr>18910f86-c331-4121-9a7d-6f1964fb2214</vt:lpwstr>
  </property>
</Properties>
</file>