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0" r:id="rId2"/>
    <p:sldMasterId id="2147483718" r:id="rId3"/>
    <p:sldMasterId id="2147483728" r:id="rId4"/>
    <p:sldMasterId id="2147483738" r:id="rId5"/>
    <p:sldMasterId id="2147483748" r:id="rId6"/>
  </p:sldMasterIdLst>
  <p:notesMasterIdLst>
    <p:notesMasterId r:id="rId24"/>
  </p:notesMasterIdLst>
  <p:sldIdLst>
    <p:sldId id="2142534406" r:id="rId7"/>
    <p:sldId id="2147328911" r:id="rId8"/>
    <p:sldId id="2142534487" r:id="rId9"/>
    <p:sldId id="2142534469" r:id="rId10"/>
    <p:sldId id="2142534529" r:id="rId11"/>
    <p:sldId id="2147328913" r:id="rId12"/>
    <p:sldId id="2142534449" r:id="rId13"/>
    <p:sldId id="2142534448" r:id="rId14"/>
    <p:sldId id="2147328915" r:id="rId15"/>
    <p:sldId id="2142534480" r:id="rId16"/>
    <p:sldId id="2147328912" r:id="rId17"/>
    <p:sldId id="2142534498" r:id="rId18"/>
    <p:sldId id="2147328914" r:id="rId19"/>
    <p:sldId id="2147328917" r:id="rId20"/>
    <p:sldId id="2147328916" r:id="rId21"/>
    <p:sldId id="256" r:id="rId22"/>
    <p:sldId id="2142534410" r:id="rId23"/>
  </p:sldIdLst>
  <p:sldSz cx="9144000" cy="5143500" type="screen16x9"/>
  <p:notesSz cx="6858000" cy="9144000"/>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433" userDrawn="1">
          <p15:clr>
            <a:srgbClr val="A4A3A4"/>
          </p15:clr>
        </p15:guide>
        <p15:guide id="3" pos="5038" userDrawn="1">
          <p15:clr>
            <a:srgbClr val="A4A3A4"/>
          </p15:clr>
        </p15:guide>
        <p15:guide id="4" pos="1418" userDrawn="1">
          <p15:clr>
            <a:srgbClr val="A4A3A4"/>
          </p15:clr>
        </p15:guide>
        <p15:guide id="5" pos="54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75"/>
    <a:srgbClr val="F27C68"/>
    <a:srgbClr val="CFA2F0"/>
    <a:srgbClr val="D7D2C8"/>
    <a:srgbClr val="66ACC1"/>
    <a:srgbClr val="66A9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3" autoAdjust="0"/>
    <p:restoredTop sz="94852" autoAdjust="0"/>
  </p:normalViewPr>
  <p:slideViewPr>
    <p:cSldViewPr snapToGrid="0">
      <p:cViewPr varScale="1">
        <p:scale>
          <a:sx n="101" d="100"/>
          <a:sy n="101" d="100"/>
        </p:scale>
        <p:origin x="1827" y="55"/>
      </p:cViewPr>
      <p:guideLst>
        <p:guide orient="horz" pos="1620"/>
        <p:guide pos="433"/>
        <p:guide pos="5038"/>
        <p:guide pos="1418"/>
        <p:guide pos="54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6206B-CE5A-4CA3-BD34-3451FD0BA690}" type="datetimeFigureOut">
              <a:rPr lang="sv-SE" smtClean="0"/>
              <a:t>2023-12-05</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3CAE6-3546-4A01-BBE9-044D7CD2D89D}" type="slidenum">
              <a:rPr lang="sv-SE" smtClean="0"/>
              <a:t>‹#›</a:t>
            </a:fld>
            <a:endParaRPr lang="sv-SE"/>
          </a:p>
        </p:txBody>
      </p:sp>
    </p:spTree>
    <p:extLst>
      <p:ext uri="{BB962C8B-B14F-4D97-AF65-F5344CB8AC3E}">
        <p14:creationId xmlns:p14="http://schemas.microsoft.com/office/powerpoint/2010/main" val="15041615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api.screen9.com/embed/CTE6-NRIIDozbzf-mv2Av4EFw8SwstRUhzZZqv28ibHXrOuIkHzSiluav8t9LgLY"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a:t>
            </a:fld>
            <a:endParaRPr lang="sv-SE"/>
          </a:p>
        </p:txBody>
      </p:sp>
    </p:spTree>
    <p:extLst>
      <p:ext uri="{BB962C8B-B14F-4D97-AF65-F5344CB8AC3E}">
        <p14:creationId xmlns:p14="http://schemas.microsoft.com/office/powerpoint/2010/main" val="881912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92921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t>
            </a:r>
          </a:p>
        </p:txBody>
      </p:sp>
    </p:spTree>
    <p:extLst>
      <p:ext uri="{BB962C8B-B14F-4D97-AF65-F5344CB8AC3E}">
        <p14:creationId xmlns:p14="http://schemas.microsoft.com/office/powerpoint/2010/main" val="3702135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lnSpc>
                <a:spcPts val="1400"/>
              </a:lnSpc>
              <a:spcAft>
                <a:spcPts val="1000"/>
              </a:spcAft>
              <a:buFont typeface="Arial" panose="020B0604020202020204" pitchFamily="34" charset="0"/>
              <a:buChar char="•"/>
            </a:pPr>
            <a:r>
              <a:rPr lang="sv-SE" sz="1800" dirty="0">
                <a:effectLst/>
                <a:latin typeface="Georgia" panose="02040502050405020303" pitchFamily="18" charset="0"/>
                <a:ea typeface="Georgia" panose="02040502050405020303" pitchFamily="18" charset="0"/>
                <a:cs typeface="Times New Roman" panose="02020603050405020304" pitchFamily="18" charset="0"/>
              </a:rPr>
              <a:t>Regeringen bedömer att det fortsatt finns utrymme för effektiviseringar inom arbetsmarknadspolitiken och avser prioritera kostnadseffektiva insatser som är arbetsplatsnära och som bidrar till en hög sökaktivitet och övergångar till reguljärt arbete.</a:t>
            </a:r>
          </a:p>
          <a:p>
            <a:pPr marL="285750" indent="-285750">
              <a:lnSpc>
                <a:spcPts val="1400"/>
              </a:lnSpc>
              <a:spcAft>
                <a:spcPts val="1000"/>
              </a:spcAft>
              <a:buFont typeface="Arial" panose="020B0604020202020204" pitchFamily="34" charset="0"/>
              <a:buChar char="•"/>
            </a:pPr>
            <a:r>
              <a:rPr lang="sv-SE" sz="1800" dirty="0">
                <a:effectLst/>
                <a:latin typeface="Georgia" panose="02040502050405020303" pitchFamily="18" charset="0"/>
                <a:ea typeface="Georgia" panose="02040502050405020303" pitchFamily="18" charset="0"/>
                <a:cs typeface="Times New Roman" panose="02020603050405020304" pitchFamily="18" charset="0"/>
              </a:rPr>
              <a:t>Arbetssökande bör delta i insatser som leder till jobb, t.ex. matchningstjänster, arbetsmarknadsutbildning, praktik och subventionerade anställningar. Det förutsätter att Arbetsförmedlingen anvisar arbetssökande i tillräcklig omfattning och att långtidsarbetslösa erbjuds det stöd som krävs för att kunna påbörja och genomföra sådana insatser. Det förutsätter även ett effektivt och kvalitativt arbete hos Arbetsförmedlingen med att stödja, kontrollera och följa upp sökaktivitet, inklusive den geografiska och yrkesmässiga rörligheten bland arbetslösa.</a:t>
            </a:r>
          </a:p>
          <a:p>
            <a:pPr marL="285750" indent="-285750">
              <a:lnSpc>
                <a:spcPts val="1400"/>
              </a:lnSpc>
              <a:spcAft>
                <a:spcPts val="1000"/>
              </a:spcAft>
              <a:buFont typeface="Arial" panose="020B0604020202020204" pitchFamily="34" charset="0"/>
              <a:buChar char="•"/>
            </a:pPr>
            <a:r>
              <a:rPr lang="sv-SE" sz="1800" dirty="0">
                <a:effectLst/>
                <a:latin typeface="Georgia" panose="02040502050405020303" pitchFamily="18" charset="0"/>
                <a:ea typeface="Georgia" panose="02040502050405020303" pitchFamily="18" charset="0"/>
                <a:cs typeface="Times New Roman" panose="02020603050405020304" pitchFamily="18" charset="0"/>
              </a:rPr>
              <a:t>Övergångarna från arbetsmarknadspolitiken till reguljär utbildning behöver öka, särskilt bland arbetslösa med kort utbildning. Den kommunala vuxenutbildningen är av betydelse, liksom Arbetsförmedlingens samverkan med kommunerna.</a:t>
            </a:r>
          </a:p>
          <a:p>
            <a:pPr marL="285750" indent="-285750">
              <a:lnSpc>
                <a:spcPts val="1400"/>
              </a:lnSpc>
              <a:spcAft>
                <a:spcPts val="1000"/>
              </a:spcAft>
              <a:buFont typeface="Arial" panose="020B0604020202020204" pitchFamily="34" charset="0"/>
              <a:buChar char="•"/>
            </a:pPr>
            <a:r>
              <a:rPr lang="sv-SE" sz="1800" dirty="0">
                <a:effectLst/>
                <a:latin typeface="Georgia" panose="02040502050405020303" pitchFamily="18" charset="0"/>
                <a:ea typeface="Georgia" panose="02040502050405020303" pitchFamily="18" charset="0"/>
                <a:cs typeface="Times New Roman" panose="02020603050405020304" pitchFamily="18" charset="0"/>
              </a:rPr>
              <a:t>Arbetsförmedlingen behöver bli mer effektiv med ett tydligt fokus på dess kärnverksamhet. Myndighetens förvaltningsmedel behöver användas mer effektivt utifrån dess uppdrag när det gäller bl.a. bedömning och planering av stöd och insatser för arbetssökande, kontroll av de arbetslösas sökaktivitet och stöd i arbetsgivares rekryteringsarbete. </a:t>
            </a:r>
          </a:p>
          <a:p>
            <a:endParaRPr lang="sv-SE" dirty="0"/>
          </a:p>
        </p:txBody>
      </p:sp>
      <p:sp>
        <p:nvSpPr>
          <p:cNvPr id="4" name="Platshållare för bildnumm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34194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sv-SE" sz="900" b="0" i="0" u="none" strike="noStrike" kern="1200" cap="none" spc="0" normalizeH="0" baseline="0" noProof="0" dirty="0">
                <a:ln>
                  <a:noFill/>
                </a:ln>
                <a:solidFill>
                  <a:prstClr val="black"/>
                </a:solidFill>
                <a:effectLst/>
                <a:uLnTx/>
                <a:uFillTx/>
                <a:latin typeface="Arial"/>
                <a:ea typeface="+mn-ea"/>
                <a:cs typeface="+mn-cs"/>
                <a:hlinkClick r:id="rId3"/>
              </a:rPr>
              <a:t>https://api.screen9.com/embed/CTE6-NRIIDozbzf-mv2Av4EFw8SwstRUhzZZqv28ibHXrOuIkHzSiluav8t9LgLY</a:t>
            </a:r>
            <a:endParaRPr kumimoji="0" lang="sv-SE" sz="9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sv-SE" sz="900" b="0" i="0" u="none" strike="noStrike" kern="1200" cap="none" spc="0" normalizeH="0" baseline="0" noProof="0" dirty="0">
              <a:ln>
                <a:noFill/>
              </a:ln>
              <a:solidFill>
                <a:prstClr val="black"/>
              </a:solidFill>
              <a:effectLst/>
              <a:uLnTx/>
              <a:uFillTx/>
              <a:latin typeface="Arial"/>
              <a:ea typeface="+mn-ea"/>
              <a:cs typeface="+mn-cs"/>
            </a:endParaRPr>
          </a:p>
        </p:txBody>
      </p:sp>
      <p:sp>
        <p:nvSpPr>
          <p:cNvPr id="4" name="Platshållare för bildnumm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2397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4</a:t>
            </a:fld>
            <a:endParaRPr lang="sv-SE"/>
          </a:p>
        </p:txBody>
      </p:sp>
    </p:spTree>
    <p:extLst>
      <p:ext uri="{BB962C8B-B14F-4D97-AF65-F5344CB8AC3E}">
        <p14:creationId xmlns:p14="http://schemas.microsoft.com/office/powerpoint/2010/main" val="1431112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7436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92985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0195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600" dirty="0"/>
          </a:p>
        </p:txBody>
      </p:sp>
      <p:sp>
        <p:nvSpPr>
          <p:cNvPr id="4" name="Platshållare för bildnummer 3"/>
          <p:cNvSpPr>
            <a:spLocks noGrp="1"/>
          </p:cNvSpPr>
          <p:nvPr>
            <p:ph type="sldNum" sz="quarter"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763CAE6-3546-4A01-BBE9-044D7CD2D89D}"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7905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A27448-0C3B-4CB4-A5E7-987F099657BF}"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12727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1.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5.jpe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1.jpe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5.jpeg"/></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5.xml"/><Relationship Id="rId4" Type="http://schemas.openxmlformats.org/officeDocument/2006/relationships/image" Target="../media/image5.jpe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3" name="Underrubrik 2"/>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4" name="Bildobjekt 13" descr="En bild som visar ritning&#10;&#10;Automatiskt genererad beskrivning">
            <a:extLst>
              <a:ext uri="{FF2B5EF4-FFF2-40B4-BE49-F238E27FC236}">
                <a16:creationId xmlns:a16="http://schemas.microsoft.com/office/drawing/2014/main" id="{525261D5-9A2C-4BAF-B8EC-AD49B983428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75E77FD9-5236-0E83-2847-2037F0955A5F}"/>
              </a:ext>
            </a:extLst>
          </p:cNvPr>
          <p:cNvGrpSpPr/>
          <p:nvPr userDrawn="1"/>
        </p:nvGrpSpPr>
        <p:grpSpPr>
          <a:xfrm>
            <a:off x="6570321" y="4662189"/>
            <a:ext cx="2453850" cy="490731"/>
            <a:chOff x="3832317" y="4623636"/>
            <a:chExt cx="2453850" cy="490731"/>
          </a:xfrm>
        </p:grpSpPr>
        <p:pic>
          <p:nvPicPr>
            <p:cNvPr id="8" name="Af_logotyp_gron-bla_cmyk.pdf" descr="Af_logotyp_gron-bla_cmyk.pdf">
              <a:extLst>
                <a:ext uri="{FF2B5EF4-FFF2-40B4-BE49-F238E27FC236}">
                  <a16:creationId xmlns:a16="http://schemas.microsoft.com/office/drawing/2014/main" id="{5D3F886A-1744-CBBE-0374-305777EA62EE}"/>
                </a:ext>
              </a:extLst>
            </p:cNvPr>
            <p:cNvPicPr>
              <a:picLocks noChangeAspect="1"/>
            </p:cNvPicPr>
            <p:nvPr/>
          </p:nvPicPr>
          <p:blipFill>
            <a:blip r:embed="rId3"/>
            <a:stretch>
              <a:fillRect/>
            </a:stretch>
          </p:blipFill>
          <p:spPr>
            <a:xfrm>
              <a:off x="4382044" y="4690634"/>
              <a:ext cx="1904123" cy="231484"/>
            </a:xfrm>
            <a:prstGeom prst="rect">
              <a:avLst/>
            </a:prstGeom>
            <a:ln w="12700">
              <a:miter lim="400000"/>
            </a:ln>
          </p:spPr>
        </p:pic>
        <p:pic>
          <p:nvPicPr>
            <p:cNvPr id="9" name="Bildobjekt 8" descr="En bild som visar skärmbild, symbol, Grafik, Teckensnitt&#10;&#10;Automatiskt genererad beskrivning">
              <a:extLst>
                <a:ext uri="{FF2B5EF4-FFF2-40B4-BE49-F238E27FC236}">
                  <a16:creationId xmlns:a16="http://schemas.microsoft.com/office/drawing/2014/main" id="{578F72B5-CAA9-D745-47C3-3CB61F6F3B0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394198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bg1"/>
        </a:solidFill>
        <a:effectLst/>
      </p:bgPr>
    </p:bg>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p:spPr>
        <p:txBody>
          <a:bodyPr/>
          <a:lstStyle/>
          <a:p>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4" name="Af_logotyp_gron-bla_cmyk.pdf" descr="Af_logotyp_gron-bla_cmyk.pdf">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pic>
        <p:nvPicPr>
          <p:cNvPr id="10" name="Bildobjekt 9" descr="En bild som visar ritning&#10;&#10;Automatiskt genererad beskrivning">
            <a:extLst>
              <a:ext uri="{FF2B5EF4-FFF2-40B4-BE49-F238E27FC236}">
                <a16:creationId xmlns:a16="http://schemas.microsoft.com/office/drawing/2014/main" id="{5DE680B8-D09F-428F-B3B1-2C7BE65F2F7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930055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 xmlns:ma14="http://schemas.microsoft.com/office/mac/drawingml/2011/main"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64168"/>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7" name="Af_logotyp_gron-vit_cmyk.pdf" descr="Af_logotyp_gron-vit_cmyk.pdf">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2056231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1415059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a:xfrm>
            <a:off x="575043" y="1809000"/>
            <a:ext cx="362921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679006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911783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endParaRPr lang="sv-SE"/>
          </a:p>
        </p:txBody>
      </p:sp>
    </p:spTree>
    <p:extLst>
      <p:ext uri="{BB962C8B-B14F-4D97-AF65-F5344CB8AC3E}">
        <p14:creationId xmlns:p14="http://schemas.microsoft.com/office/powerpoint/2010/main" val="7975512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2023-12-05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677987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2023-12-05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2391881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3" name="Underrubrik 2"/>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4" name="Bildobjekt 13" descr="En bild som visar ritning&#10;&#10;Automatiskt genererad beskrivning">
            <a:extLst>
              <a:ext uri="{FF2B5EF4-FFF2-40B4-BE49-F238E27FC236}">
                <a16:creationId xmlns:a16="http://schemas.microsoft.com/office/drawing/2014/main" id="{525261D5-9A2C-4BAF-B8EC-AD49B983428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847F6F0F-A4C9-0BD2-B298-A3B91E876123}"/>
              </a:ext>
            </a:extLst>
          </p:cNvPr>
          <p:cNvGrpSpPr/>
          <p:nvPr userDrawn="1"/>
        </p:nvGrpSpPr>
        <p:grpSpPr>
          <a:xfrm>
            <a:off x="6570321" y="4662189"/>
            <a:ext cx="2453850" cy="490731"/>
            <a:chOff x="3832317" y="4623636"/>
            <a:chExt cx="2453850" cy="490731"/>
          </a:xfrm>
        </p:grpSpPr>
        <p:pic>
          <p:nvPicPr>
            <p:cNvPr id="8" name="Af_logotyp_gron-bla_cmyk.pdf" descr="Af_logotyp_gron-bla_cmyk.pdf">
              <a:extLst>
                <a:ext uri="{FF2B5EF4-FFF2-40B4-BE49-F238E27FC236}">
                  <a16:creationId xmlns:a16="http://schemas.microsoft.com/office/drawing/2014/main" id="{8A6FDC2F-0F28-6589-5A9F-B52A9802657D}"/>
                </a:ext>
              </a:extLst>
            </p:cNvPr>
            <p:cNvPicPr>
              <a:picLocks noChangeAspect="1"/>
            </p:cNvPicPr>
            <p:nvPr/>
          </p:nvPicPr>
          <p:blipFill>
            <a:blip r:embed="rId3"/>
            <a:stretch>
              <a:fillRect/>
            </a:stretch>
          </p:blipFill>
          <p:spPr>
            <a:xfrm>
              <a:off x="4382044" y="4690634"/>
              <a:ext cx="1904123" cy="231484"/>
            </a:xfrm>
            <a:prstGeom prst="rect">
              <a:avLst/>
            </a:prstGeom>
            <a:ln w="12700">
              <a:miter lim="400000"/>
            </a:ln>
          </p:spPr>
        </p:pic>
        <p:pic>
          <p:nvPicPr>
            <p:cNvPr id="9" name="Bildobjekt 8" descr="En bild som visar skärmbild, symbol, Grafik, Teckensnitt&#10;&#10;Automatiskt genererad beskrivning">
              <a:extLst>
                <a:ext uri="{FF2B5EF4-FFF2-40B4-BE49-F238E27FC236}">
                  <a16:creationId xmlns:a16="http://schemas.microsoft.com/office/drawing/2014/main" id="{A1A41462-73FA-3E95-85DD-FDF8AE922BC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3980933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2797521"/>
            <a:ext cx="3742078" cy="1037929"/>
          </a:xfrm>
          <a:solidFill>
            <a:schemeClr val="accent1">
              <a:alpha val="90000"/>
            </a:schemeClr>
          </a:solidFill>
        </p:spPr>
        <p:txBody>
          <a:bodyPr anchor="ctr" anchorCtr="0">
            <a:noAutofit/>
          </a:bodyPr>
          <a:lstStyle>
            <a:lvl1pPr marL="360000">
              <a:defRPr sz="2800" b="0">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9" name="Bildobjekt 8" descr="En bild som visar ritning&#10;&#10;Automatiskt genererad beskrivning">
            <a:extLst>
              <a:ext uri="{FF2B5EF4-FFF2-40B4-BE49-F238E27FC236}">
                <a16:creationId xmlns:a16="http://schemas.microsoft.com/office/drawing/2014/main" id="{E36A5483-D8A6-4164-8356-C07FEABE80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3" name="Grupp 2">
            <a:extLst>
              <a:ext uri="{FF2B5EF4-FFF2-40B4-BE49-F238E27FC236}">
                <a16:creationId xmlns:a16="http://schemas.microsoft.com/office/drawing/2014/main" id="{0584579A-065E-324A-2BCF-89AF64E0AD66}"/>
              </a:ext>
            </a:extLst>
          </p:cNvPr>
          <p:cNvGrpSpPr/>
          <p:nvPr userDrawn="1"/>
        </p:nvGrpSpPr>
        <p:grpSpPr>
          <a:xfrm>
            <a:off x="6570321" y="4662189"/>
            <a:ext cx="2453850" cy="490731"/>
            <a:chOff x="3832317" y="4623636"/>
            <a:chExt cx="2453850" cy="490731"/>
          </a:xfrm>
        </p:grpSpPr>
        <p:pic>
          <p:nvPicPr>
            <p:cNvPr id="7" name="Af_logotyp_gron-bla_cmyk.pdf" descr="Af_logotyp_gron-bla_cmyk.pdf">
              <a:extLst>
                <a:ext uri="{FF2B5EF4-FFF2-40B4-BE49-F238E27FC236}">
                  <a16:creationId xmlns:a16="http://schemas.microsoft.com/office/drawing/2014/main" id="{2CE3D2C3-974E-C3EA-A64E-3ABA95B1D8F5}"/>
                </a:ext>
              </a:extLst>
            </p:cNvPr>
            <p:cNvPicPr>
              <a:picLocks noChangeAspect="1"/>
            </p:cNvPicPr>
            <p:nvPr/>
          </p:nvPicPr>
          <p:blipFill>
            <a:blip r:embed="rId3"/>
            <a:stretch>
              <a:fillRect/>
            </a:stretch>
          </p:blipFill>
          <p:spPr>
            <a:xfrm>
              <a:off x="4382044" y="4690634"/>
              <a:ext cx="1904123" cy="231484"/>
            </a:xfrm>
            <a:prstGeom prst="rect">
              <a:avLst/>
            </a:prstGeom>
            <a:ln w="12700">
              <a:miter lim="400000"/>
            </a:ln>
          </p:spPr>
        </p:pic>
        <p:pic>
          <p:nvPicPr>
            <p:cNvPr id="8" name="Bildobjekt 7" descr="En bild som visar skärmbild, symbol, Grafik, Teckensnitt&#10;&#10;Automatiskt genererad beskrivning">
              <a:extLst>
                <a:ext uri="{FF2B5EF4-FFF2-40B4-BE49-F238E27FC236}">
                  <a16:creationId xmlns:a16="http://schemas.microsoft.com/office/drawing/2014/main" id="{8BBDABC6-073E-95F0-4872-D1A7ABF7EC9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3168914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2797521"/>
            <a:ext cx="3742078" cy="1037929"/>
          </a:xfrm>
          <a:solidFill>
            <a:schemeClr val="accent1">
              <a:alpha val="90000"/>
            </a:schemeClr>
          </a:solidFill>
        </p:spPr>
        <p:txBody>
          <a:bodyPr anchor="ctr" anchorCtr="0">
            <a:noAutofit/>
          </a:bodyPr>
          <a:lstStyle>
            <a:lvl1pPr marL="360000">
              <a:defRPr sz="2800" b="0">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9" name="Bildobjekt 8" descr="En bild som visar ritning&#10;&#10;Automatiskt genererad beskrivning">
            <a:extLst>
              <a:ext uri="{FF2B5EF4-FFF2-40B4-BE49-F238E27FC236}">
                <a16:creationId xmlns:a16="http://schemas.microsoft.com/office/drawing/2014/main" id="{E36A5483-D8A6-4164-8356-C07FEABE80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3" name="Grupp 2">
            <a:extLst>
              <a:ext uri="{FF2B5EF4-FFF2-40B4-BE49-F238E27FC236}">
                <a16:creationId xmlns:a16="http://schemas.microsoft.com/office/drawing/2014/main" id="{5B7F7866-5C26-688E-9718-F9F8CFF569CF}"/>
              </a:ext>
            </a:extLst>
          </p:cNvPr>
          <p:cNvGrpSpPr/>
          <p:nvPr userDrawn="1"/>
        </p:nvGrpSpPr>
        <p:grpSpPr>
          <a:xfrm>
            <a:off x="6570321" y="4662189"/>
            <a:ext cx="2453850" cy="490731"/>
            <a:chOff x="3832317" y="4623636"/>
            <a:chExt cx="2453850" cy="490731"/>
          </a:xfrm>
        </p:grpSpPr>
        <p:pic>
          <p:nvPicPr>
            <p:cNvPr id="7" name="Af_logotyp_gron-bla_cmyk.pdf" descr="Af_logotyp_gron-bla_cmyk.pdf">
              <a:extLst>
                <a:ext uri="{FF2B5EF4-FFF2-40B4-BE49-F238E27FC236}">
                  <a16:creationId xmlns:a16="http://schemas.microsoft.com/office/drawing/2014/main" id="{0594E2E8-62CD-7252-C659-BBBD140FC0FA}"/>
                </a:ext>
              </a:extLst>
            </p:cNvPr>
            <p:cNvPicPr>
              <a:picLocks noChangeAspect="1"/>
            </p:cNvPicPr>
            <p:nvPr/>
          </p:nvPicPr>
          <p:blipFill>
            <a:blip r:embed="rId3"/>
            <a:stretch>
              <a:fillRect/>
            </a:stretch>
          </p:blipFill>
          <p:spPr>
            <a:xfrm>
              <a:off x="4382044" y="4690634"/>
              <a:ext cx="1904123" cy="231484"/>
            </a:xfrm>
            <a:prstGeom prst="rect">
              <a:avLst/>
            </a:prstGeom>
            <a:ln w="12700">
              <a:miter lim="400000"/>
            </a:ln>
          </p:spPr>
        </p:pic>
        <p:pic>
          <p:nvPicPr>
            <p:cNvPr id="8" name="Bildobjekt 7" descr="En bild som visar skärmbild, symbol, Grafik, Teckensnitt&#10;&#10;Automatiskt genererad beskrivning">
              <a:extLst>
                <a:ext uri="{FF2B5EF4-FFF2-40B4-BE49-F238E27FC236}">
                  <a16:creationId xmlns:a16="http://schemas.microsoft.com/office/drawing/2014/main" id="{2B4CF049-15EB-CC62-C42A-EE4F809B66E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1684798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accent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accent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accent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49991"/>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2" name="Bildobjekt 11" descr="En bild som visar ritning&#10;&#10;Automatiskt genererad beskrivning">
            <a:extLst>
              <a:ext uri="{FF2B5EF4-FFF2-40B4-BE49-F238E27FC236}">
                <a16:creationId xmlns:a16="http://schemas.microsoft.com/office/drawing/2014/main" id="{DA0A807E-2548-48B2-9375-37616DF8D3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3F104437-FE64-D010-FCA1-005DBFE69C90}"/>
              </a:ext>
            </a:extLst>
          </p:cNvPr>
          <p:cNvGrpSpPr/>
          <p:nvPr userDrawn="1"/>
        </p:nvGrpSpPr>
        <p:grpSpPr>
          <a:xfrm>
            <a:off x="6570321" y="4662189"/>
            <a:ext cx="2453850" cy="490731"/>
            <a:chOff x="3832317" y="4623636"/>
            <a:chExt cx="2453850" cy="490731"/>
          </a:xfrm>
        </p:grpSpPr>
        <p:pic>
          <p:nvPicPr>
            <p:cNvPr id="8" name="Af_logotyp_gron-bla_cmyk.pdf" descr="Af_logotyp_gron-bla_cmyk.pdf">
              <a:extLst>
                <a:ext uri="{FF2B5EF4-FFF2-40B4-BE49-F238E27FC236}">
                  <a16:creationId xmlns:a16="http://schemas.microsoft.com/office/drawing/2014/main" id="{234413C5-BF7B-E4C5-07DF-3686EB1F6BE6}"/>
                </a:ext>
              </a:extLst>
            </p:cNvPr>
            <p:cNvPicPr>
              <a:picLocks noChangeAspect="1"/>
            </p:cNvPicPr>
            <p:nvPr/>
          </p:nvPicPr>
          <p:blipFill>
            <a:blip r:embed="rId3"/>
            <a:stretch>
              <a:fillRect/>
            </a:stretch>
          </p:blipFill>
          <p:spPr>
            <a:xfrm>
              <a:off x="4382044" y="4690634"/>
              <a:ext cx="1904123" cy="231484"/>
            </a:xfrm>
            <a:prstGeom prst="rect">
              <a:avLst/>
            </a:prstGeom>
            <a:ln w="12700">
              <a:miter lim="400000"/>
            </a:ln>
          </p:spPr>
        </p:pic>
        <p:pic>
          <p:nvPicPr>
            <p:cNvPr id="9" name="Bildobjekt 8" descr="En bild som visar skärmbild, symbol, Grafik, Teckensnitt&#10;&#10;Automatiskt genererad beskrivning">
              <a:extLst>
                <a:ext uri="{FF2B5EF4-FFF2-40B4-BE49-F238E27FC236}">
                  <a16:creationId xmlns:a16="http://schemas.microsoft.com/office/drawing/2014/main" id="{4A47EB31-FADA-02F7-0E06-199623D1008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1691363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pic>
        <p:nvPicPr>
          <p:cNvPr id="7" name="Bildobjekt 6" descr="En bild som visar ritning&#10;&#10;Automatiskt genererad beskrivning">
            <a:extLst>
              <a:ext uri="{FF2B5EF4-FFF2-40B4-BE49-F238E27FC236}">
                <a16:creationId xmlns:a16="http://schemas.microsoft.com/office/drawing/2014/main" id="{4401AAF2-4CD2-46FF-B9ED-479E114813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4193302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descr="En bild som visar ritning&#10;&#10;Automatiskt genererad beskrivning">
            <a:extLst>
              <a:ext uri="{FF2B5EF4-FFF2-40B4-BE49-F238E27FC236}">
                <a16:creationId xmlns:a16="http://schemas.microsoft.com/office/drawing/2014/main" id="{086E0A2D-71AC-44E7-BE74-ED275B17D38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542176244"/>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a:t>Klicka på ikonen för att lägga till en bild</a:t>
            </a:r>
            <a:endParaRPr lang="sv-SE" dirty="0"/>
          </a:p>
        </p:txBody>
      </p:sp>
      <p:pic>
        <p:nvPicPr>
          <p:cNvPr id="9" name="Bildobjekt 8" descr="En bild som visar ritning&#10;&#10;Automatiskt genererad beskrivning">
            <a:extLst>
              <a:ext uri="{FF2B5EF4-FFF2-40B4-BE49-F238E27FC236}">
                <a16:creationId xmlns:a16="http://schemas.microsoft.com/office/drawing/2014/main" id="{B856587D-1FB2-4165-A66E-803BF413004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27679801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r>
              <a:rPr lang="sv-SE"/>
              <a:t>Klicka på ikonen för att lägga till en bild</a:t>
            </a:r>
          </a:p>
        </p:txBody>
      </p:sp>
      <p:pic>
        <p:nvPicPr>
          <p:cNvPr id="5" name="Bildobjekt 4" descr="En bild som visar ritning&#10;&#10;Automatiskt genererad beskrivning">
            <a:extLst>
              <a:ext uri="{FF2B5EF4-FFF2-40B4-BE49-F238E27FC236}">
                <a16:creationId xmlns:a16="http://schemas.microsoft.com/office/drawing/2014/main" id="{FBC3C99C-8C23-4377-8336-9CAD42452F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228663827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2023-12-05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pic>
        <p:nvPicPr>
          <p:cNvPr id="6" name="Bildobjekt 5" descr="En bild som visar ritning&#10;&#10;Automatiskt genererad beskrivning">
            <a:extLst>
              <a:ext uri="{FF2B5EF4-FFF2-40B4-BE49-F238E27FC236}">
                <a16:creationId xmlns:a16="http://schemas.microsoft.com/office/drawing/2014/main" id="{D06D638A-4311-411A-9896-47282E9763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2984087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2023-12-05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pic>
        <p:nvPicPr>
          <p:cNvPr id="5" name="Bildobjekt 4" descr="En bild som visar ritning&#10;&#10;Automatiskt genererad beskrivning">
            <a:extLst>
              <a:ext uri="{FF2B5EF4-FFF2-40B4-BE49-F238E27FC236}">
                <a16:creationId xmlns:a16="http://schemas.microsoft.com/office/drawing/2014/main" id="{4255C79D-06CA-4B8E-B33D-0A65AF6E43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38779049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3" name="Underrubrik 2"/>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bla_cmyk.pdf" descr="Af_logotyp_gron-bla_cmyk.pdf">
            <a:extLst>
              <a:ext uri="{FF2B5EF4-FFF2-40B4-BE49-F238E27FC236}">
                <a16:creationId xmlns:a16="http://schemas.microsoft.com/office/drawing/2014/main" id="{DB739288-7EE9-493D-B863-22080E1F895A}"/>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grpSp>
        <p:nvGrpSpPr>
          <p:cNvPr id="10" name="Grupp 9">
            <a:extLst>
              <a:ext uri="{FF2B5EF4-FFF2-40B4-BE49-F238E27FC236}">
                <a16:creationId xmlns:a16="http://schemas.microsoft.com/office/drawing/2014/main" id="{861D1B0B-06FE-4FC2-9412-B6963D5E911B}"/>
              </a:ext>
            </a:extLst>
          </p:cNvPr>
          <p:cNvGrpSpPr/>
          <p:nvPr userDrawn="1"/>
        </p:nvGrpSpPr>
        <p:grpSpPr>
          <a:xfrm>
            <a:off x="6608636" y="4737632"/>
            <a:ext cx="2358385" cy="339845"/>
            <a:chOff x="6608636" y="4739361"/>
            <a:chExt cx="2358385" cy="339845"/>
          </a:xfrm>
        </p:grpSpPr>
        <p:pic>
          <p:nvPicPr>
            <p:cNvPr id="12" name="Bildobjekt 11">
              <a:extLst>
                <a:ext uri="{FF2B5EF4-FFF2-40B4-BE49-F238E27FC236}">
                  <a16:creationId xmlns:a16="http://schemas.microsoft.com/office/drawing/2014/main" id="{B0292CDA-7BF2-43DE-BAF3-47AE9E17827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3" name="Af_logotyp_gron-bla_cmyk.pdf" descr="Af_logotyp_gron-bla_cmyk.pdf">
              <a:extLst>
                <a:ext uri="{FF2B5EF4-FFF2-40B4-BE49-F238E27FC236}">
                  <a16:creationId xmlns:a16="http://schemas.microsoft.com/office/drawing/2014/main" id="{ED1E6E88-9587-43A9-AA09-F194FB945954}"/>
                </a:ext>
              </a:extLst>
            </p:cNvPr>
            <p:cNvPicPr>
              <a:picLocks noChangeAspect="1"/>
            </p:cNvPicPr>
            <p:nvPr/>
          </p:nvPicPr>
          <p:blipFill>
            <a:blip r:embed="rId2"/>
            <a:stretch>
              <a:fillRect/>
            </a:stretch>
          </p:blipFill>
          <p:spPr>
            <a:xfrm>
              <a:off x="7062898" y="4769689"/>
              <a:ext cx="1904123" cy="231484"/>
            </a:xfrm>
            <a:prstGeom prst="rect">
              <a:avLst/>
            </a:prstGeom>
            <a:ln w="12700">
              <a:miter lim="400000"/>
            </a:ln>
          </p:spPr>
        </p:pic>
      </p:grpSp>
      <p:pic>
        <p:nvPicPr>
          <p:cNvPr id="14" name="Bildobjekt 13" descr="En bild som visar ritning&#10;&#10;Automatiskt genererad beskrivning">
            <a:extLst>
              <a:ext uri="{FF2B5EF4-FFF2-40B4-BE49-F238E27FC236}">
                <a16:creationId xmlns:a16="http://schemas.microsoft.com/office/drawing/2014/main" id="{525261D5-9A2C-4BAF-B8EC-AD49B983428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25298472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2797521"/>
            <a:ext cx="3742078" cy="1037929"/>
          </a:xfrm>
          <a:solidFill>
            <a:schemeClr val="accent1">
              <a:alpha val="90000"/>
            </a:schemeClr>
          </a:solidFill>
        </p:spPr>
        <p:txBody>
          <a:bodyPr anchor="ctr" anchorCtr="0">
            <a:noAutofit/>
          </a:bodyPr>
          <a:lstStyle>
            <a:lvl1pPr marL="360000">
              <a:defRPr sz="2800" b="0">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bla_cmyk.pdf" descr="Af_logotyp_gron-bla_cmyk.pdf">
            <a:extLst>
              <a:ext uri="{FF2B5EF4-FFF2-40B4-BE49-F238E27FC236}">
                <a16:creationId xmlns:a16="http://schemas.microsoft.com/office/drawing/2014/main" id="{DB739288-7EE9-493D-B863-22080E1F895A}"/>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pic>
        <p:nvPicPr>
          <p:cNvPr id="9" name="Bildobjekt 8" descr="En bild som visar ritning&#10;&#10;Automatiskt genererad beskrivning">
            <a:extLst>
              <a:ext uri="{FF2B5EF4-FFF2-40B4-BE49-F238E27FC236}">
                <a16:creationId xmlns:a16="http://schemas.microsoft.com/office/drawing/2014/main" id="{E36A5483-D8A6-4164-8356-C07FEABE80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10" name="Grupp 9">
            <a:extLst>
              <a:ext uri="{FF2B5EF4-FFF2-40B4-BE49-F238E27FC236}">
                <a16:creationId xmlns:a16="http://schemas.microsoft.com/office/drawing/2014/main" id="{9211A037-18BD-4911-9525-0FC5D27386C0}"/>
              </a:ext>
            </a:extLst>
          </p:cNvPr>
          <p:cNvGrpSpPr/>
          <p:nvPr userDrawn="1"/>
        </p:nvGrpSpPr>
        <p:grpSpPr>
          <a:xfrm>
            <a:off x="6608636" y="4737632"/>
            <a:ext cx="2358385" cy="339845"/>
            <a:chOff x="6608636" y="4739361"/>
            <a:chExt cx="2358385" cy="339845"/>
          </a:xfrm>
        </p:grpSpPr>
        <p:pic>
          <p:nvPicPr>
            <p:cNvPr id="12" name="Bildobjekt 11">
              <a:extLst>
                <a:ext uri="{FF2B5EF4-FFF2-40B4-BE49-F238E27FC236}">
                  <a16:creationId xmlns:a16="http://schemas.microsoft.com/office/drawing/2014/main" id="{87DD8C60-02B0-4454-8E2A-B7A4BEBC1057}"/>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3" name="Af_logotyp_gron-bla_cmyk.pdf" descr="Af_logotyp_gron-bla_cmyk.pdf">
              <a:extLst>
                <a:ext uri="{FF2B5EF4-FFF2-40B4-BE49-F238E27FC236}">
                  <a16:creationId xmlns:a16="http://schemas.microsoft.com/office/drawing/2014/main" id="{245C7EF8-B2BF-48C0-A656-2CDE4F84609C}"/>
                </a:ext>
              </a:extLst>
            </p:cNvPr>
            <p:cNvPicPr>
              <a:picLocks noChangeAspect="1"/>
            </p:cNvPicPr>
            <p:nvPr/>
          </p:nvPicPr>
          <p:blipFill>
            <a:blip r:embed="rId2"/>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42291948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accent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accent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accent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49991"/>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0" name="Af_logotyp_gron-bla_cmyk.pdf" descr="Af_logotyp_gron-bla_cmyk.pdf">
            <a:extLst>
              <a:ext uri="{FF2B5EF4-FFF2-40B4-BE49-F238E27FC236}">
                <a16:creationId xmlns:a16="http://schemas.microsoft.com/office/drawing/2014/main" id="{DBD28433-EE57-4E51-81C0-CAD739A2E79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pic>
        <p:nvPicPr>
          <p:cNvPr id="12" name="Bildobjekt 11" descr="En bild som visar ritning&#10;&#10;Automatiskt genererad beskrivning">
            <a:extLst>
              <a:ext uri="{FF2B5EF4-FFF2-40B4-BE49-F238E27FC236}">
                <a16:creationId xmlns:a16="http://schemas.microsoft.com/office/drawing/2014/main" id="{DA0A807E-2548-48B2-9375-37616DF8D3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13" name="Grupp 12">
            <a:extLst>
              <a:ext uri="{FF2B5EF4-FFF2-40B4-BE49-F238E27FC236}">
                <a16:creationId xmlns:a16="http://schemas.microsoft.com/office/drawing/2014/main" id="{C3C03301-B4F7-47B7-973C-230CA4146D42}"/>
              </a:ext>
            </a:extLst>
          </p:cNvPr>
          <p:cNvGrpSpPr/>
          <p:nvPr userDrawn="1"/>
        </p:nvGrpSpPr>
        <p:grpSpPr>
          <a:xfrm>
            <a:off x="6608636" y="4737632"/>
            <a:ext cx="2358385" cy="339845"/>
            <a:chOff x="6608636" y="4739361"/>
            <a:chExt cx="2358385" cy="339845"/>
          </a:xfrm>
        </p:grpSpPr>
        <p:pic>
          <p:nvPicPr>
            <p:cNvPr id="14" name="Bildobjekt 13">
              <a:extLst>
                <a:ext uri="{FF2B5EF4-FFF2-40B4-BE49-F238E27FC236}">
                  <a16:creationId xmlns:a16="http://schemas.microsoft.com/office/drawing/2014/main" id="{A08F8B70-99FC-45EA-AF69-0546ABF484CE}"/>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5" name="Af_logotyp_gron-bla_cmyk.pdf" descr="Af_logotyp_gron-bla_cmyk.pdf">
              <a:extLst>
                <a:ext uri="{FF2B5EF4-FFF2-40B4-BE49-F238E27FC236}">
                  <a16:creationId xmlns:a16="http://schemas.microsoft.com/office/drawing/2014/main" id="{C41270AB-53D7-4DAF-B05E-BF529AC9BF72}"/>
                </a:ext>
              </a:extLst>
            </p:cNvPr>
            <p:cNvPicPr>
              <a:picLocks noChangeAspect="1"/>
            </p:cNvPicPr>
            <p:nvPr/>
          </p:nvPicPr>
          <p:blipFill>
            <a:blip r:embed="rId2"/>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17811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accent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accent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accent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49991"/>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2" name="Bildobjekt 11" descr="En bild som visar ritning&#10;&#10;Automatiskt genererad beskrivning">
            <a:extLst>
              <a:ext uri="{FF2B5EF4-FFF2-40B4-BE49-F238E27FC236}">
                <a16:creationId xmlns:a16="http://schemas.microsoft.com/office/drawing/2014/main" id="{DA0A807E-2548-48B2-9375-37616DF8D3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F64C63CF-3C3A-7C04-7575-92FAA22C3E82}"/>
              </a:ext>
            </a:extLst>
          </p:cNvPr>
          <p:cNvGrpSpPr/>
          <p:nvPr userDrawn="1"/>
        </p:nvGrpSpPr>
        <p:grpSpPr>
          <a:xfrm>
            <a:off x="6570321" y="4662189"/>
            <a:ext cx="2453850" cy="490731"/>
            <a:chOff x="3832317" y="4623636"/>
            <a:chExt cx="2453850" cy="490731"/>
          </a:xfrm>
        </p:grpSpPr>
        <p:pic>
          <p:nvPicPr>
            <p:cNvPr id="8" name="Af_logotyp_gron-bla_cmyk.pdf" descr="Af_logotyp_gron-bla_cmyk.pdf">
              <a:extLst>
                <a:ext uri="{FF2B5EF4-FFF2-40B4-BE49-F238E27FC236}">
                  <a16:creationId xmlns:a16="http://schemas.microsoft.com/office/drawing/2014/main" id="{61BC2325-8262-D1B2-CC7A-B6FB77AF31B5}"/>
                </a:ext>
              </a:extLst>
            </p:cNvPr>
            <p:cNvPicPr>
              <a:picLocks noChangeAspect="1"/>
            </p:cNvPicPr>
            <p:nvPr/>
          </p:nvPicPr>
          <p:blipFill>
            <a:blip r:embed="rId3"/>
            <a:stretch>
              <a:fillRect/>
            </a:stretch>
          </p:blipFill>
          <p:spPr>
            <a:xfrm>
              <a:off x="4382044" y="4690634"/>
              <a:ext cx="1904123" cy="231484"/>
            </a:xfrm>
            <a:prstGeom prst="rect">
              <a:avLst/>
            </a:prstGeom>
            <a:ln w="12700">
              <a:miter lim="400000"/>
            </a:ln>
          </p:spPr>
        </p:pic>
        <p:pic>
          <p:nvPicPr>
            <p:cNvPr id="9" name="Bildobjekt 8" descr="En bild som visar skärmbild, symbol, Grafik, Teckensnitt&#10;&#10;Automatiskt genererad beskrivning">
              <a:extLst>
                <a:ext uri="{FF2B5EF4-FFF2-40B4-BE49-F238E27FC236}">
                  <a16:creationId xmlns:a16="http://schemas.microsoft.com/office/drawing/2014/main" id="{E556BC27-4688-EE16-F869-241DD065DC9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42771660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pic>
        <p:nvPicPr>
          <p:cNvPr id="7" name="Bildobjekt 6" descr="En bild som visar ritning&#10;&#10;Automatiskt genererad beskrivning">
            <a:extLst>
              <a:ext uri="{FF2B5EF4-FFF2-40B4-BE49-F238E27FC236}">
                <a16:creationId xmlns:a16="http://schemas.microsoft.com/office/drawing/2014/main" id="{4401AAF2-4CD2-46FF-B9ED-479E114813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8" name="Grupp 7">
            <a:extLst>
              <a:ext uri="{FF2B5EF4-FFF2-40B4-BE49-F238E27FC236}">
                <a16:creationId xmlns:a16="http://schemas.microsoft.com/office/drawing/2014/main" id="{F5AB7886-3501-4283-A09D-8C8DC58D7327}"/>
              </a:ext>
            </a:extLst>
          </p:cNvPr>
          <p:cNvGrpSpPr/>
          <p:nvPr userDrawn="1"/>
        </p:nvGrpSpPr>
        <p:grpSpPr>
          <a:xfrm>
            <a:off x="6608636" y="4737632"/>
            <a:ext cx="2358385" cy="339845"/>
            <a:chOff x="6608636" y="4739361"/>
            <a:chExt cx="2358385" cy="339845"/>
          </a:xfrm>
        </p:grpSpPr>
        <p:pic>
          <p:nvPicPr>
            <p:cNvPr id="9" name="Bildobjekt 8">
              <a:extLst>
                <a:ext uri="{FF2B5EF4-FFF2-40B4-BE49-F238E27FC236}">
                  <a16:creationId xmlns:a16="http://schemas.microsoft.com/office/drawing/2014/main" id="{9672CA37-0EF5-48C9-8525-C1D6AC71C7A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0" name="Af_logotyp_gron-bla_cmyk.pdf" descr="Af_logotyp_gron-bla_cmyk.pdf">
              <a:extLst>
                <a:ext uri="{FF2B5EF4-FFF2-40B4-BE49-F238E27FC236}">
                  <a16:creationId xmlns:a16="http://schemas.microsoft.com/office/drawing/2014/main" id="{B9B7A709-F8E7-4B18-9422-0BC27E25F3E1}"/>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12151946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descr="En bild som visar ritning&#10;&#10;Automatiskt genererad beskrivning">
            <a:extLst>
              <a:ext uri="{FF2B5EF4-FFF2-40B4-BE49-F238E27FC236}">
                <a16:creationId xmlns:a16="http://schemas.microsoft.com/office/drawing/2014/main" id="{086E0A2D-71AC-44E7-BE74-ED275B17D38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9" name="Grupp 8">
            <a:extLst>
              <a:ext uri="{FF2B5EF4-FFF2-40B4-BE49-F238E27FC236}">
                <a16:creationId xmlns:a16="http://schemas.microsoft.com/office/drawing/2014/main" id="{8CF35DDC-1279-4458-A7E6-82358293EB29}"/>
              </a:ext>
            </a:extLst>
          </p:cNvPr>
          <p:cNvGrpSpPr/>
          <p:nvPr userDrawn="1"/>
        </p:nvGrpSpPr>
        <p:grpSpPr>
          <a:xfrm>
            <a:off x="6608636" y="4737632"/>
            <a:ext cx="2358385" cy="339845"/>
            <a:chOff x="6608636" y="4739361"/>
            <a:chExt cx="2358385" cy="339845"/>
          </a:xfrm>
        </p:grpSpPr>
        <p:pic>
          <p:nvPicPr>
            <p:cNvPr id="10" name="Bildobjekt 9">
              <a:extLst>
                <a:ext uri="{FF2B5EF4-FFF2-40B4-BE49-F238E27FC236}">
                  <a16:creationId xmlns:a16="http://schemas.microsoft.com/office/drawing/2014/main" id="{A1C0FA3A-9567-48F8-8405-9C930B6F688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1" name="Af_logotyp_gron-bla_cmyk.pdf" descr="Af_logotyp_gron-bla_cmyk.pdf">
              <a:extLst>
                <a:ext uri="{FF2B5EF4-FFF2-40B4-BE49-F238E27FC236}">
                  <a16:creationId xmlns:a16="http://schemas.microsoft.com/office/drawing/2014/main" id="{82B89FB0-FD6B-438E-9E81-A82C92FA53DF}"/>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224529446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a:t>Klicka på ikonen för att lägga till en bild</a:t>
            </a:r>
            <a:endParaRPr lang="sv-SE" dirty="0"/>
          </a:p>
        </p:txBody>
      </p:sp>
      <p:pic>
        <p:nvPicPr>
          <p:cNvPr id="9" name="Bildobjekt 8" descr="En bild som visar ritning&#10;&#10;Automatiskt genererad beskrivning">
            <a:extLst>
              <a:ext uri="{FF2B5EF4-FFF2-40B4-BE49-F238E27FC236}">
                <a16:creationId xmlns:a16="http://schemas.microsoft.com/office/drawing/2014/main" id="{B856587D-1FB2-4165-A66E-803BF413004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10" name="Grupp 9">
            <a:extLst>
              <a:ext uri="{FF2B5EF4-FFF2-40B4-BE49-F238E27FC236}">
                <a16:creationId xmlns:a16="http://schemas.microsoft.com/office/drawing/2014/main" id="{15A68CF3-F949-490C-A5DE-F2EB9BB62733}"/>
              </a:ext>
            </a:extLst>
          </p:cNvPr>
          <p:cNvGrpSpPr/>
          <p:nvPr userDrawn="1"/>
        </p:nvGrpSpPr>
        <p:grpSpPr>
          <a:xfrm>
            <a:off x="6608636" y="4737632"/>
            <a:ext cx="2358385" cy="339845"/>
            <a:chOff x="6608636" y="4739361"/>
            <a:chExt cx="2358385" cy="339845"/>
          </a:xfrm>
        </p:grpSpPr>
        <p:pic>
          <p:nvPicPr>
            <p:cNvPr id="11" name="Bildobjekt 10">
              <a:extLst>
                <a:ext uri="{FF2B5EF4-FFF2-40B4-BE49-F238E27FC236}">
                  <a16:creationId xmlns:a16="http://schemas.microsoft.com/office/drawing/2014/main" id="{42737F99-7990-42C1-8F2C-CA6368440F2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2" name="Af_logotyp_gron-bla_cmyk.pdf" descr="Af_logotyp_gron-bla_cmyk.pdf">
              <a:extLst>
                <a:ext uri="{FF2B5EF4-FFF2-40B4-BE49-F238E27FC236}">
                  <a16:creationId xmlns:a16="http://schemas.microsoft.com/office/drawing/2014/main" id="{E25E6E01-1C70-44CA-B2E7-CC041F1DCA84}"/>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3300382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r>
              <a:rPr lang="sv-SE"/>
              <a:t>Klicka på ikonen för att lägga till en bild</a:t>
            </a:r>
          </a:p>
        </p:txBody>
      </p:sp>
      <p:pic>
        <p:nvPicPr>
          <p:cNvPr id="5" name="Bildobjekt 4" descr="En bild som visar ritning&#10;&#10;Automatiskt genererad beskrivning">
            <a:extLst>
              <a:ext uri="{FF2B5EF4-FFF2-40B4-BE49-F238E27FC236}">
                <a16:creationId xmlns:a16="http://schemas.microsoft.com/office/drawing/2014/main" id="{FBC3C99C-8C23-4377-8336-9CAD42452F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6" name="Grupp 5">
            <a:extLst>
              <a:ext uri="{FF2B5EF4-FFF2-40B4-BE49-F238E27FC236}">
                <a16:creationId xmlns:a16="http://schemas.microsoft.com/office/drawing/2014/main" id="{2FABBBA3-7295-465E-8355-2BD6AC1332FB}"/>
              </a:ext>
            </a:extLst>
          </p:cNvPr>
          <p:cNvGrpSpPr/>
          <p:nvPr userDrawn="1"/>
        </p:nvGrpSpPr>
        <p:grpSpPr>
          <a:xfrm>
            <a:off x="6608636" y="4737632"/>
            <a:ext cx="2358385" cy="339845"/>
            <a:chOff x="6608636" y="4739361"/>
            <a:chExt cx="2358385" cy="339845"/>
          </a:xfrm>
        </p:grpSpPr>
        <p:pic>
          <p:nvPicPr>
            <p:cNvPr id="7" name="Bildobjekt 6">
              <a:extLst>
                <a:ext uri="{FF2B5EF4-FFF2-40B4-BE49-F238E27FC236}">
                  <a16:creationId xmlns:a16="http://schemas.microsoft.com/office/drawing/2014/main" id="{D71B6BFA-0152-4F7A-A43F-50F30197D8C2}"/>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8" name="Af_logotyp_gron-bla_cmyk.pdf" descr="Af_logotyp_gron-bla_cmyk.pdf">
              <a:extLst>
                <a:ext uri="{FF2B5EF4-FFF2-40B4-BE49-F238E27FC236}">
                  <a16:creationId xmlns:a16="http://schemas.microsoft.com/office/drawing/2014/main" id="{15E65F4C-CBE2-456A-898E-70F8EA35A56B}"/>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117677946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2023-12-05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pic>
        <p:nvPicPr>
          <p:cNvPr id="6" name="Bildobjekt 5" descr="En bild som visar ritning&#10;&#10;Automatiskt genererad beskrivning">
            <a:extLst>
              <a:ext uri="{FF2B5EF4-FFF2-40B4-BE49-F238E27FC236}">
                <a16:creationId xmlns:a16="http://schemas.microsoft.com/office/drawing/2014/main" id="{D06D638A-4311-411A-9896-47282E9763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FBE3EE15-2C43-4EBE-8134-C1D9D98E9AD7}"/>
              </a:ext>
            </a:extLst>
          </p:cNvPr>
          <p:cNvGrpSpPr/>
          <p:nvPr userDrawn="1"/>
        </p:nvGrpSpPr>
        <p:grpSpPr>
          <a:xfrm>
            <a:off x="6608636" y="4737632"/>
            <a:ext cx="2358385" cy="339845"/>
            <a:chOff x="6608636" y="4739361"/>
            <a:chExt cx="2358385" cy="339845"/>
          </a:xfrm>
        </p:grpSpPr>
        <p:pic>
          <p:nvPicPr>
            <p:cNvPr id="8" name="Bildobjekt 7">
              <a:extLst>
                <a:ext uri="{FF2B5EF4-FFF2-40B4-BE49-F238E27FC236}">
                  <a16:creationId xmlns:a16="http://schemas.microsoft.com/office/drawing/2014/main" id="{EA7914D3-5217-4D7F-8F00-4784455754B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9" name="Af_logotyp_gron-bla_cmyk.pdf" descr="Af_logotyp_gron-bla_cmyk.pdf">
              <a:extLst>
                <a:ext uri="{FF2B5EF4-FFF2-40B4-BE49-F238E27FC236}">
                  <a16:creationId xmlns:a16="http://schemas.microsoft.com/office/drawing/2014/main" id="{C21A592D-87F5-4088-BA84-295E9CEC76F7}"/>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8893750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2023-12-05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pic>
        <p:nvPicPr>
          <p:cNvPr id="5" name="Bildobjekt 4" descr="En bild som visar ritning&#10;&#10;Automatiskt genererad beskrivning">
            <a:extLst>
              <a:ext uri="{FF2B5EF4-FFF2-40B4-BE49-F238E27FC236}">
                <a16:creationId xmlns:a16="http://schemas.microsoft.com/office/drawing/2014/main" id="{4255C79D-06CA-4B8E-B33D-0A65AF6E43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6" name="Grupp 5">
            <a:extLst>
              <a:ext uri="{FF2B5EF4-FFF2-40B4-BE49-F238E27FC236}">
                <a16:creationId xmlns:a16="http://schemas.microsoft.com/office/drawing/2014/main" id="{CF622BC6-D060-4941-89CE-0AE7E1C94BB4}"/>
              </a:ext>
            </a:extLst>
          </p:cNvPr>
          <p:cNvGrpSpPr/>
          <p:nvPr userDrawn="1"/>
        </p:nvGrpSpPr>
        <p:grpSpPr>
          <a:xfrm>
            <a:off x="6608636" y="4737632"/>
            <a:ext cx="2358385" cy="339845"/>
            <a:chOff x="6608636" y="4739361"/>
            <a:chExt cx="2358385" cy="339845"/>
          </a:xfrm>
        </p:grpSpPr>
        <p:pic>
          <p:nvPicPr>
            <p:cNvPr id="7" name="Bildobjekt 6">
              <a:extLst>
                <a:ext uri="{FF2B5EF4-FFF2-40B4-BE49-F238E27FC236}">
                  <a16:creationId xmlns:a16="http://schemas.microsoft.com/office/drawing/2014/main" id="{0B54E281-D651-4EB3-B173-BFE1A5900EF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8" name="Af_logotyp_gron-bla_cmyk.pdf" descr="Af_logotyp_gron-bla_cmyk.pdf">
              <a:extLst>
                <a:ext uri="{FF2B5EF4-FFF2-40B4-BE49-F238E27FC236}">
                  <a16:creationId xmlns:a16="http://schemas.microsoft.com/office/drawing/2014/main" id="{4CAEE67E-9162-45B7-9A87-2F7B39C9153A}"/>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25209352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3" name="Underrubrik 2"/>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bla_cmyk.pdf" descr="Af_logotyp_gron-bla_cmyk.pdf">
            <a:extLst>
              <a:ext uri="{FF2B5EF4-FFF2-40B4-BE49-F238E27FC236}">
                <a16:creationId xmlns:a16="http://schemas.microsoft.com/office/drawing/2014/main" id="{DB739288-7EE9-493D-B863-22080E1F895A}"/>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grpSp>
        <p:nvGrpSpPr>
          <p:cNvPr id="10" name="Grupp 9">
            <a:extLst>
              <a:ext uri="{FF2B5EF4-FFF2-40B4-BE49-F238E27FC236}">
                <a16:creationId xmlns:a16="http://schemas.microsoft.com/office/drawing/2014/main" id="{861D1B0B-06FE-4FC2-9412-B6963D5E911B}"/>
              </a:ext>
            </a:extLst>
          </p:cNvPr>
          <p:cNvGrpSpPr/>
          <p:nvPr userDrawn="1"/>
        </p:nvGrpSpPr>
        <p:grpSpPr>
          <a:xfrm>
            <a:off x="6608636" y="4737632"/>
            <a:ext cx="2358385" cy="339845"/>
            <a:chOff x="6608636" y="4739361"/>
            <a:chExt cx="2358385" cy="339845"/>
          </a:xfrm>
        </p:grpSpPr>
        <p:pic>
          <p:nvPicPr>
            <p:cNvPr id="12" name="Bildobjekt 11">
              <a:extLst>
                <a:ext uri="{FF2B5EF4-FFF2-40B4-BE49-F238E27FC236}">
                  <a16:creationId xmlns:a16="http://schemas.microsoft.com/office/drawing/2014/main" id="{B0292CDA-7BF2-43DE-BAF3-47AE9E17827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3" name="Af_logotyp_gron-bla_cmyk.pdf" descr="Af_logotyp_gron-bla_cmyk.pdf">
              <a:extLst>
                <a:ext uri="{FF2B5EF4-FFF2-40B4-BE49-F238E27FC236}">
                  <a16:creationId xmlns:a16="http://schemas.microsoft.com/office/drawing/2014/main" id="{ED1E6E88-9587-43A9-AA09-F194FB945954}"/>
                </a:ext>
              </a:extLst>
            </p:cNvPr>
            <p:cNvPicPr>
              <a:picLocks noChangeAspect="1"/>
            </p:cNvPicPr>
            <p:nvPr/>
          </p:nvPicPr>
          <p:blipFill>
            <a:blip r:embed="rId2"/>
            <a:stretch>
              <a:fillRect/>
            </a:stretch>
          </p:blipFill>
          <p:spPr>
            <a:xfrm>
              <a:off x="7062898" y="4769689"/>
              <a:ext cx="1904123" cy="231484"/>
            </a:xfrm>
            <a:prstGeom prst="rect">
              <a:avLst/>
            </a:prstGeom>
            <a:ln w="12700">
              <a:miter lim="400000"/>
            </a:ln>
          </p:spPr>
        </p:pic>
      </p:grpSp>
      <p:pic>
        <p:nvPicPr>
          <p:cNvPr id="14" name="Bildobjekt 13" descr="En bild som visar ritning&#10;&#10;Automatiskt genererad beskrivning">
            <a:extLst>
              <a:ext uri="{FF2B5EF4-FFF2-40B4-BE49-F238E27FC236}">
                <a16:creationId xmlns:a16="http://schemas.microsoft.com/office/drawing/2014/main" id="{525261D5-9A2C-4BAF-B8EC-AD49B983428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4607006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18" name="Platshållare för bild 14">
            <a:extLst>
              <a:ext uri="{FF2B5EF4-FFF2-40B4-BE49-F238E27FC236}">
                <a16:creationId xmlns:a16="http://schemas.microsoft.com/office/drawing/2014/main" id="{B7A874E3-C4C2-4DBE-9D3C-8912EDC4FF74}"/>
              </a:ext>
            </a:extLst>
          </p:cNvPr>
          <p:cNvSpPr>
            <a:spLocks noGrp="1"/>
          </p:cNvSpPr>
          <p:nvPr>
            <p:ph type="pic" sz="quarter" idx="13"/>
          </p:nvPr>
        </p:nvSpPr>
        <p:spPr>
          <a:xfrm>
            <a:off x="141288" y="0"/>
            <a:ext cx="9002712" cy="4627360"/>
          </a:xfrm>
        </p:spPr>
        <p:txBody>
          <a:bodyPr/>
          <a:lstStyle/>
          <a:p>
            <a:r>
              <a:rPr lang="sv-SE"/>
              <a:t>Klicka på ikonen för att lägga till en bild</a:t>
            </a:r>
            <a:endParaRPr lang="sv-SE" dirty="0"/>
          </a:p>
        </p:txBody>
      </p:sp>
      <p:sp>
        <p:nvSpPr>
          <p:cNvPr id="2" name="Rubrik 1"/>
          <p:cNvSpPr>
            <a:spLocks noGrp="1"/>
          </p:cNvSpPr>
          <p:nvPr>
            <p:ph type="ctrTitle" hasCustomPrompt="1"/>
          </p:nvPr>
        </p:nvSpPr>
        <p:spPr>
          <a:xfrm>
            <a:off x="141859" y="2797521"/>
            <a:ext cx="3742078" cy="1037929"/>
          </a:xfrm>
          <a:solidFill>
            <a:schemeClr val="accent1">
              <a:alpha val="90000"/>
            </a:schemeClr>
          </a:solidFill>
        </p:spPr>
        <p:txBody>
          <a:bodyPr anchor="ctr" anchorCtr="0">
            <a:noAutofit/>
          </a:bodyPr>
          <a:lstStyle>
            <a:lvl1pPr marL="360000">
              <a:defRPr sz="2800" b="0">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bla_cmyk.pdf" descr="Af_logotyp_gron-bla_cmyk.pdf">
            <a:extLst>
              <a:ext uri="{FF2B5EF4-FFF2-40B4-BE49-F238E27FC236}">
                <a16:creationId xmlns:a16="http://schemas.microsoft.com/office/drawing/2014/main" id="{DB739288-7EE9-493D-B863-22080E1F895A}"/>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pic>
        <p:nvPicPr>
          <p:cNvPr id="9" name="Bildobjekt 8" descr="En bild som visar ritning&#10;&#10;Automatiskt genererad beskrivning">
            <a:extLst>
              <a:ext uri="{FF2B5EF4-FFF2-40B4-BE49-F238E27FC236}">
                <a16:creationId xmlns:a16="http://schemas.microsoft.com/office/drawing/2014/main" id="{E36A5483-D8A6-4164-8356-C07FEABE80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10" name="Grupp 9">
            <a:extLst>
              <a:ext uri="{FF2B5EF4-FFF2-40B4-BE49-F238E27FC236}">
                <a16:creationId xmlns:a16="http://schemas.microsoft.com/office/drawing/2014/main" id="{9211A037-18BD-4911-9525-0FC5D27386C0}"/>
              </a:ext>
            </a:extLst>
          </p:cNvPr>
          <p:cNvGrpSpPr/>
          <p:nvPr userDrawn="1"/>
        </p:nvGrpSpPr>
        <p:grpSpPr>
          <a:xfrm>
            <a:off x="6608636" y="4737632"/>
            <a:ext cx="2358385" cy="339845"/>
            <a:chOff x="6608636" y="4739361"/>
            <a:chExt cx="2358385" cy="339845"/>
          </a:xfrm>
        </p:grpSpPr>
        <p:pic>
          <p:nvPicPr>
            <p:cNvPr id="12" name="Bildobjekt 11">
              <a:extLst>
                <a:ext uri="{FF2B5EF4-FFF2-40B4-BE49-F238E27FC236}">
                  <a16:creationId xmlns:a16="http://schemas.microsoft.com/office/drawing/2014/main" id="{87DD8C60-02B0-4454-8E2A-B7A4BEBC1057}"/>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3" name="Af_logotyp_gron-bla_cmyk.pdf" descr="Af_logotyp_gron-bla_cmyk.pdf">
              <a:extLst>
                <a:ext uri="{FF2B5EF4-FFF2-40B4-BE49-F238E27FC236}">
                  <a16:creationId xmlns:a16="http://schemas.microsoft.com/office/drawing/2014/main" id="{245C7EF8-B2BF-48C0-A656-2CDE4F84609C}"/>
                </a:ext>
              </a:extLst>
            </p:cNvPr>
            <p:cNvPicPr>
              <a:picLocks noChangeAspect="1"/>
            </p:cNvPicPr>
            <p:nvPr/>
          </p:nvPicPr>
          <p:blipFill>
            <a:blip r:embed="rId2"/>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29728992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2" name="Rubrik 1"/>
          <p:cNvSpPr>
            <a:spLocks noGrp="1"/>
          </p:cNvSpPr>
          <p:nvPr>
            <p:ph type="ctrTitle"/>
          </p:nvPr>
        </p:nvSpPr>
        <p:spPr>
          <a:xfrm>
            <a:off x="1695937" y="852392"/>
            <a:ext cx="5752125" cy="967429"/>
          </a:xfrm>
        </p:spPr>
        <p:txBody>
          <a:bodyPr anchor="b" anchorCtr="0">
            <a:noAutofit/>
          </a:bodyPr>
          <a:lstStyle>
            <a:lvl1pPr algn="ctr">
              <a:defRPr sz="3200" b="1">
                <a:solidFill>
                  <a:schemeClr val="accent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697564" y="1867940"/>
            <a:ext cx="5750498" cy="774221"/>
          </a:xfrm>
        </p:spPr>
        <p:txBody>
          <a:bodyPr>
            <a:noAutofit/>
          </a:bodyPr>
          <a:lstStyle>
            <a:lvl1pPr marL="0" indent="0" algn="ctr">
              <a:buNone/>
              <a:defRPr sz="2800">
                <a:solidFill>
                  <a:schemeClr val="accent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accent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accent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2192348" y="2649991"/>
            <a:ext cx="4862640" cy="0"/>
          </a:xfrm>
          <a:prstGeom prst="line">
            <a:avLst/>
          </a:prstGeom>
          <a:ln w="25400">
            <a:solidFill>
              <a:schemeClr val="accent2"/>
            </a:solidFill>
          </a:ln>
        </p:spPr>
        <p:txBody>
          <a:bodyPr lIns="17144" tIns="17144" rIns="17144" bIns="17144"/>
          <a:lstStyle/>
          <a:p>
            <a:pPr>
              <a:spcBef>
                <a:spcPts val="750"/>
              </a:spcBef>
              <a:defRPr sz="7500" b="0"/>
            </a:pPr>
            <a:endParaRPr sz="2813"/>
          </a:p>
        </p:txBody>
      </p:sp>
      <p:pic>
        <p:nvPicPr>
          <p:cNvPr id="10" name="Af_logotyp_gron-bla_cmyk.pdf" descr="Af_logotyp_gron-bla_cmyk.pdf">
            <a:extLst>
              <a:ext uri="{FF2B5EF4-FFF2-40B4-BE49-F238E27FC236}">
                <a16:creationId xmlns:a16="http://schemas.microsoft.com/office/drawing/2014/main" id="{DBD28433-EE57-4E51-81C0-CAD739A2E79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pic>
        <p:nvPicPr>
          <p:cNvPr id="12" name="Bildobjekt 11" descr="En bild som visar ritning&#10;&#10;Automatiskt genererad beskrivning">
            <a:extLst>
              <a:ext uri="{FF2B5EF4-FFF2-40B4-BE49-F238E27FC236}">
                <a16:creationId xmlns:a16="http://schemas.microsoft.com/office/drawing/2014/main" id="{DA0A807E-2548-48B2-9375-37616DF8D32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13" name="Grupp 12">
            <a:extLst>
              <a:ext uri="{FF2B5EF4-FFF2-40B4-BE49-F238E27FC236}">
                <a16:creationId xmlns:a16="http://schemas.microsoft.com/office/drawing/2014/main" id="{C3C03301-B4F7-47B7-973C-230CA4146D42}"/>
              </a:ext>
            </a:extLst>
          </p:cNvPr>
          <p:cNvGrpSpPr/>
          <p:nvPr userDrawn="1"/>
        </p:nvGrpSpPr>
        <p:grpSpPr>
          <a:xfrm>
            <a:off x="6608636" y="4737632"/>
            <a:ext cx="2358385" cy="339845"/>
            <a:chOff x="6608636" y="4739361"/>
            <a:chExt cx="2358385" cy="339845"/>
          </a:xfrm>
        </p:grpSpPr>
        <p:pic>
          <p:nvPicPr>
            <p:cNvPr id="14" name="Bildobjekt 13">
              <a:extLst>
                <a:ext uri="{FF2B5EF4-FFF2-40B4-BE49-F238E27FC236}">
                  <a16:creationId xmlns:a16="http://schemas.microsoft.com/office/drawing/2014/main" id="{A08F8B70-99FC-45EA-AF69-0546ABF484CE}"/>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5" name="Af_logotyp_gron-bla_cmyk.pdf" descr="Af_logotyp_gron-bla_cmyk.pdf">
              <a:extLst>
                <a:ext uri="{FF2B5EF4-FFF2-40B4-BE49-F238E27FC236}">
                  <a16:creationId xmlns:a16="http://schemas.microsoft.com/office/drawing/2014/main" id="{C41270AB-53D7-4DAF-B05E-BF529AC9BF72}"/>
                </a:ext>
              </a:extLst>
            </p:cNvPr>
            <p:cNvPicPr>
              <a:picLocks noChangeAspect="1"/>
            </p:cNvPicPr>
            <p:nvPr/>
          </p:nvPicPr>
          <p:blipFill>
            <a:blip r:embed="rId2"/>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20063933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pic>
        <p:nvPicPr>
          <p:cNvPr id="7" name="Bildobjekt 6" descr="En bild som visar ritning&#10;&#10;Automatiskt genererad beskrivning">
            <a:extLst>
              <a:ext uri="{FF2B5EF4-FFF2-40B4-BE49-F238E27FC236}">
                <a16:creationId xmlns:a16="http://schemas.microsoft.com/office/drawing/2014/main" id="{4401AAF2-4CD2-46FF-B9ED-479E114813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8" name="Grupp 7">
            <a:extLst>
              <a:ext uri="{FF2B5EF4-FFF2-40B4-BE49-F238E27FC236}">
                <a16:creationId xmlns:a16="http://schemas.microsoft.com/office/drawing/2014/main" id="{F5AB7886-3501-4283-A09D-8C8DC58D7327}"/>
              </a:ext>
            </a:extLst>
          </p:cNvPr>
          <p:cNvGrpSpPr/>
          <p:nvPr userDrawn="1"/>
        </p:nvGrpSpPr>
        <p:grpSpPr>
          <a:xfrm>
            <a:off x="6608636" y="4737632"/>
            <a:ext cx="2358385" cy="339845"/>
            <a:chOff x="6608636" y="4739361"/>
            <a:chExt cx="2358385" cy="339845"/>
          </a:xfrm>
        </p:grpSpPr>
        <p:pic>
          <p:nvPicPr>
            <p:cNvPr id="9" name="Bildobjekt 8">
              <a:extLst>
                <a:ext uri="{FF2B5EF4-FFF2-40B4-BE49-F238E27FC236}">
                  <a16:creationId xmlns:a16="http://schemas.microsoft.com/office/drawing/2014/main" id="{9672CA37-0EF5-48C9-8525-C1D6AC71C7A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0" name="Af_logotyp_gron-bla_cmyk.pdf" descr="Af_logotyp_gron-bla_cmyk.pdf">
              <a:extLst>
                <a:ext uri="{FF2B5EF4-FFF2-40B4-BE49-F238E27FC236}">
                  <a16:creationId xmlns:a16="http://schemas.microsoft.com/office/drawing/2014/main" id="{B9B7A709-F8E7-4B18-9422-0BC27E25F3E1}"/>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3346847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pic>
        <p:nvPicPr>
          <p:cNvPr id="7" name="Bildobjekt 6" descr="En bild som visar ritning&#10;&#10;Automatiskt genererad beskrivning">
            <a:extLst>
              <a:ext uri="{FF2B5EF4-FFF2-40B4-BE49-F238E27FC236}">
                <a16:creationId xmlns:a16="http://schemas.microsoft.com/office/drawing/2014/main" id="{4401AAF2-4CD2-46FF-B9ED-479E114813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40491502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descr="En bild som visar ritning&#10;&#10;Automatiskt genererad beskrivning">
            <a:extLst>
              <a:ext uri="{FF2B5EF4-FFF2-40B4-BE49-F238E27FC236}">
                <a16:creationId xmlns:a16="http://schemas.microsoft.com/office/drawing/2014/main" id="{086E0A2D-71AC-44E7-BE74-ED275B17D38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9" name="Grupp 8">
            <a:extLst>
              <a:ext uri="{FF2B5EF4-FFF2-40B4-BE49-F238E27FC236}">
                <a16:creationId xmlns:a16="http://schemas.microsoft.com/office/drawing/2014/main" id="{8CF35DDC-1279-4458-A7E6-82358293EB29}"/>
              </a:ext>
            </a:extLst>
          </p:cNvPr>
          <p:cNvGrpSpPr/>
          <p:nvPr userDrawn="1"/>
        </p:nvGrpSpPr>
        <p:grpSpPr>
          <a:xfrm>
            <a:off x="6608636" y="4737632"/>
            <a:ext cx="2358385" cy="339845"/>
            <a:chOff x="6608636" y="4739361"/>
            <a:chExt cx="2358385" cy="339845"/>
          </a:xfrm>
        </p:grpSpPr>
        <p:pic>
          <p:nvPicPr>
            <p:cNvPr id="10" name="Bildobjekt 9">
              <a:extLst>
                <a:ext uri="{FF2B5EF4-FFF2-40B4-BE49-F238E27FC236}">
                  <a16:creationId xmlns:a16="http://schemas.microsoft.com/office/drawing/2014/main" id="{A1C0FA3A-9567-48F8-8405-9C930B6F688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1" name="Af_logotyp_gron-bla_cmyk.pdf" descr="Af_logotyp_gron-bla_cmyk.pdf">
              <a:extLst>
                <a:ext uri="{FF2B5EF4-FFF2-40B4-BE49-F238E27FC236}">
                  <a16:creationId xmlns:a16="http://schemas.microsoft.com/office/drawing/2014/main" id="{82B89FB0-FD6B-438E-9E81-A82C92FA53DF}"/>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874681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a:t>Klicka på ikonen för att lägga till en bild</a:t>
            </a:r>
            <a:endParaRPr lang="sv-SE" dirty="0"/>
          </a:p>
        </p:txBody>
      </p:sp>
      <p:pic>
        <p:nvPicPr>
          <p:cNvPr id="9" name="Bildobjekt 8" descr="En bild som visar ritning&#10;&#10;Automatiskt genererad beskrivning">
            <a:extLst>
              <a:ext uri="{FF2B5EF4-FFF2-40B4-BE49-F238E27FC236}">
                <a16:creationId xmlns:a16="http://schemas.microsoft.com/office/drawing/2014/main" id="{B856587D-1FB2-4165-A66E-803BF413004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10" name="Grupp 9">
            <a:extLst>
              <a:ext uri="{FF2B5EF4-FFF2-40B4-BE49-F238E27FC236}">
                <a16:creationId xmlns:a16="http://schemas.microsoft.com/office/drawing/2014/main" id="{15A68CF3-F949-490C-A5DE-F2EB9BB62733}"/>
              </a:ext>
            </a:extLst>
          </p:cNvPr>
          <p:cNvGrpSpPr/>
          <p:nvPr userDrawn="1"/>
        </p:nvGrpSpPr>
        <p:grpSpPr>
          <a:xfrm>
            <a:off x="6608636" y="4737632"/>
            <a:ext cx="2358385" cy="339845"/>
            <a:chOff x="6608636" y="4739361"/>
            <a:chExt cx="2358385" cy="339845"/>
          </a:xfrm>
        </p:grpSpPr>
        <p:pic>
          <p:nvPicPr>
            <p:cNvPr id="11" name="Bildobjekt 10">
              <a:extLst>
                <a:ext uri="{FF2B5EF4-FFF2-40B4-BE49-F238E27FC236}">
                  <a16:creationId xmlns:a16="http://schemas.microsoft.com/office/drawing/2014/main" id="{42737F99-7990-42C1-8F2C-CA6368440F2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12" name="Af_logotyp_gron-bla_cmyk.pdf" descr="Af_logotyp_gron-bla_cmyk.pdf">
              <a:extLst>
                <a:ext uri="{FF2B5EF4-FFF2-40B4-BE49-F238E27FC236}">
                  <a16:creationId xmlns:a16="http://schemas.microsoft.com/office/drawing/2014/main" id="{E25E6E01-1C70-44CA-B2E7-CC041F1DCA84}"/>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3977005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r>
              <a:rPr lang="sv-SE"/>
              <a:t>Klicka på ikonen för att lägga till en bild</a:t>
            </a:r>
          </a:p>
        </p:txBody>
      </p:sp>
      <p:pic>
        <p:nvPicPr>
          <p:cNvPr id="5" name="Bildobjekt 4" descr="En bild som visar ritning&#10;&#10;Automatiskt genererad beskrivning">
            <a:extLst>
              <a:ext uri="{FF2B5EF4-FFF2-40B4-BE49-F238E27FC236}">
                <a16:creationId xmlns:a16="http://schemas.microsoft.com/office/drawing/2014/main" id="{FBC3C99C-8C23-4377-8336-9CAD42452F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6" name="Grupp 5">
            <a:extLst>
              <a:ext uri="{FF2B5EF4-FFF2-40B4-BE49-F238E27FC236}">
                <a16:creationId xmlns:a16="http://schemas.microsoft.com/office/drawing/2014/main" id="{2FABBBA3-7295-465E-8355-2BD6AC1332FB}"/>
              </a:ext>
            </a:extLst>
          </p:cNvPr>
          <p:cNvGrpSpPr/>
          <p:nvPr userDrawn="1"/>
        </p:nvGrpSpPr>
        <p:grpSpPr>
          <a:xfrm>
            <a:off x="6608636" y="4737632"/>
            <a:ext cx="2358385" cy="339845"/>
            <a:chOff x="6608636" y="4739361"/>
            <a:chExt cx="2358385" cy="339845"/>
          </a:xfrm>
        </p:grpSpPr>
        <p:pic>
          <p:nvPicPr>
            <p:cNvPr id="7" name="Bildobjekt 6">
              <a:extLst>
                <a:ext uri="{FF2B5EF4-FFF2-40B4-BE49-F238E27FC236}">
                  <a16:creationId xmlns:a16="http://schemas.microsoft.com/office/drawing/2014/main" id="{D71B6BFA-0152-4F7A-A43F-50F30197D8C2}"/>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8" name="Af_logotyp_gron-bla_cmyk.pdf" descr="Af_logotyp_gron-bla_cmyk.pdf">
              <a:extLst>
                <a:ext uri="{FF2B5EF4-FFF2-40B4-BE49-F238E27FC236}">
                  <a16:creationId xmlns:a16="http://schemas.microsoft.com/office/drawing/2014/main" id="{15E65F4C-CBE2-456A-898E-70F8EA35A56B}"/>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2486962426"/>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2023-12-05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pic>
        <p:nvPicPr>
          <p:cNvPr id="6" name="Bildobjekt 5" descr="En bild som visar ritning&#10;&#10;Automatiskt genererad beskrivning">
            <a:extLst>
              <a:ext uri="{FF2B5EF4-FFF2-40B4-BE49-F238E27FC236}">
                <a16:creationId xmlns:a16="http://schemas.microsoft.com/office/drawing/2014/main" id="{D06D638A-4311-411A-9896-47282E9763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FBE3EE15-2C43-4EBE-8134-C1D9D98E9AD7}"/>
              </a:ext>
            </a:extLst>
          </p:cNvPr>
          <p:cNvGrpSpPr/>
          <p:nvPr userDrawn="1"/>
        </p:nvGrpSpPr>
        <p:grpSpPr>
          <a:xfrm>
            <a:off x="6608636" y="4737632"/>
            <a:ext cx="2358385" cy="339845"/>
            <a:chOff x="6608636" y="4739361"/>
            <a:chExt cx="2358385" cy="339845"/>
          </a:xfrm>
        </p:grpSpPr>
        <p:pic>
          <p:nvPicPr>
            <p:cNvPr id="8" name="Bildobjekt 7">
              <a:extLst>
                <a:ext uri="{FF2B5EF4-FFF2-40B4-BE49-F238E27FC236}">
                  <a16:creationId xmlns:a16="http://schemas.microsoft.com/office/drawing/2014/main" id="{EA7914D3-5217-4D7F-8F00-4784455754B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9" name="Af_logotyp_gron-bla_cmyk.pdf" descr="Af_logotyp_gron-bla_cmyk.pdf">
              <a:extLst>
                <a:ext uri="{FF2B5EF4-FFF2-40B4-BE49-F238E27FC236}">
                  <a16:creationId xmlns:a16="http://schemas.microsoft.com/office/drawing/2014/main" id="{C21A592D-87F5-4088-BA84-295E9CEC76F7}"/>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359997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2023-12-05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pic>
        <p:nvPicPr>
          <p:cNvPr id="5" name="Bildobjekt 4" descr="En bild som visar ritning&#10;&#10;Automatiskt genererad beskrivning">
            <a:extLst>
              <a:ext uri="{FF2B5EF4-FFF2-40B4-BE49-F238E27FC236}">
                <a16:creationId xmlns:a16="http://schemas.microsoft.com/office/drawing/2014/main" id="{4255C79D-06CA-4B8E-B33D-0A65AF6E43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6" name="Grupp 5">
            <a:extLst>
              <a:ext uri="{FF2B5EF4-FFF2-40B4-BE49-F238E27FC236}">
                <a16:creationId xmlns:a16="http://schemas.microsoft.com/office/drawing/2014/main" id="{CF622BC6-D060-4941-89CE-0AE7E1C94BB4}"/>
              </a:ext>
            </a:extLst>
          </p:cNvPr>
          <p:cNvGrpSpPr/>
          <p:nvPr userDrawn="1"/>
        </p:nvGrpSpPr>
        <p:grpSpPr>
          <a:xfrm>
            <a:off x="6608636" y="4737632"/>
            <a:ext cx="2358385" cy="339845"/>
            <a:chOff x="6608636" y="4739361"/>
            <a:chExt cx="2358385" cy="339845"/>
          </a:xfrm>
        </p:grpSpPr>
        <p:pic>
          <p:nvPicPr>
            <p:cNvPr id="7" name="Bildobjekt 6">
              <a:extLst>
                <a:ext uri="{FF2B5EF4-FFF2-40B4-BE49-F238E27FC236}">
                  <a16:creationId xmlns:a16="http://schemas.microsoft.com/office/drawing/2014/main" id="{0B54E281-D651-4EB3-B173-BFE1A5900EF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608636" y="4739361"/>
              <a:ext cx="356325" cy="339845"/>
            </a:xfrm>
            <a:prstGeom prst="rect">
              <a:avLst/>
            </a:prstGeom>
          </p:spPr>
        </p:pic>
        <p:pic>
          <p:nvPicPr>
            <p:cNvPr id="8" name="Af_logotyp_gron-bla_cmyk.pdf" descr="Af_logotyp_gron-bla_cmyk.pdf">
              <a:extLst>
                <a:ext uri="{FF2B5EF4-FFF2-40B4-BE49-F238E27FC236}">
                  <a16:creationId xmlns:a16="http://schemas.microsoft.com/office/drawing/2014/main" id="{4CAEE67E-9162-45B7-9A87-2F7B39C9153A}"/>
                </a:ext>
              </a:extLst>
            </p:cNvPr>
            <p:cNvPicPr>
              <a:picLocks noChangeAspect="1"/>
            </p:cNvPicPr>
            <p:nvPr/>
          </p:nvPicPr>
          <p:blipFill>
            <a:blip r:embed="rId4"/>
            <a:stretch>
              <a:fillRect/>
            </a:stretch>
          </p:blipFill>
          <p:spPr>
            <a:xfrm>
              <a:off x="7062898" y="4769689"/>
              <a:ext cx="1904123" cy="231484"/>
            </a:xfrm>
            <a:prstGeom prst="rect">
              <a:avLst/>
            </a:prstGeom>
            <a:ln w="12700">
              <a:miter lim="400000"/>
            </a:ln>
          </p:spPr>
        </p:pic>
      </p:grpSp>
    </p:spTree>
    <p:extLst>
      <p:ext uri="{BB962C8B-B14F-4D97-AF65-F5344CB8AC3E}">
        <p14:creationId xmlns:p14="http://schemas.microsoft.com/office/powerpoint/2010/main" val="25445385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5328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5328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noProof="0" dirty="0"/>
              <a:t>Klicka här för att ändra format på underrubrik i bakgrunden</a:t>
            </a:r>
          </a:p>
        </p:txBody>
      </p:sp>
      <p:sp>
        <p:nvSpPr>
          <p:cNvPr id="9" name="Rektangel">
            <a:extLst>
              <a:ext uri="{FF2B5EF4-FFF2-40B4-BE49-F238E27FC236}">
                <a16:creationId xmlns:a16="http://schemas.microsoft.com/office/drawing/2014/main" id="{760EBD53-0F55-48D8-828F-BADF317A0748}"/>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Tree>
    <p:extLst>
      <p:ext uri="{BB962C8B-B14F-4D97-AF65-F5344CB8AC3E}">
        <p14:creationId xmlns:p14="http://schemas.microsoft.com/office/powerpoint/2010/main" val="27659816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381FC687-285F-4BC0-9D82-48F99C570DB9}"/>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46671346"/>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1480550906"/>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2023-12-05</a:t>
            </a:fld>
            <a:endParaRPr lang="sv-SE" dirty="0">
              <a:solidFill>
                <a:schemeClr val="tx1"/>
              </a:solidFil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7" name="Af_logotyp_gron-bla_cmyk.pdf" descr="Logotyp Arbetsförmedlingen">
            <a:extLst>
              <a:ext uri="{FF2B5EF4-FFF2-40B4-BE49-F238E27FC236}">
                <a16:creationId xmlns:a16="http://schemas.microsoft.com/office/drawing/2014/main" id="{4C66E104-8012-4E04-8FB5-CF2BC8ED59B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0" name="Rubrik 1">
            <a:extLst>
              <a:ext uri="{FF2B5EF4-FFF2-40B4-BE49-F238E27FC236}">
                <a16:creationId xmlns:a16="http://schemas.microsoft.com/office/drawing/2014/main" id="{5B67E80F-D6B7-4504-A852-22DBDB111525}"/>
              </a:ext>
            </a:extLst>
          </p:cNvPr>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tx1"/>
                </a:solidFill>
              </a:defRPr>
            </a:lvl1pPr>
          </a:lstStyle>
          <a:p>
            <a:r>
              <a:rPr lang="sv-SE" dirty="0"/>
              <a:t>Klicka här för att ändra format</a:t>
            </a:r>
          </a:p>
        </p:txBody>
      </p:sp>
      <p:sp>
        <p:nvSpPr>
          <p:cNvPr id="12" name="Underrubrik 2">
            <a:extLst>
              <a:ext uri="{FF2B5EF4-FFF2-40B4-BE49-F238E27FC236}">
                <a16:creationId xmlns:a16="http://schemas.microsoft.com/office/drawing/2014/main" id="{13DB928C-EB16-470A-B60F-FBB40AD6B043}"/>
              </a:ext>
            </a:extLst>
          </p:cNvPr>
          <p:cNvSpPr>
            <a:spLocks noGrp="1"/>
          </p:cNvSpPr>
          <p:nvPr>
            <p:ph type="subTitle" idx="1" hasCustomPrompt="1"/>
          </p:nvPr>
        </p:nvSpPr>
        <p:spPr>
          <a:xfrm>
            <a:off x="1750046" y="2833148"/>
            <a:ext cx="5750498" cy="774221"/>
          </a:xfrm>
          <a:prstGeom prst="rect">
            <a:avLst/>
          </a:prstGeom>
        </p:spPr>
        <p:txBody>
          <a:bodyPr>
            <a:noAutofit/>
          </a:bodyPr>
          <a:lstStyle>
            <a:lvl1pPr marL="0" indent="0" algn="ctr">
              <a:buNone/>
              <a:defRPr sz="2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4" name="Linje">
            <a:extLst>
              <a:ext uri="{FF2B5EF4-FFF2-40B4-BE49-F238E27FC236}">
                <a16:creationId xmlns:a16="http://schemas.microsoft.com/office/drawing/2014/main" id="{326BA6EA-4594-467D-8834-6E5F4807FFDB}"/>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a:p>
        </p:txBody>
      </p:sp>
    </p:spTree>
    <p:extLst>
      <p:ext uri="{BB962C8B-B14F-4D97-AF65-F5344CB8AC3E}">
        <p14:creationId xmlns:p14="http://schemas.microsoft.com/office/powerpoint/2010/main" val="39761216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2023-12-05</a:t>
            </a:fld>
            <a:endParaRPr lang="sv-SE" dirty="0">
              <a:solidFill>
                <a:schemeClr val="tx1"/>
              </a:solidFill>
            </a:endParaRPr>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Tree>
    <p:extLst>
      <p:ext uri="{BB962C8B-B14F-4D97-AF65-F5344CB8AC3E}">
        <p14:creationId xmlns:p14="http://schemas.microsoft.com/office/powerpoint/2010/main" val="18779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descr="En bild som visar ritning&#10;&#10;Automatiskt genererad beskrivning">
            <a:extLst>
              <a:ext uri="{FF2B5EF4-FFF2-40B4-BE49-F238E27FC236}">
                <a16:creationId xmlns:a16="http://schemas.microsoft.com/office/drawing/2014/main" id="{086E0A2D-71AC-44E7-BE74-ED275B17D38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5643447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7"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innehåll 2">
            <a:extLst>
              <a:ext uri="{FF2B5EF4-FFF2-40B4-BE49-F238E27FC236}">
                <a16:creationId xmlns:a16="http://schemas.microsoft.com/office/drawing/2014/main" id="{1ADA2774-EC9D-4E33-A1C8-81537CDAC07F}"/>
              </a:ext>
            </a:extLst>
          </p:cNvPr>
          <p:cNvSpPr>
            <a:spLocks noGrp="1"/>
          </p:cNvSpPr>
          <p:nvPr>
            <p:ph idx="14"/>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17266072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14262971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27125917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386958429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2"/>
            <a:ext cx="4572000" cy="4680000"/>
          </a:xfrm>
          <a:prstGeom prst="rect">
            <a:avLst/>
          </a:prstGeom>
        </p:spPr>
        <p:txBody>
          <a:bodyPr/>
          <a:lstStyle/>
          <a:p>
            <a:endParaRPr lang="sv-SE"/>
          </a:p>
        </p:txBody>
      </p:sp>
    </p:spTree>
    <p:extLst>
      <p:ext uri="{BB962C8B-B14F-4D97-AF65-F5344CB8AC3E}">
        <p14:creationId xmlns:p14="http://schemas.microsoft.com/office/powerpoint/2010/main" val="339794923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2023-12-05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1541060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2023-12-05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spTree>
    <p:extLst>
      <p:ext uri="{BB962C8B-B14F-4D97-AF65-F5344CB8AC3E}">
        <p14:creationId xmlns:p14="http://schemas.microsoft.com/office/powerpoint/2010/main" val="32823695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Innehållsförteckning">
    <p:spTree>
      <p:nvGrpSpPr>
        <p:cNvPr id="1" name=""/>
        <p:cNvGrpSpPr/>
        <p:nvPr/>
      </p:nvGrpSpPr>
      <p:grpSpPr>
        <a:xfrm>
          <a:off x="0" y="0"/>
          <a:ext cx="0" cy="0"/>
          <a:chOff x="0" y="0"/>
          <a:chExt cx="0" cy="0"/>
        </a:xfrm>
      </p:grpSpPr>
      <p:sp>
        <p:nvSpPr>
          <p:cNvPr id="8" name="Rectangle 17">
            <a:extLst>
              <a:ext uri="{FF2B5EF4-FFF2-40B4-BE49-F238E27FC236}">
                <a16:creationId xmlns:a16="http://schemas.microsoft.com/office/drawing/2014/main" id="{FB83FAFF-EED2-4BB2-B3CE-D5D395077B1C}"/>
              </a:ext>
            </a:extLst>
          </p:cNvPr>
          <p:cNvSpPr/>
          <p:nvPr userDrawn="1"/>
        </p:nvSpPr>
        <p:spPr>
          <a:xfrm>
            <a:off x="0" y="0"/>
            <a:ext cx="427155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2" name="Rubrik 1"/>
          <p:cNvSpPr>
            <a:spLocks noGrp="1"/>
          </p:cNvSpPr>
          <p:nvPr>
            <p:ph type="title" hasCustomPrompt="1"/>
          </p:nvPr>
        </p:nvSpPr>
        <p:spPr>
          <a:xfrm>
            <a:off x="614230" y="2234250"/>
            <a:ext cx="3657323" cy="675000"/>
          </a:xfrm>
          <a:prstGeom prst="rect">
            <a:avLst/>
          </a:prstGeom>
        </p:spPr>
        <p:txBody>
          <a:bodyPr/>
          <a:lstStyle>
            <a:lvl1pPr>
              <a:defRPr>
                <a:solidFill>
                  <a:schemeClr val="bg1"/>
                </a:solidFill>
              </a:defRPr>
            </a:lvl1pPr>
          </a:lstStyle>
          <a:p>
            <a:r>
              <a:rPr lang="sv-SE" dirty="0"/>
              <a:t>Innehållsförteckning</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8616" y="0"/>
            <a:ext cx="3629210" cy="4374000"/>
          </a:xfrm>
          <a:prstGeom prst="rect">
            <a:avLst/>
          </a:prstGeom>
        </p:spPr>
        <p:txBody>
          <a:bodyPr anchor="ct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Linje">
            <a:extLst>
              <a:ext uri="{FF2B5EF4-FFF2-40B4-BE49-F238E27FC236}">
                <a16:creationId xmlns:a16="http://schemas.microsoft.com/office/drawing/2014/main" id="{55D631E8-9485-45FA-8CC3-F420D736C613}"/>
              </a:ext>
            </a:extLst>
          </p:cNvPr>
          <p:cNvSpPr/>
          <p:nvPr userDrawn="1"/>
        </p:nvSpPr>
        <p:spPr>
          <a:xfrm>
            <a:off x="614230" y="2909250"/>
            <a:ext cx="3383004" cy="0"/>
          </a:xfrm>
          <a:prstGeom prst="line">
            <a:avLst/>
          </a:prstGeom>
          <a:ln w="79375">
            <a:solidFill>
              <a:srgbClr val="95C23D"/>
            </a:solidFill>
          </a:ln>
        </p:spPr>
        <p:txBody>
          <a:bodyPr lIns="17144" tIns="17144" rIns="17144" bIns="17144"/>
          <a:lstStyle/>
          <a:p>
            <a:pPr>
              <a:spcBef>
                <a:spcPts val="750"/>
              </a:spcBef>
              <a:defRPr sz="7500" b="0"/>
            </a:pPr>
            <a:endParaRPr sz="2813">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865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2023-12-05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a:p>
        </p:txBody>
      </p:sp>
      <p:sp>
        <p:nvSpPr>
          <p:cNvPr id="7" name="Platshållare för innehåll 2"/>
          <p:cNvSpPr>
            <a:spLocks noGrp="1"/>
          </p:cNvSpPr>
          <p:nvPr>
            <p:ph idx="13"/>
          </p:nvPr>
        </p:nvSpPr>
        <p:spPr>
          <a:xfrm>
            <a:off x="4365266" y="1809000"/>
            <a:ext cx="362880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p:spPr>
        <p:txBody>
          <a:bodyPr anchor="ctr"/>
          <a:lstStyle>
            <a:lvl1pPr marL="0" indent="0" algn="ctr">
              <a:buNone/>
              <a:defRPr/>
            </a:lvl1pPr>
          </a:lstStyle>
          <a:p>
            <a:r>
              <a:rPr lang="sv-SE"/>
              <a:t>Klicka på ikonen för att lägga till en bild</a:t>
            </a:r>
            <a:endParaRPr lang="sv-SE" dirty="0"/>
          </a:p>
        </p:txBody>
      </p:sp>
      <p:pic>
        <p:nvPicPr>
          <p:cNvPr id="9" name="Bildobjekt 8" descr="En bild som visar ritning&#10;&#10;Automatiskt genererad beskrivning">
            <a:extLst>
              <a:ext uri="{FF2B5EF4-FFF2-40B4-BE49-F238E27FC236}">
                <a16:creationId xmlns:a16="http://schemas.microsoft.com/office/drawing/2014/main" id="{B856587D-1FB2-4165-A66E-803BF413004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3704064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5143500"/>
          </a:xfrm>
        </p:spPr>
        <p:txBody>
          <a:bodyPr/>
          <a:lstStyle/>
          <a:p>
            <a:r>
              <a:rPr lang="sv-SE"/>
              <a:t>Klicka på ikonen för att lägga till en bild</a:t>
            </a:r>
          </a:p>
        </p:txBody>
      </p:sp>
      <p:pic>
        <p:nvPicPr>
          <p:cNvPr id="5" name="Bildobjekt 4" descr="En bild som visar ritning&#10;&#10;Automatiskt genererad beskrivning">
            <a:extLst>
              <a:ext uri="{FF2B5EF4-FFF2-40B4-BE49-F238E27FC236}">
                <a16:creationId xmlns:a16="http://schemas.microsoft.com/office/drawing/2014/main" id="{FBC3C99C-8C23-4377-8336-9CAD42452F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359403233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p:spPr>
        <p:txBody>
          <a:bodyPr anchor="ctr"/>
          <a:lstStyle>
            <a:lvl1pPr algn="ctr">
              <a:defRPr sz="2800" b="0"/>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2023-12-05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a:p>
        </p:txBody>
      </p:sp>
      <p:pic>
        <p:nvPicPr>
          <p:cNvPr id="6" name="Bildobjekt 5" descr="En bild som visar ritning&#10;&#10;Automatiskt genererad beskrivning">
            <a:extLst>
              <a:ext uri="{FF2B5EF4-FFF2-40B4-BE49-F238E27FC236}">
                <a16:creationId xmlns:a16="http://schemas.microsoft.com/office/drawing/2014/main" id="{D06D638A-4311-411A-9896-47282E97636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168101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2023-12-05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a:p>
        </p:txBody>
      </p:sp>
      <p:pic>
        <p:nvPicPr>
          <p:cNvPr id="5" name="Bildobjekt 4" descr="En bild som visar ritning&#10;&#10;Automatiskt genererad beskrivning">
            <a:extLst>
              <a:ext uri="{FF2B5EF4-FFF2-40B4-BE49-F238E27FC236}">
                <a16:creationId xmlns:a16="http://schemas.microsoft.com/office/drawing/2014/main" id="{4255C79D-06CA-4B8E-B33D-0A65AF6E436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286170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jpeg"/><Relationship Id="rId5" Type="http://schemas.openxmlformats.org/officeDocument/2006/relationships/slideLayout" Target="../slideLayouts/slideLayout14.xml"/><Relationship Id="rId10" Type="http://schemas.openxmlformats.org/officeDocument/2006/relationships/image" Target="../media/image4.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3.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2.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1.jpeg"/><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1.jpe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2.png"/><Relationship Id="rId5" Type="http://schemas.openxmlformats.org/officeDocument/2006/relationships/slideLayout" Target="../slideLayouts/slideLayout31.xml"/><Relationship Id="rId10" Type="http://schemas.openxmlformats.org/officeDocument/2006/relationships/theme" Target="../theme/theme4.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image" Target="../media/image1.jpe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image" Target="../media/image2.png"/><Relationship Id="rId5" Type="http://schemas.openxmlformats.org/officeDocument/2006/relationships/slideLayout" Target="../slideLayouts/slideLayout40.xml"/><Relationship Id="rId10" Type="http://schemas.openxmlformats.org/officeDocument/2006/relationships/theme" Target="../theme/theme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2.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accent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accent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1" name="Bildobjekt 10" descr="En bild som visar ritning&#10;&#10;Automatiskt genererad beskrivning">
            <a:extLst>
              <a:ext uri="{FF2B5EF4-FFF2-40B4-BE49-F238E27FC236}">
                <a16:creationId xmlns:a16="http://schemas.microsoft.com/office/drawing/2014/main" id="{3BD98182-4547-4645-AECD-B7641B2370D7}"/>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FC1662AA-21F9-E326-B315-FFF1BDDE1926}"/>
              </a:ext>
            </a:extLst>
          </p:cNvPr>
          <p:cNvGrpSpPr/>
          <p:nvPr userDrawn="1"/>
        </p:nvGrpSpPr>
        <p:grpSpPr>
          <a:xfrm>
            <a:off x="6570321" y="4662189"/>
            <a:ext cx="2453850" cy="490731"/>
            <a:chOff x="3832317" y="4623636"/>
            <a:chExt cx="2453850" cy="490731"/>
          </a:xfrm>
        </p:grpSpPr>
        <p:pic>
          <p:nvPicPr>
            <p:cNvPr id="8" name="Af_logotyp_gron-bla_cmyk.pdf" descr="Af_logotyp_gron-bla_cmyk.pdf">
              <a:extLst>
                <a:ext uri="{FF2B5EF4-FFF2-40B4-BE49-F238E27FC236}">
                  <a16:creationId xmlns:a16="http://schemas.microsoft.com/office/drawing/2014/main" id="{A44579B1-02B3-82F7-6D38-E82099742E09}"/>
                </a:ext>
              </a:extLst>
            </p:cNvPr>
            <p:cNvPicPr>
              <a:picLocks noChangeAspect="1"/>
            </p:cNvPicPr>
            <p:nvPr/>
          </p:nvPicPr>
          <p:blipFill>
            <a:blip r:embed="rId12"/>
            <a:stretch>
              <a:fillRect/>
            </a:stretch>
          </p:blipFill>
          <p:spPr>
            <a:xfrm>
              <a:off x="4382044" y="4690634"/>
              <a:ext cx="1904123" cy="231484"/>
            </a:xfrm>
            <a:prstGeom prst="rect">
              <a:avLst/>
            </a:prstGeom>
            <a:ln w="12700">
              <a:miter lim="400000"/>
            </a:ln>
          </p:spPr>
        </p:pic>
        <p:pic>
          <p:nvPicPr>
            <p:cNvPr id="12" name="Bildobjekt 11" descr="En bild som visar skärmbild, symbol, Grafik, Teckensnitt&#10;&#10;Automatiskt genererad beskrivning">
              <a:extLst>
                <a:ext uri="{FF2B5EF4-FFF2-40B4-BE49-F238E27FC236}">
                  <a16:creationId xmlns:a16="http://schemas.microsoft.com/office/drawing/2014/main" id="{B8A1B27A-8D69-83F3-1909-DC014561757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168655943"/>
      </p:ext>
    </p:extLst>
  </p:cSld>
  <p:clrMap bg1="lt1" tx1="dk1" bg2="lt2" tx2="dk2" accent1="accent1" accent2="accent2" accent3="accent3" accent4="accent4" accent5="accent5" accent6="accent6" hlink="hlink" folHlink="folHlink"/>
  <p:sldLayoutIdLst>
    <p:sldLayoutId id="2147483688" r:id="rId1"/>
    <p:sldLayoutId id="2147483717" r:id="rId2"/>
    <p:sldLayoutId id="2147483696" r:id="rId3"/>
    <p:sldLayoutId id="2147483689" r:id="rId4"/>
    <p:sldLayoutId id="2147483690" r:id="rId5"/>
    <p:sldLayoutId id="2147483693" r:id="rId6"/>
    <p:sldLayoutId id="2147483715" r:id="rId7"/>
    <p:sldLayoutId id="2147483691" r:id="rId8"/>
    <p:sldLayoutId id="2147483694" r:id="rId9"/>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bg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bg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bg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1" name="Af_logotyp_gron-vit_cmyk.pdf" descr="Af_logotyp_gron-vit_cmyk.pdf">
            <a:extLst>
              <a:ext uri="{FF2B5EF4-FFF2-40B4-BE49-F238E27FC236}">
                <a16:creationId xmlns:a16="http://schemas.microsoft.com/office/drawing/2014/main" id="{1FBA17CF-186C-451C-8524-366826CC61F4}"/>
              </a:ext>
            </a:extLst>
          </p:cNvPr>
          <p:cNvPicPr>
            <a:picLocks noChangeAspect="1"/>
          </p:cNvPicPr>
          <p:nvPr userDrawn="1"/>
        </p:nvPicPr>
        <p:blipFill>
          <a:blip r:embed="rId10"/>
          <a:stretch>
            <a:fillRect/>
          </a:stretch>
        </p:blipFill>
        <p:spPr>
          <a:xfrm>
            <a:off x="7062898" y="4769689"/>
            <a:ext cx="1904122" cy="231483"/>
          </a:xfrm>
          <a:prstGeom prst="rect">
            <a:avLst/>
          </a:prstGeom>
          <a:ln w="12700">
            <a:miter lim="400000"/>
          </a:ln>
        </p:spPr>
      </p:pic>
      <p:pic>
        <p:nvPicPr>
          <p:cNvPr id="10" name="Bildobjekt 9" descr="En bild som visar ritning&#10;&#10;Automatiskt genererad beskrivning">
            <a:extLst>
              <a:ext uri="{FF2B5EF4-FFF2-40B4-BE49-F238E27FC236}">
                <a16:creationId xmlns:a16="http://schemas.microsoft.com/office/drawing/2014/main" id="{C662A6A8-D3FC-4540-8CCB-9D1E2787F979}"/>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146625431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4" r:id="rId3"/>
    <p:sldLayoutId id="2147483706" r:id="rId4"/>
    <p:sldLayoutId id="2147483711" r:id="rId5"/>
    <p:sldLayoutId id="2147483716" r:id="rId6"/>
    <p:sldLayoutId id="2147483708" r:id="rId7"/>
    <p:sldLayoutId id="2147483712" r:id="rId8"/>
  </p:sldLayoutIdLst>
  <p:txStyles>
    <p:titleStyle>
      <a:lvl1pPr algn="l" defTabSz="685800" rtl="0" eaLnBrk="1" latinLnBrk="0" hangingPunct="1">
        <a:spcBef>
          <a:spcPct val="0"/>
        </a:spcBef>
        <a:buNone/>
        <a:defRPr sz="2700" b="1" kern="1200">
          <a:solidFill>
            <a:schemeClr val="bg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bg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bg1"/>
          </a:solidFill>
          <a:latin typeface="+mn-lt"/>
          <a:ea typeface="+mn-ea"/>
          <a:cs typeface="+mn-cs"/>
        </a:defRPr>
      </a:lvl2pPr>
      <a:lvl3pPr marL="857250" indent="-171450" algn="l" defTabSz="685800" rtl="0" eaLnBrk="1" latinLnBrk="0" hangingPunct="1">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3pPr>
      <a:lvl4pPr marL="1200150" indent="-171450" algn="l" defTabSz="685800" rtl="0" eaLnBrk="1" latinLnBrk="0" hangingPunct="1">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4pPr>
      <a:lvl5pPr marL="1543050" indent="-171450" algn="l" defTabSz="685800" rtl="0" eaLnBrk="1" latinLnBrk="0" hangingPunct="1">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accent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accent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1" name="Bildobjekt 10" descr="En bild som visar ritning&#10;&#10;Automatiskt genererad beskrivning">
            <a:extLst>
              <a:ext uri="{FF2B5EF4-FFF2-40B4-BE49-F238E27FC236}">
                <a16:creationId xmlns:a16="http://schemas.microsoft.com/office/drawing/2014/main" id="{3BD98182-4547-4645-AECD-B7641B2370D7}"/>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grpSp>
        <p:nvGrpSpPr>
          <p:cNvPr id="7" name="Grupp 6">
            <a:extLst>
              <a:ext uri="{FF2B5EF4-FFF2-40B4-BE49-F238E27FC236}">
                <a16:creationId xmlns:a16="http://schemas.microsoft.com/office/drawing/2014/main" id="{DD198855-095C-BC74-761E-CBD562591184}"/>
              </a:ext>
            </a:extLst>
          </p:cNvPr>
          <p:cNvGrpSpPr/>
          <p:nvPr userDrawn="1"/>
        </p:nvGrpSpPr>
        <p:grpSpPr>
          <a:xfrm>
            <a:off x="6570321" y="4662189"/>
            <a:ext cx="2453850" cy="490731"/>
            <a:chOff x="3832317" y="4623636"/>
            <a:chExt cx="2453850" cy="490731"/>
          </a:xfrm>
        </p:grpSpPr>
        <p:pic>
          <p:nvPicPr>
            <p:cNvPr id="8" name="Af_logotyp_gron-bla_cmyk.pdf" descr="Af_logotyp_gron-bla_cmyk.pdf">
              <a:extLst>
                <a:ext uri="{FF2B5EF4-FFF2-40B4-BE49-F238E27FC236}">
                  <a16:creationId xmlns:a16="http://schemas.microsoft.com/office/drawing/2014/main" id="{FC65C8AB-2D04-D510-6253-A8BC11720F40}"/>
                </a:ext>
              </a:extLst>
            </p:cNvPr>
            <p:cNvPicPr>
              <a:picLocks noChangeAspect="1"/>
            </p:cNvPicPr>
            <p:nvPr/>
          </p:nvPicPr>
          <p:blipFill>
            <a:blip r:embed="rId12"/>
            <a:stretch>
              <a:fillRect/>
            </a:stretch>
          </p:blipFill>
          <p:spPr>
            <a:xfrm>
              <a:off x="4382044" y="4690634"/>
              <a:ext cx="1904123" cy="231484"/>
            </a:xfrm>
            <a:prstGeom prst="rect">
              <a:avLst/>
            </a:prstGeom>
            <a:ln w="12700">
              <a:miter lim="400000"/>
            </a:ln>
          </p:spPr>
        </p:pic>
        <p:pic>
          <p:nvPicPr>
            <p:cNvPr id="12" name="Bildobjekt 11" descr="En bild som visar skärmbild, symbol, Grafik, Teckensnitt&#10;&#10;Automatiskt genererad beskrivning">
              <a:extLst>
                <a:ext uri="{FF2B5EF4-FFF2-40B4-BE49-F238E27FC236}">
                  <a16:creationId xmlns:a16="http://schemas.microsoft.com/office/drawing/2014/main" id="{394456DD-7EB0-532F-8E56-BE5CD5C3BBB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832317" y="4623636"/>
              <a:ext cx="484344" cy="490731"/>
            </a:xfrm>
            <a:prstGeom prst="rect">
              <a:avLst/>
            </a:prstGeom>
          </p:spPr>
        </p:pic>
      </p:grpSp>
    </p:spTree>
    <p:extLst>
      <p:ext uri="{BB962C8B-B14F-4D97-AF65-F5344CB8AC3E}">
        <p14:creationId xmlns:p14="http://schemas.microsoft.com/office/powerpoint/2010/main" val="783853942"/>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accent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accent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0" name="Af_logotyp_gron-bla_cmyk.pdf" descr="Af_logotyp_gron-bla_cmyk.pdf">
            <a:extLst>
              <a:ext uri="{FF2B5EF4-FFF2-40B4-BE49-F238E27FC236}">
                <a16:creationId xmlns:a16="http://schemas.microsoft.com/office/drawing/2014/main" id="{6032B0FC-6488-4533-94FC-3ED4A6F5AFDB}"/>
              </a:ext>
            </a:extLst>
          </p:cNvPr>
          <p:cNvPicPr>
            <a:picLocks noChangeAspect="1"/>
          </p:cNvPicPr>
          <p:nvPr userDrawn="1"/>
        </p:nvPicPr>
        <p:blipFill>
          <a:blip r:embed="rId11"/>
          <a:stretch>
            <a:fillRect/>
          </a:stretch>
        </p:blipFill>
        <p:spPr>
          <a:xfrm>
            <a:off x="7062898" y="4769689"/>
            <a:ext cx="1904122" cy="231483"/>
          </a:xfrm>
          <a:prstGeom prst="rect">
            <a:avLst/>
          </a:prstGeom>
          <a:ln w="12700">
            <a:miter lim="400000"/>
          </a:ln>
        </p:spPr>
      </p:pic>
      <p:pic>
        <p:nvPicPr>
          <p:cNvPr id="11" name="Bildobjekt 10" descr="En bild som visar ritning&#10;&#10;Automatiskt genererad beskrivning">
            <a:extLst>
              <a:ext uri="{FF2B5EF4-FFF2-40B4-BE49-F238E27FC236}">
                <a16:creationId xmlns:a16="http://schemas.microsoft.com/office/drawing/2014/main" id="{3BD98182-4547-4645-AECD-B7641B2370D7}"/>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407440069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b"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accent1"/>
                </a:solidFill>
              </a:defRPr>
            </a:lvl1pPr>
          </a:lstStyle>
          <a:p>
            <a:fld id="{1B8F8DFE-A200-45B5-B28F-687801E16029}" type="datetimeFigureOut">
              <a:rPr lang="sv-SE" smtClean="0"/>
              <a:pPr/>
              <a:t>2023-12-05</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accent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accent1"/>
                </a:solidFill>
              </a:defRPr>
            </a:lvl1pPr>
          </a:lstStyle>
          <a:p>
            <a:fld id="{6CD02724-9D72-4716-953B-F44DD0BB2568}" type="slidenum">
              <a:rPr lang="sv-SE" smtClean="0"/>
              <a:pPr/>
              <a:t>‹#›</a:t>
            </a:fld>
            <a:endParaRPr lang="sv-SE" dirty="0"/>
          </a:p>
        </p:txBody>
      </p:sp>
      <p:sp>
        <p:nvSpPr>
          <p:cNvPr id="9" name="Rektangel">
            <a:extLst>
              <a:ext uri="{FF2B5EF4-FFF2-40B4-BE49-F238E27FC236}">
                <a16:creationId xmlns:a16="http://schemas.microsoft.com/office/drawing/2014/main" id="{AB9B943E-7C39-4D65-8FB1-EB2DE11B835A}"/>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a:p>
        </p:txBody>
      </p:sp>
      <p:pic>
        <p:nvPicPr>
          <p:cNvPr id="10" name="Af_logotyp_gron-bla_cmyk.pdf" descr="Af_logotyp_gron-bla_cmyk.pdf">
            <a:extLst>
              <a:ext uri="{FF2B5EF4-FFF2-40B4-BE49-F238E27FC236}">
                <a16:creationId xmlns:a16="http://schemas.microsoft.com/office/drawing/2014/main" id="{6032B0FC-6488-4533-94FC-3ED4A6F5AFDB}"/>
              </a:ext>
            </a:extLst>
          </p:cNvPr>
          <p:cNvPicPr>
            <a:picLocks noChangeAspect="1"/>
          </p:cNvPicPr>
          <p:nvPr userDrawn="1"/>
        </p:nvPicPr>
        <p:blipFill>
          <a:blip r:embed="rId11"/>
          <a:stretch>
            <a:fillRect/>
          </a:stretch>
        </p:blipFill>
        <p:spPr>
          <a:xfrm>
            <a:off x="7062898" y="4769689"/>
            <a:ext cx="1904122" cy="231483"/>
          </a:xfrm>
          <a:prstGeom prst="rect">
            <a:avLst/>
          </a:prstGeom>
          <a:ln w="12700">
            <a:miter lim="400000"/>
          </a:ln>
        </p:spPr>
      </p:pic>
      <p:pic>
        <p:nvPicPr>
          <p:cNvPr id="11" name="Bildobjekt 10" descr="En bild som visar ritning&#10;&#10;Automatiskt genererad beskrivning">
            <a:extLst>
              <a:ext uri="{FF2B5EF4-FFF2-40B4-BE49-F238E27FC236}">
                <a16:creationId xmlns:a16="http://schemas.microsoft.com/office/drawing/2014/main" id="{3BD98182-4547-4645-AECD-B7641B2370D7}"/>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197764" y="52685"/>
            <a:ext cx="1904124" cy="760033"/>
          </a:xfrm>
          <a:prstGeom prst="rect">
            <a:avLst/>
          </a:prstGeom>
        </p:spPr>
      </p:pic>
    </p:spTree>
    <p:extLst>
      <p:ext uri="{BB962C8B-B14F-4D97-AF65-F5344CB8AC3E}">
        <p14:creationId xmlns:p14="http://schemas.microsoft.com/office/powerpoint/2010/main" val="168252857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90000"/>
        </a:lnSpc>
        <a:spcBef>
          <a:spcPts val="525"/>
        </a:spcBef>
        <a:buClr>
          <a:schemeClr val="accent2"/>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spcBef>
          <a:spcPts val="450"/>
        </a:spcBef>
        <a:buClr>
          <a:schemeClr val="accent2"/>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spcBef>
          <a:spcPts val="360"/>
        </a:spcBef>
        <a:buClrTx/>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tx1"/>
                </a:solidFill>
              </a:defRPr>
            </a:lvl1pPr>
          </a:lstStyle>
          <a:p>
            <a:fld id="{1B8F8DFE-A200-45B5-B28F-687801E16029}" type="datetimeFigureOut">
              <a:rPr lang="sv-SE" smtClean="0"/>
              <a:pPr/>
              <a:t>2023-12-05</a:t>
            </a:fld>
            <a:endParaRPr lang="sv-SE" dirty="0">
              <a:solidFill>
                <a:schemeClr val="tx1"/>
              </a:solidFill>
            </a:endParaRPr>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9B80D663-E96C-45DA-81AA-C4A145064B02}"/>
              </a:ext>
            </a:extLst>
          </p:cNvPr>
          <p:cNvPicPr>
            <a:picLocks noChangeAspect="1"/>
          </p:cNvPicPr>
          <p:nvPr userDrawn="1"/>
        </p:nvPicPr>
        <p:blipFill>
          <a:blip r:embed="rId15"/>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C5CB2548-7D24-4722-A3A5-DC2AE5CB3B14}"/>
              </a:ext>
            </a:extLst>
          </p:cNvPr>
          <p:cNvSpPr/>
          <p:nvPr userDrawn="1"/>
        </p:nvSpPr>
        <p:spPr>
          <a:xfrm>
            <a:off x="0" y="0"/>
            <a:ext cx="145034" cy="5148000"/>
          </a:xfrm>
          <a:prstGeom prst="rect">
            <a:avLst/>
          </a:prstGeom>
          <a:solidFill>
            <a:srgbClr val="95C23D"/>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1961084269"/>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lnSpc>
          <a:spcPct val="100000"/>
        </a:lnSpc>
        <a:spcBef>
          <a:spcPts val="450"/>
        </a:spcBef>
        <a:buClr>
          <a:schemeClr val="accent1"/>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hyperlink" Target="https://api.screen9.com/preview/wc-Uig9UgQLDQ2-_KRnDsEYQ1nRgogUaIfHy8tTzHIO9bfEvWbK1Cl2nofHXKgIP" TargetMode="External"/><Relationship Id="rId2" Type="http://schemas.openxmlformats.org/officeDocument/2006/relationships/image" Target="../media/image19.jpeg"/><Relationship Id="rId1" Type="http://schemas.openxmlformats.org/officeDocument/2006/relationships/slideLayout" Target="../slideLayouts/slideLayout27.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hyperlink" Target="mailto:christian.skog@arbetsformedlingen.se" TargetMode="External"/><Relationship Id="rId2" Type="http://schemas.openxmlformats.org/officeDocument/2006/relationships/notesSlide" Target="../notesSlides/notesSlide11.xml"/><Relationship Id="rId1" Type="http://schemas.openxmlformats.org/officeDocument/2006/relationships/slideLayout" Target="../slideLayouts/slideLayout39.xml"/><Relationship Id="rId5" Type="http://schemas.openxmlformats.org/officeDocument/2006/relationships/image" Target="../media/image21.jpeg"/><Relationship Id="rId4" Type="http://schemas.openxmlformats.org/officeDocument/2006/relationships/hyperlink" Target="mailto:jessika.rahm@arbetsformedlingen.s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9.xml"/></Relationships>
</file>

<file path=ppt/slides/_rels/slide3.xml.rels><?xml version="1.0" encoding="UTF-8" standalone="yes"?>
<Relationships xmlns="http://schemas.openxmlformats.org/package/2006/relationships"><Relationship Id="rId3" Type="http://schemas.openxmlformats.org/officeDocument/2006/relationships/hyperlink" Target="https://api.screen9.com/embed/CTE6-NRIIDozbzf-mv2Av4EFw8SwstRUhzZZqv28ibHXrOuIkHzSiluav8t9LgLY" TargetMode="External"/><Relationship Id="rId2" Type="http://schemas.openxmlformats.org/officeDocument/2006/relationships/notesSlide" Target="../notesSlides/notesSlide3.xml"/><Relationship Id="rId1" Type="http://schemas.openxmlformats.org/officeDocument/2006/relationships/slideLayout" Target="../slideLayouts/slideLayout3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4.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0.xml"/><Relationship Id="rId5" Type="http://schemas.openxmlformats.org/officeDocument/2006/relationships/image" Target="../media/image16.sv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C3B5868D-A36E-4A89-BB60-6941C58546CA}"/>
              </a:ext>
            </a:extLst>
          </p:cNvPr>
          <p:cNvSpPr>
            <a:spLocks noGrp="1"/>
          </p:cNvSpPr>
          <p:nvPr>
            <p:ph type="ctrTitle"/>
          </p:nvPr>
        </p:nvSpPr>
        <p:spPr>
          <a:xfrm>
            <a:off x="141287" y="3855563"/>
            <a:ext cx="5780190" cy="1037929"/>
          </a:xfrm>
        </p:spPr>
        <p:txBody>
          <a:bodyPr/>
          <a:lstStyle/>
          <a:p>
            <a:r>
              <a:rPr lang="sv-SE" sz="2800" b="0" dirty="0"/>
              <a:t>Tillsammans kan vi göra skillnad</a:t>
            </a:r>
          </a:p>
        </p:txBody>
      </p:sp>
      <p:pic>
        <p:nvPicPr>
          <p:cNvPr id="2" name="Bildobjekt 1">
            <a:extLst>
              <a:ext uri="{FF2B5EF4-FFF2-40B4-BE49-F238E27FC236}">
                <a16:creationId xmlns:a16="http://schemas.microsoft.com/office/drawing/2014/main" id="{87940066-7948-4981-937C-84BB4F9AA15D}"/>
              </a:ext>
            </a:extLst>
          </p:cNvPr>
          <p:cNvPicPr>
            <a:picLocks noChangeAspect="1"/>
          </p:cNvPicPr>
          <p:nvPr/>
        </p:nvPicPr>
        <p:blipFill>
          <a:blip r:embed="rId3"/>
          <a:stretch>
            <a:fillRect/>
          </a:stretch>
        </p:blipFill>
        <p:spPr>
          <a:xfrm>
            <a:off x="2290083" y="155122"/>
            <a:ext cx="4641396" cy="3700441"/>
          </a:xfrm>
          <a:prstGeom prst="rect">
            <a:avLst/>
          </a:prstGeom>
        </p:spPr>
      </p:pic>
      <p:sp>
        <p:nvSpPr>
          <p:cNvPr id="5" name="textruta 4">
            <a:extLst>
              <a:ext uri="{FF2B5EF4-FFF2-40B4-BE49-F238E27FC236}">
                <a16:creationId xmlns:a16="http://schemas.microsoft.com/office/drawing/2014/main" id="{D39B5D35-0AE6-5EC9-B788-9C52B23C7E0B}"/>
              </a:ext>
            </a:extLst>
          </p:cNvPr>
          <p:cNvSpPr txBox="1"/>
          <p:nvPr/>
        </p:nvSpPr>
        <p:spPr>
          <a:xfrm>
            <a:off x="6931479" y="0"/>
            <a:ext cx="2212521" cy="889907"/>
          </a:xfrm>
          <a:prstGeom prst="rect">
            <a:avLst/>
          </a:prstGeom>
          <a:solidFill>
            <a:schemeClr val="bg1"/>
          </a:solidFill>
        </p:spPr>
        <p:txBody>
          <a:bodyPr wrap="square" rtlCol="0">
            <a:spAutoFit/>
          </a:bodyPr>
          <a:lstStyle/>
          <a:p>
            <a:endParaRPr lang="sv-SE" dirty="0"/>
          </a:p>
        </p:txBody>
      </p:sp>
    </p:spTree>
    <p:extLst>
      <p:ext uri="{BB962C8B-B14F-4D97-AF65-F5344CB8AC3E}">
        <p14:creationId xmlns:p14="http://schemas.microsoft.com/office/powerpoint/2010/main" val="15837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ruta 13">
            <a:extLst>
              <a:ext uri="{FF2B5EF4-FFF2-40B4-BE49-F238E27FC236}">
                <a16:creationId xmlns:a16="http://schemas.microsoft.com/office/drawing/2014/main" id="{67271E75-27A2-4172-8DCC-EAE180DE5929}"/>
              </a:ext>
            </a:extLst>
          </p:cNvPr>
          <p:cNvSpPr txBox="1"/>
          <p:nvPr/>
        </p:nvSpPr>
        <p:spPr>
          <a:xfrm>
            <a:off x="6547148" y="4521200"/>
            <a:ext cx="2531538" cy="622300"/>
          </a:xfrm>
          <a:prstGeom prst="rect">
            <a:avLst/>
          </a:prstGeom>
          <a:solidFill>
            <a:schemeClr val="bg1"/>
          </a:solidFill>
        </p:spPr>
        <p:txBody>
          <a:bodyPr wrap="square" rtlCol="0">
            <a:spAutoFit/>
          </a:bodyPr>
          <a:lstStyle/>
          <a:p>
            <a:endParaRPr lang="sv-SE" dirty="0"/>
          </a:p>
        </p:txBody>
      </p:sp>
      <p:sp>
        <p:nvSpPr>
          <p:cNvPr id="11" name="textruta 10">
            <a:extLst>
              <a:ext uri="{FF2B5EF4-FFF2-40B4-BE49-F238E27FC236}">
                <a16:creationId xmlns:a16="http://schemas.microsoft.com/office/drawing/2014/main" id="{6769B53A-5769-D2D7-E23C-6C0039FBAF99}"/>
              </a:ext>
            </a:extLst>
          </p:cNvPr>
          <p:cNvSpPr txBox="1"/>
          <p:nvPr/>
        </p:nvSpPr>
        <p:spPr>
          <a:xfrm>
            <a:off x="7052962" y="57150"/>
            <a:ext cx="2091038" cy="1018539"/>
          </a:xfrm>
          <a:prstGeom prst="rect">
            <a:avLst/>
          </a:prstGeom>
          <a:solidFill>
            <a:schemeClr val="bg1"/>
          </a:solidFill>
        </p:spPr>
        <p:txBody>
          <a:bodyPr wrap="square" rtlCol="0">
            <a:spAutoFit/>
          </a:bodyPr>
          <a:lstStyle/>
          <a:p>
            <a:endParaRPr lang="sv-SE" dirty="0"/>
          </a:p>
        </p:txBody>
      </p:sp>
      <p:sp>
        <p:nvSpPr>
          <p:cNvPr id="9" name="Ellips 8">
            <a:extLst>
              <a:ext uri="{FF2B5EF4-FFF2-40B4-BE49-F238E27FC236}">
                <a16:creationId xmlns:a16="http://schemas.microsoft.com/office/drawing/2014/main" id="{225C2E0A-6201-408E-84DB-D06F39C3E06E}"/>
              </a:ext>
            </a:extLst>
          </p:cNvPr>
          <p:cNvSpPr/>
          <p:nvPr/>
        </p:nvSpPr>
        <p:spPr>
          <a:xfrm>
            <a:off x="722114" y="1579024"/>
            <a:ext cx="1774486" cy="677995"/>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Arbets-förmedlingschef</a:t>
            </a:r>
          </a:p>
        </p:txBody>
      </p:sp>
      <p:sp>
        <p:nvSpPr>
          <p:cNvPr id="16" name="Ellips 15">
            <a:extLst>
              <a:ext uri="{FF2B5EF4-FFF2-40B4-BE49-F238E27FC236}">
                <a16:creationId xmlns:a16="http://schemas.microsoft.com/office/drawing/2014/main" id="{2AE66BF5-7004-406A-B969-1950AE9A7104}"/>
              </a:ext>
            </a:extLst>
          </p:cNvPr>
          <p:cNvSpPr/>
          <p:nvPr/>
        </p:nvSpPr>
        <p:spPr>
          <a:xfrm>
            <a:off x="3537658" y="2452642"/>
            <a:ext cx="1642013" cy="1428684"/>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Skolsamordnare </a:t>
            </a:r>
            <a:endParaRPr kumimoji="0" lang="sv-SE" sz="1000" b="1" i="0" u="none" strike="noStrike" kern="1200" cap="none" spc="0" normalizeH="0" baseline="0" noProof="0" dirty="0">
              <a:ln>
                <a:noFill/>
              </a:ln>
              <a:solidFill>
                <a:srgbClr val="002060"/>
              </a:solidFill>
              <a:effectLst/>
              <a:uLnTx/>
              <a:uFillTx/>
              <a:latin typeface="Arial"/>
              <a:ea typeface="+mn-ea"/>
              <a:cs typeface="+mn-cs"/>
            </a:endParaRPr>
          </a:p>
        </p:txBody>
      </p:sp>
      <p:sp>
        <p:nvSpPr>
          <p:cNvPr id="24" name="Ellips 23">
            <a:extLst>
              <a:ext uri="{FF2B5EF4-FFF2-40B4-BE49-F238E27FC236}">
                <a16:creationId xmlns:a16="http://schemas.microsoft.com/office/drawing/2014/main" id="{2527E37A-9861-48A5-9C9E-225A2C7B3F39}"/>
              </a:ext>
            </a:extLst>
          </p:cNvPr>
          <p:cNvSpPr/>
          <p:nvPr/>
        </p:nvSpPr>
        <p:spPr>
          <a:xfrm>
            <a:off x="791189" y="2452642"/>
            <a:ext cx="1642013" cy="142868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Delprojekt-ledare/sam-ordnare </a:t>
            </a:r>
            <a:r>
              <a:rPr lang="sv-SE" sz="1000" dirty="0">
                <a:solidFill>
                  <a:prstClr val="white"/>
                </a:solidFill>
                <a:latin typeface="Arial"/>
              </a:rPr>
              <a:t>Arbets-förmedlingen</a:t>
            </a:r>
            <a:endParaRPr kumimoji="0" lang="sv-SE" sz="1000" b="0" i="0" u="none" strike="noStrike" kern="1200" cap="none" spc="0" normalizeH="0" baseline="0" noProof="0" dirty="0">
              <a:ln>
                <a:noFill/>
              </a:ln>
              <a:solidFill>
                <a:prstClr val="white"/>
              </a:solidFill>
              <a:effectLst/>
              <a:uLnTx/>
              <a:uFillTx/>
              <a:latin typeface="Arial"/>
              <a:ea typeface="+mn-ea"/>
              <a:cs typeface="+mn-cs"/>
            </a:endParaRPr>
          </a:p>
        </p:txBody>
      </p:sp>
      <p:cxnSp>
        <p:nvCxnSpPr>
          <p:cNvPr id="29" name="Rak koppling 28">
            <a:extLst>
              <a:ext uri="{FF2B5EF4-FFF2-40B4-BE49-F238E27FC236}">
                <a16:creationId xmlns:a16="http://schemas.microsoft.com/office/drawing/2014/main" id="{4F62ED7B-CA21-443A-B4F7-2E86583E9098}"/>
              </a:ext>
            </a:extLst>
          </p:cNvPr>
          <p:cNvCxnSpPr>
            <a:cxnSpLocks/>
          </p:cNvCxnSpPr>
          <p:nvPr/>
        </p:nvCxnSpPr>
        <p:spPr>
          <a:xfrm flipV="1">
            <a:off x="5247699" y="1910666"/>
            <a:ext cx="1544023" cy="1200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9" name="Rektangel: rundade hörn 38">
            <a:extLst>
              <a:ext uri="{FF2B5EF4-FFF2-40B4-BE49-F238E27FC236}">
                <a16:creationId xmlns:a16="http://schemas.microsoft.com/office/drawing/2014/main" id="{662EFC02-F1C4-4FD5-9716-9354A40AFCDF}"/>
              </a:ext>
            </a:extLst>
          </p:cNvPr>
          <p:cNvSpPr/>
          <p:nvPr/>
        </p:nvSpPr>
        <p:spPr>
          <a:xfrm>
            <a:off x="752051" y="4086233"/>
            <a:ext cx="1714614" cy="841592"/>
          </a:xfrm>
          <a:prstGeom prst="round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Multikompetent team Samstart Arbetsförmedlingen</a:t>
            </a:r>
          </a:p>
        </p:txBody>
      </p:sp>
      <p:cxnSp>
        <p:nvCxnSpPr>
          <p:cNvPr id="41" name="Rak koppling 40">
            <a:extLst>
              <a:ext uri="{FF2B5EF4-FFF2-40B4-BE49-F238E27FC236}">
                <a16:creationId xmlns:a16="http://schemas.microsoft.com/office/drawing/2014/main" id="{C0479DC8-CD7A-4D1E-A4ED-90BA1B628170}"/>
              </a:ext>
            </a:extLst>
          </p:cNvPr>
          <p:cNvCxnSpPr>
            <a:cxnSpLocks/>
            <a:stCxn id="24" idx="6"/>
            <a:endCxn id="16" idx="2"/>
          </p:cNvCxnSpPr>
          <p:nvPr/>
        </p:nvCxnSpPr>
        <p:spPr>
          <a:xfrm>
            <a:off x="2433202" y="3166984"/>
            <a:ext cx="1104456"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5" name="Rak koppling 44">
            <a:extLst>
              <a:ext uri="{FF2B5EF4-FFF2-40B4-BE49-F238E27FC236}">
                <a16:creationId xmlns:a16="http://schemas.microsoft.com/office/drawing/2014/main" id="{D28C880F-7F3A-4A01-9D5C-269E73259F52}"/>
              </a:ext>
            </a:extLst>
          </p:cNvPr>
          <p:cNvCxnSpPr>
            <a:cxnSpLocks/>
            <a:stCxn id="9" idx="4"/>
            <a:endCxn id="24" idx="0"/>
          </p:cNvCxnSpPr>
          <p:nvPr/>
        </p:nvCxnSpPr>
        <p:spPr>
          <a:xfrm>
            <a:off x="1609358" y="2257018"/>
            <a:ext cx="2838" cy="195625"/>
          </a:xfrm>
          <a:prstGeom prst="line">
            <a:avLst/>
          </a:prstGeom>
          <a:ln w="12700"/>
        </p:spPr>
        <p:style>
          <a:lnRef idx="1">
            <a:schemeClr val="dk1"/>
          </a:lnRef>
          <a:fillRef idx="0">
            <a:schemeClr val="dk1"/>
          </a:fillRef>
          <a:effectRef idx="0">
            <a:schemeClr val="dk1"/>
          </a:effectRef>
          <a:fontRef idx="minor">
            <a:schemeClr val="tx1"/>
          </a:fontRef>
        </p:style>
      </p:cxnSp>
      <p:cxnSp>
        <p:nvCxnSpPr>
          <p:cNvPr id="49" name="Rak koppling 48">
            <a:extLst>
              <a:ext uri="{FF2B5EF4-FFF2-40B4-BE49-F238E27FC236}">
                <a16:creationId xmlns:a16="http://schemas.microsoft.com/office/drawing/2014/main" id="{366C973E-010B-4C7B-AB54-5504B8E2B6D7}"/>
              </a:ext>
            </a:extLst>
          </p:cNvPr>
          <p:cNvCxnSpPr>
            <a:cxnSpLocks/>
            <a:stCxn id="36" idx="4"/>
            <a:endCxn id="16" idx="0"/>
          </p:cNvCxnSpPr>
          <p:nvPr/>
        </p:nvCxnSpPr>
        <p:spPr>
          <a:xfrm flipH="1">
            <a:off x="4358665" y="2257018"/>
            <a:ext cx="1791" cy="1956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Rak koppling 70">
            <a:extLst>
              <a:ext uri="{FF2B5EF4-FFF2-40B4-BE49-F238E27FC236}">
                <a16:creationId xmlns:a16="http://schemas.microsoft.com/office/drawing/2014/main" id="{C835024C-F0DC-4FAD-8F72-6B77889BAA66}"/>
              </a:ext>
            </a:extLst>
          </p:cNvPr>
          <p:cNvCxnSpPr>
            <a:cxnSpLocks/>
            <a:stCxn id="24" idx="4"/>
            <a:endCxn id="39" idx="0"/>
          </p:cNvCxnSpPr>
          <p:nvPr/>
        </p:nvCxnSpPr>
        <p:spPr>
          <a:xfrm flipH="1">
            <a:off x="1609358" y="3881326"/>
            <a:ext cx="2838" cy="20490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7" name="Rektangel 16">
            <a:extLst>
              <a:ext uri="{FF2B5EF4-FFF2-40B4-BE49-F238E27FC236}">
                <a16:creationId xmlns:a16="http://schemas.microsoft.com/office/drawing/2014/main" id="{5B4E54C5-B00C-4E14-A9EC-4FA9310B542C}"/>
              </a:ext>
            </a:extLst>
          </p:cNvPr>
          <p:cNvSpPr/>
          <p:nvPr/>
        </p:nvSpPr>
        <p:spPr>
          <a:xfrm>
            <a:off x="576002" y="952599"/>
            <a:ext cx="7568901" cy="349909"/>
          </a:xfrm>
          <a:prstGeom prst="rect">
            <a:avLst/>
          </a:prstGeom>
          <a:solidFill>
            <a:schemeClr val="accent3">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350" b="1" i="0" u="none" strike="noStrike" kern="1200" cap="none" spc="0" normalizeH="0" baseline="0" noProof="0" dirty="0">
                <a:ln>
                  <a:noFill/>
                </a:ln>
                <a:solidFill>
                  <a:prstClr val="white"/>
                </a:solidFill>
                <a:effectLst/>
                <a:uLnTx/>
                <a:uFillTx/>
                <a:latin typeface="Arial"/>
                <a:ea typeface="+mn-ea"/>
                <a:cs typeface="+mn-cs"/>
              </a:rPr>
              <a:t>Lokal överenskommelse samt samverkansavtal Samstart</a:t>
            </a:r>
          </a:p>
        </p:txBody>
      </p:sp>
      <p:sp>
        <p:nvSpPr>
          <p:cNvPr id="6" name="Rektangel: rundade hörn 5">
            <a:extLst>
              <a:ext uri="{FF2B5EF4-FFF2-40B4-BE49-F238E27FC236}">
                <a16:creationId xmlns:a16="http://schemas.microsoft.com/office/drawing/2014/main" id="{5C8F7408-4581-788F-D6FB-D619A01D66C3}"/>
              </a:ext>
            </a:extLst>
          </p:cNvPr>
          <p:cNvSpPr/>
          <p:nvPr/>
        </p:nvSpPr>
        <p:spPr>
          <a:xfrm>
            <a:off x="582724" y="2332111"/>
            <a:ext cx="7568904" cy="1633591"/>
          </a:xfrm>
          <a:prstGeom prst="roundRect">
            <a:avLst/>
          </a:prstGeom>
          <a:noFill/>
          <a:ln w="190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sv-SE" sz="1350" b="0" i="0" u="none" strike="noStrike" kern="1200" cap="none" spc="0" normalizeH="0" baseline="0" noProof="0">
              <a:ln>
                <a:noFill/>
              </a:ln>
              <a:solidFill>
                <a:prstClr val="white"/>
              </a:solidFill>
              <a:effectLst/>
              <a:uLnTx/>
              <a:uFillTx/>
              <a:latin typeface="Arial"/>
              <a:ea typeface="+mn-ea"/>
              <a:cs typeface="+mn-cs"/>
            </a:endParaRPr>
          </a:p>
        </p:txBody>
      </p:sp>
      <p:sp>
        <p:nvSpPr>
          <p:cNvPr id="2" name="Rektangel: rundade hörn 1">
            <a:extLst>
              <a:ext uri="{FF2B5EF4-FFF2-40B4-BE49-F238E27FC236}">
                <a16:creationId xmlns:a16="http://schemas.microsoft.com/office/drawing/2014/main" id="{9C7D1F9A-F303-FC30-AC0F-62AE2ABC24EC}"/>
              </a:ext>
            </a:extLst>
          </p:cNvPr>
          <p:cNvSpPr/>
          <p:nvPr/>
        </p:nvSpPr>
        <p:spPr>
          <a:xfrm>
            <a:off x="3634753" y="4086232"/>
            <a:ext cx="1447821" cy="841593"/>
          </a:xfrm>
          <a:prstGeom prst="round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Kontaktpersoner på gymnasieskolor</a:t>
            </a:r>
          </a:p>
        </p:txBody>
      </p:sp>
      <p:sp>
        <p:nvSpPr>
          <p:cNvPr id="3" name="Rektangel: rundade hörn 2">
            <a:extLst>
              <a:ext uri="{FF2B5EF4-FFF2-40B4-BE49-F238E27FC236}">
                <a16:creationId xmlns:a16="http://schemas.microsoft.com/office/drawing/2014/main" id="{D1EA5AC4-5BB8-7059-174A-CD049DD585D7}"/>
              </a:ext>
            </a:extLst>
          </p:cNvPr>
          <p:cNvSpPr/>
          <p:nvPr/>
        </p:nvSpPr>
        <p:spPr>
          <a:xfrm>
            <a:off x="6351766" y="4086232"/>
            <a:ext cx="1506731" cy="841593"/>
          </a:xfrm>
          <a:prstGeom prst="round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Kontaktpersoner kommunala insatser/aktiviteter</a:t>
            </a:r>
          </a:p>
        </p:txBody>
      </p:sp>
      <p:sp>
        <p:nvSpPr>
          <p:cNvPr id="36" name="Ellips 35">
            <a:extLst>
              <a:ext uri="{FF2B5EF4-FFF2-40B4-BE49-F238E27FC236}">
                <a16:creationId xmlns:a16="http://schemas.microsoft.com/office/drawing/2014/main" id="{984A70BD-F18E-F4D2-4FC1-07AB8688B060}"/>
              </a:ext>
            </a:extLst>
          </p:cNvPr>
          <p:cNvSpPr/>
          <p:nvPr/>
        </p:nvSpPr>
        <p:spPr>
          <a:xfrm>
            <a:off x="3473212" y="1579024"/>
            <a:ext cx="1774486" cy="67799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Kommunal chef</a:t>
            </a:r>
          </a:p>
        </p:txBody>
      </p:sp>
      <p:sp>
        <p:nvSpPr>
          <p:cNvPr id="37" name="Ellips 36">
            <a:extLst>
              <a:ext uri="{FF2B5EF4-FFF2-40B4-BE49-F238E27FC236}">
                <a16:creationId xmlns:a16="http://schemas.microsoft.com/office/drawing/2014/main" id="{8E063076-7D55-F884-E4E1-5977559E47AD}"/>
              </a:ext>
            </a:extLst>
          </p:cNvPr>
          <p:cNvSpPr/>
          <p:nvPr/>
        </p:nvSpPr>
        <p:spPr>
          <a:xfrm>
            <a:off x="6221471" y="1583673"/>
            <a:ext cx="1774486" cy="67799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Kommunal chef</a:t>
            </a:r>
          </a:p>
        </p:txBody>
      </p:sp>
      <p:cxnSp>
        <p:nvCxnSpPr>
          <p:cNvPr id="60" name="Rak koppling 59">
            <a:extLst>
              <a:ext uri="{FF2B5EF4-FFF2-40B4-BE49-F238E27FC236}">
                <a16:creationId xmlns:a16="http://schemas.microsoft.com/office/drawing/2014/main" id="{764531AE-5927-3CF5-DF04-44C009DE05AC}"/>
              </a:ext>
            </a:extLst>
          </p:cNvPr>
          <p:cNvCxnSpPr>
            <a:cxnSpLocks/>
            <a:endCxn id="3" idx="0"/>
          </p:cNvCxnSpPr>
          <p:nvPr/>
        </p:nvCxnSpPr>
        <p:spPr>
          <a:xfrm flipH="1">
            <a:off x="7105132" y="3842631"/>
            <a:ext cx="3" cy="2436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2" name="Rak koppling 61">
            <a:extLst>
              <a:ext uri="{FF2B5EF4-FFF2-40B4-BE49-F238E27FC236}">
                <a16:creationId xmlns:a16="http://schemas.microsoft.com/office/drawing/2014/main" id="{58569466-07AA-54DD-251F-7FAE2CC23D88}"/>
              </a:ext>
            </a:extLst>
          </p:cNvPr>
          <p:cNvCxnSpPr>
            <a:cxnSpLocks/>
            <a:stCxn id="9" idx="6"/>
            <a:endCxn id="36" idx="2"/>
          </p:cNvCxnSpPr>
          <p:nvPr/>
        </p:nvCxnSpPr>
        <p:spPr>
          <a:xfrm>
            <a:off x="2496600" y="1918021"/>
            <a:ext cx="976612"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9" name="Ellips 68">
            <a:extLst>
              <a:ext uri="{FF2B5EF4-FFF2-40B4-BE49-F238E27FC236}">
                <a16:creationId xmlns:a16="http://schemas.microsoft.com/office/drawing/2014/main" id="{6ACF48D4-ED0F-6692-3ECF-3B723ED920AD}"/>
              </a:ext>
            </a:extLst>
          </p:cNvPr>
          <p:cNvSpPr/>
          <p:nvPr/>
        </p:nvSpPr>
        <p:spPr>
          <a:xfrm>
            <a:off x="6287709" y="2452644"/>
            <a:ext cx="1642013" cy="142868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noProof="0" dirty="0">
                <a:ln>
                  <a:noFill/>
                </a:ln>
                <a:solidFill>
                  <a:prstClr val="white"/>
                </a:solidFill>
                <a:effectLst/>
                <a:uLnTx/>
                <a:uFillTx/>
                <a:latin typeface="Arial"/>
                <a:ea typeface="+mn-ea"/>
                <a:cs typeface="+mn-cs"/>
              </a:rPr>
              <a:t>Samordnare kommunala insatser efter skolslut</a:t>
            </a:r>
            <a:endParaRPr kumimoji="0" lang="sv-SE" sz="1000" b="1" i="0" u="none" strike="noStrike" kern="1200" cap="none" spc="0" normalizeH="0" baseline="0" noProof="0" dirty="0">
              <a:ln>
                <a:noFill/>
              </a:ln>
              <a:solidFill>
                <a:srgbClr val="002060"/>
              </a:solidFill>
              <a:effectLst/>
              <a:uLnTx/>
              <a:uFillTx/>
              <a:latin typeface="Arial"/>
              <a:ea typeface="+mn-ea"/>
              <a:cs typeface="+mn-cs"/>
            </a:endParaRPr>
          </a:p>
        </p:txBody>
      </p:sp>
      <p:cxnSp>
        <p:nvCxnSpPr>
          <p:cNvPr id="73" name="Rak koppling 72">
            <a:extLst>
              <a:ext uri="{FF2B5EF4-FFF2-40B4-BE49-F238E27FC236}">
                <a16:creationId xmlns:a16="http://schemas.microsoft.com/office/drawing/2014/main" id="{A3B97858-B429-83EC-0323-A446D6BC2759}"/>
              </a:ext>
            </a:extLst>
          </p:cNvPr>
          <p:cNvCxnSpPr>
            <a:stCxn id="16" idx="6"/>
            <a:endCxn id="69" idx="2"/>
          </p:cNvCxnSpPr>
          <p:nvPr/>
        </p:nvCxnSpPr>
        <p:spPr>
          <a:xfrm>
            <a:off x="5179671" y="3166985"/>
            <a:ext cx="1108038" cy="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5" name="Rak koppling 74">
            <a:extLst>
              <a:ext uri="{FF2B5EF4-FFF2-40B4-BE49-F238E27FC236}">
                <a16:creationId xmlns:a16="http://schemas.microsoft.com/office/drawing/2014/main" id="{7C2F1A55-9326-007B-C215-10D773EB5419}"/>
              </a:ext>
            </a:extLst>
          </p:cNvPr>
          <p:cNvCxnSpPr>
            <a:stCxn id="37" idx="4"/>
            <a:endCxn id="69" idx="0"/>
          </p:cNvCxnSpPr>
          <p:nvPr/>
        </p:nvCxnSpPr>
        <p:spPr>
          <a:xfrm>
            <a:off x="7108715" y="2261667"/>
            <a:ext cx="0" cy="19097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7" name="Rak koppling 76">
            <a:extLst>
              <a:ext uri="{FF2B5EF4-FFF2-40B4-BE49-F238E27FC236}">
                <a16:creationId xmlns:a16="http://schemas.microsoft.com/office/drawing/2014/main" id="{BFACB19F-D93D-56CC-F4AB-354B73A723B1}"/>
              </a:ext>
            </a:extLst>
          </p:cNvPr>
          <p:cNvCxnSpPr>
            <a:stCxn id="16" idx="4"/>
            <a:endCxn id="2" idx="0"/>
          </p:cNvCxnSpPr>
          <p:nvPr/>
        </p:nvCxnSpPr>
        <p:spPr>
          <a:xfrm>
            <a:off x="4358664" y="3881326"/>
            <a:ext cx="0" cy="204906"/>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 name="Rubrik 3">
            <a:extLst>
              <a:ext uri="{FF2B5EF4-FFF2-40B4-BE49-F238E27FC236}">
                <a16:creationId xmlns:a16="http://schemas.microsoft.com/office/drawing/2014/main" id="{20FBCE66-8F11-302F-4577-A6F7E3A4EB8C}"/>
              </a:ext>
            </a:extLst>
          </p:cNvPr>
          <p:cNvSpPr>
            <a:spLocks noGrp="1"/>
          </p:cNvSpPr>
          <p:nvPr>
            <p:ph type="title"/>
          </p:nvPr>
        </p:nvSpPr>
        <p:spPr>
          <a:xfrm>
            <a:off x="576002" y="57149"/>
            <a:ext cx="7422784" cy="675000"/>
          </a:xfrm>
        </p:spPr>
        <p:txBody>
          <a:bodyPr/>
          <a:lstStyle/>
          <a:p>
            <a:r>
              <a:rPr lang="sv-SE" dirty="0"/>
              <a:t>Samverkansstruktur - exempel</a:t>
            </a:r>
          </a:p>
        </p:txBody>
      </p:sp>
    </p:spTree>
    <p:extLst>
      <p:ext uri="{BB962C8B-B14F-4D97-AF65-F5344CB8AC3E}">
        <p14:creationId xmlns:p14="http://schemas.microsoft.com/office/powerpoint/2010/main" val="3353970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 7">
            <a:extLst>
              <a:ext uri="{FF2B5EF4-FFF2-40B4-BE49-F238E27FC236}">
                <a16:creationId xmlns:a16="http://schemas.microsoft.com/office/drawing/2014/main" id="{A93C0D92-879D-87FE-AAD4-B63DAAA17F35}"/>
              </a:ext>
            </a:extLst>
          </p:cNvPr>
          <p:cNvSpPr/>
          <p:nvPr/>
        </p:nvSpPr>
        <p:spPr>
          <a:xfrm>
            <a:off x="401336" y="1905309"/>
            <a:ext cx="1971124" cy="1752157"/>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white"/>
                </a:solidFill>
                <a:effectLst/>
                <a:uLnTx/>
                <a:uFillTx/>
                <a:latin typeface="Arial"/>
                <a:ea typeface="+mn-ea"/>
                <a:cs typeface="+mn-cs"/>
              </a:rPr>
              <a:t>Delprojekt-ledare/      samordnare Arbetsför-medlingen</a:t>
            </a:r>
          </a:p>
        </p:txBody>
      </p:sp>
      <p:sp>
        <p:nvSpPr>
          <p:cNvPr id="10" name="Ellips 9">
            <a:extLst>
              <a:ext uri="{FF2B5EF4-FFF2-40B4-BE49-F238E27FC236}">
                <a16:creationId xmlns:a16="http://schemas.microsoft.com/office/drawing/2014/main" id="{E1B9B665-CC13-3576-EA0B-066CCADA84F2}"/>
              </a:ext>
            </a:extLst>
          </p:cNvPr>
          <p:cNvSpPr/>
          <p:nvPr/>
        </p:nvSpPr>
        <p:spPr>
          <a:xfrm>
            <a:off x="2058372" y="1430420"/>
            <a:ext cx="1971124" cy="1752157"/>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white"/>
                </a:solidFill>
                <a:effectLst/>
                <a:uLnTx/>
                <a:uFillTx/>
                <a:latin typeface="Arial"/>
                <a:ea typeface="+mn-ea"/>
                <a:cs typeface="+mn-cs"/>
              </a:rPr>
              <a:t>Skol-samordnare</a:t>
            </a:r>
          </a:p>
        </p:txBody>
      </p:sp>
      <p:sp>
        <p:nvSpPr>
          <p:cNvPr id="2" name="Rubrik 1">
            <a:extLst>
              <a:ext uri="{FF2B5EF4-FFF2-40B4-BE49-F238E27FC236}">
                <a16:creationId xmlns:a16="http://schemas.microsoft.com/office/drawing/2014/main" id="{3248BB4A-A225-7129-8D03-231DEE58BB37}"/>
              </a:ext>
            </a:extLst>
          </p:cNvPr>
          <p:cNvSpPr>
            <a:spLocks noGrp="1"/>
          </p:cNvSpPr>
          <p:nvPr>
            <p:ph type="title"/>
          </p:nvPr>
        </p:nvSpPr>
        <p:spPr>
          <a:xfrm>
            <a:off x="575043" y="364332"/>
            <a:ext cx="7422784" cy="675000"/>
          </a:xfrm>
        </p:spPr>
        <p:txBody>
          <a:bodyPr/>
          <a:lstStyle/>
          <a:p>
            <a:r>
              <a:rPr lang="sv-SE" dirty="0"/>
              <a:t>Samordnarrollerna</a:t>
            </a:r>
          </a:p>
        </p:txBody>
      </p:sp>
      <p:sp>
        <p:nvSpPr>
          <p:cNvPr id="7" name="textruta 6">
            <a:extLst>
              <a:ext uri="{FF2B5EF4-FFF2-40B4-BE49-F238E27FC236}">
                <a16:creationId xmlns:a16="http://schemas.microsoft.com/office/drawing/2014/main" id="{F0C0B88A-4850-BEA2-79C6-5966336AA6FB}"/>
              </a:ext>
            </a:extLst>
          </p:cNvPr>
          <p:cNvSpPr txBox="1"/>
          <p:nvPr/>
        </p:nvSpPr>
        <p:spPr>
          <a:xfrm>
            <a:off x="4572000" y="1698919"/>
            <a:ext cx="4343140" cy="2343206"/>
          </a:xfrm>
          <a:prstGeom prst="rect">
            <a:avLst/>
          </a:prstGeom>
          <a:noFill/>
        </p:spPr>
        <p:txBody>
          <a:bodyPr wrap="square" rtlCol="0">
            <a:spAutoFit/>
          </a:bodyPr>
          <a:lstStyle/>
          <a:p>
            <a:pPr marL="257175" marR="0" lvl="0" indent="-257175" algn="l" defTabSz="685800" rtl="0" eaLnBrk="1" fontAlgn="auto" latinLnBrk="0" hangingPunct="1">
              <a:lnSpc>
                <a:spcPct val="90000"/>
              </a:lnSpc>
              <a:spcBef>
                <a:spcPts val="525"/>
              </a:spcBef>
              <a:spcAft>
                <a:spcPts val="0"/>
              </a:spcAft>
              <a:buClr>
                <a:srgbClr val="95C23D"/>
              </a:buClr>
              <a:buSzPct val="10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Samordna det operativa arbetet</a:t>
            </a:r>
          </a:p>
          <a:p>
            <a:pPr marL="257175" marR="0" lvl="0" indent="-257175" algn="l" defTabSz="685800" rtl="0" eaLnBrk="1" fontAlgn="auto" latinLnBrk="0" hangingPunct="1">
              <a:lnSpc>
                <a:spcPct val="90000"/>
              </a:lnSpc>
              <a:spcBef>
                <a:spcPts val="525"/>
              </a:spcBef>
              <a:spcAft>
                <a:spcPts val="0"/>
              </a:spcAft>
              <a:buClr>
                <a:srgbClr val="95C23D"/>
              </a:buClr>
              <a:buSzPct val="10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Sprida kunskap och erfarenheter mellan varandra </a:t>
            </a:r>
          </a:p>
          <a:p>
            <a:pPr marL="257175" marR="0" lvl="0" indent="-257175" algn="l" defTabSz="685800" rtl="0" eaLnBrk="1" fontAlgn="auto" latinLnBrk="0" hangingPunct="1">
              <a:lnSpc>
                <a:spcPct val="90000"/>
              </a:lnSpc>
              <a:spcBef>
                <a:spcPts val="525"/>
              </a:spcBef>
              <a:spcAft>
                <a:spcPts val="0"/>
              </a:spcAft>
              <a:buClr>
                <a:srgbClr val="95C23D"/>
              </a:buClr>
              <a:buSzPct val="10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Sprida och utveckla arbetet inom egen organisation</a:t>
            </a:r>
          </a:p>
          <a:p>
            <a:pPr marL="257175" marR="0" lvl="0" indent="-257175" algn="l" defTabSz="685800" rtl="0" eaLnBrk="1" fontAlgn="auto" latinLnBrk="0" hangingPunct="1">
              <a:lnSpc>
                <a:spcPct val="90000"/>
              </a:lnSpc>
              <a:spcBef>
                <a:spcPts val="525"/>
              </a:spcBef>
              <a:spcAft>
                <a:spcPts val="0"/>
              </a:spcAft>
              <a:buClr>
                <a:srgbClr val="95C23D"/>
              </a:buClr>
              <a:buSzPct val="100000"/>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Bidra med utveckling av projektet</a:t>
            </a:r>
          </a:p>
          <a:p>
            <a:pPr marL="257175" marR="0" lvl="0" indent="-257175" algn="l" defTabSz="685800" rtl="0" eaLnBrk="1" fontAlgn="auto" latinLnBrk="0" hangingPunct="1">
              <a:lnSpc>
                <a:spcPct val="90000"/>
              </a:lnSpc>
              <a:spcBef>
                <a:spcPts val="525"/>
              </a:spcBef>
              <a:spcAft>
                <a:spcPts val="0"/>
              </a:spcAft>
              <a:buClr>
                <a:srgbClr val="95C23D"/>
              </a:buClr>
              <a:buSzPct val="100000"/>
              <a:buFont typeface="Arial" panose="020B0604020202020204" pitchFamily="34" charset="0"/>
              <a:buChar char="●"/>
              <a:tabLst/>
              <a:defRPr/>
            </a:pPr>
            <a:r>
              <a:rPr lang="sv-SE" sz="1800" dirty="0">
                <a:latin typeface="Arial" panose="020B0604020202020204" pitchFamily="34" charset="0"/>
                <a:ea typeface="Georgia" panose="02040502050405020303" pitchFamily="18" charset="0"/>
              </a:rPr>
              <a:t>S</a:t>
            </a:r>
            <a:r>
              <a:rPr lang="sv-SE" sz="1800" dirty="0">
                <a:effectLst/>
                <a:latin typeface="Arial" panose="020B0604020202020204" pitchFamily="34" charset="0"/>
                <a:ea typeface="Georgia" panose="02040502050405020303" pitchFamily="18" charset="0"/>
              </a:rPr>
              <a:t>tärka och skapa lokala strukturer för samverkan</a:t>
            </a: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sp>
        <p:nvSpPr>
          <p:cNvPr id="11" name="Ellips 10">
            <a:extLst>
              <a:ext uri="{FF2B5EF4-FFF2-40B4-BE49-F238E27FC236}">
                <a16:creationId xmlns:a16="http://schemas.microsoft.com/office/drawing/2014/main" id="{558D647F-0F5A-9ED7-32D7-28D9A9AC646A}"/>
              </a:ext>
            </a:extLst>
          </p:cNvPr>
          <p:cNvSpPr/>
          <p:nvPr/>
        </p:nvSpPr>
        <p:spPr>
          <a:xfrm>
            <a:off x="1851705" y="2870522"/>
            <a:ext cx="1971124" cy="1752157"/>
          </a:xfrm>
          <a:prstGeom prst="ellipse">
            <a:avLst/>
          </a:prstGeom>
          <a:ln/>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white"/>
                </a:solidFill>
                <a:effectLst/>
                <a:uLnTx/>
                <a:uFillTx/>
                <a:latin typeface="Arial"/>
                <a:ea typeface="+mn-ea"/>
                <a:cs typeface="+mn-cs"/>
              </a:rPr>
              <a:t>Samordnare kommunala insatser efter skolslut</a:t>
            </a:r>
          </a:p>
        </p:txBody>
      </p:sp>
    </p:spTree>
    <p:extLst>
      <p:ext uri="{BB962C8B-B14F-4D97-AF65-F5344CB8AC3E}">
        <p14:creationId xmlns:p14="http://schemas.microsoft.com/office/powerpoint/2010/main" val="3709510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48BB4A-A225-7129-8D03-231DEE58BB37}"/>
              </a:ext>
            </a:extLst>
          </p:cNvPr>
          <p:cNvSpPr>
            <a:spLocks noGrp="1"/>
          </p:cNvSpPr>
          <p:nvPr>
            <p:ph type="title"/>
          </p:nvPr>
        </p:nvSpPr>
        <p:spPr>
          <a:xfrm>
            <a:off x="575043" y="364332"/>
            <a:ext cx="7422784" cy="675000"/>
          </a:xfrm>
        </p:spPr>
        <p:txBody>
          <a:bodyPr/>
          <a:lstStyle/>
          <a:p>
            <a:r>
              <a:rPr lang="sv-SE" dirty="0"/>
              <a:t>Samordnarroller mindre kommuner</a:t>
            </a:r>
          </a:p>
        </p:txBody>
      </p:sp>
      <p:sp>
        <p:nvSpPr>
          <p:cNvPr id="7" name="textruta 6">
            <a:extLst>
              <a:ext uri="{FF2B5EF4-FFF2-40B4-BE49-F238E27FC236}">
                <a16:creationId xmlns:a16="http://schemas.microsoft.com/office/drawing/2014/main" id="{F0C0B88A-4850-BEA2-79C6-5966336AA6FB}"/>
              </a:ext>
            </a:extLst>
          </p:cNvPr>
          <p:cNvSpPr txBox="1"/>
          <p:nvPr/>
        </p:nvSpPr>
        <p:spPr>
          <a:xfrm>
            <a:off x="4623651" y="2039642"/>
            <a:ext cx="4343140" cy="1780487"/>
          </a:xfrm>
          <a:prstGeom prst="rect">
            <a:avLst/>
          </a:prstGeom>
          <a:noFill/>
        </p:spPr>
        <p:txBody>
          <a:bodyPr wrap="square" rtlCol="0">
            <a:spAutoFit/>
          </a:bodyPr>
          <a:lstStyle/>
          <a:p>
            <a:pPr marL="257175" indent="-257175">
              <a:lnSpc>
                <a:spcPct val="90000"/>
              </a:lnSpc>
              <a:spcBef>
                <a:spcPts val="525"/>
              </a:spcBef>
              <a:buClr>
                <a:schemeClr val="accent2"/>
              </a:buClr>
              <a:buSzPct val="100000"/>
              <a:buFont typeface="Arial" panose="020B0604020202020204" pitchFamily="34" charset="0"/>
              <a:buChar char="●"/>
            </a:pPr>
            <a:r>
              <a:rPr lang="sv-SE" sz="1800" dirty="0"/>
              <a:t>Samordna det operativa arbetet</a:t>
            </a:r>
          </a:p>
          <a:p>
            <a:pPr marL="257175" indent="-257175">
              <a:lnSpc>
                <a:spcPct val="90000"/>
              </a:lnSpc>
              <a:spcBef>
                <a:spcPts val="525"/>
              </a:spcBef>
              <a:buClr>
                <a:schemeClr val="accent2"/>
              </a:buClr>
              <a:buSzPct val="100000"/>
              <a:buFont typeface="Arial" panose="020B0604020202020204" pitchFamily="34" charset="0"/>
              <a:buChar char="●"/>
            </a:pPr>
            <a:r>
              <a:rPr lang="sv-SE" sz="1800" dirty="0"/>
              <a:t>Sprida kunskap och erfarenheter mellan varandra </a:t>
            </a:r>
          </a:p>
          <a:p>
            <a:pPr marL="257175" indent="-257175">
              <a:lnSpc>
                <a:spcPct val="90000"/>
              </a:lnSpc>
              <a:spcBef>
                <a:spcPts val="525"/>
              </a:spcBef>
              <a:buClr>
                <a:schemeClr val="accent2"/>
              </a:buClr>
              <a:buSzPct val="100000"/>
              <a:buFont typeface="Arial" panose="020B0604020202020204" pitchFamily="34" charset="0"/>
              <a:buChar char="●"/>
            </a:pPr>
            <a:r>
              <a:rPr lang="sv-SE" sz="1800" dirty="0"/>
              <a:t>Sprida och utveckla arbetet inom egen organisation</a:t>
            </a:r>
          </a:p>
          <a:p>
            <a:pPr marL="257175" indent="-257175">
              <a:lnSpc>
                <a:spcPct val="90000"/>
              </a:lnSpc>
              <a:spcBef>
                <a:spcPts val="525"/>
              </a:spcBef>
              <a:buClr>
                <a:schemeClr val="accent2"/>
              </a:buClr>
              <a:buSzPct val="100000"/>
              <a:buFont typeface="Arial" panose="020B0604020202020204" pitchFamily="34" charset="0"/>
              <a:buChar char="●"/>
            </a:pPr>
            <a:r>
              <a:rPr lang="sv-SE" sz="1800" dirty="0"/>
              <a:t>Bidra med utveckling av projektet</a:t>
            </a:r>
          </a:p>
        </p:txBody>
      </p:sp>
      <p:sp>
        <p:nvSpPr>
          <p:cNvPr id="8" name="Ellips 7">
            <a:extLst>
              <a:ext uri="{FF2B5EF4-FFF2-40B4-BE49-F238E27FC236}">
                <a16:creationId xmlns:a16="http://schemas.microsoft.com/office/drawing/2014/main" id="{A93C0D92-879D-87FE-AAD4-B63DAAA17F35}"/>
              </a:ext>
            </a:extLst>
          </p:cNvPr>
          <p:cNvSpPr/>
          <p:nvPr/>
        </p:nvSpPr>
        <p:spPr>
          <a:xfrm>
            <a:off x="403533" y="1885507"/>
            <a:ext cx="2034868" cy="1828800"/>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685766" rtl="0" eaLnBrk="1" fontAlgn="auto" latinLnBrk="0" hangingPunct="1">
              <a:lnSpc>
                <a:spcPct val="100000"/>
              </a:lnSpc>
              <a:spcBef>
                <a:spcPts val="0"/>
              </a:spcBef>
              <a:spcAft>
                <a:spcPts val="0"/>
              </a:spcAft>
              <a:buClrTx/>
              <a:buSzTx/>
              <a:buFontTx/>
              <a:buNone/>
              <a:tabLst/>
              <a:defRPr/>
            </a:pPr>
            <a:r>
              <a:rPr kumimoji="0" lang="sv-SE" sz="1400" b="1" i="0" u="none" strike="noStrike" kern="1200" cap="none" spc="0" normalizeH="0" baseline="0" noProof="0" dirty="0">
                <a:ln>
                  <a:noFill/>
                </a:ln>
                <a:solidFill>
                  <a:prstClr val="white"/>
                </a:solidFill>
                <a:effectLst/>
                <a:uLnTx/>
                <a:uFillTx/>
                <a:latin typeface="Arial"/>
                <a:ea typeface="+mn-ea"/>
                <a:cs typeface="+mn-cs"/>
              </a:rPr>
              <a:t>Delprojekt-ledare/      samordnare </a:t>
            </a:r>
            <a:r>
              <a:rPr lang="sv-SE" sz="1400" b="1" dirty="0">
                <a:solidFill>
                  <a:prstClr val="white"/>
                </a:solidFill>
                <a:latin typeface="Arial"/>
              </a:rPr>
              <a:t>Arbetsför-medlingen</a:t>
            </a:r>
            <a:endParaRPr kumimoji="0" lang="sv-SE" sz="1400" b="1" i="0" u="none" strike="noStrike" kern="1200" cap="none" spc="0" normalizeH="0" baseline="0" noProof="0" dirty="0">
              <a:ln>
                <a:noFill/>
              </a:ln>
              <a:solidFill>
                <a:prstClr val="white"/>
              </a:solidFill>
              <a:effectLst/>
              <a:uLnTx/>
              <a:uFillTx/>
              <a:latin typeface="Arial"/>
              <a:ea typeface="+mn-ea"/>
              <a:cs typeface="+mn-cs"/>
            </a:endParaRPr>
          </a:p>
        </p:txBody>
      </p:sp>
      <p:sp>
        <p:nvSpPr>
          <p:cNvPr id="11" name="Ellips 10">
            <a:extLst>
              <a:ext uri="{FF2B5EF4-FFF2-40B4-BE49-F238E27FC236}">
                <a16:creationId xmlns:a16="http://schemas.microsoft.com/office/drawing/2014/main" id="{558D647F-0F5A-9ED7-32D7-28D9A9AC646A}"/>
              </a:ext>
            </a:extLst>
          </p:cNvPr>
          <p:cNvSpPr/>
          <p:nvPr/>
        </p:nvSpPr>
        <p:spPr>
          <a:xfrm>
            <a:off x="2121062" y="1885507"/>
            <a:ext cx="2061077" cy="1821577"/>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lvl="0" algn="ctr" defTabSz="685766">
              <a:defRPr/>
            </a:pPr>
            <a:r>
              <a:rPr kumimoji="0" lang="sv-SE" sz="1400" b="1" i="0" u="none" strike="noStrike" kern="1200" cap="none" spc="0" normalizeH="0" baseline="0" noProof="0" dirty="0">
                <a:ln>
                  <a:noFill/>
                </a:ln>
                <a:solidFill>
                  <a:prstClr val="white"/>
                </a:solidFill>
                <a:effectLst/>
                <a:uLnTx/>
                <a:uFillTx/>
                <a:latin typeface="Arial"/>
                <a:ea typeface="+mn-ea"/>
                <a:cs typeface="+mn-cs"/>
              </a:rPr>
              <a:t>Övergripande kontaktperson</a:t>
            </a:r>
          </a:p>
        </p:txBody>
      </p:sp>
    </p:spTree>
    <p:extLst>
      <p:ext uri="{BB962C8B-B14F-4D97-AF65-F5344CB8AC3E}">
        <p14:creationId xmlns:p14="http://schemas.microsoft.com/office/powerpoint/2010/main" val="693817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54180FA-7933-4FA9-AA64-7D7D45824BF4}"/>
              </a:ext>
            </a:extLst>
          </p:cNvPr>
          <p:cNvSpPr>
            <a:spLocks noGrp="1"/>
          </p:cNvSpPr>
          <p:nvPr>
            <p:ph type="title"/>
          </p:nvPr>
        </p:nvSpPr>
        <p:spPr>
          <a:xfrm>
            <a:off x="525996" y="440871"/>
            <a:ext cx="3474907" cy="675000"/>
          </a:xfrm>
        </p:spPr>
        <p:txBody>
          <a:bodyPr/>
          <a:lstStyle/>
          <a:p>
            <a:r>
              <a:rPr lang="sv-SE" dirty="0"/>
              <a:t>Delprojekt</a:t>
            </a:r>
          </a:p>
        </p:txBody>
      </p:sp>
      <p:grpSp>
        <p:nvGrpSpPr>
          <p:cNvPr id="8" name="Grupp 7">
            <a:extLst>
              <a:ext uri="{FF2B5EF4-FFF2-40B4-BE49-F238E27FC236}">
                <a16:creationId xmlns:a16="http://schemas.microsoft.com/office/drawing/2014/main" id="{7F35A744-EFD7-BFDC-B012-B7E74144F7FB}"/>
              </a:ext>
            </a:extLst>
          </p:cNvPr>
          <p:cNvGrpSpPr/>
          <p:nvPr/>
        </p:nvGrpSpPr>
        <p:grpSpPr>
          <a:xfrm>
            <a:off x="4017419" y="840348"/>
            <a:ext cx="4745106" cy="3839028"/>
            <a:chOff x="603222" y="1030897"/>
            <a:chExt cx="5329236" cy="3734908"/>
          </a:xfrm>
        </p:grpSpPr>
        <p:grpSp>
          <p:nvGrpSpPr>
            <p:cNvPr id="32" name="Grupp 31">
              <a:extLst>
                <a:ext uri="{FF2B5EF4-FFF2-40B4-BE49-F238E27FC236}">
                  <a16:creationId xmlns:a16="http://schemas.microsoft.com/office/drawing/2014/main" id="{9AC20B66-8B7B-11E9-E087-A3717DEA58BC}"/>
                </a:ext>
              </a:extLst>
            </p:cNvPr>
            <p:cNvGrpSpPr/>
            <p:nvPr/>
          </p:nvGrpSpPr>
          <p:grpSpPr>
            <a:xfrm>
              <a:off x="603222" y="1030897"/>
              <a:ext cx="5329236" cy="3734908"/>
              <a:chOff x="1940133" y="936468"/>
              <a:chExt cx="5329236" cy="3734908"/>
            </a:xfrm>
          </p:grpSpPr>
          <p:sp>
            <p:nvSpPr>
              <p:cNvPr id="4" name="Flödesschema: Koppling 3">
                <a:extLst>
                  <a:ext uri="{FF2B5EF4-FFF2-40B4-BE49-F238E27FC236}">
                    <a16:creationId xmlns:a16="http://schemas.microsoft.com/office/drawing/2014/main" id="{75E20DD5-13C2-047C-A398-606FCC2D8805}"/>
                  </a:ext>
                </a:extLst>
              </p:cNvPr>
              <p:cNvSpPr/>
              <p:nvPr/>
            </p:nvSpPr>
            <p:spPr>
              <a:xfrm>
                <a:off x="3796171" y="2082733"/>
                <a:ext cx="1702789" cy="1379670"/>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textruta 6">
                <a:extLst>
                  <a:ext uri="{FF2B5EF4-FFF2-40B4-BE49-F238E27FC236}">
                    <a16:creationId xmlns:a16="http://schemas.microsoft.com/office/drawing/2014/main" id="{9B01132F-03E0-B063-D836-45E79B6F757F}"/>
                  </a:ext>
                </a:extLst>
              </p:cNvPr>
              <p:cNvSpPr txBox="1"/>
              <p:nvPr/>
            </p:nvSpPr>
            <p:spPr>
              <a:xfrm>
                <a:off x="2925577" y="1539201"/>
                <a:ext cx="1343638"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APL-samordnare</a:t>
                </a:r>
              </a:p>
            </p:txBody>
          </p:sp>
          <p:sp>
            <p:nvSpPr>
              <p:cNvPr id="13" name="Flödesschema: Koppling 12">
                <a:extLst>
                  <a:ext uri="{FF2B5EF4-FFF2-40B4-BE49-F238E27FC236}">
                    <a16:creationId xmlns:a16="http://schemas.microsoft.com/office/drawing/2014/main" id="{33C263C6-FB23-8944-F158-1BC83E978E01}"/>
                  </a:ext>
                </a:extLst>
              </p:cNvPr>
              <p:cNvSpPr/>
              <p:nvPr/>
            </p:nvSpPr>
            <p:spPr>
              <a:xfrm>
                <a:off x="1940133" y="936468"/>
                <a:ext cx="5329236" cy="3734908"/>
              </a:xfrm>
              <a:prstGeom prst="flowChartConnector">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sp>
            <p:nvSpPr>
              <p:cNvPr id="14" name="textruta 13">
                <a:extLst>
                  <a:ext uri="{FF2B5EF4-FFF2-40B4-BE49-F238E27FC236}">
                    <a16:creationId xmlns:a16="http://schemas.microsoft.com/office/drawing/2014/main" id="{B6401B92-53BF-D515-8AF9-6815C71C4063}"/>
                  </a:ext>
                </a:extLst>
              </p:cNvPr>
              <p:cNvSpPr txBox="1"/>
              <p:nvPr/>
            </p:nvSpPr>
            <p:spPr>
              <a:xfrm>
                <a:off x="4994102" y="1539200"/>
                <a:ext cx="1191352"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Arbetsterapeut</a:t>
                </a:r>
              </a:p>
            </p:txBody>
          </p:sp>
          <p:sp>
            <p:nvSpPr>
              <p:cNvPr id="15" name="textruta 14">
                <a:extLst>
                  <a:ext uri="{FF2B5EF4-FFF2-40B4-BE49-F238E27FC236}">
                    <a16:creationId xmlns:a16="http://schemas.microsoft.com/office/drawing/2014/main" id="{CC7A512E-EC01-2AAE-D20D-28B502D04E1F}"/>
                  </a:ext>
                </a:extLst>
              </p:cNvPr>
              <p:cNvSpPr txBox="1"/>
              <p:nvPr/>
            </p:nvSpPr>
            <p:spPr>
              <a:xfrm>
                <a:off x="5967143" y="2355710"/>
                <a:ext cx="662362"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Mentor</a:t>
                </a:r>
              </a:p>
            </p:txBody>
          </p:sp>
          <p:sp>
            <p:nvSpPr>
              <p:cNvPr id="16" name="textruta 15">
                <a:extLst>
                  <a:ext uri="{FF2B5EF4-FFF2-40B4-BE49-F238E27FC236}">
                    <a16:creationId xmlns:a16="http://schemas.microsoft.com/office/drawing/2014/main" id="{BC817E75-67ED-4149-E0C1-CBCF30C2700F}"/>
                  </a:ext>
                </a:extLst>
              </p:cNvPr>
              <p:cNvSpPr txBox="1"/>
              <p:nvPr/>
            </p:nvSpPr>
            <p:spPr>
              <a:xfrm>
                <a:off x="6070616" y="2772567"/>
                <a:ext cx="627095"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Lärare</a:t>
                </a:r>
              </a:p>
            </p:txBody>
          </p:sp>
          <p:sp>
            <p:nvSpPr>
              <p:cNvPr id="17" name="textruta 16">
                <a:extLst>
                  <a:ext uri="{FF2B5EF4-FFF2-40B4-BE49-F238E27FC236}">
                    <a16:creationId xmlns:a16="http://schemas.microsoft.com/office/drawing/2014/main" id="{8FCEDEED-83B1-0370-A25E-B0E8E03271A6}"/>
                  </a:ext>
                </a:extLst>
              </p:cNvPr>
              <p:cNvSpPr txBox="1"/>
              <p:nvPr/>
            </p:nvSpPr>
            <p:spPr>
              <a:xfrm>
                <a:off x="4017661" y="1219819"/>
                <a:ext cx="1174179" cy="269486"/>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i="0" u="none" strike="noStrike" kern="1200" cap="none" spc="0" normalizeH="0" baseline="0" noProof="0" dirty="0">
                    <a:ln>
                      <a:noFill/>
                    </a:ln>
                    <a:solidFill>
                      <a:prstClr val="black"/>
                    </a:solidFill>
                    <a:effectLst/>
                    <a:uLnTx/>
                    <a:uFillTx/>
                    <a:latin typeface="Arial"/>
                    <a:ea typeface="+mn-ea"/>
                    <a:cs typeface="+mn-cs"/>
                  </a:rPr>
                  <a:t>Arbetsgivare</a:t>
                </a:r>
              </a:p>
            </p:txBody>
          </p:sp>
          <p:sp>
            <p:nvSpPr>
              <p:cNvPr id="18" name="textruta 17">
                <a:extLst>
                  <a:ext uri="{FF2B5EF4-FFF2-40B4-BE49-F238E27FC236}">
                    <a16:creationId xmlns:a16="http://schemas.microsoft.com/office/drawing/2014/main" id="{95C4F889-AD2D-E736-F222-F62C0E044611}"/>
                  </a:ext>
                </a:extLst>
              </p:cNvPr>
              <p:cNvSpPr txBox="1"/>
              <p:nvPr/>
            </p:nvSpPr>
            <p:spPr>
              <a:xfrm>
                <a:off x="2474097" y="1929455"/>
                <a:ext cx="1095172"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Vårdpersonal</a:t>
                </a:r>
              </a:p>
            </p:txBody>
          </p:sp>
          <p:sp>
            <p:nvSpPr>
              <p:cNvPr id="19" name="textruta 18">
                <a:extLst>
                  <a:ext uri="{FF2B5EF4-FFF2-40B4-BE49-F238E27FC236}">
                    <a16:creationId xmlns:a16="http://schemas.microsoft.com/office/drawing/2014/main" id="{F7F69173-CC12-38FC-1A83-417C1BB925B5}"/>
                  </a:ext>
                </a:extLst>
              </p:cNvPr>
              <p:cNvSpPr txBox="1"/>
              <p:nvPr/>
            </p:nvSpPr>
            <p:spPr>
              <a:xfrm>
                <a:off x="5913071" y="3163459"/>
                <a:ext cx="821313" cy="269486"/>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sv-SE" sz="1200" dirty="0">
                    <a:solidFill>
                      <a:prstClr val="black"/>
                    </a:solidFill>
                    <a:latin typeface="Arial"/>
                  </a:rPr>
                  <a:t>Kurator </a:t>
                </a:r>
              </a:p>
            </p:txBody>
          </p:sp>
          <p:sp>
            <p:nvSpPr>
              <p:cNvPr id="20" name="textruta 19">
                <a:extLst>
                  <a:ext uri="{FF2B5EF4-FFF2-40B4-BE49-F238E27FC236}">
                    <a16:creationId xmlns:a16="http://schemas.microsoft.com/office/drawing/2014/main" id="{E5DA83CB-61F0-B131-007F-519F8A8B3E67}"/>
                  </a:ext>
                </a:extLst>
              </p:cNvPr>
              <p:cNvSpPr txBox="1"/>
              <p:nvPr/>
            </p:nvSpPr>
            <p:spPr>
              <a:xfrm>
                <a:off x="2466394" y="3631892"/>
                <a:ext cx="2042547"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Studie- och yrkesvägledare</a:t>
                </a:r>
              </a:p>
            </p:txBody>
          </p:sp>
          <p:sp>
            <p:nvSpPr>
              <p:cNvPr id="21" name="textruta 20">
                <a:extLst>
                  <a:ext uri="{FF2B5EF4-FFF2-40B4-BE49-F238E27FC236}">
                    <a16:creationId xmlns:a16="http://schemas.microsoft.com/office/drawing/2014/main" id="{0EDD2F60-D0B8-7E50-ED73-AAF4AD1C5FD7}"/>
                  </a:ext>
                </a:extLst>
              </p:cNvPr>
              <p:cNvSpPr txBox="1"/>
              <p:nvPr/>
            </p:nvSpPr>
            <p:spPr>
              <a:xfrm>
                <a:off x="2291507" y="3213435"/>
                <a:ext cx="1196160"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Socialpedagog</a:t>
                </a:r>
              </a:p>
            </p:txBody>
          </p:sp>
          <p:sp>
            <p:nvSpPr>
              <p:cNvPr id="26" name="textruta 25">
                <a:extLst>
                  <a:ext uri="{FF2B5EF4-FFF2-40B4-BE49-F238E27FC236}">
                    <a16:creationId xmlns:a16="http://schemas.microsoft.com/office/drawing/2014/main" id="{9E05EAC8-A2C4-AF17-A07B-9AB98E701FA8}"/>
                  </a:ext>
                </a:extLst>
              </p:cNvPr>
              <p:cNvSpPr txBox="1"/>
              <p:nvPr/>
            </p:nvSpPr>
            <p:spPr>
              <a:xfrm>
                <a:off x="5679582" y="1929807"/>
                <a:ext cx="806631"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Psykolog</a:t>
                </a:r>
              </a:p>
            </p:txBody>
          </p:sp>
          <p:sp>
            <p:nvSpPr>
              <p:cNvPr id="27" name="textruta 26">
                <a:extLst>
                  <a:ext uri="{FF2B5EF4-FFF2-40B4-BE49-F238E27FC236}">
                    <a16:creationId xmlns:a16="http://schemas.microsoft.com/office/drawing/2014/main" id="{719E8590-E12C-EF2F-7E22-4635042F243E}"/>
                  </a:ext>
                </a:extLst>
              </p:cNvPr>
              <p:cNvSpPr txBox="1"/>
              <p:nvPr/>
            </p:nvSpPr>
            <p:spPr>
              <a:xfrm>
                <a:off x="2132891" y="2772568"/>
                <a:ext cx="1140056"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Skolsköterska</a:t>
                </a:r>
              </a:p>
            </p:txBody>
          </p:sp>
        </p:grpSp>
        <p:sp>
          <p:nvSpPr>
            <p:cNvPr id="2" name="textruta 1">
              <a:extLst>
                <a:ext uri="{FF2B5EF4-FFF2-40B4-BE49-F238E27FC236}">
                  <a16:creationId xmlns:a16="http://schemas.microsoft.com/office/drawing/2014/main" id="{07BFCC96-FEB2-6F4A-2955-46061E4071F5}"/>
                </a:ext>
              </a:extLst>
            </p:cNvPr>
            <p:cNvSpPr txBox="1"/>
            <p:nvPr/>
          </p:nvSpPr>
          <p:spPr>
            <a:xfrm>
              <a:off x="2260485" y="4142097"/>
              <a:ext cx="2197006" cy="496990"/>
            </a:xfrm>
            <a:prstGeom prst="rect">
              <a:avLst/>
            </a:prstGeom>
            <a:noFill/>
          </p:spPr>
          <p:txBody>
            <a:bodyPr wrap="squar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Arbetsmarknadskonsulent</a:t>
              </a:r>
            </a:p>
          </p:txBody>
        </p:sp>
        <p:sp>
          <p:nvSpPr>
            <p:cNvPr id="3" name="textruta 2">
              <a:extLst>
                <a:ext uri="{FF2B5EF4-FFF2-40B4-BE49-F238E27FC236}">
                  <a16:creationId xmlns:a16="http://schemas.microsoft.com/office/drawing/2014/main" id="{37F5F59C-1F08-C957-DDCC-B69B80411A85}"/>
                </a:ext>
              </a:extLst>
            </p:cNvPr>
            <p:cNvSpPr txBox="1"/>
            <p:nvPr/>
          </p:nvSpPr>
          <p:spPr>
            <a:xfrm>
              <a:off x="3516888" y="3714722"/>
              <a:ext cx="2277572" cy="269486"/>
            </a:xfrm>
            <a:prstGeom prst="rect">
              <a:avLst/>
            </a:prstGeom>
            <a:noFill/>
          </p:spPr>
          <p:txBody>
            <a:bodyPr wrap="squar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Anställningssamordnare</a:t>
              </a:r>
            </a:p>
          </p:txBody>
        </p:sp>
        <p:sp>
          <p:nvSpPr>
            <p:cNvPr id="6" name="textruta 5">
              <a:extLst>
                <a:ext uri="{FF2B5EF4-FFF2-40B4-BE49-F238E27FC236}">
                  <a16:creationId xmlns:a16="http://schemas.microsoft.com/office/drawing/2014/main" id="{BF0C77CD-B8E1-23D7-7298-86551C972B33}"/>
                </a:ext>
              </a:extLst>
            </p:cNvPr>
            <p:cNvSpPr txBox="1"/>
            <p:nvPr/>
          </p:nvSpPr>
          <p:spPr>
            <a:xfrm>
              <a:off x="739983" y="2450139"/>
              <a:ext cx="1377300"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Socialsekreterare</a:t>
              </a:r>
            </a:p>
          </p:txBody>
        </p:sp>
      </p:grpSp>
      <p:pic>
        <p:nvPicPr>
          <p:cNvPr id="9" name="Bildobjekt 8">
            <a:extLst>
              <a:ext uri="{FF2B5EF4-FFF2-40B4-BE49-F238E27FC236}">
                <a16:creationId xmlns:a16="http://schemas.microsoft.com/office/drawing/2014/main" id="{8B47C90E-D500-D0A7-B657-2F3B6C956EBA}"/>
              </a:ext>
            </a:extLst>
          </p:cNvPr>
          <p:cNvPicPr>
            <a:picLocks noChangeAspect="1"/>
          </p:cNvPicPr>
          <p:nvPr/>
        </p:nvPicPr>
        <p:blipFill rotWithShape="1">
          <a:blip r:embed="rId3"/>
          <a:srcRect l="28302" t="42870" r="31712" b="37302"/>
          <a:stretch/>
        </p:blipFill>
        <p:spPr>
          <a:xfrm>
            <a:off x="5690741" y="2519896"/>
            <a:ext cx="1430112" cy="565393"/>
          </a:xfrm>
          <a:prstGeom prst="rect">
            <a:avLst/>
          </a:prstGeom>
        </p:spPr>
      </p:pic>
      <p:sp>
        <p:nvSpPr>
          <p:cNvPr id="10" name="textruta 9">
            <a:extLst>
              <a:ext uri="{FF2B5EF4-FFF2-40B4-BE49-F238E27FC236}">
                <a16:creationId xmlns:a16="http://schemas.microsoft.com/office/drawing/2014/main" id="{73E430C7-09EF-9142-345B-4140745FB672}"/>
              </a:ext>
            </a:extLst>
          </p:cNvPr>
          <p:cNvSpPr txBox="1"/>
          <p:nvPr/>
        </p:nvSpPr>
        <p:spPr>
          <a:xfrm>
            <a:off x="525996" y="1504715"/>
            <a:ext cx="3289392" cy="3139321"/>
          </a:xfrm>
          <a:prstGeom prst="rect">
            <a:avLst/>
          </a:prstGeom>
          <a:noFill/>
        </p:spPr>
        <p:txBody>
          <a:bodyPr wrap="square" rtlCol="0">
            <a:spAutoFit/>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Delprojektledare</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Arbetsförmedlare</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SIUS</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Utsedda roller från vissa kommuner (individresurs)</a:t>
            </a:r>
          </a:p>
          <a:p>
            <a:pPr marL="285750" indent="-285750">
              <a:buFont typeface="Arial" panose="020B0604020202020204" pitchFamily="34" charset="0"/>
              <a:buChar char="•"/>
              <a:defRPr/>
            </a:pPr>
            <a:r>
              <a:rPr lang="sv-SE" sz="1800" dirty="0">
                <a:solidFill>
                  <a:prstClr val="black"/>
                </a:solidFill>
                <a:latin typeface="Arial"/>
              </a:rPr>
              <a:t>Samordnare kommun</a:t>
            </a: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dirty="0">
                <a:ln>
                  <a:noFill/>
                </a:ln>
                <a:solidFill>
                  <a:prstClr val="black"/>
                </a:solidFill>
                <a:effectLst/>
                <a:uLnTx/>
                <a:uFillTx/>
                <a:latin typeface="Arial"/>
                <a:ea typeface="+mn-ea"/>
                <a:cs typeface="+mn-cs"/>
              </a:rPr>
              <a:t>som samverkar med arbetsgivare samt med många olika professioner i det vardagliga arbetet, se bild</a:t>
            </a:r>
          </a:p>
        </p:txBody>
      </p:sp>
      <p:sp>
        <p:nvSpPr>
          <p:cNvPr id="11" name="textruta 10">
            <a:extLst>
              <a:ext uri="{FF2B5EF4-FFF2-40B4-BE49-F238E27FC236}">
                <a16:creationId xmlns:a16="http://schemas.microsoft.com/office/drawing/2014/main" id="{B1A70DB4-BD42-D3A7-67B1-79776D1F3290}"/>
              </a:ext>
            </a:extLst>
          </p:cNvPr>
          <p:cNvSpPr txBox="1"/>
          <p:nvPr/>
        </p:nvSpPr>
        <p:spPr>
          <a:xfrm>
            <a:off x="6141091" y="2295796"/>
            <a:ext cx="574003"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Team</a:t>
            </a:r>
          </a:p>
        </p:txBody>
      </p:sp>
    </p:spTree>
    <p:extLst>
      <p:ext uri="{BB962C8B-B14F-4D97-AF65-F5344CB8AC3E}">
        <p14:creationId xmlns:p14="http://schemas.microsoft.com/office/powerpoint/2010/main" val="86648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0F6564-A53D-BEBF-7E0C-E7DDE16D8EEC}"/>
              </a:ext>
            </a:extLst>
          </p:cNvPr>
          <p:cNvSpPr>
            <a:spLocks noGrp="1"/>
          </p:cNvSpPr>
          <p:nvPr>
            <p:ph type="title"/>
          </p:nvPr>
        </p:nvSpPr>
        <p:spPr>
          <a:xfrm>
            <a:off x="575043" y="786668"/>
            <a:ext cx="7422784" cy="675000"/>
          </a:xfrm>
        </p:spPr>
        <p:txBody>
          <a:bodyPr/>
          <a:lstStyle/>
          <a:p>
            <a:r>
              <a:rPr lang="sv-SE" dirty="0"/>
              <a:t>Unik data skapar möjligheter och ger oss kunskap om målgruppen</a:t>
            </a:r>
          </a:p>
        </p:txBody>
      </p:sp>
      <p:sp>
        <p:nvSpPr>
          <p:cNvPr id="5" name="Platshållare för innehåll 4">
            <a:extLst>
              <a:ext uri="{FF2B5EF4-FFF2-40B4-BE49-F238E27FC236}">
                <a16:creationId xmlns:a16="http://schemas.microsoft.com/office/drawing/2014/main" id="{7A1EFEBA-A78A-8DE6-E557-96636E431BD3}"/>
              </a:ext>
            </a:extLst>
          </p:cNvPr>
          <p:cNvSpPr>
            <a:spLocks noGrp="1"/>
          </p:cNvSpPr>
          <p:nvPr>
            <p:ph idx="1"/>
          </p:nvPr>
        </p:nvSpPr>
        <p:spPr>
          <a:xfrm>
            <a:off x="575043" y="2059551"/>
            <a:ext cx="7421825" cy="2872353"/>
          </a:xfrm>
        </p:spPr>
        <p:txBody>
          <a:bodyPr/>
          <a:lstStyle/>
          <a:p>
            <a:r>
              <a:rPr lang="sv-SE" sz="2000" dirty="0"/>
              <a:t>Visa på behov</a:t>
            </a:r>
          </a:p>
          <a:p>
            <a:r>
              <a:rPr lang="sv-SE" sz="2000" dirty="0"/>
              <a:t>Utveckla samverkan</a:t>
            </a:r>
          </a:p>
          <a:p>
            <a:r>
              <a:rPr lang="sv-SE" sz="2000" dirty="0"/>
              <a:t>Synliggöra resultat</a:t>
            </a:r>
          </a:p>
          <a:p>
            <a:r>
              <a:rPr lang="sv-SE" sz="2000" dirty="0"/>
              <a:t>Ge mer likvärdigt stöd</a:t>
            </a:r>
          </a:p>
          <a:p>
            <a:r>
              <a:rPr lang="sv-SE" sz="2000" dirty="0"/>
              <a:t>Sätta gemensamma mål</a:t>
            </a:r>
          </a:p>
          <a:p>
            <a:pPr marL="0" indent="0">
              <a:buNone/>
            </a:pPr>
            <a:endParaRPr lang="sv-SE" dirty="0"/>
          </a:p>
        </p:txBody>
      </p:sp>
      <p:pic>
        <p:nvPicPr>
          <p:cNvPr id="2050" name="Picture 2">
            <a:extLst>
              <a:ext uri="{FF2B5EF4-FFF2-40B4-BE49-F238E27FC236}">
                <a16:creationId xmlns:a16="http://schemas.microsoft.com/office/drawing/2014/main" id="{2FCCA6BB-496C-926F-2A83-18EA420534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445" y="381717"/>
            <a:ext cx="51435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266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C43133-B7E6-F811-3DCB-0D7014D3D430}"/>
              </a:ext>
            </a:extLst>
          </p:cNvPr>
          <p:cNvSpPr>
            <a:spLocks noGrp="1"/>
          </p:cNvSpPr>
          <p:nvPr>
            <p:ph type="title"/>
          </p:nvPr>
        </p:nvSpPr>
        <p:spPr>
          <a:xfrm>
            <a:off x="576002" y="194212"/>
            <a:ext cx="7422784" cy="675000"/>
          </a:xfrm>
        </p:spPr>
        <p:txBody>
          <a:bodyPr/>
          <a:lstStyle/>
          <a:p>
            <a:r>
              <a:rPr lang="sv-SE" dirty="0"/>
              <a:t>Nationell samverkan</a:t>
            </a:r>
          </a:p>
        </p:txBody>
      </p:sp>
      <p:sp>
        <p:nvSpPr>
          <p:cNvPr id="3" name="Platshållare för innehåll 2">
            <a:extLst>
              <a:ext uri="{FF2B5EF4-FFF2-40B4-BE49-F238E27FC236}">
                <a16:creationId xmlns:a16="http://schemas.microsoft.com/office/drawing/2014/main" id="{BDA89A2D-8C89-2CDF-A251-2059D777BD81}"/>
              </a:ext>
            </a:extLst>
          </p:cNvPr>
          <p:cNvSpPr>
            <a:spLocks noGrp="1"/>
          </p:cNvSpPr>
          <p:nvPr>
            <p:ph idx="1"/>
          </p:nvPr>
        </p:nvSpPr>
        <p:spPr>
          <a:xfrm>
            <a:off x="576002" y="1241930"/>
            <a:ext cx="7561449" cy="2872353"/>
          </a:xfrm>
        </p:spPr>
        <p:txBody>
          <a:bodyPr/>
          <a:lstStyle/>
          <a:p>
            <a:r>
              <a:rPr lang="sv-SE" sz="2000" dirty="0"/>
              <a:t>SKR</a:t>
            </a:r>
          </a:p>
          <a:p>
            <a:r>
              <a:rPr lang="sv-SE" sz="2000" dirty="0"/>
              <a:t>NOD 	Nationellt organ för dialog och samråd mellan 				regeringen och det civila samhället</a:t>
            </a:r>
          </a:p>
          <a:p>
            <a:pPr marL="0" indent="0">
              <a:spcBef>
                <a:spcPts val="0"/>
              </a:spcBef>
              <a:buNone/>
            </a:pPr>
            <a:r>
              <a:rPr lang="sv-SE" sz="1600" dirty="0"/>
              <a:t>		- SKR (Sveriges kommuner och regioner) </a:t>
            </a:r>
          </a:p>
          <a:p>
            <a:pPr marL="0" indent="0">
              <a:spcBef>
                <a:spcPts val="0"/>
              </a:spcBef>
              <a:buNone/>
            </a:pPr>
            <a:r>
              <a:rPr lang="sv-SE" sz="1600" dirty="0"/>
              <a:t>		- Skolverket</a:t>
            </a:r>
          </a:p>
          <a:p>
            <a:pPr marL="0" indent="0">
              <a:spcBef>
                <a:spcPts val="0"/>
              </a:spcBef>
              <a:buNone/>
            </a:pPr>
            <a:r>
              <a:rPr lang="sv-SE" sz="1600" dirty="0"/>
              <a:t>		- MUCF (Myndigheten för ungdoms- och civilsamhällesfrågor)</a:t>
            </a:r>
          </a:p>
          <a:p>
            <a:pPr marL="0" indent="0">
              <a:spcBef>
                <a:spcPts val="0"/>
              </a:spcBef>
              <a:buNone/>
            </a:pPr>
            <a:r>
              <a:rPr lang="sv-SE" sz="1600" dirty="0"/>
              <a:t>		- MFD (Myndigheten för delaktighet)</a:t>
            </a:r>
          </a:p>
          <a:p>
            <a:pPr marL="0" indent="0">
              <a:spcBef>
                <a:spcPts val="0"/>
              </a:spcBef>
              <a:buNone/>
            </a:pPr>
            <a:r>
              <a:rPr lang="sv-SE" sz="1600" dirty="0"/>
              <a:t>		- Folkhälsomyndigheten</a:t>
            </a:r>
          </a:p>
          <a:p>
            <a:pPr marL="0" indent="0">
              <a:spcBef>
                <a:spcPts val="0"/>
              </a:spcBef>
              <a:buNone/>
            </a:pPr>
            <a:r>
              <a:rPr lang="sv-SE" sz="1600" dirty="0"/>
              <a:t>		- Försäkringskassan</a:t>
            </a:r>
          </a:p>
          <a:p>
            <a:pPr marL="0" indent="0">
              <a:spcBef>
                <a:spcPts val="0"/>
              </a:spcBef>
              <a:buNone/>
            </a:pPr>
            <a:r>
              <a:rPr lang="sv-SE" sz="1600" dirty="0"/>
              <a:t>		- Funktionsrätt Sverige</a:t>
            </a:r>
          </a:p>
          <a:p>
            <a:pPr marL="0" indent="0">
              <a:spcBef>
                <a:spcPts val="0"/>
              </a:spcBef>
              <a:buNone/>
            </a:pPr>
            <a:r>
              <a:rPr lang="sv-SE" sz="1600" dirty="0"/>
              <a:t>		- Riksförbundet FUB</a:t>
            </a:r>
          </a:p>
          <a:p>
            <a:pPr marL="0" indent="0">
              <a:spcBef>
                <a:spcPts val="0"/>
              </a:spcBef>
              <a:buNone/>
            </a:pPr>
            <a:r>
              <a:rPr lang="sv-SE" sz="1600" dirty="0"/>
              <a:t>		- Autism Sverige</a:t>
            </a:r>
          </a:p>
          <a:p>
            <a:pPr marL="0" indent="0">
              <a:spcBef>
                <a:spcPts val="0"/>
              </a:spcBef>
              <a:buNone/>
            </a:pPr>
            <a:r>
              <a:rPr lang="sv-SE" sz="1600" dirty="0"/>
              <a:t>		- Riksförbundet Attention</a:t>
            </a:r>
          </a:p>
          <a:p>
            <a:pPr marL="0" indent="0">
              <a:spcBef>
                <a:spcPts val="0"/>
              </a:spcBef>
              <a:buNone/>
            </a:pPr>
            <a:r>
              <a:rPr lang="sv-SE" sz="1600" dirty="0"/>
              <a:t>		- Hjärnkraft</a:t>
            </a:r>
          </a:p>
          <a:p>
            <a:pPr marL="0" indent="0">
              <a:spcBef>
                <a:spcPts val="0"/>
              </a:spcBef>
              <a:buNone/>
            </a:pPr>
            <a:r>
              <a:rPr lang="sv-SE" sz="1600" dirty="0"/>
              <a:t>		- Unga med synnedsättning</a:t>
            </a:r>
          </a:p>
          <a:p>
            <a:pPr marL="0" indent="0">
              <a:spcBef>
                <a:spcPts val="0"/>
              </a:spcBef>
              <a:buNone/>
            </a:pPr>
            <a:r>
              <a:rPr lang="sv-SE" sz="1600" dirty="0"/>
              <a:t>		- Unga Hörselskadade m </a:t>
            </a:r>
            <a:r>
              <a:rPr lang="sv-SE" sz="1600" dirty="0" err="1"/>
              <a:t>fl</a:t>
            </a:r>
            <a:endParaRPr lang="sv-SE" sz="1600" dirty="0"/>
          </a:p>
          <a:p>
            <a:pPr marL="0" indent="0">
              <a:buNone/>
            </a:pPr>
            <a:endParaRPr lang="sv-SE" dirty="0"/>
          </a:p>
        </p:txBody>
      </p:sp>
      <p:pic>
        <p:nvPicPr>
          <p:cNvPr id="3074" name="Picture 2">
            <a:extLst>
              <a:ext uri="{FF2B5EF4-FFF2-40B4-BE49-F238E27FC236}">
                <a16:creationId xmlns:a16="http://schemas.microsoft.com/office/drawing/2014/main" id="{F1D0E63F-3BD4-3ADE-ED22-D637E0379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422" r="17621" b="24852"/>
          <a:stretch/>
        </p:blipFill>
        <p:spPr bwMode="auto">
          <a:xfrm>
            <a:off x="4082902" y="-70697"/>
            <a:ext cx="1339364" cy="1549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7764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 bild som visar golv, inomhus, vägg, rum&#10;&#10;Automatiskt genererad beskrivning">
            <a:extLst>
              <a:ext uri="{FF2B5EF4-FFF2-40B4-BE49-F238E27FC236}">
                <a16:creationId xmlns:a16="http://schemas.microsoft.com/office/drawing/2014/main" id="{C9DC37B5-F5DF-43B7-AB16-26955C2026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543" r="1" b="9455"/>
          <a:stretch/>
        </p:blipFill>
        <p:spPr bwMode="auto">
          <a:xfrm>
            <a:off x="141288" y="10"/>
            <a:ext cx="9002712" cy="4627350"/>
          </a:xfrm>
          <a:prstGeom prst="rect">
            <a:avLst/>
          </a:prstGeom>
          <a:solidFill>
            <a:srgbClr val="FFFFFF"/>
          </a:solidFill>
        </p:spPr>
      </p:pic>
      <p:sp>
        <p:nvSpPr>
          <p:cNvPr id="3" name="Rubrik 2">
            <a:extLst>
              <a:ext uri="{FF2B5EF4-FFF2-40B4-BE49-F238E27FC236}">
                <a16:creationId xmlns:a16="http://schemas.microsoft.com/office/drawing/2014/main" id="{E4D33628-C972-4223-B7F5-1E8074EA285B}"/>
              </a:ext>
            </a:extLst>
          </p:cNvPr>
          <p:cNvSpPr>
            <a:spLocks noGrp="1"/>
          </p:cNvSpPr>
          <p:nvPr>
            <p:ph type="ctrTitle"/>
          </p:nvPr>
        </p:nvSpPr>
        <p:spPr>
          <a:xfrm>
            <a:off x="141859" y="3117860"/>
            <a:ext cx="8101288" cy="753500"/>
          </a:xfrm>
        </p:spPr>
        <p:txBody>
          <a:bodyPr anchor="b">
            <a:normAutofit/>
          </a:bodyPr>
          <a:lstStyle/>
          <a:p>
            <a:r>
              <a:rPr lang="sv-SE" dirty="0"/>
              <a:t>Samstart</a:t>
            </a:r>
          </a:p>
        </p:txBody>
      </p:sp>
      <p:sp>
        <p:nvSpPr>
          <p:cNvPr id="4" name="Underrubrik 3">
            <a:extLst>
              <a:ext uri="{FF2B5EF4-FFF2-40B4-BE49-F238E27FC236}">
                <a16:creationId xmlns:a16="http://schemas.microsoft.com/office/drawing/2014/main" id="{2A889C2A-BC79-4C98-A073-B6ED4A97DA5E}"/>
              </a:ext>
            </a:extLst>
          </p:cNvPr>
          <p:cNvSpPr>
            <a:spLocks noGrp="1"/>
          </p:cNvSpPr>
          <p:nvPr>
            <p:ph type="subTitle" idx="1"/>
          </p:nvPr>
        </p:nvSpPr>
        <p:spPr>
          <a:xfrm>
            <a:off x="141858" y="3875680"/>
            <a:ext cx="8101287" cy="756000"/>
          </a:xfrm>
        </p:spPr>
        <p:txBody>
          <a:bodyPr anchor="t">
            <a:normAutofit/>
          </a:bodyPr>
          <a:lstStyle/>
          <a:p>
            <a:pPr>
              <a:spcAft>
                <a:spcPts val="600"/>
              </a:spcAft>
            </a:pPr>
            <a:r>
              <a:rPr lang="sv-SE"/>
              <a:t>Film 2022</a:t>
            </a:r>
          </a:p>
        </p:txBody>
      </p:sp>
      <p:sp>
        <p:nvSpPr>
          <p:cNvPr id="6" name="textruta 5">
            <a:extLst>
              <a:ext uri="{FF2B5EF4-FFF2-40B4-BE49-F238E27FC236}">
                <a16:creationId xmlns:a16="http://schemas.microsoft.com/office/drawing/2014/main" id="{F8F676F8-B4CE-4BF7-94F4-ACABEA4A0E6E}"/>
              </a:ext>
            </a:extLst>
          </p:cNvPr>
          <p:cNvSpPr txBox="1"/>
          <p:nvPr/>
        </p:nvSpPr>
        <p:spPr>
          <a:xfrm>
            <a:off x="2824478" y="3494610"/>
            <a:ext cx="5869093" cy="646331"/>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sv-SE" sz="1800" b="0" i="0" u="sng"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hlinkClick r:id="rId3">
                  <a:extLst>
                    <a:ext uri="{A12FA001-AC4F-418D-AE19-62706E023703}">
                      <ahyp:hlinkClr xmlns:ahyp="http://schemas.microsoft.com/office/drawing/2018/hyperlinkcolor" val="tx"/>
                    </a:ext>
                  </a:extLst>
                </a:hlinkClick>
              </a:rPr>
              <a:t>https://api.screen9.com/preview/wc-Uig9UgQLDQ2-_KRnDsEYQ1nRgogUaIfHy8tTzHIO9bfEvWbK1Cl2nofHXKgIP</a:t>
            </a:r>
            <a:endParaRPr kumimoji="0" lang="sv-SE"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mn-cs"/>
            </a:endParaRPr>
          </a:p>
        </p:txBody>
      </p:sp>
      <p:pic>
        <p:nvPicPr>
          <p:cNvPr id="5" name="Bildobjekt 4">
            <a:extLst>
              <a:ext uri="{FF2B5EF4-FFF2-40B4-BE49-F238E27FC236}">
                <a16:creationId xmlns:a16="http://schemas.microsoft.com/office/drawing/2014/main" id="{36FF663D-AE57-4934-9014-AE96EADBBF9A}"/>
              </a:ext>
            </a:extLst>
          </p:cNvPr>
          <p:cNvPicPr>
            <a:picLocks noChangeAspect="1"/>
          </p:cNvPicPr>
          <p:nvPr/>
        </p:nvPicPr>
        <p:blipFill>
          <a:blip r:embed="rId4"/>
          <a:stretch>
            <a:fillRect/>
          </a:stretch>
        </p:blipFill>
        <p:spPr>
          <a:xfrm>
            <a:off x="2966718" y="821483"/>
            <a:ext cx="1723579" cy="1474904"/>
          </a:xfrm>
          <a:prstGeom prst="rect">
            <a:avLst/>
          </a:prstGeom>
        </p:spPr>
      </p:pic>
    </p:spTree>
    <p:extLst>
      <p:ext uri="{BB962C8B-B14F-4D97-AF65-F5344CB8AC3E}">
        <p14:creationId xmlns:p14="http://schemas.microsoft.com/office/powerpoint/2010/main" val="4210855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FF1436-81B0-E1BC-C70A-1A1AF377AB6C}"/>
              </a:ext>
            </a:extLst>
          </p:cNvPr>
          <p:cNvSpPr>
            <a:spLocks noGrp="1"/>
          </p:cNvSpPr>
          <p:nvPr>
            <p:ph type="title"/>
          </p:nvPr>
        </p:nvSpPr>
        <p:spPr>
          <a:xfrm>
            <a:off x="575043" y="334494"/>
            <a:ext cx="7422784" cy="675000"/>
          </a:xfrm>
        </p:spPr>
        <p:txBody>
          <a:bodyPr/>
          <a:lstStyle/>
          <a:p>
            <a:r>
              <a:rPr lang="sv-SE" dirty="0"/>
              <a:t>Kontakt</a:t>
            </a:r>
          </a:p>
        </p:txBody>
      </p:sp>
      <p:sp>
        <p:nvSpPr>
          <p:cNvPr id="190" name="Vi ska förbättra arbetsmarknaden genom att:…"/>
          <p:cNvSpPr txBox="1">
            <a:spLocks noGrp="1"/>
          </p:cNvSpPr>
          <p:nvPr>
            <p:ph idx="1"/>
          </p:nvPr>
        </p:nvSpPr>
        <p:spPr>
          <a:xfrm>
            <a:off x="575043" y="1613183"/>
            <a:ext cx="5683990" cy="2872353"/>
          </a:xfrm>
          <a:prstGeom prst="rect">
            <a:avLst/>
          </a:prstGeom>
        </p:spPr>
        <p:txBody>
          <a:bodyPr/>
          <a:lstStyle/>
          <a:p>
            <a:pPr marL="0" indent="0">
              <a:buSzPct val="175000"/>
              <a:buNone/>
            </a:pPr>
            <a:r>
              <a:rPr lang="sv-SE" sz="2000" dirty="0"/>
              <a:t>Christian Skoog, projektledare </a:t>
            </a:r>
          </a:p>
          <a:p>
            <a:pPr marL="0" indent="0">
              <a:buSzPct val="175000"/>
              <a:buNone/>
            </a:pPr>
            <a:r>
              <a:rPr lang="sv-SE" sz="2000" dirty="0">
                <a:hlinkClick r:id="rId3"/>
              </a:rPr>
              <a:t>christian.skoog@arbetsformedlingen.se</a:t>
            </a:r>
            <a:r>
              <a:rPr lang="sv-SE" sz="2000" dirty="0"/>
              <a:t>  </a:t>
            </a:r>
          </a:p>
          <a:p>
            <a:pPr marL="0" indent="0">
              <a:buSzPct val="175000"/>
              <a:buNone/>
            </a:pPr>
            <a:r>
              <a:rPr lang="sv-SE" sz="2000" dirty="0"/>
              <a:t>010-486 95 74 </a:t>
            </a:r>
          </a:p>
          <a:p>
            <a:pPr marL="0" indent="0">
              <a:buSzPct val="175000"/>
              <a:buNone/>
            </a:pPr>
            <a:endParaRPr lang="sv-SE" sz="2000" dirty="0"/>
          </a:p>
          <a:p>
            <a:pPr marL="0" indent="0">
              <a:buSzPct val="175000"/>
              <a:buNone/>
            </a:pPr>
            <a:r>
              <a:rPr lang="sv-SE" sz="2000" dirty="0"/>
              <a:t>Jessika Rahm, projektkoordinator</a:t>
            </a:r>
          </a:p>
          <a:p>
            <a:pPr marL="0" indent="0">
              <a:buSzPct val="175000"/>
              <a:buNone/>
            </a:pPr>
            <a:r>
              <a:rPr lang="sv-SE" sz="2000" dirty="0">
                <a:hlinkClick r:id="rId4"/>
              </a:rPr>
              <a:t>jessika.rahm@arbetsformedlingen.se</a:t>
            </a:r>
            <a:r>
              <a:rPr lang="sv-SE" sz="2000" dirty="0"/>
              <a:t>  </a:t>
            </a:r>
          </a:p>
          <a:p>
            <a:pPr marL="0" indent="0">
              <a:buSzPct val="175000"/>
              <a:buNone/>
            </a:pPr>
            <a:r>
              <a:rPr lang="sv-SE" sz="2000" dirty="0"/>
              <a:t>010-487 20 30</a:t>
            </a:r>
          </a:p>
          <a:p>
            <a:pPr marL="0" indent="0">
              <a:buSzPct val="175000"/>
              <a:buNone/>
            </a:pPr>
            <a:endParaRPr lang="sv-SE" sz="1600" dirty="0"/>
          </a:p>
          <a:p>
            <a:pPr marL="0" indent="0">
              <a:buSzPct val="175000"/>
              <a:buNone/>
            </a:pPr>
            <a:endParaRPr dirty="0"/>
          </a:p>
          <a:p>
            <a:pPr marL="0" indent="0">
              <a:buSzPct val="175000"/>
              <a:buNone/>
            </a:pPr>
            <a:endParaRPr lang="sv-SE" dirty="0"/>
          </a:p>
        </p:txBody>
      </p:sp>
      <p:pic>
        <p:nvPicPr>
          <p:cNvPr id="2050" name="Picture 2">
            <a:extLst>
              <a:ext uri="{FF2B5EF4-FFF2-40B4-BE49-F238E27FC236}">
                <a16:creationId xmlns:a16="http://schemas.microsoft.com/office/drawing/2014/main" id="{AE9F147B-4286-4132-AA0D-92001E821E7C}"/>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754"/>
          <a:stretch/>
        </p:blipFill>
        <p:spPr bwMode="auto">
          <a:xfrm>
            <a:off x="6749246" y="1495167"/>
            <a:ext cx="1925195" cy="266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19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02981432-2456-529B-AFDC-3571A78FD1B5}"/>
              </a:ext>
            </a:extLst>
          </p:cNvPr>
          <p:cNvSpPr/>
          <p:nvPr/>
        </p:nvSpPr>
        <p:spPr>
          <a:xfrm>
            <a:off x="575043" y="2167111"/>
            <a:ext cx="4968064" cy="2291474"/>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sv-SE" sz="1350" b="0" i="0" u="none" strike="noStrike" kern="1200" cap="none" spc="0" normalizeH="0" baseline="0" noProof="0">
              <a:ln>
                <a:noFill/>
              </a:ln>
              <a:solidFill>
                <a:prstClr val="white"/>
              </a:solidFill>
              <a:effectLst/>
              <a:uLnTx/>
              <a:uFillTx/>
              <a:latin typeface="Arial"/>
              <a:ea typeface="+mn-ea"/>
              <a:cs typeface="+mn-cs"/>
            </a:endParaRPr>
          </a:p>
        </p:txBody>
      </p:sp>
      <p:sp>
        <p:nvSpPr>
          <p:cNvPr id="2" name="Rubrik 1">
            <a:extLst>
              <a:ext uri="{FF2B5EF4-FFF2-40B4-BE49-F238E27FC236}">
                <a16:creationId xmlns:a16="http://schemas.microsoft.com/office/drawing/2014/main" id="{0CAC98C9-19AE-4521-B49B-9B9F4F1B9D0E}"/>
              </a:ext>
            </a:extLst>
          </p:cNvPr>
          <p:cNvSpPr>
            <a:spLocks noGrp="1"/>
          </p:cNvSpPr>
          <p:nvPr>
            <p:ph type="title"/>
          </p:nvPr>
        </p:nvSpPr>
        <p:spPr>
          <a:xfrm>
            <a:off x="575043" y="810899"/>
            <a:ext cx="5882464" cy="675000"/>
          </a:xfrm>
        </p:spPr>
        <p:txBody>
          <a:bodyPr/>
          <a:lstStyle/>
          <a:p>
            <a:r>
              <a:rPr lang="sv-SE" sz="2400" b="1" kern="1200" dirty="0">
                <a:latin typeface="+mj-lt"/>
                <a:ea typeface="+mj-ea"/>
                <a:cs typeface="+mj-cs"/>
              </a:rPr>
              <a:t>Förordningsstyrt uppdrag</a:t>
            </a:r>
            <a:br>
              <a:rPr lang="sv-SE" sz="2400" b="0" dirty="0"/>
            </a:br>
            <a:r>
              <a:rPr lang="sv-SE" sz="1800" dirty="0">
                <a:solidFill>
                  <a:schemeClr val="accent2"/>
                </a:solidFill>
              </a:rPr>
              <a:t>Förordning (2000:628) om den arbetsmarknadspolitiska verksamheten</a:t>
            </a:r>
            <a:endParaRPr lang="sv-SE" sz="1800" b="0" dirty="0">
              <a:solidFill>
                <a:schemeClr val="accent2"/>
              </a:solidFill>
            </a:endParaRPr>
          </a:p>
        </p:txBody>
      </p:sp>
      <p:sp>
        <p:nvSpPr>
          <p:cNvPr id="3" name="Platshållare för innehåll 2">
            <a:extLst>
              <a:ext uri="{FF2B5EF4-FFF2-40B4-BE49-F238E27FC236}">
                <a16:creationId xmlns:a16="http://schemas.microsoft.com/office/drawing/2014/main" id="{053A5A85-4F47-44EA-A4B5-EE94FC194A4D}"/>
              </a:ext>
            </a:extLst>
          </p:cNvPr>
          <p:cNvSpPr>
            <a:spLocks noGrp="1"/>
          </p:cNvSpPr>
          <p:nvPr>
            <p:ph idx="1"/>
          </p:nvPr>
        </p:nvSpPr>
        <p:spPr>
          <a:xfrm>
            <a:off x="575043" y="2440180"/>
            <a:ext cx="4840474" cy="1493868"/>
          </a:xfrm>
        </p:spPr>
        <p:txBody>
          <a:bodyPr/>
          <a:lstStyle/>
          <a:p>
            <a:pPr marL="102825" indent="0" fontAlgn="base">
              <a:lnSpc>
                <a:spcPct val="90000"/>
              </a:lnSpc>
              <a:spcAft>
                <a:spcPts val="600"/>
              </a:spcAft>
              <a:buClr>
                <a:schemeClr val="accent2"/>
              </a:buClr>
              <a:buSzPct val="100000"/>
              <a:buNone/>
            </a:pPr>
            <a:r>
              <a:rPr lang="sv-SE" sz="1600" b="1" i="0" u="none" baseline="0" dirty="0">
                <a:effectLst/>
                <a:uFill>
                  <a:solidFill>
                    <a:schemeClr val="accent2"/>
                  </a:solidFill>
                </a:uFill>
              </a:rPr>
              <a:t>Unga med funktionsnedsättning</a:t>
            </a:r>
          </a:p>
          <a:p>
            <a:pPr marL="102825" indent="0">
              <a:lnSpc>
                <a:spcPct val="90000"/>
              </a:lnSpc>
              <a:spcAft>
                <a:spcPts val="600"/>
              </a:spcAft>
              <a:buClr>
                <a:schemeClr val="accent2"/>
              </a:buClr>
              <a:buSzPct val="100000"/>
              <a:buNone/>
            </a:pPr>
            <a:r>
              <a:rPr lang="sv-SE" sz="1600" b="1" i="0" u="none" baseline="0" dirty="0">
                <a:effectLst/>
                <a:uFill>
                  <a:solidFill>
                    <a:schemeClr val="accent2"/>
                  </a:solidFill>
                </a:uFill>
              </a:rPr>
              <a:t>12 §</a:t>
            </a:r>
            <a:r>
              <a:rPr lang="sv-SE" sz="1600" b="0" i="0" u="none" baseline="0" dirty="0">
                <a:effectLst/>
                <a:uFill>
                  <a:solidFill>
                    <a:schemeClr val="accent2"/>
                  </a:solidFill>
                </a:uFill>
              </a:rPr>
              <a:t>   Verksamhet för unga med funktionsnedsättning innebär att Arbetsförmedlingen samverkar med skolan för att genom vägledning och information underlätta övergången från skola till arbetsliv för den som har en funktionsnedsättning och har fyllt 16 år men inte 30 år</a:t>
            </a:r>
            <a:endParaRPr lang="sv-SE" sz="1600" u="none" baseline="0" dirty="0">
              <a:uFill>
                <a:solidFill>
                  <a:schemeClr val="accent2"/>
                </a:solidFill>
              </a:uFill>
            </a:endParaRPr>
          </a:p>
        </p:txBody>
      </p:sp>
      <p:sp>
        <p:nvSpPr>
          <p:cNvPr id="5" name="Rektangel 4">
            <a:extLst>
              <a:ext uri="{FF2B5EF4-FFF2-40B4-BE49-F238E27FC236}">
                <a16:creationId xmlns:a16="http://schemas.microsoft.com/office/drawing/2014/main" id="{84066B76-692E-295F-4E5E-B43E17CCE16C}"/>
              </a:ext>
            </a:extLst>
          </p:cNvPr>
          <p:cNvSpPr/>
          <p:nvPr/>
        </p:nvSpPr>
        <p:spPr>
          <a:xfrm>
            <a:off x="575043" y="1789525"/>
            <a:ext cx="3629025" cy="73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sv-SE" sz="1350" b="0" i="0" u="none" strike="noStrike" kern="1200" cap="none" spc="0" normalizeH="0" baseline="0" noProof="0">
              <a:ln>
                <a:noFill/>
              </a:ln>
              <a:solidFill>
                <a:prstClr val="white"/>
              </a:solidFill>
              <a:effectLst/>
              <a:uLnTx/>
              <a:uFillTx/>
              <a:latin typeface="Arial"/>
              <a:ea typeface="+mn-ea"/>
              <a:cs typeface="+mn-cs"/>
            </a:endParaRPr>
          </a:p>
        </p:txBody>
      </p:sp>
      <p:pic>
        <p:nvPicPr>
          <p:cNvPr id="6" name="Picture 2">
            <a:extLst>
              <a:ext uri="{FF2B5EF4-FFF2-40B4-BE49-F238E27FC236}">
                <a16:creationId xmlns:a16="http://schemas.microsoft.com/office/drawing/2014/main" id="{2177FE02-9984-E6A4-9331-72D9D774D9F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24908"/>
          <a:stretch/>
        </p:blipFill>
        <p:spPr bwMode="auto">
          <a:xfrm>
            <a:off x="5737546" y="1096823"/>
            <a:ext cx="2988239" cy="3361762"/>
          </a:xfrm>
          <a:prstGeom prst="rect">
            <a:avLst/>
          </a:prstGeom>
          <a:solidFill>
            <a:srgbClr val="FFFFFF"/>
          </a:solidFill>
        </p:spPr>
      </p:pic>
    </p:spTree>
    <p:extLst>
      <p:ext uri="{BB962C8B-B14F-4D97-AF65-F5344CB8AC3E}">
        <p14:creationId xmlns:p14="http://schemas.microsoft.com/office/powerpoint/2010/main" val="3095415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0555C331-1300-2AB6-8513-58EC1FBAC263}"/>
              </a:ext>
            </a:extLst>
          </p:cNvPr>
          <p:cNvSpPr txBox="1"/>
          <p:nvPr/>
        </p:nvSpPr>
        <p:spPr>
          <a:xfrm>
            <a:off x="575043" y="1809000"/>
            <a:ext cx="3629210" cy="2565000"/>
          </a:xfrm>
          <a:prstGeom prst="rect">
            <a:avLst/>
          </a:prstGeom>
        </p:spPr>
        <p:txBody>
          <a:bodyPr vert="horz" lIns="0" tIns="0" rIns="0" bIns="0" rtlCol="0">
            <a:normAutofit/>
          </a:bodyPr>
          <a:lstStyle/>
          <a:p>
            <a:pPr marL="0" marR="0" lvl="0" indent="0" algn="l" defTabSz="685800" rtl="0" eaLnBrk="1" fontAlgn="auto" latinLnBrk="0" hangingPunct="1">
              <a:lnSpc>
                <a:spcPct val="100000"/>
              </a:lnSpc>
              <a:spcBef>
                <a:spcPts val="0"/>
              </a:spcBef>
              <a:spcAft>
                <a:spcPts val="600"/>
              </a:spcAft>
              <a:buClrTx/>
              <a:buSzTx/>
              <a:buFontTx/>
              <a:buNone/>
              <a:tabLst/>
              <a:defRPr/>
            </a:pPr>
            <a:endParaRPr kumimoji="0" lang="sv-SE" sz="1800" b="0" i="0" u="none" strike="noStrike" kern="1200" cap="none" spc="0" normalizeH="0" baseline="0" noProof="0" dirty="0">
              <a:ln>
                <a:noFill/>
              </a:ln>
              <a:solidFill>
                <a:prstClr val="black"/>
              </a:solidFill>
              <a:effectLst/>
              <a:uLnTx/>
              <a:uFillTx/>
              <a:latin typeface="Arial"/>
              <a:ea typeface="+mn-ea"/>
              <a:cs typeface="+mn-cs"/>
            </a:endParaRPr>
          </a:p>
        </p:txBody>
      </p:sp>
      <p:pic>
        <p:nvPicPr>
          <p:cNvPr id="3" name="Bildobjekt 2">
            <a:hlinkClick r:id="rId3"/>
            <a:extLst>
              <a:ext uri="{FF2B5EF4-FFF2-40B4-BE49-F238E27FC236}">
                <a16:creationId xmlns:a16="http://schemas.microsoft.com/office/drawing/2014/main" id="{FD6632B3-3D32-7668-EE36-1FBBEFFFCAF1}"/>
              </a:ext>
            </a:extLst>
          </p:cNvPr>
          <p:cNvPicPr>
            <a:picLocks noChangeAspect="1"/>
          </p:cNvPicPr>
          <p:nvPr/>
        </p:nvPicPr>
        <p:blipFill>
          <a:blip r:embed="rId4"/>
          <a:stretch>
            <a:fillRect/>
          </a:stretch>
        </p:blipFill>
        <p:spPr>
          <a:xfrm>
            <a:off x="195823" y="0"/>
            <a:ext cx="8948177" cy="5143500"/>
          </a:xfrm>
          <a:prstGeom prst="rect">
            <a:avLst/>
          </a:prstGeom>
        </p:spPr>
      </p:pic>
    </p:spTree>
    <p:extLst>
      <p:ext uri="{BB962C8B-B14F-4D97-AF65-F5344CB8AC3E}">
        <p14:creationId xmlns:p14="http://schemas.microsoft.com/office/powerpoint/2010/main" val="2235243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ubrik 105">
            <a:extLst>
              <a:ext uri="{FF2B5EF4-FFF2-40B4-BE49-F238E27FC236}">
                <a16:creationId xmlns:a16="http://schemas.microsoft.com/office/drawing/2014/main" id="{B53CA547-2E6A-8DF8-FB6F-A0A2E83F0AC6}"/>
              </a:ext>
            </a:extLst>
          </p:cNvPr>
          <p:cNvSpPr>
            <a:spLocks noGrp="1"/>
          </p:cNvSpPr>
          <p:nvPr>
            <p:ph type="title"/>
          </p:nvPr>
        </p:nvSpPr>
        <p:spPr>
          <a:xfrm>
            <a:off x="582613" y="251153"/>
            <a:ext cx="7422784" cy="675000"/>
          </a:xfrm>
        </p:spPr>
        <p:txBody>
          <a:bodyPr/>
          <a:lstStyle/>
          <a:p>
            <a:r>
              <a:rPr lang="sv-SE" sz="2800" dirty="0"/>
              <a:t>Samstart</a:t>
            </a:r>
          </a:p>
        </p:txBody>
      </p:sp>
      <p:sp>
        <p:nvSpPr>
          <p:cNvPr id="5" name="Platshållare för innehåll 4">
            <a:extLst>
              <a:ext uri="{FF2B5EF4-FFF2-40B4-BE49-F238E27FC236}">
                <a16:creationId xmlns:a16="http://schemas.microsoft.com/office/drawing/2014/main" id="{578587AD-5EF0-2E45-5139-58794EB628AA}"/>
              </a:ext>
            </a:extLst>
          </p:cNvPr>
          <p:cNvSpPr>
            <a:spLocks noGrp="1"/>
          </p:cNvSpPr>
          <p:nvPr>
            <p:ph idx="1"/>
          </p:nvPr>
        </p:nvSpPr>
        <p:spPr>
          <a:xfrm>
            <a:off x="578462" y="1337896"/>
            <a:ext cx="4138080" cy="2872353"/>
          </a:xfrm>
        </p:spPr>
        <p:txBody>
          <a:bodyPr/>
          <a:lstStyle/>
          <a:p>
            <a:pPr>
              <a:spcBef>
                <a:spcPts val="0"/>
              </a:spcBef>
            </a:pPr>
            <a:r>
              <a:rPr lang="sv-SE" dirty="0"/>
              <a:t>ESF-projekt - Europeiska socialfonden</a:t>
            </a:r>
          </a:p>
          <a:p>
            <a:pPr>
              <a:spcBef>
                <a:spcPts val="0"/>
              </a:spcBef>
            </a:pPr>
            <a:endParaRPr lang="sv-SE" dirty="0"/>
          </a:p>
          <a:p>
            <a:pPr>
              <a:spcBef>
                <a:spcPts val="0"/>
              </a:spcBef>
            </a:pPr>
            <a:r>
              <a:rPr lang="sv-SE" dirty="0"/>
              <a:t>Syfte: att utveckla samverkan i övergången från gymnasieskola till arbetsliv för unga med funktionsnedsättning</a:t>
            </a:r>
          </a:p>
          <a:p>
            <a:pPr marL="0" indent="0">
              <a:spcBef>
                <a:spcPts val="0"/>
              </a:spcBef>
              <a:buNone/>
            </a:pPr>
            <a:endParaRPr lang="sv-SE" dirty="0"/>
          </a:p>
          <a:p>
            <a:pPr>
              <a:spcBef>
                <a:spcPts val="0"/>
              </a:spcBef>
            </a:pPr>
            <a:r>
              <a:rPr lang="sv-SE" dirty="0"/>
              <a:t>Samstart 1: 2019-2023 			5 delprojekt 14 kommuner</a:t>
            </a:r>
          </a:p>
          <a:p>
            <a:pPr>
              <a:spcBef>
                <a:spcPts val="0"/>
              </a:spcBef>
            </a:pPr>
            <a:endParaRPr lang="sv-SE" dirty="0"/>
          </a:p>
          <a:p>
            <a:pPr>
              <a:spcBef>
                <a:spcPts val="0"/>
              </a:spcBef>
            </a:pPr>
            <a:r>
              <a:rPr lang="sv-SE" dirty="0"/>
              <a:t>Samstart 2: 2023-2026 			15 delprojekt 144 kommuner</a:t>
            </a:r>
          </a:p>
          <a:p>
            <a:pPr marL="0" indent="0">
              <a:spcBef>
                <a:spcPts val="0"/>
              </a:spcBef>
              <a:buNone/>
            </a:pPr>
            <a:endParaRPr lang="sv-SE" dirty="0"/>
          </a:p>
        </p:txBody>
      </p:sp>
      <p:grpSp>
        <p:nvGrpSpPr>
          <p:cNvPr id="109" name="Group 54">
            <a:extLst>
              <a:ext uri="{FF2B5EF4-FFF2-40B4-BE49-F238E27FC236}">
                <a16:creationId xmlns:a16="http://schemas.microsoft.com/office/drawing/2014/main" id="{CD43DC7D-5F50-BE92-AD66-F6DCBAE4123A}"/>
              </a:ext>
            </a:extLst>
          </p:cNvPr>
          <p:cNvGrpSpPr/>
          <p:nvPr/>
        </p:nvGrpSpPr>
        <p:grpSpPr>
          <a:xfrm>
            <a:off x="5140644" y="65203"/>
            <a:ext cx="2154275" cy="5013093"/>
            <a:chOff x="1182687" y="1373188"/>
            <a:chExt cx="1952626" cy="4610100"/>
          </a:xfrm>
          <a:solidFill>
            <a:schemeClr val="tx1"/>
          </a:solidFill>
        </p:grpSpPr>
        <p:sp>
          <p:nvSpPr>
            <p:cNvPr id="157" name="Freeform 15">
              <a:extLst>
                <a:ext uri="{FF2B5EF4-FFF2-40B4-BE49-F238E27FC236}">
                  <a16:creationId xmlns:a16="http://schemas.microsoft.com/office/drawing/2014/main" id="{F521D55D-B59D-F93B-937D-FE27E05AE61F}"/>
                </a:ext>
              </a:extLst>
            </p:cNvPr>
            <p:cNvSpPr>
              <a:spLocks/>
            </p:cNvSpPr>
            <p:nvPr/>
          </p:nvSpPr>
          <p:spPr bwMode="auto">
            <a:xfrm>
              <a:off x="2330885" y="5100109"/>
              <a:ext cx="165100" cy="336550"/>
            </a:xfrm>
            <a:custGeom>
              <a:avLst/>
              <a:gdLst>
                <a:gd name="T0" fmla="*/ 329 w 366"/>
                <a:gd name="T1" fmla="*/ 9 h 747"/>
                <a:gd name="T2" fmla="*/ 302 w 366"/>
                <a:gd name="T3" fmla="*/ 18 h 747"/>
                <a:gd name="T4" fmla="*/ 274 w 366"/>
                <a:gd name="T5" fmla="*/ 13 h 747"/>
                <a:gd name="T6" fmla="*/ 261 w 366"/>
                <a:gd name="T7" fmla="*/ 54 h 747"/>
                <a:gd name="T8" fmla="*/ 238 w 366"/>
                <a:gd name="T9" fmla="*/ 13 h 747"/>
                <a:gd name="T10" fmla="*/ 201 w 366"/>
                <a:gd name="T11" fmla="*/ 18 h 747"/>
                <a:gd name="T12" fmla="*/ 165 w 366"/>
                <a:gd name="T13" fmla="*/ 63 h 747"/>
                <a:gd name="T14" fmla="*/ 110 w 366"/>
                <a:gd name="T15" fmla="*/ 118 h 747"/>
                <a:gd name="T16" fmla="*/ 46 w 366"/>
                <a:gd name="T17" fmla="*/ 232 h 747"/>
                <a:gd name="T18" fmla="*/ 0 w 366"/>
                <a:gd name="T19" fmla="*/ 327 h 747"/>
                <a:gd name="T20" fmla="*/ 23 w 366"/>
                <a:gd name="T21" fmla="*/ 423 h 747"/>
                <a:gd name="T22" fmla="*/ 4 w 366"/>
                <a:gd name="T23" fmla="*/ 478 h 747"/>
                <a:gd name="T24" fmla="*/ 23 w 366"/>
                <a:gd name="T25" fmla="*/ 537 h 747"/>
                <a:gd name="T26" fmla="*/ 50 w 366"/>
                <a:gd name="T27" fmla="*/ 619 h 747"/>
                <a:gd name="T28" fmla="*/ 73 w 366"/>
                <a:gd name="T29" fmla="*/ 633 h 747"/>
                <a:gd name="T30" fmla="*/ 46 w 366"/>
                <a:gd name="T31" fmla="*/ 683 h 747"/>
                <a:gd name="T32" fmla="*/ 37 w 366"/>
                <a:gd name="T33" fmla="*/ 728 h 747"/>
                <a:gd name="T34" fmla="*/ 69 w 366"/>
                <a:gd name="T35" fmla="*/ 737 h 747"/>
                <a:gd name="T36" fmla="*/ 110 w 366"/>
                <a:gd name="T37" fmla="*/ 674 h 747"/>
                <a:gd name="T38" fmla="*/ 110 w 366"/>
                <a:gd name="T39" fmla="*/ 614 h 747"/>
                <a:gd name="T40" fmla="*/ 133 w 366"/>
                <a:gd name="T41" fmla="*/ 592 h 747"/>
                <a:gd name="T42" fmla="*/ 160 w 366"/>
                <a:gd name="T43" fmla="*/ 560 h 747"/>
                <a:gd name="T44" fmla="*/ 206 w 366"/>
                <a:gd name="T45" fmla="*/ 528 h 747"/>
                <a:gd name="T46" fmla="*/ 229 w 366"/>
                <a:gd name="T47" fmla="*/ 478 h 747"/>
                <a:gd name="T48" fmla="*/ 270 w 366"/>
                <a:gd name="T49" fmla="*/ 409 h 747"/>
                <a:gd name="T50" fmla="*/ 320 w 366"/>
                <a:gd name="T51" fmla="*/ 387 h 747"/>
                <a:gd name="T52" fmla="*/ 311 w 366"/>
                <a:gd name="T53" fmla="*/ 355 h 747"/>
                <a:gd name="T54" fmla="*/ 270 w 366"/>
                <a:gd name="T55" fmla="*/ 337 h 747"/>
                <a:gd name="T56" fmla="*/ 265 w 366"/>
                <a:gd name="T57" fmla="*/ 264 h 747"/>
                <a:gd name="T58" fmla="*/ 261 w 366"/>
                <a:gd name="T59" fmla="*/ 200 h 747"/>
                <a:gd name="T60" fmla="*/ 288 w 366"/>
                <a:gd name="T61" fmla="*/ 145 h 747"/>
                <a:gd name="T62" fmla="*/ 334 w 366"/>
                <a:gd name="T63" fmla="*/ 113 h 747"/>
                <a:gd name="T64" fmla="*/ 352 w 366"/>
                <a:gd name="T65" fmla="*/ 72 h 747"/>
                <a:gd name="T66" fmla="*/ 343 w 366"/>
                <a:gd name="T67" fmla="*/ 22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747">
                  <a:moveTo>
                    <a:pt x="343" y="22"/>
                  </a:moveTo>
                  <a:cubicBezTo>
                    <a:pt x="339" y="18"/>
                    <a:pt x="334" y="9"/>
                    <a:pt x="329" y="9"/>
                  </a:cubicBezTo>
                  <a:cubicBezTo>
                    <a:pt x="325" y="9"/>
                    <a:pt x="320" y="13"/>
                    <a:pt x="316" y="18"/>
                  </a:cubicBezTo>
                  <a:cubicBezTo>
                    <a:pt x="311" y="18"/>
                    <a:pt x="307" y="18"/>
                    <a:pt x="302" y="18"/>
                  </a:cubicBezTo>
                  <a:cubicBezTo>
                    <a:pt x="297" y="13"/>
                    <a:pt x="288" y="9"/>
                    <a:pt x="284" y="4"/>
                  </a:cubicBezTo>
                  <a:cubicBezTo>
                    <a:pt x="279" y="4"/>
                    <a:pt x="274" y="4"/>
                    <a:pt x="274" y="13"/>
                  </a:cubicBezTo>
                  <a:cubicBezTo>
                    <a:pt x="274" y="18"/>
                    <a:pt x="274" y="27"/>
                    <a:pt x="270" y="31"/>
                  </a:cubicBezTo>
                  <a:cubicBezTo>
                    <a:pt x="265" y="36"/>
                    <a:pt x="261" y="45"/>
                    <a:pt x="261" y="54"/>
                  </a:cubicBezTo>
                  <a:cubicBezTo>
                    <a:pt x="261" y="59"/>
                    <a:pt x="256" y="59"/>
                    <a:pt x="252" y="50"/>
                  </a:cubicBezTo>
                  <a:cubicBezTo>
                    <a:pt x="247" y="41"/>
                    <a:pt x="242" y="22"/>
                    <a:pt x="238" y="13"/>
                  </a:cubicBezTo>
                  <a:cubicBezTo>
                    <a:pt x="238" y="4"/>
                    <a:pt x="229" y="0"/>
                    <a:pt x="224" y="0"/>
                  </a:cubicBezTo>
                  <a:cubicBezTo>
                    <a:pt x="220" y="0"/>
                    <a:pt x="206" y="9"/>
                    <a:pt x="201" y="18"/>
                  </a:cubicBezTo>
                  <a:cubicBezTo>
                    <a:pt x="197" y="27"/>
                    <a:pt x="188" y="45"/>
                    <a:pt x="188" y="50"/>
                  </a:cubicBezTo>
                  <a:cubicBezTo>
                    <a:pt x="183" y="59"/>
                    <a:pt x="174" y="63"/>
                    <a:pt x="165" y="63"/>
                  </a:cubicBezTo>
                  <a:cubicBezTo>
                    <a:pt x="156" y="63"/>
                    <a:pt x="142" y="68"/>
                    <a:pt x="137" y="72"/>
                  </a:cubicBezTo>
                  <a:cubicBezTo>
                    <a:pt x="128" y="77"/>
                    <a:pt x="119" y="100"/>
                    <a:pt x="110" y="118"/>
                  </a:cubicBezTo>
                  <a:cubicBezTo>
                    <a:pt x="101" y="141"/>
                    <a:pt x="91" y="168"/>
                    <a:pt x="82" y="182"/>
                  </a:cubicBezTo>
                  <a:cubicBezTo>
                    <a:pt x="78" y="200"/>
                    <a:pt x="59" y="223"/>
                    <a:pt x="46" y="232"/>
                  </a:cubicBezTo>
                  <a:cubicBezTo>
                    <a:pt x="32" y="245"/>
                    <a:pt x="14" y="264"/>
                    <a:pt x="9" y="277"/>
                  </a:cubicBezTo>
                  <a:cubicBezTo>
                    <a:pt x="0" y="291"/>
                    <a:pt x="0" y="314"/>
                    <a:pt x="0" y="327"/>
                  </a:cubicBezTo>
                  <a:cubicBezTo>
                    <a:pt x="4" y="346"/>
                    <a:pt x="9" y="368"/>
                    <a:pt x="14" y="382"/>
                  </a:cubicBezTo>
                  <a:cubicBezTo>
                    <a:pt x="18" y="396"/>
                    <a:pt x="23" y="414"/>
                    <a:pt x="23" y="423"/>
                  </a:cubicBezTo>
                  <a:cubicBezTo>
                    <a:pt x="23" y="432"/>
                    <a:pt x="18" y="446"/>
                    <a:pt x="14" y="455"/>
                  </a:cubicBezTo>
                  <a:cubicBezTo>
                    <a:pt x="9" y="460"/>
                    <a:pt x="4" y="473"/>
                    <a:pt x="4" y="478"/>
                  </a:cubicBezTo>
                  <a:cubicBezTo>
                    <a:pt x="4" y="487"/>
                    <a:pt x="4" y="501"/>
                    <a:pt x="9" y="505"/>
                  </a:cubicBezTo>
                  <a:cubicBezTo>
                    <a:pt x="14" y="510"/>
                    <a:pt x="23" y="528"/>
                    <a:pt x="23" y="537"/>
                  </a:cubicBezTo>
                  <a:cubicBezTo>
                    <a:pt x="27" y="551"/>
                    <a:pt x="32" y="569"/>
                    <a:pt x="41" y="583"/>
                  </a:cubicBezTo>
                  <a:cubicBezTo>
                    <a:pt x="46" y="592"/>
                    <a:pt x="50" y="610"/>
                    <a:pt x="50" y="619"/>
                  </a:cubicBezTo>
                  <a:cubicBezTo>
                    <a:pt x="50" y="624"/>
                    <a:pt x="55" y="628"/>
                    <a:pt x="64" y="628"/>
                  </a:cubicBezTo>
                  <a:cubicBezTo>
                    <a:pt x="73" y="624"/>
                    <a:pt x="78" y="628"/>
                    <a:pt x="73" y="633"/>
                  </a:cubicBezTo>
                  <a:cubicBezTo>
                    <a:pt x="73" y="637"/>
                    <a:pt x="64" y="651"/>
                    <a:pt x="59" y="660"/>
                  </a:cubicBezTo>
                  <a:cubicBezTo>
                    <a:pt x="55" y="665"/>
                    <a:pt x="46" y="678"/>
                    <a:pt x="46" y="683"/>
                  </a:cubicBezTo>
                  <a:cubicBezTo>
                    <a:pt x="46" y="692"/>
                    <a:pt x="46" y="701"/>
                    <a:pt x="46" y="710"/>
                  </a:cubicBezTo>
                  <a:cubicBezTo>
                    <a:pt x="41" y="715"/>
                    <a:pt x="41" y="724"/>
                    <a:pt x="37" y="728"/>
                  </a:cubicBezTo>
                  <a:cubicBezTo>
                    <a:pt x="32" y="733"/>
                    <a:pt x="37" y="742"/>
                    <a:pt x="41" y="747"/>
                  </a:cubicBezTo>
                  <a:cubicBezTo>
                    <a:pt x="46" y="747"/>
                    <a:pt x="59" y="742"/>
                    <a:pt x="69" y="737"/>
                  </a:cubicBezTo>
                  <a:cubicBezTo>
                    <a:pt x="82" y="728"/>
                    <a:pt x="101" y="710"/>
                    <a:pt x="105" y="701"/>
                  </a:cubicBezTo>
                  <a:cubicBezTo>
                    <a:pt x="110" y="687"/>
                    <a:pt x="114" y="674"/>
                    <a:pt x="110" y="674"/>
                  </a:cubicBezTo>
                  <a:cubicBezTo>
                    <a:pt x="105" y="669"/>
                    <a:pt x="101" y="655"/>
                    <a:pt x="101" y="646"/>
                  </a:cubicBezTo>
                  <a:cubicBezTo>
                    <a:pt x="105" y="633"/>
                    <a:pt x="110" y="619"/>
                    <a:pt x="110" y="614"/>
                  </a:cubicBezTo>
                  <a:cubicBezTo>
                    <a:pt x="114" y="610"/>
                    <a:pt x="123" y="605"/>
                    <a:pt x="133" y="601"/>
                  </a:cubicBezTo>
                  <a:cubicBezTo>
                    <a:pt x="137" y="601"/>
                    <a:pt x="142" y="596"/>
                    <a:pt x="133" y="592"/>
                  </a:cubicBezTo>
                  <a:cubicBezTo>
                    <a:pt x="128" y="587"/>
                    <a:pt x="128" y="583"/>
                    <a:pt x="133" y="578"/>
                  </a:cubicBezTo>
                  <a:cubicBezTo>
                    <a:pt x="142" y="569"/>
                    <a:pt x="151" y="564"/>
                    <a:pt x="160" y="560"/>
                  </a:cubicBezTo>
                  <a:cubicBezTo>
                    <a:pt x="169" y="555"/>
                    <a:pt x="178" y="546"/>
                    <a:pt x="183" y="542"/>
                  </a:cubicBezTo>
                  <a:cubicBezTo>
                    <a:pt x="188" y="537"/>
                    <a:pt x="197" y="528"/>
                    <a:pt x="206" y="528"/>
                  </a:cubicBezTo>
                  <a:cubicBezTo>
                    <a:pt x="215" y="523"/>
                    <a:pt x="229" y="514"/>
                    <a:pt x="233" y="505"/>
                  </a:cubicBezTo>
                  <a:cubicBezTo>
                    <a:pt x="238" y="496"/>
                    <a:pt x="238" y="482"/>
                    <a:pt x="229" y="478"/>
                  </a:cubicBezTo>
                  <a:cubicBezTo>
                    <a:pt x="224" y="473"/>
                    <a:pt x="224" y="455"/>
                    <a:pt x="233" y="446"/>
                  </a:cubicBezTo>
                  <a:cubicBezTo>
                    <a:pt x="242" y="437"/>
                    <a:pt x="261" y="419"/>
                    <a:pt x="270" y="409"/>
                  </a:cubicBezTo>
                  <a:cubicBezTo>
                    <a:pt x="279" y="400"/>
                    <a:pt x="297" y="396"/>
                    <a:pt x="307" y="396"/>
                  </a:cubicBezTo>
                  <a:cubicBezTo>
                    <a:pt x="316" y="391"/>
                    <a:pt x="320" y="391"/>
                    <a:pt x="320" y="387"/>
                  </a:cubicBezTo>
                  <a:cubicBezTo>
                    <a:pt x="320" y="382"/>
                    <a:pt x="320" y="373"/>
                    <a:pt x="320" y="368"/>
                  </a:cubicBezTo>
                  <a:cubicBezTo>
                    <a:pt x="320" y="359"/>
                    <a:pt x="316" y="355"/>
                    <a:pt x="311" y="355"/>
                  </a:cubicBezTo>
                  <a:cubicBezTo>
                    <a:pt x="307" y="355"/>
                    <a:pt x="297" y="350"/>
                    <a:pt x="288" y="350"/>
                  </a:cubicBezTo>
                  <a:cubicBezTo>
                    <a:pt x="284" y="350"/>
                    <a:pt x="274" y="341"/>
                    <a:pt x="270" y="337"/>
                  </a:cubicBezTo>
                  <a:cubicBezTo>
                    <a:pt x="265" y="327"/>
                    <a:pt x="265" y="314"/>
                    <a:pt x="265" y="309"/>
                  </a:cubicBezTo>
                  <a:cubicBezTo>
                    <a:pt x="265" y="300"/>
                    <a:pt x="265" y="282"/>
                    <a:pt x="265" y="264"/>
                  </a:cubicBezTo>
                  <a:cubicBezTo>
                    <a:pt x="265" y="250"/>
                    <a:pt x="261" y="232"/>
                    <a:pt x="261" y="227"/>
                  </a:cubicBezTo>
                  <a:cubicBezTo>
                    <a:pt x="256" y="223"/>
                    <a:pt x="256" y="209"/>
                    <a:pt x="261" y="200"/>
                  </a:cubicBezTo>
                  <a:cubicBezTo>
                    <a:pt x="265" y="186"/>
                    <a:pt x="265" y="168"/>
                    <a:pt x="270" y="163"/>
                  </a:cubicBezTo>
                  <a:cubicBezTo>
                    <a:pt x="270" y="154"/>
                    <a:pt x="279" y="145"/>
                    <a:pt x="288" y="145"/>
                  </a:cubicBezTo>
                  <a:cubicBezTo>
                    <a:pt x="297" y="145"/>
                    <a:pt x="307" y="136"/>
                    <a:pt x="311" y="127"/>
                  </a:cubicBezTo>
                  <a:cubicBezTo>
                    <a:pt x="311" y="113"/>
                    <a:pt x="325" y="109"/>
                    <a:pt x="334" y="113"/>
                  </a:cubicBezTo>
                  <a:cubicBezTo>
                    <a:pt x="343" y="113"/>
                    <a:pt x="348" y="109"/>
                    <a:pt x="343" y="100"/>
                  </a:cubicBezTo>
                  <a:cubicBezTo>
                    <a:pt x="339" y="86"/>
                    <a:pt x="343" y="77"/>
                    <a:pt x="352" y="72"/>
                  </a:cubicBezTo>
                  <a:cubicBezTo>
                    <a:pt x="361" y="68"/>
                    <a:pt x="366" y="59"/>
                    <a:pt x="361" y="50"/>
                  </a:cubicBezTo>
                  <a:cubicBezTo>
                    <a:pt x="352" y="41"/>
                    <a:pt x="348" y="27"/>
                    <a:pt x="343" y="2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58" name="Freeform 24">
              <a:extLst>
                <a:ext uri="{FF2B5EF4-FFF2-40B4-BE49-F238E27FC236}">
                  <a16:creationId xmlns:a16="http://schemas.microsoft.com/office/drawing/2014/main" id="{52249D68-C043-3E49-572F-2E06785828FD}"/>
                </a:ext>
              </a:extLst>
            </p:cNvPr>
            <p:cNvSpPr>
              <a:spLocks/>
            </p:cNvSpPr>
            <p:nvPr/>
          </p:nvSpPr>
          <p:spPr bwMode="auto">
            <a:xfrm>
              <a:off x="2076885" y="5327122"/>
              <a:ext cx="127000" cy="374650"/>
            </a:xfrm>
            <a:custGeom>
              <a:avLst/>
              <a:gdLst>
                <a:gd name="T0" fmla="*/ 256 w 279"/>
                <a:gd name="T1" fmla="*/ 0 h 834"/>
                <a:gd name="T2" fmla="*/ 233 w 279"/>
                <a:gd name="T3" fmla="*/ 23 h 834"/>
                <a:gd name="T4" fmla="*/ 220 w 279"/>
                <a:gd name="T5" fmla="*/ 60 h 834"/>
                <a:gd name="T6" fmla="*/ 206 w 279"/>
                <a:gd name="T7" fmla="*/ 119 h 834"/>
                <a:gd name="T8" fmla="*/ 188 w 279"/>
                <a:gd name="T9" fmla="*/ 183 h 834"/>
                <a:gd name="T10" fmla="*/ 169 w 279"/>
                <a:gd name="T11" fmla="*/ 242 h 834"/>
                <a:gd name="T12" fmla="*/ 142 w 279"/>
                <a:gd name="T13" fmla="*/ 301 h 834"/>
                <a:gd name="T14" fmla="*/ 114 w 279"/>
                <a:gd name="T15" fmla="*/ 338 h 834"/>
                <a:gd name="T16" fmla="*/ 91 w 279"/>
                <a:gd name="T17" fmla="*/ 347 h 834"/>
                <a:gd name="T18" fmla="*/ 82 w 279"/>
                <a:gd name="T19" fmla="*/ 379 h 834"/>
                <a:gd name="T20" fmla="*/ 59 w 279"/>
                <a:gd name="T21" fmla="*/ 433 h 834"/>
                <a:gd name="T22" fmla="*/ 37 w 279"/>
                <a:gd name="T23" fmla="*/ 497 h 834"/>
                <a:gd name="T24" fmla="*/ 18 w 279"/>
                <a:gd name="T25" fmla="*/ 556 h 834"/>
                <a:gd name="T26" fmla="*/ 5 w 279"/>
                <a:gd name="T27" fmla="*/ 611 h 834"/>
                <a:gd name="T28" fmla="*/ 5 w 279"/>
                <a:gd name="T29" fmla="*/ 675 h 834"/>
                <a:gd name="T30" fmla="*/ 5 w 279"/>
                <a:gd name="T31" fmla="*/ 725 h 834"/>
                <a:gd name="T32" fmla="*/ 0 w 279"/>
                <a:gd name="T33" fmla="*/ 784 h 834"/>
                <a:gd name="T34" fmla="*/ 9 w 279"/>
                <a:gd name="T35" fmla="*/ 830 h 834"/>
                <a:gd name="T36" fmla="*/ 27 w 279"/>
                <a:gd name="T37" fmla="*/ 834 h 834"/>
                <a:gd name="T38" fmla="*/ 46 w 279"/>
                <a:gd name="T39" fmla="*/ 816 h 834"/>
                <a:gd name="T40" fmla="*/ 59 w 279"/>
                <a:gd name="T41" fmla="*/ 771 h 834"/>
                <a:gd name="T42" fmla="*/ 69 w 279"/>
                <a:gd name="T43" fmla="*/ 725 h 834"/>
                <a:gd name="T44" fmla="*/ 73 w 279"/>
                <a:gd name="T45" fmla="*/ 684 h 834"/>
                <a:gd name="T46" fmla="*/ 87 w 279"/>
                <a:gd name="T47" fmla="*/ 648 h 834"/>
                <a:gd name="T48" fmla="*/ 96 w 279"/>
                <a:gd name="T49" fmla="*/ 611 h 834"/>
                <a:gd name="T50" fmla="*/ 110 w 279"/>
                <a:gd name="T51" fmla="*/ 575 h 834"/>
                <a:gd name="T52" fmla="*/ 123 w 279"/>
                <a:gd name="T53" fmla="*/ 534 h 834"/>
                <a:gd name="T54" fmla="*/ 133 w 279"/>
                <a:gd name="T55" fmla="*/ 479 h 834"/>
                <a:gd name="T56" fmla="*/ 146 w 279"/>
                <a:gd name="T57" fmla="*/ 424 h 834"/>
                <a:gd name="T58" fmla="*/ 165 w 279"/>
                <a:gd name="T59" fmla="*/ 392 h 834"/>
                <a:gd name="T60" fmla="*/ 183 w 279"/>
                <a:gd name="T61" fmla="*/ 361 h 834"/>
                <a:gd name="T62" fmla="*/ 188 w 279"/>
                <a:gd name="T63" fmla="*/ 324 h 834"/>
                <a:gd name="T64" fmla="*/ 192 w 279"/>
                <a:gd name="T65" fmla="*/ 297 h 834"/>
                <a:gd name="T66" fmla="*/ 197 w 279"/>
                <a:gd name="T67" fmla="*/ 269 h 834"/>
                <a:gd name="T68" fmla="*/ 201 w 279"/>
                <a:gd name="T69" fmla="*/ 247 h 834"/>
                <a:gd name="T70" fmla="*/ 210 w 279"/>
                <a:gd name="T71" fmla="*/ 224 h 834"/>
                <a:gd name="T72" fmla="*/ 224 w 279"/>
                <a:gd name="T73" fmla="*/ 206 h 834"/>
                <a:gd name="T74" fmla="*/ 233 w 279"/>
                <a:gd name="T75" fmla="*/ 178 h 834"/>
                <a:gd name="T76" fmla="*/ 242 w 279"/>
                <a:gd name="T77" fmla="*/ 142 h 834"/>
                <a:gd name="T78" fmla="*/ 256 w 279"/>
                <a:gd name="T79" fmla="*/ 114 h 834"/>
                <a:gd name="T80" fmla="*/ 261 w 279"/>
                <a:gd name="T81" fmla="*/ 78 h 834"/>
                <a:gd name="T82" fmla="*/ 270 w 279"/>
                <a:gd name="T83" fmla="*/ 37 h 834"/>
                <a:gd name="T84" fmla="*/ 274 w 279"/>
                <a:gd name="T85" fmla="*/ 10 h 834"/>
                <a:gd name="T86" fmla="*/ 256 w 279"/>
                <a:gd name="T87" fmla="*/ 0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9" h="834">
                  <a:moveTo>
                    <a:pt x="256" y="0"/>
                  </a:moveTo>
                  <a:cubicBezTo>
                    <a:pt x="252" y="5"/>
                    <a:pt x="242" y="10"/>
                    <a:pt x="233" y="23"/>
                  </a:cubicBezTo>
                  <a:cubicBezTo>
                    <a:pt x="229" y="32"/>
                    <a:pt x="220" y="51"/>
                    <a:pt x="220" y="60"/>
                  </a:cubicBezTo>
                  <a:cubicBezTo>
                    <a:pt x="220" y="69"/>
                    <a:pt x="215" y="96"/>
                    <a:pt x="206" y="119"/>
                  </a:cubicBezTo>
                  <a:cubicBezTo>
                    <a:pt x="201" y="137"/>
                    <a:pt x="192" y="169"/>
                    <a:pt x="188" y="183"/>
                  </a:cubicBezTo>
                  <a:cubicBezTo>
                    <a:pt x="183" y="196"/>
                    <a:pt x="174" y="224"/>
                    <a:pt x="169" y="242"/>
                  </a:cubicBezTo>
                  <a:cubicBezTo>
                    <a:pt x="165" y="256"/>
                    <a:pt x="151" y="283"/>
                    <a:pt x="142" y="301"/>
                  </a:cubicBezTo>
                  <a:cubicBezTo>
                    <a:pt x="137" y="320"/>
                    <a:pt x="123" y="333"/>
                    <a:pt x="114" y="338"/>
                  </a:cubicBezTo>
                  <a:cubicBezTo>
                    <a:pt x="105" y="338"/>
                    <a:pt x="96" y="342"/>
                    <a:pt x="91" y="347"/>
                  </a:cubicBezTo>
                  <a:cubicBezTo>
                    <a:pt x="91" y="351"/>
                    <a:pt x="87" y="365"/>
                    <a:pt x="82" y="379"/>
                  </a:cubicBezTo>
                  <a:cubicBezTo>
                    <a:pt x="78" y="392"/>
                    <a:pt x="69" y="415"/>
                    <a:pt x="59" y="433"/>
                  </a:cubicBezTo>
                  <a:cubicBezTo>
                    <a:pt x="55" y="452"/>
                    <a:pt x="41" y="479"/>
                    <a:pt x="37" y="497"/>
                  </a:cubicBezTo>
                  <a:cubicBezTo>
                    <a:pt x="32" y="515"/>
                    <a:pt x="23" y="543"/>
                    <a:pt x="18" y="556"/>
                  </a:cubicBezTo>
                  <a:cubicBezTo>
                    <a:pt x="14" y="570"/>
                    <a:pt x="9" y="593"/>
                    <a:pt x="5" y="611"/>
                  </a:cubicBezTo>
                  <a:cubicBezTo>
                    <a:pt x="0" y="629"/>
                    <a:pt x="0" y="657"/>
                    <a:pt x="5" y="675"/>
                  </a:cubicBezTo>
                  <a:cubicBezTo>
                    <a:pt x="9" y="693"/>
                    <a:pt x="9" y="716"/>
                    <a:pt x="5" y="725"/>
                  </a:cubicBezTo>
                  <a:cubicBezTo>
                    <a:pt x="0" y="730"/>
                    <a:pt x="0" y="757"/>
                    <a:pt x="0" y="784"/>
                  </a:cubicBezTo>
                  <a:cubicBezTo>
                    <a:pt x="5" y="807"/>
                    <a:pt x="5" y="830"/>
                    <a:pt x="9" y="830"/>
                  </a:cubicBezTo>
                  <a:cubicBezTo>
                    <a:pt x="14" y="834"/>
                    <a:pt x="23" y="834"/>
                    <a:pt x="27" y="834"/>
                  </a:cubicBezTo>
                  <a:cubicBezTo>
                    <a:pt x="37" y="834"/>
                    <a:pt x="41" y="825"/>
                    <a:pt x="46" y="816"/>
                  </a:cubicBezTo>
                  <a:cubicBezTo>
                    <a:pt x="46" y="803"/>
                    <a:pt x="55" y="784"/>
                    <a:pt x="59" y="771"/>
                  </a:cubicBezTo>
                  <a:cubicBezTo>
                    <a:pt x="64" y="752"/>
                    <a:pt x="69" y="734"/>
                    <a:pt x="69" y="725"/>
                  </a:cubicBezTo>
                  <a:cubicBezTo>
                    <a:pt x="69" y="711"/>
                    <a:pt x="73" y="698"/>
                    <a:pt x="73" y="684"/>
                  </a:cubicBezTo>
                  <a:cubicBezTo>
                    <a:pt x="78" y="675"/>
                    <a:pt x="82" y="657"/>
                    <a:pt x="87" y="648"/>
                  </a:cubicBezTo>
                  <a:cubicBezTo>
                    <a:pt x="91" y="634"/>
                    <a:pt x="96" y="620"/>
                    <a:pt x="96" y="611"/>
                  </a:cubicBezTo>
                  <a:cubicBezTo>
                    <a:pt x="96" y="602"/>
                    <a:pt x="105" y="584"/>
                    <a:pt x="110" y="575"/>
                  </a:cubicBezTo>
                  <a:cubicBezTo>
                    <a:pt x="114" y="566"/>
                    <a:pt x="123" y="547"/>
                    <a:pt x="123" y="534"/>
                  </a:cubicBezTo>
                  <a:cubicBezTo>
                    <a:pt x="123" y="520"/>
                    <a:pt x="128" y="497"/>
                    <a:pt x="133" y="479"/>
                  </a:cubicBezTo>
                  <a:cubicBezTo>
                    <a:pt x="137" y="465"/>
                    <a:pt x="146" y="438"/>
                    <a:pt x="146" y="424"/>
                  </a:cubicBezTo>
                  <a:cubicBezTo>
                    <a:pt x="146" y="411"/>
                    <a:pt x="155" y="397"/>
                    <a:pt x="165" y="392"/>
                  </a:cubicBezTo>
                  <a:cubicBezTo>
                    <a:pt x="174" y="388"/>
                    <a:pt x="183" y="374"/>
                    <a:pt x="183" y="361"/>
                  </a:cubicBezTo>
                  <a:cubicBezTo>
                    <a:pt x="183" y="347"/>
                    <a:pt x="188" y="333"/>
                    <a:pt x="188" y="324"/>
                  </a:cubicBezTo>
                  <a:cubicBezTo>
                    <a:pt x="192" y="320"/>
                    <a:pt x="192" y="306"/>
                    <a:pt x="192" y="297"/>
                  </a:cubicBezTo>
                  <a:cubicBezTo>
                    <a:pt x="188" y="288"/>
                    <a:pt x="192" y="274"/>
                    <a:pt x="197" y="269"/>
                  </a:cubicBezTo>
                  <a:cubicBezTo>
                    <a:pt x="201" y="265"/>
                    <a:pt x="206" y="256"/>
                    <a:pt x="201" y="247"/>
                  </a:cubicBezTo>
                  <a:cubicBezTo>
                    <a:pt x="201" y="237"/>
                    <a:pt x="206" y="224"/>
                    <a:pt x="210" y="224"/>
                  </a:cubicBezTo>
                  <a:cubicBezTo>
                    <a:pt x="215" y="219"/>
                    <a:pt x="220" y="210"/>
                    <a:pt x="224" y="206"/>
                  </a:cubicBezTo>
                  <a:cubicBezTo>
                    <a:pt x="224" y="201"/>
                    <a:pt x="229" y="192"/>
                    <a:pt x="233" y="178"/>
                  </a:cubicBezTo>
                  <a:cubicBezTo>
                    <a:pt x="238" y="169"/>
                    <a:pt x="242" y="155"/>
                    <a:pt x="242" y="142"/>
                  </a:cubicBezTo>
                  <a:cubicBezTo>
                    <a:pt x="242" y="133"/>
                    <a:pt x="247" y="119"/>
                    <a:pt x="256" y="114"/>
                  </a:cubicBezTo>
                  <a:cubicBezTo>
                    <a:pt x="261" y="105"/>
                    <a:pt x="265" y="92"/>
                    <a:pt x="261" y="78"/>
                  </a:cubicBezTo>
                  <a:cubicBezTo>
                    <a:pt x="261" y="64"/>
                    <a:pt x="265" y="46"/>
                    <a:pt x="270" y="37"/>
                  </a:cubicBezTo>
                  <a:cubicBezTo>
                    <a:pt x="274" y="28"/>
                    <a:pt x="279" y="19"/>
                    <a:pt x="274" y="10"/>
                  </a:cubicBezTo>
                  <a:cubicBezTo>
                    <a:pt x="270" y="5"/>
                    <a:pt x="261" y="0"/>
                    <a:pt x="256" y="0"/>
                  </a:cubicBezTo>
                  <a:close/>
                </a:path>
              </a:pathLst>
            </a:custGeom>
            <a:grpFill/>
            <a:ln w="9525">
              <a:noFill/>
              <a:round/>
              <a:headEnd/>
              <a:tailEnd/>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59" name="Freeform 26">
              <a:extLst>
                <a:ext uri="{FF2B5EF4-FFF2-40B4-BE49-F238E27FC236}">
                  <a16:creationId xmlns:a16="http://schemas.microsoft.com/office/drawing/2014/main" id="{5EA60226-DBB9-B4B4-D9A1-CB43413691F0}"/>
                </a:ext>
              </a:extLst>
            </p:cNvPr>
            <p:cNvSpPr>
              <a:spLocks/>
            </p:cNvSpPr>
            <p:nvPr/>
          </p:nvSpPr>
          <p:spPr bwMode="auto">
            <a:xfrm>
              <a:off x="2559485" y="5112809"/>
              <a:ext cx="46038" cy="42863"/>
            </a:xfrm>
            <a:custGeom>
              <a:avLst/>
              <a:gdLst>
                <a:gd name="T0" fmla="*/ 96 w 105"/>
                <a:gd name="T1" fmla="*/ 10 h 93"/>
                <a:gd name="T2" fmla="*/ 69 w 105"/>
                <a:gd name="T3" fmla="*/ 5 h 93"/>
                <a:gd name="T4" fmla="*/ 37 w 105"/>
                <a:gd name="T5" fmla="*/ 5 h 93"/>
                <a:gd name="T6" fmla="*/ 9 w 105"/>
                <a:gd name="T7" fmla="*/ 10 h 93"/>
                <a:gd name="T8" fmla="*/ 5 w 105"/>
                <a:gd name="T9" fmla="*/ 38 h 93"/>
                <a:gd name="T10" fmla="*/ 5 w 105"/>
                <a:gd name="T11" fmla="*/ 70 h 93"/>
                <a:gd name="T12" fmla="*/ 23 w 105"/>
                <a:gd name="T13" fmla="*/ 89 h 93"/>
                <a:gd name="T14" fmla="*/ 41 w 105"/>
                <a:gd name="T15" fmla="*/ 84 h 93"/>
                <a:gd name="T16" fmla="*/ 41 w 105"/>
                <a:gd name="T17" fmla="*/ 61 h 93"/>
                <a:gd name="T18" fmla="*/ 55 w 105"/>
                <a:gd name="T19" fmla="*/ 38 h 93"/>
                <a:gd name="T20" fmla="*/ 78 w 105"/>
                <a:gd name="T21" fmla="*/ 33 h 93"/>
                <a:gd name="T22" fmla="*/ 100 w 105"/>
                <a:gd name="T23" fmla="*/ 19 h 93"/>
                <a:gd name="T24" fmla="*/ 96 w 105"/>
                <a:gd name="T25" fmla="*/ 1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93">
                  <a:moveTo>
                    <a:pt x="96" y="10"/>
                  </a:moveTo>
                  <a:cubicBezTo>
                    <a:pt x="87" y="5"/>
                    <a:pt x="73" y="5"/>
                    <a:pt x="69" y="5"/>
                  </a:cubicBezTo>
                  <a:cubicBezTo>
                    <a:pt x="64" y="5"/>
                    <a:pt x="46" y="5"/>
                    <a:pt x="37" y="5"/>
                  </a:cubicBezTo>
                  <a:cubicBezTo>
                    <a:pt x="23" y="0"/>
                    <a:pt x="14" y="5"/>
                    <a:pt x="9" y="10"/>
                  </a:cubicBezTo>
                  <a:cubicBezTo>
                    <a:pt x="9" y="19"/>
                    <a:pt x="5" y="28"/>
                    <a:pt x="5" y="38"/>
                  </a:cubicBezTo>
                  <a:cubicBezTo>
                    <a:pt x="0" y="42"/>
                    <a:pt x="0" y="56"/>
                    <a:pt x="5" y="70"/>
                  </a:cubicBezTo>
                  <a:cubicBezTo>
                    <a:pt x="9" y="79"/>
                    <a:pt x="18" y="89"/>
                    <a:pt x="23" y="89"/>
                  </a:cubicBezTo>
                  <a:cubicBezTo>
                    <a:pt x="32" y="93"/>
                    <a:pt x="37" y="89"/>
                    <a:pt x="41" y="84"/>
                  </a:cubicBezTo>
                  <a:cubicBezTo>
                    <a:pt x="46" y="75"/>
                    <a:pt x="46" y="65"/>
                    <a:pt x="41" y="61"/>
                  </a:cubicBezTo>
                  <a:cubicBezTo>
                    <a:pt x="37" y="52"/>
                    <a:pt x="46" y="42"/>
                    <a:pt x="55" y="38"/>
                  </a:cubicBezTo>
                  <a:cubicBezTo>
                    <a:pt x="64" y="33"/>
                    <a:pt x="73" y="33"/>
                    <a:pt x="78" y="33"/>
                  </a:cubicBezTo>
                  <a:cubicBezTo>
                    <a:pt x="82" y="33"/>
                    <a:pt x="91" y="28"/>
                    <a:pt x="100" y="19"/>
                  </a:cubicBezTo>
                  <a:cubicBezTo>
                    <a:pt x="105" y="14"/>
                    <a:pt x="105" y="10"/>
                    <a:pt x="96"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60" name="Freeform 27">
              <a:extLst>
                <a:ext uri="{FF2B5EF4-FFF2-40B4-BE49-F238E27FC236}">
                  <a16:creationId xmlns:a16="http://schemas.microsoft.com/office/drawing/2014/main" id="{AC0D9918-1BE0-871F-8106-E5CA366FFD0A}"/>
                </a:ext>
              </a:extLst>
            </p:cNvPr>
            <p:cNvSpPr>
              <a:spLocks/>
            </p:cNvSpPr>
            <p:nvPr/>
          </p:nvSpPr>
          <p:spPr bwMode="auto">
            <a:xfrm>
              <a:off x="2553135" y="4917547"/>
              <a:ext cx="30163" cy="23813"/>
            </a:xfrm>
            <a:custGeom>
              <a:avLst/>
              <a:gdLst>
                <a:gd name="T0" fmla="*/ 61 w 68"/>
                <a:gd name="T1" fmla="*/ 45 h 56"/>
                <a:gd name="T2" fmla="*/ 22 w 68"/>
                <a:gd name="T3" fmla="*/ 47 h 56"/>
                <a:gd name="T4" fmla="*/ 7 w 68"/>
                <a:gd name="T5" fmla="*/ 11 h 56"/>
                <a:gd name="T6" fmla="*/ 46 w 68"/>
                <a:gd name="T7" fmla="*/ 9 h 56"/>
                <a:gd name="T8" fmla="*/ 61 w 68"/>
                <a:gd name="T9" fmla="*/ 45 h 56"/>
              </a:gdLst>
              <a:ahLst/>
              <a:cxnLst>
                <a:cxn ang="0">
                  <a:pos x="T0" y="T1"/>
                </a:cxn>
                <a:cxn ang="0">
                  <a:pos x="T2" y="T3"/>
                </a:cxn>
                <a:cxn ang="0">
                  <a:pos x="T4" y="T5"/>
                </a:cxn>
                <a:cxn ang="0">
                  <a:pos x="T6" y="T7"/>
                </a:cxn>
                <a:cxn ang="0">
                  <a:pos x="T8" y="T9"/>
                </a:cxn>
              </a:cxnLst>
              <a:rect l="0" t="0" r="r" b="b"/>
              <a:pathLst>
                <a:path w="68" h="56">
                  <a:moveTo>
                    <a:pt x="61" y="45"/>
                  </a:moveTo>
                  <a:cubicBezTo>
                    <a:pt x="55" y="55"/>
                    <a:pt x="37" y="56"/>
                    <a:pt x="22" y="47"/>
                  </a:cubicBezTo>
                  <a:cubicBezTo>
                    <a:pt x="7" y="37"/>
                    <a:pt x="0" y="21"/>
                    <a:pt x="7" y="11"/>
                  </a:cubicBezTo>
                  <a:cubicBezTo>
                    <a:pt x="13" y="1"/>
                    <a:pt x="31" y="0"/>
                    <a:pt x="46" y="9"/>
                  </a:cubicBezTo>
                  <a:cubicBezTo>
                    <a:pt x="61" y="19"/>
                    <a:pt x="68" y="35"/>
                    <a:pt x="61" y="4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61" name="Freeform 43">
              <a:extLst>
                <a:ext uri="{FF2B5EF4-FFF2-40B4-BE49-F238E27FC236}">
                  <a16:creationId xmlns:a16="http://schemas.microsoft.com/office/drawing/2014/main" id="{F38089DE-0B80-ACB1-F517-76872B2C25C8}"/>
                </a:ext>
              </a:extLst>
            </p:cNvPr>
            <p:cNvSpPr>
              <a:spLocks/>
            </p:cNvSpPr>
            <p:nvPr/>
          </p:nvSpPr>
          <p:spPr bwMode="auto">
            <a:xfrm>
              <a:off x="2271713" y="3638550"/>
              <a:ext cx="0" cy="1588"/>
            </a:xfrm>
            <a:custGeom>
              <a:avLst/>
              <a:gdLst>
                <a:gd name="T0" fmla="*/ 0 h 1"/>
                <a:gd name="T1" fmla="*/ 0 h 1"/>
                <a:gd name="T2" fmla="*/ 1 h 1"/>
                <a:gd name="T3" fmla="*/ 1 h 1"/>
                <a:gd name="T4" fmla="*/ 1 h 1"/>
                <a:gd name="T5" fmla="*/ 1 h 1"/>
                <a:gd name="T6" fmla="*/ 1 h 1"/>
                <a:gd name="T7" fmla="*/ 0 h 1"/>
                <a:gd name="T8" fmla="*/ 0 h 1"/>
                <a:gd name="T9" fmla="*/ 0 h 1"/>
                <a:gd name="T10" fmla="*/ 0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0"/>
                  </a:move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0" y="0"/>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62" name="Freeform 44">
              <a:extLst>
                <a:ext uri="{FF2B5EF4-FFF2-40B4-BE49-F238E27FC236}">
                  <a16:creationId xmlns:a16="http://schemas.microsoft.com/office/drawing/2014/main" id="{F907C458-B750-98EA-F169-4817A34B731E}"/>
                </a:ext>
              </a:extLst>
            </p:cNvPr>
            <p:cNvSpPr>
              <a:spLocks/>
            </p:cNvSpPr>
            <p:nvPr/>
          </p:nvSpPr>
          <p:spPr bwMode="auto">
            <a:xfrm>
              <a:off x="1182687" y="1373188"/>
              <a:ext cx="1952626" cy="4610100"/>
            </a:xfrm>
            <a:custGeom>
              <a:avLst/>
              <a:gdLst>
                <a:gd name="T0" fmla="*/ 1794 w 1867"/>
                <a:gd name="T1" fmla="*/ 721 h 4414"/>
                <a:gd name="T2" fmla="*/ 1719 w 1867"/>
                <a:gd name="T3" fmla="*/ 475 h 4414"/>
                <a:gd name="T4" fmla="*/ 1632 w 1867"/>
                <a:gd name="T5" fmla="*/ 217 h 4414"/>
                <a:gd name="T6" fmla="*/ 1436 w 1867"/>
                <a:gd name="T7" fmla="*/ 112 h 4414"/>
                <a:gd name="T8" fmla="*/ 1271 w 1867"/>
                <a:gd name="T9" fmla="*/ 12 h 4414"/>
                <a:gd name="T10" fmla="*/ 1234 w 1867"/>
                <a:gd name="T11" fmla="*/ 221 h 4414"/>
                <a:gd name="T12" fmla="*/ 1040 w 1867"/>
                <a:gd name="T13" fmla="*/ 338 h 4414"/>
                <a:gd name="T14" fmla="*/ 870 w 1867"/>
                <a:gd name="T15" fmla="*/ 463 h 4414"/>
                <a:gd name="T16" fmla="*/ 776 w 1867"/>
                <a:gd name="T17" fmla="*/ 765 h 4414"/>
                <a:gd name="T18" fmla="*/ 615 w 1867"/>
                <a:gd name="T19" fmla="*/ 1060 h 4414"/>
                <a:gd name="T20" fmla="*/ 498 w 1867"/>
                <a:gd name="T21" fmla="*/ 1407 h 4414"/>
                <a:gd name="T22" fmla="*/ 399 w 1867"/>
                <a:gd name="T23" fmla="*/ 1621 h 4414"/>
                <a:gd name="T24" fmla="*/ 249 w 1867"/>
                <a:gd name="T25" fmla="*/ 2190 h 4414"/>
                <a:gd name="T26" fmla="*/ 316 w 1867"/>
                <a:gd name="T27" fmla="*/ 2519 h 4414"/>
                <a:gd name="T28" fmla="*/ 260 w 1867"/>
                <a:gd name="T29" fmla="*/ 2801 h 4414"/>
                <a:gd name="T30" fmla="*/ 125 w 1867"/>
                <a:gd name="T31" fmla="*/ 3026 h 4414"/>
                <a:gd name="T32" fmla="*/ 52 w 1867"/>
                <a:gd name="T33" fmla="*/ 3249 h 4414"/>
                <a:gd name="T34" fmla="*/ 14 w 1867"/>
                <a:gd name="T35" fmla="*/ 3350 h 4414"/>
                <a:gd name="T36" fmla="*/ 70 w 1867"/>
                <a:gd name="T37" fmla="*/ 3423 h 4414"/>
                <a:gd name="T38" fmla="*/ 83 w 1867"/>
                <a:gd name="T39" fmla="*/ 3571 h 4414"/>
                <a:gd name="T40" fmla="*/ 97 w 1867"/>
                <a:gd name="T41" fmla="*/ 3749 h 4414"/>
                <a:gd name="T42" fmla="*/ 162 w 1867"/>
                <a:gd name="T43" fmla="*/ 3882 h 4414"/>
                <a:gd name="T44" fmla="*/ 227 w 1867"/>
                <a:gd name="T45" fmla="*/ 4055 h 4414"/>
                <a:gd name="T46" fmla="*/ 227 w 1867"/>
                <a:gd name="T47" fmla="*/ 4222 h 4414"/>
                <a:gd name="T48" fmla="*/ 282 w 1867"/>
                <a:gd name="T49" fmla="*/ 4405 h 4414"/>
                <a:gd name="T50" fmla="*/ 485 w 1867"/>
                <a:gd name="T51" fmla="*/ 4332 h 4414"/>
                <a:gd name="T52" fmla="*/ 580 w 1867"/>
                <a:gd name="T53" fmla="*/ 4167 h 4414"/>
                <a:gd name="T54" fmla="*/ 790 w 1867"/>
                <a:gd name="T55" fmla="*/ 4148 h 4414"/>
                <a:gd name="T56" fmla="*/ 868 w 1867"/>
                <a:gd name="T57" fmla="*/ 3892 h 4414"/>
                <a:gd name="T58" fmla="*/ 895 w 1867"/>
                <a:gd name="T59" fmla="*/ 3722 h 4414"/>
                <a:gd name="T60" fmla="*/ 873 w 1867"/>
                <a:gd name="T61" fmla="*/ 3626 h 4414"/>
                <a:gd name="T62" fmla="*/ 916 w 1867"/>
                <a:gd name="T63" fmla="*/ 3573 h 4414"/>
                <a:gd name="T64" fmla="*/ 909 w 1867"/>
                <a:gd name="T65" fmla="*/ 3465 h 4414"/>
                <a:gd name="T66" fmla="*/ 857 w 1867"/>
                <a:gd name="T67" fmla="*/ 3384 h 4414"/>
                <a:gd name="T68" fmla="*/ 1034 w 1867"/>
                <a:gd name="T69" fmla="*/ 3299 h 4414"/>
                <a:gd name="T70" fmla="*/ 1110 w 1867"/>
                <a:gd name="T71" fmla="*/ 3278 h 4414"/>
                <a:gd name="T72" fmla="*/ 1194 w 1867"/>
                <a:gd name="T73" fmla="*/ 3125 h 4414"/>
                <a:gd name="T74" fmla="*/ 1184 w 1867"/>
                <a:gd name="T75" fmla="*/ 3095 h 4414"/>
                <a:gd name="T76" fmla="*/ 1253 w 1867"/>
                <a:gd name="T77" fmla="*/ 2966 h 4414"/>
                <a:gd name="T78" fmla="*/ 1194 w 1867"/>
                <a:gd name="T79" fmla="*/ 2904 h 4414"/>
                <a:gd name="T80" fmla="*/ 1095 w 1867"/>
                <a:gd name="T81" fmla="*/ 2754 h 4414"/>
                <a:gd name="T82" fmla="*/ 976 w 1867"/>
                <a:gd name="T83" fmla="*/ 2649 h 4414"/>
                <a:gd name="T84" fmla="*/ 970 w 1867"/>
                <a:gd name="T85" fmla="*/ 2510 h 4414"/>
                <a:gd name="T86" fmla="*/ 1015 w 1867"/>
                <a:gd name="T87" fmla="*/ 2422 h 4414"/>
                <a:gd name="T88" fmla="*/ 1024 w 1867"/>
                <a:gd name="T89" fmla="*/ 2238 h 4414"/>
                <a:gd name="T90" fmla="*/ 1041 w 1867"/>
                <a:gd name="T91" fmla="*/ 2150 h 4414"/>
                <a:gd name="T92" fmla="*/ 1065 w 1867"/>
                <a:gd name="T93" fmla="*/ 2013 h 4414"/>
                <a:gd name="T94" fmla="*/ 1146 w 1867"/>
                <a:gd name="T95" fmla="*/ 2014 h 4414"/>
                <a:gd name="T96" fmla="*/ 1148 w 1867"/>
                <a:gd name="T97" fmla="*/ 1975 h 4414"/>
                <a:gd name="T98" fmla="*/ 1232 w 1867"/>
                <a:gd name="T99" fmla="*/ 1905 h 4414"/>
                <a:gd name="T100" fmla="*/ 1311 w 1867"/>
                <a:gd name="T101" fmla="*/ 1830 h 4414"/>
                <a:gd name="T102" fmla="*/ 1401 w 1867"/>
                <a:gd name="T103" fmla="*/ 1759 h 4414"/>
                <a:gd name="T104" fmla="*/ 1481 w 1867"/>
                <a:gd name="T105" fmla="*/ 1617 h 4414"/>
                <a:gd name="T106" fmla="*/ 1557 w 1867"/>
                <a:gd name="T107" fmla="*/ 1497 h 4414"/>
                <a:gd name="T108" fmla="*/ 1491 w 1867"/>
                <a:gd name="T109" fmla="*/ 1410 h 4414"/>
                <a:gd name="T110" fmla="*/ 1514 w 1867"/>
                <a:gd name="T111" fmla="*/ 1333 h 4414"/>
                <a:gd name="T112" fmla="*/ 1513 w 1867"/>
                <a:gd name="T113" fmla="*/ 1207 h 4414"/>
                <a:gd name="T114" fmla="*/ 1544 w 1867"/>
                <a:gd name="T115" fmla="*/ 1188 h 4414"/>
                <a:gd name="T116" fmla="*/ 1601 w 1867"/>
                <a:gd name="T117" fmla="*/ 1122 h 4414"/>
                <a:gd name="T118" fmla="*/ 1635 w 1867"/>
                <a:gd name="T119" fmla="*/ 1105 h 4414"/>
                <a:gd name="T120" fmla="*/ 1634 w 1867"/>
                <a:gd name="T121" fmla="*/ 1033 h 4414"/>
                <a:gd name="T122" fmla="*/ 1725 w 1867"/>
                <a:gd name="T123" fmla="*/ 1062 h 4414"/>
                <a:gd name="T124" fmla="*/ 1813 w 1867"/>
                <a:gd name="T125" fmla="*/ 1025 h 4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67" h="4414">
                  <a:moveTo>
                    <a:pt x="1866" y="1010"/>
                  </a:moveTo>
                  <a:cubicBezTo>
                    <a:pt x="1866" y="1009"/>
                    <a:pt x="1865" y="1008"/>
                    <a:pt x="1864" y="1007"/>
                  </a:cubicBezTo>
                  <a:cubicBezTo>
                    <a:pt x="1864" y="1007"/>
                    <a:pt x="1863" y="1006"/>
                    <a:pt x="1863" y="1005"/>
                  </a:cubicBezTo>
                  <a:cubicBezTo>
                    <a:pt x="1861" y="1003"/>
                    <a:pt x="1860" y="1000"/>
                    <a:pt x="1860" y="997"/>
                  </a:cubicBezTo>
                  <a:cubicBezTo>
                    <a:pt x="1860" y="996"/>
                    <a:pt x="1859" y="994"/>
                    <a:pt x="1857" y="991"/>
                  </a:cubicBezTo>
                  <a:cubicBezTo>
                    <a:pt x="1855" y="988"/>
                    <a:pt x="1853" y="983"/>
                    <a:pt x="1850" y="980"/>
                  </a:cubicBezTo>
                  <a:cubicBezTo>
                    <a:pt x="1847" y="976"/>
                    <a:pt x="1845" y="966"/>
                    <a:pt x="1845" y="962"/>
                  </a:cubicBezTo>
                  <a:cubicBezTo>
                    <a:pt x="1845" y="960"/>
                    <a:pt x="1844" y="959"/>
                    <a:pt x="1844" y="957"/>
                  </a:cubicBezTo>
                  <a:cubicBezTo>
                    <a:pt x="1843" y="953"/>
                    <a:pt x="1841" y="949"/>
                    <a:pt x="1840" y="946"/>
                  </a:cubicBezTo>
                  <a:cubicBezTo>
                    <a:pt x="1839" y="945"/>
                    <a:pt x="1839" y="945"/>
                    <a:pt x="1839" y="944"/>
                  </a:cubicBezTo>
                  <a:cubicBezTo>
                    <a:pt x="1837" y="941"/>
                    <a:pt x="1835" y="938"/>
                    <a:pt x="1833" y="934"/>
                  </a:cubicBezTo>
                  <a:cubicBezTo>
                    <a:pt x="1831" y="931"/>
                    <a:pt x="1830" y="927"/>
                    <a:pt x="1829" y="925"/>
                  </a:cubicBezTo>
                  <a:cubicBezTo>
                    <a:pt x="1829" y="924"/>
                    <a:pt x="1828" y="924"/>
                    <a:pt x="1828" y="923"/>
                  </a:cubicBezTo>
                  <a:cubicBezTo>
                    <a:pt x="1828" y="922"/>
                    <a:pt x="1827" y="922"/>
                    <a:pt x="1827" y="921"/>
                  </a:cubicBezTo>
                  <a:cubicBezTo>
                    <a:pt x="1826" y="920"/>
                    <a:pt x="1826" y="919"/>
                    <a:pt x="1825" y="918"/>
                  </a:cubicBezTo>
                  <a:cubicBezTo>
                    <a:pt x="1824" y="917"/>
                    <a:pt x="1824" y="917"/>
                    <a:pt x="1823" y="916"/>
                  </a:cubicBezTo>
                  <a:cubicBezTo>
                    <a:pt x="1822" y="915"/>
                    <a:pt x="1821" y="914"/>
                    <a:pt x="1821" y="914"/>
                  </a:cubicBezTo>
                  <a:cubicBezTo>
                    <a:pt x="1820" y="913"/>
                    <a:pt x="1820" y="913"/>
                    <a:pt x="1819" y="913"/>
                  </a:cubicBezTo>
                  <a:cubicBezTo>
                    <a:pt x="1816" y="911"/>
                    <a:pt x="1813" y="910"/>
                    <a:pt x="1811" y="908"/>
                  </a:cubicBezTo>
                  <a:cubicBezTo>
                    <a:pt x="1810" y="908"/>
                    <a:pt x="1810" y="907"/>
                    <a:pt x="1809" y="907"/>
                  </a:cubicBezTo>
                  <a:cubicBezTo>
                    <a:pt x="1808" y="907"/>
                    <a:pt x="1807" y="906"/>
                    <a:pt x="1805" y="906"/>
                  </a:cubicBezTo>
                  <a:cubicBezTo>
                    <a:pt x="1803" y="905"/>
                    <a:pt x="1801" y="904"/>
                    <a:pt x="1799" y="903"/>
                  </a:cubicBezTo>
                  <a:cubicBezTo>
                    <a:pt x="1797" y="903"/>
                    <a:pt x="1795" y="899"/>
                    <a:pt x="1794" y="897"/>
                  </a:cubicBezTo>
                  <a:cubicBezTo>
                    <a:pt x="1794" y="896"/>
                    <a:pt x="1793" y="895"/>
                    <a:pt x="1793" y="894"/>
                  </a:cubicBezTo>
                  <a:cubicBezTo>
                    <a:pt x="1792" y="891"/>
                    <a:pt x="1790" y="888"/>
                    <a:pt x="1788" y="885"/>
                  </a:cubicBezTo>
                  <a:cubicBezTo>
                    <a:pt x="1788" y="884"/>
                    <a:pt x="1788" y="884"/>
                    <a:pt x="1788" y="883"/>
                  </a:cubicBezTo>
                  <a:cubicBezTo>
                    <a:pt x="1784" y="879"/>
                    <a:pt x="1782" y="872"/>
                    <a:pt x="1782" y="866"/>
                  </a:cubicBezTo>
                  <a:cubicBezTo>
                    <a:pt x="1782" y="864"/>
                    <a:pt x="1782" y="863"/>
                    <a:pt x="1781" y="861"/>
                  </a:cubicBezTo>
                  <a:cubicBezTo>
                    <a:pt x="1781" y="856"/>
                    <a:pt x="1780" y="850"/>
                    <a:pt x="1780" y="846"/>
                  </a:cubicBezTo>
                  <a:cubicBezTo>
                    <a:pt x="1780" y="843"/>
                    <a:pt x="1779" y="840"/>
                    <a:pt x="1779" y="837"/>
                  </a:cubicBezTo>
                  <a:cubicBezTo>
                    <a:pt x="1778" y="835"/>
                    <a:pt x="1777" y="832"/>
                    <a:pt x="1776" y="830"/>
                  </a:cubicBezTo>
                  <a:cubicBezTo>
                    <a:pt x="1772" y="829"/>
                    <a:pt x="1772" y="822"/>
                    <a:pt x="1773" y="817"/>
                  </a:cubicBezTo>
                  <a:cubicBezTo>
                    <a:pt x="1773" y="816"/>
                    <a:pt x="1774" y="815"/>
                    <a:pt x="1774" y="815"/>
                  </a:cubicBezTo>
                  <a:cubicBezTo>
                    <a:pt x="1775" y="813"/>
                    <a:pt x="1776" y="810"/>
                    <a:pt x="1778" y="807"/>
                  </a:cubicBezTo>
                  <a:cubicBezTo>
                    <a:pt x="1779" y="805"/>
                    <a:pt x="1780" y="804"/>
                    <a:pt x="1781" y="802"/>
                  </a:cubicBezTo>
                  <a:cubicBezTo>
                    <a:pt x="1782" y="801"/>
                    <a:pt x="1783" y="800"/>
                    <a:pt x="1784" y="799"/>
                  </a:cubicBezTo>
                  <a:cubicBezTo>
                    <a:pt x="1786" y="797"/>
                    <a:pt x="1788" y="795"/>
                    <a:pt x="1789" y="792"/>
                  </a:cubicBezTo>
                  <a:cubicBezTo>
                    <a:pt x="1791" y="790"/>
                    <a:pt x="1793" y="787"/>
                    <a:pt x="1794" y="785"/>
                  </a:cubicBezTo>
                  <a:cubicBezTo>
                    <a:pt x="1795" y="783"/>
                    <a:pt x="1795" y="781"/>
                    <a:pt x="1796" y="778"/>
                  </a:cubicBezTo>
                  <a:cubicBezTo>
                    <a:pt x="1797" y="776"/>
                    <a:pt x="1797" y="773"/>
                    <a:pt x="1797" y="771"/>
                  </a:cubicBezTo>
                  <a:cubicBezTo>
                    <a:pt x="1797" y="769"/>
                    <a:pt x="1797" y="762"/>
                    <a:pt x="1797" y="758"/>
                  </a:cubicBezTo>
                  <a:cubicBezTo>
                    <a:pt x="1797" y="754"/>
                    <a:pt x="1798" y="750"/>
                    <a:pt x="1799" y="746"/>
                  </a:cubicBezTo>
                  <a:cubicBezTo>
                    <a:pt x="1799" y="744"/>
                    <a:pt x="1799" y="742"/>
                    <a:pt x="1799" y="740"/>
                  </a:cubicBezTo>
                  <a:cubicBezTo>
                    <a:pt x="1799" y="737"/>
                    <a:pt x="1798" y="734"/>
                    <a:pt x="1797" y="731"/>
                  </a:cubicBezTo>
                  <a:cubicBezTo>
                    <a:pt x="1796" y="730"/>
                    <a:pt x="1796" y="729"/>
                    <a:pt x="1795" y="728"/>
                  </a:cubicBezTo>
                  <a:cubicBezTo>
                    <a:pt x="1794" y="727"/>
                    <a:pt x="1794" y="724"/>
                    <a:pt x="1794" y="721"/>
                  </a:cubicBezTo>
                  <a:cubicBezTo>
                    <a:pt x="1794" y="720"/>
                    <a:pt x="1794" y="719"/>
                    <a:pt x="1794" y="718"/>
                  </a:cubicBezTo>
                  <a:cubicBezTo>
                    <a:pt x="1794" y="718"/>
                    <a:pt x="1794" y="717"/>
                    <a:pt x="1794" y="716"/>
                  </a:cubicBezTo>
                  <a:cubicBezTo>
                    <a:pt x="1795" y="715"/>
                    <a:pt x="1795" y="715"/>
                    <a:pt x="1796" y="714"/>
                  </a:cubicBezTo>
                  <a:cubicBezTo>
                    <a:pt x="1796" y="713"/>
                    <a:pt x="1796" y="713"/>
                    <a:pt x="1797" y="712"/>
                  </a:cubicBezTo>
                  <a:cubicBezTo>
                    <a:pt x="1797" y="711"/>
                    <a:pt x="1798" y="710"/>
                    <a:pt x="1799" y="710"/>
                  </a:cubicBezTo>
                  <a:cubicBezTo>
                    <a:pt x="1799" y="709"/>
                    <a:pt x="1799" y="709"/>
                    <a:pt x="1799" y="709"/>
                  </a:cubicBezTo>
                  <a:cubicBezTo>
                    <a:pt x="1801" y="707"/>
                    <a:pt x="1803" y="705"/>
                    <a:pt x="1804" y="703"/>
                  </a:cubicBezTo>
                  <a:cubicBezTo>
                    <a:pt x="1805" y="701"/>
                    <a:pt x="1805" y="699"/>
                    <a:pt x="1805" y="697"/>
                  </a:cubicBezTo>
                  <a:cubicBezTo>
                    <a:pt x="1805" y="694"/>
                    <a:pt x="1804" y="691"/>
                    <a:pt x="1803" y="688"/>
                  </a:cubicBezTo>
                  <a:cubicBezTo>
                    <a:pt x="1802" y="687"/>
                    <a:pt x="1802" y="686"/>
                    <a:pt x="1801" y="685"/>
                  </a:cubicBezTo>
                  <a:cubicBezTo>
                    <a:pt x="1800" y="683"/>
                    <a:pt x="1797" y="678"/>
                    <a:pt x="1794" y="673"/>
                  </a:cubicBezTo>
                  <a:cubicBezTo>
                    <a:pt x="1792" y="670"/>
                    <a:pt x="1790" y="668"/>
                    <a:pt x="1788" y="665"/>
                  </a:cubicBezTo>
                  <a:cubicBezTo>
                    <a:pt x="1782" y="658"/>
                    <a:pt x="1774" y="648"/>
                    <a:pt x="1768" y="644"/>
                  </a:cubicBezTo>
                  <a:cubicBezTo>
                    <a:pt x="1766" y="641"/>
                    <a:pt x="1764" y="637"/>
                    <a:pt x="1761" y="633"/>
                  </a:cubicBezTo>
                  <a:cubicBezTo>
                    <a:pt x="1760" y="631"/>
                    <a:pt x="1759" y="630"/>
                    <a:pt x="1758" y="628"/>
                  </a:cubicBezTo>
                  <a:cubicBezTo>
                    <a:pt x="1757" y="627"/>
                    <a:pt x="1757" y="625"/>
                    <a:pt x="1756" y="624"/>
                  </a:cubicBezTo>
                  <a:cubicBezTo>
                    <a:pt x="1754" y="620"/>
                    <a:pt x="1754" y="614"/>
                    <a:pt x="1754" y="612"/>
                  </a:cubicBezTo>
                  <a:cubicBezTo>
                    <a:pt x="1754" y="609"/>
                    <a:pt x="1750" y="605"/>
                    <a:pt x="1748" y="601"/>
                  </a:cubicBezTo>
                  <a:cubicBezTo>
                    <a:pt x="1747" y="600"/>
                    <a:pt x="1747" y="598"/>
                    <a:pt x="1746" y="597"/>
                  </a:cubicBezTo>
                  <a:cubicBezTo>
                    <a:pt x="1744" y="592"/>
                    <a:pt x="1744" y="586"/>
                    <a:pt x="1744" y="583"/>
                  </a:cubicBezTo>
                  <a:cubicBezTo>
                    <a:pt x="1744" y="581"/>
                    <a:pt x="1744" y="579"/>
                    <a:pt x="1744" y="579"/>
                  </a:cubicBezTo>
                  <a:cubicBezTo>
                    <a:pt x="1744" y="579"/>
                    <a:pt x="1744" y="575"/>
                    <a:pt x="1744" y="571"/>
                  </a:cubicBezTo>
                  <a:cubicBezTo>
                    <a:pt x="1744" y="570"/>
                    <a:pt x="1745" y="569"/>
                    <a:pt x="1745" y="568"/>
                  </a:cubicBezTo>
                  <a:cubicBezTo>
                    <a:pt x="1745" y="566"/>
                    <a:pt x="1746" y="565"/>
                    <a:pt x="1746" y="563"/>
                  </a:cubicBezTo>
                  <a:cubicBezTo>
                    <a:pt x="1746" y="563"/>
                    <a:pt x="1746" y="562"/>
                    <a:pt x="1746" y="561"/>
                  </a:cubicBezTo>
                  <a:cubicBezTo>
                    <a:pt x="1746" y="559"/>
                    <a:pt x="1746" y="556"/>
                    <a:pt x="1746" y="552"/>
                  </a:cubicBezTo>
                  <a:cubicBezTo>
                    <a:pt x="1747" y="551"/>
                    <a:pt x="1747" y="550"/>
                    <a:pt x="1748" y="550"/>
                  </a:cubicBezTo>
                  <a:cubicBezTo>
                    <a:pt x="1749" y="549"/>
                    <a:pt x="1749" y="548"/>
                    <a:pt x="1750" y="547"/>
                  </a:cubicBezTo>
                  <a:cubicBezTo>
                    <a:pt x="1751" y="546"/>
                    <a:pt x="1752" y="546"/>
                    <a:pt x="1752" y="546"/>
                  </a:cubicBezTo>
                  <a:cubicBezTo>
                    <a:pt x="1753" y="546"/>
                    <a:pt x="1753" y="546"/>
                    <a:pt x="1753" y="545"/>
                  </a:cubicBezTo>
                  <a:cubicBezTo>
                    <a:pt x="1756" y="544"/>
                    <a:pt x="1760" y="539"/>
                    <a:pt x="1762" y="534"/>
                  </a:cubicBezTo>
                  <a:cubicBezTo>
                    <a:pt x="1764" y="530"/>
                    <a:pt x="1764" y="522"/>
                    <a:pt x="1762" y="520"/>
                  </a:cubicBezTo>
                  <a:cubicBezTo>
                    <a:pt x="1762" y="520"/>
                    <a:pt x="1761" y="519"/>
                    <a:pt x="1760" y="518"/>
                  </a:cubicBezTo>
                  <a:cubicBezTo>
                    <a:pt x="1760" y="517"/>
                    <a:pt x="1759" y="516"/>
                    <a:pt x="1758" y="515"/>
                  </a:cubicBezTo>
                  <a:cubicBezTo>
                    <a:pt x="1757" y="513"/>
                    <a:pt x="1756" y="510"/>
                    <a:pt x="1756" y="508"/>
                  </a:cubicBezTo>
                  <a:cubicBezTo>
                    <a:pt x="1756" y="504"/>
                    <a:pt x="1754" y="499"/>
                    <a:pt x="1750" y="497"/>
                  </a:cubicBezTo>
                  <a:cubicBezTo>
                    <a:pt x="1749" y="496"/>
                    <a:pt x="1747" y="495"/>
                    <a:pt x="1745" y="494"/>
                  </a:cubicBezTo>
                  <a:cubicBezTo>
                    <a:pt x="1744" y="493"/>
                    <a:pt x="1743" y="493"/>
                    <a:pt x="1742" y="492"/>
                  </a:cubicBezTo>
                  <a:cubicBezTo>
                    <a:pt x="1741" y="492"/>
                    <a:pt x="1741" y="492"/>
                    <a:pt x="1740" y="491"/>
                  </a:cubicBezTo>
                  <a:cubicBezTo>
                    <a:pt x="1740" y="491"/>
                    <a:pt x="1739" y="491"/>
                    <a:pt x="1739" y="491"/>
                  </a:cubicBezTo>
                  <a:cubicBezTo>
                    <a:pt x="1739" y="491"/>
                    <a:pt x="1739" y="491"/>
                    <a:pt x="1739" y="491"/>
                  </a:cubicBezTo>
                  <a:cubicBezTo>
                    <a:pt x="1735" y="491"/>
                    <a:pt x="1729" y="491"/>
                    <a:pt x="1725" y="491"/>
                  </a:cubicBezTo>
                  <a:cubicBezTo>
                    <a:pt x="1725" y="491"/>
                    <a:pt x="1725" y="491"/>
                    <a:pt x="1725" y="491"/>
                  </a:cubicBezTo>
                  <a:cubicBezTo>
                    <a:pt x="1722" y="492"/>
                    <a:pt x="1721" y="491"/>
                    <a:pt x="1720" y="489"/>
                  </a:cubicBezTo>
                  <a:cubicBezTo>
                    <a:pt x="1719" y="489"/>
                    <a:pt x="1719" y="488"/>
                    <a:pt x="1719" y="487"/>
                  </a:cubicBezTo>
                  <a:cubicBezTo>
                    <a:pt x="1717" y="483"/>
                    <a:pt x="1719" y="479"/>
                    <a:pt x="1719" y="475"/>
                  </a:cubicBezTo>
                  <a:cubicBezTo>
                    <a:pt x="1719" y="471"/>
                    <a:pt x="1719" y="467"/>
                    <a:pt x="1719" y="463"/>
                  </a:cubicBezTo>
                  <a:cubicBezTo>
                    <a:pt x="1719" y="461"/>
                    <a:pt x="1719" y="455"/>
                    <a:pt x="1723" y="453"/>
                  </a:cubicBezTo>
                  <a:cubicBezTo>
                    <a:pt x="1725" y="450"/>
                    <a:pt x="1725" y="444"/>
                    <a:pt x="1723" y="438"/>
                  </a:cubicBezTo>
                  <a:cubicBezTo>
                    <a:pt x="1721" y="432"/>
                    <a:pt x="1719" y="422"/>
                    <a:pt x="1717" y="418"/>
                  </a:cubicBezTo>
                  <a:cubicBezTo>
                    <a:pt x="1715" y="412"/>
                    <a:pt x="1713" y="400"/>
                    <a:pt x="1711" y="395"/>
                  </a:cubicBezTo>
                  <a:cubicBezTo>
                    <a:pt x="1711" y="391"/>
                    <a:pt x="1711" y="386"/>
                    <a:pt x="1711" y="381"/>
                  </a:cubicBezTo>
                  <a:cubicBezTo>
                    <a:pt x="1711" y="379"/>
                    <a:pt x="1711" y="376"/>
                    <a:pt x="1710" y="374"/>
                  </a:cubicBezTo>
                  <a:cubicBezTo>
                    <a:pt x="1710" y="373"/>
                    <a:pt x="1710" y="372"/>
                    <a:pt x="1710" y="372"/>
                  </a:cubicBezTo>
                  <a:cubicBezTo>
                    <a:pt x="1710" y="371"/>
                    <a:pt x="1709" y="370"/>
                    <a:pt x="1709" y="369"/>
                  </a:cubicBezTo>
                  <a:cubicBezTo>
                    <a:pt x="1709" y="361"/>
                    <a:pt x="1709" y="355"/>
                    <a:pt x="1711" y="351"/>
                  </a:cubicBezTo>
                  <a:cubicBezTo>
                    <a:pt x="1712" y="350"/>
                    <a:pt x="1714" y="349"/>
                    <a:pt x="1715" y="347"/>
                  </a:cubicBezTo>
                  <a:cubicBezTo>
                    <a:pt x="1716" y="346"/>
                    <a:pt x="1718" y="345"/>
                    <a:pt x="1719" y="344"/>
                  </a:cubicBezTo>
                  <a:cubicBezTo>
                    <a:pt x="1720" y="343"/>
                    <a:pt x="1721" y="342"/>
                    <a:pt x="1721" y="341"/>
                  </a:cubicBezTo>
                  <a:cubicBezTo>
                    <a:pt x="1724" y="339"/>
                    <a:pt x="1725" y="335"/>
                    <a:pt x="1725" y="332"/>
                  </a:cubicBezTo>
                  <a:cubicBezTo>
                    <a:pt x="1725" y="330"/>
                    <a:pt x="1724" y="329"/>
                    <a:pt x="1723" y="328"/>
                  </a:cubicBezTo>
                  <a:cubicBezTo>
                    <a:pt x="1723" y="327"/>
                    <a:pt x="1722" y="326"/>
                    <a:pt x="1722" y="325"/>
                  </a:cubicBezTo>
                  <a:cubicBezTo>
                    <a:pt x="1721" y="325"/>
                    <a:pt x="1720" y="324"/>
                    <a:pt x="1720" y="324"/>
                  </a:cubicBezTo>
                  <a:cubicBezTo>
                    <a:pt x="1719" y="324"/>
                    <a:pt x="1719" y="324"/>
                    <a:pt x="1719" y="324"/>
                  </a:cubicBezTo>
                  <a:cubicBezTo>
                    <a:pt x="1717" y="322"/>
                    <a:pt x="1715" y="321"/>
                    <a:pt x="1712" y="319"/>
                  </a:cubicBezTo>
                  <a:cubicBezTo>
                    <a:pt x="1711" y="318"/>
                    <a:pt x="1710" y="317"/>
                    <a:pt x="1709" y="316"/>
                  </a:cubicBezTo>
                  <a:cubicBezTo>
                    <a:pt x="1708" y="315"/>
                    <a:pt x="1707" y="314"/>
                    <a:pt x="1706" y="313"/>
                  </a:cubicBezTo>
                  <a:cubicBezTo>
                    <a:pt x="1704" y="311"/>
                    <a:pt x="1701" y="309"/>
                    <a:pt x="1699" y="307"/>
                  </a:cubicBezTo>
                  <a:cubicBezTo>
                    <a:pt x="1697" y="306"/>
                    <a:pt x="1696" y="305"/>
                    <a:pt x="1695" y="304"/>
                  </a:cubicBezTo>
                  <a:cubicBezTo>
                    <a:pt x="1692" y="302"/>
                    <a:pt x="1690" y="299"/>
                    <a:pt x="1688" y="296"/>
                  </a:cubicBezTo>
                  <a:cubicBezTo>
                    <a:pt x="1687" y="295"/>
                    <a:pt x="1687" y="294"/>
                    <a:pt x="1686" y="293"/>
                  </a:cubicBezTo>
                  <a:cubicBezTo>
                    <a:pt x="1685" y="291"/>
                    <a:pt x="1683" y="288"/>
                    <a:pt x="1682" y="285"/>
                  </a:cubicBezTo>
                  <a:cubicBezTo>
                    <a:pt x="1681" y="282"/>
                    <a:pt x="1679" y="279"/>
                    <a:pt x="1678" y="277"/>
                  </a:cubicBezTo>
                  <a:cubicBezTo>
                    <a:pt x="1676" y="274"/>
                    <a:pt x="1675" y="273"/>
                    <a:pt x="1674" y="273"/>
                  </a:cubicBezTo>
                  <a:cubicBezTo>
                    <a:pt x="1672" y="273"/>
                    <a:pt x="1668" y="273"/>
                    <a:pt x="1666" y="275"/>
                  </a:cubicBezTo>
                  <a:cubicBezTo>
                    <a:pt x="1665" y="275"/>
                    <a:pt x="1665" y="276"/>
                    <a:pt x="1664" y="276"/>
                  </a:cubicBezTo>
                  <a:cubicBezTo>
                    <a:pt x="1663" y="276"/>
                    <a:pt x="1663" y="275"/>
                    <a:pt x="1662" y="275"/>
                  </a:cubicBezTo>
                  <a:cubicBezTo>
                    <a:pt x="1661" y="275"/>
                    <a:pt x="1660" y="274"/>
                    <a:pt x="1659" y="272"/>
                  </a:cubicBezTo>
                  <a:cubicBezTo>
                    <a:pt x="1659" y="272"/>
                    <a:pt x="1658" y="271"/>
                    <a:pt x="1658" y="271"/>
                  </a:cubicBezTo>
                  <a:cubicBezTo>
                    <a:pt x="1658" y="269"/>
                    <a:pt x="1658" y="266"/>
                    <a:pt x="1657" y="264"/>
                  </a:cubicBezTo>
                  <a:cubicBezTo>
                    <a:pt x="1657" y="262"/>
                    <a:pt x="1656" y="259"/>
                    <a:pt x="1656" y="257"/>
                  </a:cubicBezTo>
                  <a:cubicBezTo>
                    <a:pt x="1656" y="255"/>
                    <a:pt x="1655" y="251"/>
                    <a:pt x="1655" y="249"/>
                  </a:cubicBezTo>
                  <a:cubicBezTo>
                    <a:pt x="1654" y="247"/>
                    <a:pt x="1654" y="246"/>
                    <a:pt x="1654" y="245"/>
                  </a:cubicBezTo>
                  <a:cubicBezTo>
                    <a:pt x="1653" y="244"/>
                    <a:pt x="1652" y="242"/>
                    <a:pt x="1650" y="240"/>
                  </a:cubicBezTo>
                  <a:cubicBezTo>
                    <a:pt x="1649" y="239"/>
                    <a:pt x="1648" y="238"/>
                    <a:pt x="1647" y="236"/>
                  </a:cubicBezTo>
                  <a:cubicBezTo>
                    <a:pt x="1647" y="236"/>
                    <a:pt x="1647" y="236"/>
                    <a:pt x="1646" y="236"/>
                  </a:cubicBezTo>
                  <a:cubicBezTo>
                    <a:pt x="1646" y="235"/>
                    <a:pt x="1645" y="233"/>
                    <a:pt x="1644" y="232"/>
                  </a:cubicBezTo>
                  <a:cubicBezTo>
                    <a:pt x="1644" y="231"/>
                    <a:pt x="1643" y="230"/>
                    <a:pt x="1642" y="229"/>
                  </a:cubicBezTo>
                  <a:cubicBezTo>
                    <a:pt x="1641" y="226"/>
                    <a:pt x="1639" y="224"/>
                    <a:pt x="1638" y="222"/>
                  </a:cubicBezTo>
                  <a:cubicBezTo>
                    <a:pt x="1638" y="222"/>
                    <a:pt x="1638" y="221"/>
                    <a:pt x="1638" y="221"/>
                  </a:cubicBezTo>
                  <a:cubicBezTo>
                    <a:pt x="1637" y="220"/>
                    <a:pt x="1636" y="220"/>
                    <a:pt x="1635" y="219"/>
                  </a:cubicBezTo>
                  <a:cubicBezTo>
                    <a:pt x="1634" y="218"/>
                    <a:pt x="1633" y="218"/>
                    <a:pt x="1632" y="217"/>
                  </a:cubicBezTo>
                  <a:cubicBezTo>
                    <a:pt x="1632" y="216"/>
                    <a:pt x="1631" y="216"/>
                    <a:pt x="1631" y="216"/>
                  </a:cubicBezTo>
                  <a:cubicBezTo>
                    <a:pt x="1630" y="215"/>
                    <a:pt x="1629" y="214"/>
                    <a:pt x="1629" y="214"/>
                  </a:cubicBezTo>
                  <a:cubicBezTo>
                    <a:pt x="1627" y="214"/>
                    <a:pt x="1625" y="213"/>
                    <a:pt x="1623" y="213"/>
                  </a:cubicBezTo>
                  <a:cubicBezTo>
                    <a:pt x="1621" y="212"/>
                    <a:pt x="1620" y="211"/>
                    <a:pt x="1619" y="210"/>
                  </a:cubicBezTo>
                  <a:cubicBezTo>
                    <a:pt x="1618" y="209"/>
                    <a:pt x="1617" y="208"/>
                    <a:pt x="1616" y="206"/>
                  </a:cubicBezTo>
                  <a:cubicBezTo>
                    <a:pt x="1614" y="205"/>
                    <a:pt x="1613" y="203"/>
                    <a:pt x="1611" y="202"/>
                  </a:cubicBezTo>
                  <a:cubicBezTo>
                    <a:pt x="1610" y="201"/>
                    <a:pt x="1608" y="200"/>
                    <a:pt x="1607" y="199"/>
                  </a:cubicBezTo>
                  <a:cubicBezTo>
                    <a:pt x="1606" y="197"/>
                    <a:pt x="1604" y="196"/>
                    <a:pt x="1603" y="196"/>
                  </a:cubicBezTo>
                  <a:cubicBezTo>
                    <a:pt x="1600" y="196"/>
                    <a:pt x="1598" y="195"/>
                    <a:pt x="1597" y="194"/>
                  </a:cubicBezTo>
                  <a:cubicBezTo>
                    <a:pt x="1596" y="193"/>
                    <a:pt x="1596" y="193"/>
                    <a:pt x="1595" y="192"/>
                  </a:cubicBezTo>
                  <a:cubicBezTo>
                    <a:pt x="1595" y="192"/>
                    <a:pt x="1595" y="192"/>
                    <a:pt x="1595" y="192"/>
                  </a:cubicBezTo>
                  <a:cubicBezTo>
                    <a:pt x="1594" y="192"/>
                    <a:pt x="1593" y="190"/>
                    <a:pt x="1591" y="190"/>
                  </a:cubicBezTo>
                  <a:cubicBezTo>
                    <a:pt x="1590" y="190"/>
                    <a:pt x="1589" y="190"/>
                    <a:pt x="1587" y="189"/>
                  </a:cubicBezTo>
                  <a:cubicBezTo>
                    <a:pt x="1586" y="188"/>
                    <a:pt x="1584" y="187"/>
                    <a:pt x="1583" y="186"/>
                  </a:cubicBezTo>
                  <a:cubicBezTo>
                    <a:pt x="1582" y="186"/>
                    <a:pt x="1581" y="186"/>
                    <a:pt x="1580" y="185"/>
                  </a:cubicBezTo>
                  <a:cubicBezTo>
                    <a:pt x="1577" y="185"/>
                    <a:pt x="1572" y="185"/>
                    <a:pt x="1568" y="185"/>
                  </a:cubicBezTo>
                  <a:cubicBezTo>
                    <a:pt x="1566" y="184"/>
                    <a:pt x="1564" y="183"/>
                    <a:pt x="1562" y="182"/>
                  </a:cubicBezTo>
                  <a:cubicBezTo>
                    <a:pt x="1559" y="181"/>
                    <a:pt x="1555" y="180"/>
                    <a:pt x="1554" y="179"/>
                  </a:cubicBezTo>
                  <a:cubicBezTo>
                    <a:pt x="1553" y="178"/>
                    <a:pt x="1552" y="178"/>
                    <a:pt x="1551" y="177"/>
                  </a:cubicBezTo>
                  <a:cubicBezTo>
                    <a:pt x="1547" y="177"/>
                    <a:pt x="1543" y="177"/>
                    <a:pt x="1540" y="177"/>
                  </a:cubicBezTo>
                  <a:cubicBezTo>
                    <a:pt x="1540" y="177"/>
                    <a:pt x="1539" y="177"/>
                    <a:pt x="1538" y="177"/>
                  </a:cubicBezTo>
                  <a:cubicBezTo>
                    <a:pt x="1537" y="177"/>
                    <a:pt x="1535" y="177"/>
                    <a:pt x="1533" y="178"/>
                  </a:cubicBezTo>
                  <a:cubicBezTo>
                    <a:pt x="1533" y="178"/>
                    <a:pt x="1532" y="178"/>
                    <a:pt x="1532" y="177"/>
                  </a:cubicBezTo>
                  <a:cubicBezTo>
                    <a:pt x="1531" y="177"/>
                    <a:pt x="1531" y="177"/>
                    <a:pt x="1530" y="177"/>
                  </a:cubicBezTo>
                  <a:cubicBezTo>
                    <a:pt x="1529" y="177"/>
                    <a:pt x="1529" y="177"/>
                    <a:pt x="1528" y="177"/>
                  </a:cubicBezTo>
                  <a:cubicBezTo>
                    <a:pt x="1527" y="177"/>
                    <a:pt x="1526" y="177"/>
                    <a:pt x="1525" y="176"/>
                  </a:cubicBezTo>
                  <a:cubicBezTo>
                    <a:pt x="1522" y="176"/>
                    <a:pt x="1518" y="174"/>
                    <a:pt x="1515" y="173"/>
                  </a:cubicBezTo>
                  <a:cubicBezTo>
                    <a:pt x="1514" y="172"/>
                    <a:pt x="1514" y="172"/>
                    <a:pt x="1513" y="171"/>
                  </a:cubicBezTo>
                  <a:cubicBezTo>
                    <a:pt x="1512" y="170"/>
                    <a:pt x="1510" y="168"/>
                    <a:pt x="1509" y="167"/>
                  </a:cubicBezTo>
                  <a:cubicBezTo>
                    <a:pt x="1508" y="166"/>
                    <a:pt x="1507" y="165"/>
                    <a:pt x="1507" y="165"/>
                  </a:cubicBezTo>
                  <a:cubicBezTo>
                    <a:pt x="1506" y="164"/>
                    <a:pt x="1506" y="163"/>
                    <a:pt x="1505" y="162"/>
                  </a:cubicBezTo>
                  <a:cubicBezTo>
                    <a:pt x="1504" y="160"/>
                    <a:pt x="1502" y="158"/>
                    <a:pt x="1500" y="157"/>
                  </a:cubicBezTo>
                  <a:cubicBezTo>
                    <a:pt x="1499" y="156"/>
                    <a:pt x="1498" y="156"/>
                    <a:pt x="1497" y="155"/>
                  </a:cubicBezTo>
                  <a:cubicBezTo>
                    <a:pt x="1496" y="154"/>
                    <a:pt x="1495" y="153"/>
                    <a:pt x="1493" y="153"/>
                  </a:cubicBezTo>
                  <a:cubicBezTo>
                    <a:pt x="1491" y="151"/>
                    <a:pt x="1488" y="150"/>
                    <a:pt x="1485" y="150"/>
                  </a:cubicBezTo>
                  <a:cubicBezTo>
                    <a:pt x="1484" y="149"/>
                    <a:pt x="1482" y="149"/>
                    <a:pt x="1481" y="149"/>
                  </a:cubicBezTo>
                  <a:cubicBezTo>
                    <a:pt x="1481" y="149"/>
                    <a:pt x="1480" y="149"/>
                    <a:pt x="1480" y="149"/>
                  </a:cubicBezTo>
                  <a:cubicBezTo>
                    <a:pt x="1477" y="148"/>
                    <a:pt x="1474" y="146"/>
                    <a:pt x="1472" y="143"/>
                  </a:cubicBezTo>
                  <a:cubicBezTo>
                    <a:pt x="1472" y="142"/>
                    <a:pt x="1472" y="142"/>
                    <a:pt x="1472" y="141"/>
                  </a:cubicBezTo>
                  <a:cubicBezTo>
                    <a:pt x="1471" y="139"/>
                    <a:pt x="1469" y="137"/>
                    <a:pt x="1468" y="136"/>
                  </a:cubicBezTo>
                  <a:cubicBezTo>
                    <a:pt x="1466" y="134"/>
                    <a:pt x="1465" y="133"/>
                    <a:pt x="1464" y="132"/>
                  </a:cubicBezTo>
                  <a:cubicBezTo>
                    <a:pt x="1463" y="131"/>
                    <a:pt x="1462" y="130"/>
                    <a:pt x="1461" y="129"/>
                  </a:cubicBezTo>
                  <a:cubicBezTo>
                    <a:pt x="1459" y="127"/>
                    <a:pt x="1457" y="126"/>
                    <a:pt x="1456" y="126"/>
                  </a:cubicBezTo>
                  <a:cubicBezTo>
                    <a:pt x="1455" y="125"/>
                    <a:pt x="1455" y="125"/>
                    <a:pt x="1454" y="124"/>
                  </a:cubicBezTo>
                  <a:cubicBezTo>
                    <a:pt x="1452" y="123"/>
                    <a:pt x="1449" y="121"/>
                    <a:pt x="1446" y="120"/>
                  </a:cubicBezTo>
                  <a:cubicBezTo>
                    <a:pt x="1443" y="118"/>
                    <a:pt x="1439" y="116"/>
                    <a:pt x="1436" y="112"/>
                  </a:cubicBezTo>
                  <a:cubicBezTo>
                    <a:pt x="1435" y="111"/>
                    <a:pt x="1435" y="109"/>
                    <a:pt x="1434" y="108"/>
                  </a:cubicBezTo>
                  <a:cubicBezTo>
                    <a:pt x="1433" y="106"/>
                    <a:pt x="1432" y="104"/>
                    <a:pt x="1430" y="102"/>
                  </a:cubicBezTo>
                  <a:cubicBezTo>
                    <a:pt x="1429" y="101"/>
                    <a:pt x="1428" y="101"/>
                    <a:pt x="1427" y="100"/>
                  </a:cubicBezTo>
                  <a:cubicBezTo>
                    <a:pt x="1426" y="99"/>
                    <a:pt x="1425" y="99"/>
                    <a:pt x="1424" y="98"/>
                  </a:cubicBezTo>
                  <a:cubicBezTo>
                    <a:pt x="1424" y="98"/>
                    <a:pt x="1423" y="97"/>
                    <a:pt x="1423" y="97"/>
                  </a:cubicBezTo>
                  <a:cubicBezTo>
                    <a:pt x="1422" y="96"/>
                    <a:pt x="1421" y="96"/>
                    <a:pt x="1420" y="95"/>
                  </a:cubicBezTo>
                  <a:cubicBezTo>
                    <a:pt x="1419" y="95"/>
                    <a:pt x="1418" y="94"/>
                    <a:pt x="1417" y="94"/>
                  </a:cubicBezTo>
                  <a:cubicBezTo>
                    <a:pt x="1417" y="93"/>
                    <a:pt x="1416" y="92"/>
                    <a:pt x="1415" y="90"/>
                  </a:cubicBezTo>
                  <a:cubicBezTo>
                    <a:pt x="1415" y="89"/>
                    <a:pt x="1414" y="87"/>
                    <a:pt x="1413" y="86"/>
                  </a:cubicBezTo>
                  <a:cubicBezTo>
                    <a:pt x="1411" y="84"/>
                    <a:pt x="1409" y="80"/>
                    <a:pt x="1407" y="79"/>
                  </a:cubicBezTo>
                  <a:cubicBezTo>
                    <a:pt x="1406" y="78"/>
                    <a:pt x="1406" y="78"/>
                    <a:pt x="1405" y="77"/>
                  </a:cubicBezTo>
                  <a:cubicBezTo>
                    <a:pt x="1404" y="76"/>
                    <a:pt x="1402" y="75"/>
                    <a:pt x="1401" y="73"/>
                  </a:cubicBezTo>
                  <a:cubicBezTo>
                    <a:pt x="1400" y="73"/>
                    <a:pt x="1399" y="72"/>
                    <a:pt x="1399" y="71"/>
                  </a:cubicBezTo>
                  <a:cubicBezTo>
                    <a:pt x="1398" y="70"/>
                    <a:pt x="1398" y="70"/>
                    <a:pt x="1397" y="69"/>
                  </a:cubicBezTo>
                  <a:cubicBezTo>
                    <a:pt x="1395" y="67"/>
                    <a:pt x="1393" y="66"/>
                    <a:pt x="1390" y="64"/>
                  </a:cubicBezTo>
                  <a:cubicBezTo>
                    <a:pt x="1389" y="63"/>
                    <a:pt x="1388" y="62"/>
                    <a:pt x="1387" y="61"/>
                  </a:cubicBezTo>
                  <a:cubicBezTo>
                    <a:pt x="1386" y="60"/>
                    <a:pt x="1385" y="60"/>
                    <a:pt x="1384" y="59"/>
                  </a:cubicBezTo>
                  <a:cubicBezTo>
                    <a:pt x="1382" y="58"/>
                    <a:pt x="1379" y="58"/>
                    <a:pt x="1377" y="57"/>
                  </a:cubicBezTo>
                  <a:cubicBezTo>
                    <a:pt x="1377" y="57"/>
                    <a:pt x="1376" y="57"/>
                    <a:pt x="1375" y="57"/>
                  </a:cubicBezTo>
                  <a:cubicBezTo>
                    <a:pt x="1372" y="57"/>
                    <a:pt x="1368" y="54"/>
                    <a:pt x="1368" y="52"/>
                  </a:cubicBezTo>
                  <a:cubicBezTo>
                    <a:pt x="1368" y="52"/>
                    <a:pt x="1367" y="51"/>
                    <a:pt x="1367" y="51"/>
                  </a:cubicBezTo>
                  <a:cubicBezTo>
                    <a:pt x="1367" y="51"/>
                    <a:pt x="1367" y="50"/>
                    <a:pt x="1367" y="49"/>
                  </a:cubicBezTo>
                  <a:cubicBezTo>
                    <a:pt x="1366" y="47"/>
                    <a:pt x="1367" y="43"/>
                    <a:pt x="1368" y="41"/>
                  </a:cubicBezTo>
                  <a:cubicBezTo>
                    <a:pt x="1368" y="39"/>
                    <a:pt x="1369" y="38"/>
                    <a:pt x="1369" y="37"/>
                  </a:cubicBezTo>
                  <a:cubicBezTo>
                    <a:pt x="1371" y="33"/>
                    <a:pt x="1371" y="27"/>
                    <a:pt x="1369" y="24"/>
                  </a:cubicBezTo>
                  <a:cubicBezTo>
                    <a:pt x="1369" y="20"/>
                    <a:pt x="1365" y="15"/>
                    <a:pt x="1361" y="11"/>
                  </a:cubicBezTo>
                  <a:cubicBezTo>
                    <a:pt x="1361" y="11"/>
                    <a:pt x="1360" y="10"/>
                    <a:pt x="1360" y="10"/>
                  </a:cubicBezTo>
                  <a:cubicBezTo>
                    <a:pt x="1357" y="9"/>
                    <a:pt x="1353" y="7"/>
                    <a:pt x="1350" y="6"/>
                  </a:cubicBezTo>
                  <a:cubicBezTo>
                    <a:pt x="1347" y="4"/>
                    <a:pt x="1344" y="3"/>
                    <a:pt x="1342" y="2"/>
                  </a:cubicBezTo>
                  <a:cubicBezTo>
                    <a:pt x="1340" y="1"/>
                    <a:pt x="1338" y="1"/>
                    <a:pt x="1336" y="0"/>
                  </a:cubicBezTo>
                  <a:cubicBezTo>
                    <a:pt x="1334" y="0"/>
                    <a:pt x="1332" y="0"/>
                    <a:pt x="1332" y="0"/>
                  </a:cubicBezTo>
                  <a:cubicBezTo>
                    <a:pt x="1332" y="0"/>
                    <a:pt x="1332" y="0"/>
                    <a:pt x="1332" y="0"/>
                  </a:cubicBezTo>
                  <a:cubicBezTo>
                    <a:pt x="1332" y="0"/>
                    <a:pt x="1330" y="0"/>
                    <a:pt x="1326" y="0"/>
                  </a:cubicBezTo>
                  <a:cubicBezTo>
                    <a:pt x="1326" y="0"/>
                    <a:pt x="1326" y="0"/>
                    <a:pt x="1326" y="0"/>
                  </a:cubicBezTo>
                  <a:cubicBezTo>
                    <a:pt x="1326" y="0"/>
                    <a:pt x="1325" y="1"/>
                    <a:pt x="1324" y="1"/>
                  </a:cubicBezTo>
                  <a:cubicBezTo>
                    <a:pt x="1320" y="2"/>
                    <a:pt x="1315" y="2"/>
                    <a:pt x="1310" y="4"/>
                  </a:cubicBezTo>
                  <a:cubicBezTo>
                    <a:pt x="1303" y="6"/>
                    <a:pt x="1293" y="6"/>
                    <a:pt x="1287" y="6"/>
                  </a:cubicBezTo>
                  <a:cubicBezTo>
                    <a:pt x="1286" y="6"/>
                    <a:pt x="1285" y="6"/>
                    <a:pt x="1284" y="6"/>
                  </a:cubicBezTo>
                  <a:cubicBezTo>
                    <a:pt x="1284" y="6"/>
                    <a:pt x="1283" y="6"/>
                    <a:pt x="1282" y="7"/>
                  </a:cubicBezTo>
                  <a:cubicBezTo>
                    <a:pt x="1281" y="7"/>
                    <a:pt x="1281" y="7"/>
                    <a:pt x="1280" y="7"/>
                  </a:cubicBezTo>
                  <a:cubicBezTo>
                    <a:pt x="1279" y="7"/>
                    <a:pt x="1277" y="8"/>
                    <a:pt x="1276" y="8"/>
                  </a:cubicBezTo>
                  <a:cubicBezTo>
                    <a:pt x="1275" y="8"/>
                    <a:pt x="1274" y="9"/>
                    <a:pt x="1274" y="9"/>
                  </a:cubicBezTo>
                  <a:cubicBezTo>
                    <a:pt x="1273" y="9"/>
                    <a:pt x="1272" y="10"/>
                    <a:pt x="1272" y="10"/>
                  </a:cubicBezTo>
                  <a:cubicBezTo>
                    <a:pt x="1272" y="10"/>
                    <a:pt x="1272" y="10"/>
                    <a:pt x="1271" y="11"/>
                  </a:cubicBezTo>
                  <a:cubicBezTo>
                    <a:pt x="1271" y="11"/>
                    <a:pt x="1271" y="11"/>
                    <a:pt x="1271" y="11"/>
                  </a:cubicBezTo>
                  <a:cubicBezTo>
                    <a:pt x="1271" y="12"/>
                    <a:pt x="1271" y="12"/>
                    <a:pt x="1271" y="12"/>
                  </a:cubicBezTo>
                  <a:cubicBezTo>
                    <a:pt x="1271" y="15"/>
                    <a:pt x="1273" y="18"/>
                    <a:pt x="1275" y="21"/>
                  </a:cubicBezTo>
                  <a:cubicBezTo>
                    <a:pt x="1276" y="22"/>
                    <a:pt x="1277" y="23"/>
                    <a:pt x="1277" y="24"/>
                  </a:cubicBezTo>
                  <a:cubicBezTo>
                    <a:pt x="1277" y="25"/>
                    <a:pt x="1278" y="26"/>
                    <a:pt x="1280" y="27"/>
                  </a:cubicBezTo>
                  <a:cubicBezTo>
                    <a:pt x="1280" y="27"/>
                    <a:pt x="1280" y="27"/>
                    <a:pt x="1281" y="28"/>
                  </a:cubicBezTo>
                  <a:cubicBezTo>
                    <a:pt x="1283" y="29"/>
                    <a:pt x="1285" y="30"/>
                    <a:pt x="1287" y="32"/>
                  </a:cubicBezTo>
                  <a:cubicBezTo>
                    <a:pt x="1288" y="32"/>
                    <a:pt x="1289" y="33"/>
                    <a:pt x="1290" y="34"/>
                  </a:cubicBezTo>
                  <a:cubicBezTo>
                    <a:pt x="1293" y="36"/>
                    <a:pt x="1296" y="37"/>
                    <a:pt x="1297" y="39"/>
                  </a:cubicBezTo>
                  <a:cubicBezTo>
                    <a:pt x="1298" y="40"/>
                    <a:pt x="1299" y="42"/>
                    <a:pt x="1300" y="43"/>
                  </a:cubicBezTo>
                  <a:cubicBezTo>
                    <a:pt x="1301" y="45"/>
                    <a:pt x="1301" y="47"/>
                    <a:pt x="1302" y="48"/>
                  </a:cubicBezTo>
                  <a:cubicBezTo>
                    <a:pt x="1303" y="51"/>
                    <a:pt x="1304" y="54"/>
                    <a:pt x="1304" y="57"/>
                  </a:cubicBezTo>
                  <a:cubicBezTo>
                    <a:pt x="1305" y="57"/>
                    <a:pt x="1305" y="58"/>
                    <a:pt x="1305" y="59"/>
                  </a:cubicBezTo>
                  <a:cubicBezTo>
                    <a:pt x="1305" y="61"/>
                    <a:pt x="1305" y="64"/>
                    <a:pt x="1305" y="67"/>
                  </a:cubicBezTo>
                  <a:cubicBezTo>
                    <a:pt x="1305" y="72"/>
                    <a:pt x="1305" y="77"/>
                    <a:pt x="1307" y="80"/>
                  </a:cubicBezTo>
                  <a:cubicBezTo>
                    <a:pt x="1307" y="86"/>
                    <a:pt x="1305" y="94"/>
                    <a:pt x="1304" y="101"/>
                  </a:cubicBezTo>
                  <a:cubicBezTo>
                    <a:pt x="1304" y="104"/>
                    <a:pt x="1303" y="106"/>
                    <a:pt x="1303" y="108"/>
                  </a:cubicBezTo>
                  <a:cubicBezTo>
                    <a:pt x="1301" y="112"/>
                    <a:pt x="1299" y="117"/>
                    <a:pt x="1297" y="122"/>
                  </a:cubicBezTo>
                  <a:cubicBezTo>
                    <a:pt x="1296" y="125"/>
                    <a:pt x="1295" y="128"/>
                    <a:pt x="1294" y="130"/>
                  </a:cubicBezTo>
                  <a:cubicBezTo>
                    <a:pt x="1293" y="131"/>
                    <a:pt x="1293" y="132"/>
                    <a:pt x="1292" y="133"/>
                  </a:cubicBezTo>
                  <a:cubicBezTo>
                    <a:pt x="1292" y="134"/>
                    <a:pt x="1291" y="135"/>
                    <a:pt x="1291" y="135"/>
                  </a:cubicBezTo>
                  <a:cubicBezTo>
                    <a:pt x="1291" y="136"/>
                    <a:pt x="1290" y="137"/>
                    <a:pt x="1290" y="139"/>
                  </a:cubicBezTo>
                  <a:cubicBezTo>
                    <a:pt x="1289" y="141"/>
                    <a:pt x="1288" y="143"/>
                    <a:pt x="1287" y="145"/>
                  </a:cubicBezTo>
                  <a:cubicBezTo>
                    <a:pt x="1287" y="146"/>
                    <a:pt x="1286" y="148"/>
                    <a:pt x="1286" y="149"/>
                  </a:cubicBezTo>
                  <a:cubicBezTo>
                    <a:pt x="1285" y="151"/>
                    <a:pt x="1283" y="153"/>
                    <a:pt x="1282" y="155"/>
                  </a:cubicBezTo>
                  <a:cubicBezTo>
                    <a:pt x="1281" y="157"/>
                    <a:pt x="1280" y="158"/>
                    <a:pt x="1279" y="159"/>
                  </a:cubicBezTo>
                  <a:cubicBezTo>
                    <a:pt x="1276" y="162"/>
                    <a:pt x="1272" y="167"/>
                    <a:pt x="1271" y="170"/>
                  </a:cubicBezTo>
                  <a:cubicBezTo>
                    <a:pt x="1271" y="170"/>
                    <a:pt x="1271" y="171"/>
                    <a:pt x="1271" y="171"/>
                  </a:cubicBezTo>
                  <a:cubicBezTo>
                    <a:pt x="1271" y="171"/>
                    <a:pt x="1271" y="171"/>
                    <a:pt x="1271" y="172"/>
                  </a:cubicBezTo>
                  <a:cubicBezTo>
                    <a:pt x="1270" y="173"/>
                    <a:pt x="1271" y="175"/>
                    <a:pt x="1272" y="177"/>
                  </a:cubicBezTo>
                  <a:cubicBezTo>
                    <a:pt x="1272" y="178"/>
                    <a:pt x="1273" y="178"/>
                    <a:pt x="1273" y="179"/>
                  </a:cubicBezTo>
                  <a:cubicBezTo>
                    <a:pt x="1274" y="179"/>
                    <a:pt x="1274" y="179"/>
                    <a:pt x="1275" y="179"/>
                  </a:cubicBezTo>
                  <a:cubicBezTo>
                    <a:pt x="1277" y="179"/>
                    <a:pt x="1279" y="181"/>
                    <a:pt x="1281" y="182"/>
                  </a:cubicBezTo>
                  <a:cubicBezTo>
                    <a:pt x="1282" y="182"/>
                    <a:pt x="1282" y="182"/>
                    <a:pt x="1282" y="182"/>
                  </a:cubicBezTo>
                  <a:cubicBezTo>
                    <a:pt x="1282" y="182"/>
                    <a:pt x="1283" y="183"/>
                    <a:pt x="1283" y="183"/>
                  </a:cubicBezTo>
                  <a:cubicBezTo>
                    <a:pt x="1285" y="184"/>
                    <a:pt x="1286" y="185"/>
                    <a:pt x="1288" y="186"/>
                  </a:cubicBezTo>
                  <a:cubicBezTo>
                    <a:pt x="1289" y="186"/>
                    <a:pt x="1291" y="187"/>
                    <a:pt x="1293" y="188"/>
                  </a:cubicBezTo>
                  <a:cubicBezTo>
                    <a:pt x="1293" y="189"/>
                    <a:pt x="1294" y="190"/>
                    <a:pt x="1294" y="191"/>
                  </a:cubicBezTo>
                  <a:cubicBezTo>
                    <a:pt x="1295" y="193"/>
                    <a:pt x="1295" y="197"/>
                    <a:pt x="1295" y="200"/>
                  </a:cubicBezTo>
                  <a:cubicBezTo>
                    <a:pt x="1295" y="203"/>
                    <a:pt x="1293" y="205"/>
                    <a:pt x="1291" y="208"/>
                  </a:cubicBezTo>
                  <a:cubicBezTo>
                    <a:pt x="1290" y="209"/>
                    <a:pt x="1288" y="211"/>
                    <a:pt x="1287" y="212"/>
                  </a:cubicBezTo>
                  <a:cubicBezTo>
                    <a:pt x="1285" y="214"/>
                    <a:pt x="1283" y="216"/>
                    <a:pt x="1281" y="219"/>
                  </a:cubicBezTo>
                  <a:cubicBezTo>
                    <a:pt x="1279" y="222"/>
                    <a:pt x="1277" y="225"/>
                    <a:pt x="1275" y="228"/>
                  </a:cubicBezTo>
                  <a:cubicBezTo>
                    <a:pt x="1275" y="229"/>
                    <a:pt x="1275" y="230"/>
                    <a:pt x="1274" y="230"/>
                  </a:cubicBezTo>
                  <a:cubicBezTo>
                    <a:pt x="1272" y="236"/>
                    <a:pt x="1267" y="237"/>
                    <a:pt x="1261" y="236"/>
                  </a:cubicBezTo>
                  <a:cubicBezTo>
                    <a:pt x="1258" y="235"/>
                    <a:pt x="1255" y="232"/>
                    <a:pt x="1250" y="229"/>
                  </a:cubicBezTo>
                  <a:cubicBezTo>
                    <a:pt x="1246" y="226"/>
                    <a:pt x="1242" y="223"/>
                    <a:pt x="1238" y="222"/>
                  </a:cubicBezTo>
                  <a:cubicBezTo>
                    <a:pt x="1237" y="222"/>
                    <a:pt x="1235" y="221"/>
                    <a:pt x="1234" y="221"/>
                  </a:cubicBezTo>
                  <a:cubicBezTo>
                    <a:pt x="1231" y="220"/>
                    <a:pt x="1228" y="220"/>
                    <a:pt x="1226" y="219"/>
                  </a:cubicBezTo>
                  <a:cubicBezTo>
                    <a:pt x="1221" y="218"/>
                    <a:pt x="1217" y="216"/>
                    <a:pt x="1212" y="215"/>
                  </a:cubicBezTo>
                  <a:cubicBezTo>
                    <a:pt x="1210" y="214"/>
                    <a:pt x="1207" y="213"/>
                    <a:pt x="1204" y="212"/>
                  </a:cubicBezTo>
                  <a:cubicBezTo>
                    <a:pt x="1201" y="211"/>
                    <a:pt x="1197" y="209"/>
                    <a:pt x="1193" y="208"/>
                  </a:cubicBezTo>
                  <a:cubicBezTo>
                    <a:pt x="1192" y="207"/>
                    <a:pt x="1191" y="207"/>
                    <a:pt x="1189" y="207"/>
                  </a:cubicBezTo>
                  <a:cubicBezTo>
                    <a:pt x="1187" y="206"/>
                    <a:pt x="1185" y="205"/>
                    <a:pt x="1183" y="205"/>
                  </a:cubicBezTo>
                  <a:cubicBezTo>
                    <a:pt x="1181" y="204"/>
                    <a:pt x="1180" y="204"/>
                    <a:pt x="1179" y="204"/>
                  </a:cubicBezTo>
                  <a:cubicBezTo>
                    <a:pt x="1177" y="204"/>
                    <a:pt x="1176" y="203"/>
                    <a:pt x="1175" y="202"/>
                  </a:cubicBezTo>
                  <a:cubicBezTo>
                    <a:pt x="1173" y="201"/>
                    <a:pt x="1172" y="199"/>
                    <a:pt x="1170" y="198"/>
                  </a:cubicBezTo>
                  <a:cubicBezTo>
                    <a:pt x="1168" y="196"/>
                    <a:pt x="1166" y="194"/>
                    <a:pt x="1165" y="192"/>
                  </a:cubicBezTo>
                  <a:cubicBezTo>
                    <a:pt x="1164" y="191"/>
                    <a:pt x="1164" y="191"/>
                    <a:pt x="1163" y="190"/>
                  </a:cubicBezTo>
                  <a:cubicBezTo>
                    <a:pt x="1162" y="190"/>
                    <a:pt x="1160" y="189"/>
                    <a:pt x="1158" y="189"/>
                  </a:cubicBezTo>
                  <a:cubicBezTo>
                    <a:pt x="1156" y="188"/>
                    <a:pt x="1153" y="188"/>
                    <a:pt x="1150" y="187"/>
                  </a:cubicBezTo>
                  <a:cubicBezTo>
                    <a:pt x="1147" y="187"/>
                    <a:pt x="1145" y="186"/>
                    <a:pt x="1144" y="186"/>
                  </a:cubicBezTo>
                  <a:cubicBezTo>
                    <a:pt x="1144" y="186"/>
                    <a:pt x="1144" y="186"/>
                    <a:pt x="1144" y="186"/>
                  </a:cubicBezTo>
                  <a:cubicBezTo>
                    <a:pt x="1144" y="186"/>
                    <a:pt x="1144" y="186"/>
                    <a:pt x="1144" y="186"/>
                  </a:cubicBezTo>
                  <a:cubicBezTo>
                    <a:pt x="1141" y="187"/>
                    <a:pt x="1139" y="188"/>
                    <a:pt x="1136" y="189"/>
                  </a:cubicBezTo>
                  <a:cubicBezTo>
                    <a:pt x="1136" y="189"/>
                    <a:pt x="1135" y="189"/>
                    <a:pt x="1134" y="189"/>
                  </a:cubicBezTo>
                  <a:cubicBezTo>
                    <a:pt x="1132" y="190"/>
                    <a:pt x="1131" y="190"/>
                    <a:pt x="1130" y="190"/>
                  </a:cubicBezTo>
                  <a:cubicBezTo>
                    <a:pt x="1128" y="190"/>
                    <a:pt x="1127" y="190"/>
                    <a:pt x="1126" y="190"/>
                  </a:cubicBezTo>
                  <a:cubicBezTo>
                    <a:pt x="1120" y="192"/>
                    <a:pt x="1112" y="190"/>
                    <a:pt x="1106" y="188"/>
                  </a:cubicBezTo>
                  <a:cubicBezTo>
                    <a:pt x="1103" y="186"/>
                    <a:pt x="1098" y="184"/>
                    <a:pt x="1094" y="181"/>
                  </a:cubicBezTo>
                  <a:cubicBezTo>
                    <a:pt x="1092" y="180"/>
                    <a:pt x="1090" y="178"/>
                    <a:pt x="1089" y="177"/>
                  </a:cubicBezTo>
                  <a:cubicBezTo>
                    <a:pt x="1088" y="176"/>
                    <a:pt x="1087" y="176"/>
                    <a:pt x="1085" y="175"/>
                  </a:cubicBezTo>
                  <a:cubicBezTo>
                    <a:pt x="1082" y="174"/>
                    <a:pt x="1077" y="173"/>
                    <a:pt x="1073" y="173"/>
                  </a:cubicBezTo>
                  <a:cubicBezTo>
                    <a:pt x="1073" y="173"/>
                    <a:pt x="1073" y="173"/>
                    <a:pt x="1073" y="173"/>
                  </a:cubicBezTo>
                  <a:cubicBezTo>
                    <a:pt x="1073" y="173"/>
                    <a:pt x="1073" y="173"/>
                    <a:pt x="1073" y="173"/>
                  </a:cubicBezTo>
                  <a:cubicBezTo>
                    <a:pt x="1072" y="173"/>
                    <a:pt x="1071" y="174"/>
                    <a:pt x="1069" y="174"/>
                  </a:cubicBezTo>
                  <a:cubicBezTo>
                    <a:pt x="1068" y="175"/>
                    <a:pt x="1067" y="175"/>
                    <a:pt x="1065" y="176"/>
                  </a:cubicBezTo>
                  <a:cubicBezTo>
                    <a:pt x="1063" y="176"/>
                    <a:pt x="1061" y="177"/>
                    <a:pt x="1059" y="178"/>
                  </a:cubicBezTo>
                  <a:cubicBezTo>
                    <a:pt x="1058" y="178"/>
                    <a:pt x="1058" y="178"/>
                    <a:pt x="1057" y="179"/>
                  </a:cubicBezTo>
                  <a:cubicBezTo>
                    <a:pt x="1054" y="179"/>
                    <a:pt x="1050" y="180"/>
                    <a:pt x="1050" y="181"/>
                  </a:cubicBezTo>
                  <a:cubicBezTo>
                    <a:pt x="1049" y="181"/>
                    <a:pt x="1049" y="181"/>
                    <a:pt x="1049" y="181"/>
                  </a:cubicBezTo>
                  <a:cubicBezTo>
                    <a:pt x="1049" y="186"/>
                    <a:pt x="1045" y="198"/>
                    <a:pt x="1045" y="202"/>
                  </a:cubicBezTo>
                  <a:cubicBezTo>
                    <a:pt x="1045" y="204"/>
                    <a:pt x="1045" y="207"/>
                    <a:pt x="1046" y="210"/>
                  </a:cubicBezTo>
                  <a:cubicBezTo>
                    <a:pt x="1046" y="212"/>
                    <a:pt x="1046" y="214"/>
                    <a:pt x="1046" y="215"/>
                  </a:cubicBezTo>
                  <a:cubicBezTo>
                    <a:pt x="1046" y="216"/>
                    <a:pt x="1047" y="217"/>
                    <a:pt x="1047" y="218"/>
                  </a:cubicBezTo>
                  <a:cubicBezTo>
                    <a:pt x="1047" y="218"/>
                    <a:pt x="1047" y="219"/>
                    <a:pt x="1047" y="220"/>
                  </a:cubicBezTo>
                  <a:cubicBezTo>
                    <a:pt x="1047" y="226"/>
                    <a:pt x="1045" y="249"/>
                    <a:pt x="1047" y="257"/>
                  </a:cubicBezTo>
                  <a:cubicBezTo>
                    <a:pt x="1048" y="260"/>
                    <a:pt x="1048" y="262"/>
                    <a:pt x="1049" y="265"/>
                  </a:cubicBezTo>
                  <a:cubicBezTo>
                    <a:pt x="1050" y="269"/>
                    <a:pt x="1050" y="273"/>
                    <a:pt x="1051" y="276"/>
                  </a:cubicBezTo>
                  <a:cubicBezTo>
                    <a:pt x="1052" y="280"/>
                    <a:pt x="1053" y="284"/>
                    <a:pt x="1053" y="287"/>
                  </a:cubicBezTo>
                  <a:cubicBezTo>
                    <a:pt x="1054" y="289"/>
                    <a:pt x="1054" y="291"/>
                    <a:pt x="1054" y="293"/>
                  </a:cubicBezTo>
                  <a:cubicBezTo>
                    <a:pt x="1054" y="300"/>
                    <a:pt x="1052" y="308"/>
                    <a:pt x="1049" y="314"/>
                  </a:cubicBezTo>
                  <a:cubicBezTo>
                    <a:pt x="1047" y="317"/>
                    <a:pt x="1045" y="321"/>
                    <a:pt x="1044" y="326"/>
                  </a:cubicBezTo>
                  <a:cubicBezTo>
                    <a:pt x="1042" y="330"/>
                    <a:pt x="1041" y="335"/>
                    <a:pt x="1040" y="338"/>
                  </a:cubicBezTo>
                  <a:cubicBezTo>
                    <a:pt x="1038" y="345"/>
                    <a:pt x="1035" y="354"/>
                    <a:pt x="1031" y="361"/>
                  </a:cubicBezTo>
                  <a:cubicBezTo>
                    <a:pt x="1031" y="362"/>
                    <a:pt x="1030" y="362"/>
                    <a:pt x="1030" y="363"/>
                  </a:cubicBezTo>
                  <a:cubicBezTo>
                    <a:pt x="1029" y="365"/>
                    <a:pt x="1028" y="367"/>
                    <a:pt x="1027" y="368"/>
                  </a:cubicBezTo>
                  <a:cubicBezTo>
                    <a:pt x="1025" y="370"/>
                    <a:pt x="1024" y="372"/>
                    <a:pt x="1023" y="373"/>
                  </a:cubicBezTo>
                  <a:cubicBezTo>
                    <a:pt x="1022" y="373"/>
                    <a:pt x="1021" y="374"/>
                    <a:pt x="1021" y="373"/>
                  </a:cubicBezTo>
                  <a:cubicBezTo>
                    <a:pt x="1020" y="373"/>
                    <a:pt x="1020" y="373"/>
                    <a:pt x="1020" y="373"/>
                  </a:cubicBezTo>
                  <a:cubicBezTo>
                    <a:pt x="1019" y="373"/>
                    <a:pt x="1017" y="371"/>
                    <a:pt x="1014" y="369"/>
                  </a:cubicBezTo>
                  <a:cubicBezTo>
                    <a:pt x="1013" y="368"/>
                    <a:pt x="1012" y="367"/>
                    <a:pt x="1010" y="365"/>
                  </a:cubicBezTo>
                  <a:cubicBezTo>
                    <a:pt x="1009" y="365"/>
                    <a:pt x="1008" y="364"/>
                    <a:pt x="1007" y="363"/>
                  </a:cubicBezTo>
                  <a:cubicBezTo>
                    <a:pt x="1005" y="362"/>
                    <a:pt x="1004" y="361"/>
                    <a:pt x="1002" y="360"/>
                  </a:cubicBezTo>
                  <a:cubicBezTo>
                    <a:pt x="1000" y="358"/>
                    <a:pt x="998" y="357"/>
                    <a:pt x="996" y="355"/>
                  </a:cubicBezTo>
                  <a:cubicBezTo>
                    <a:pt x="995" y="354"/>
                    <a:pt x="995" y="354"/>
                    <a:pt x="994" y="353"/>
                  </a:cubicBezTo>
                  <a:cubicBezTo>
                    <a:pt x="988" y="349"/>
                    <a:pt x="981" y="338"/>
                    <a:pt x="973" y="336"/>
                  </a:cubicBezTo>
                  <a:cubicBezTo>
                    <a:pt x="969" y="335"/>
                    <a:pt x="964" y="333"/>
                    <a:pt x="961" y="331"/>
                  </a:cubicBezTo>
                  <a:cubicBezTo>
                    <a:pt x="958" y="330"/>
                    <a:pt x="956" y="329"/>
                    <a:pt x="954" y="328"/>
                  </a:cubicBezTo>
                  <a:cubicBezTo>
                    <a:pt x="954" y="328"/>
                    <a:pt x="953" y="328"/>
                    <a:pt x="953" y="328"/>
                  </a:cubicBezTo>
                  <a:cubicBezTo>
                    <a:pt x="953" y="328"/>
                    <a:pt x="953" y="328"/>
                    <a:pt x="953" y="328"/>
                  </a:cubicBezTo>
                  <a:cubicBezTo>
                    <a:pt x="953" y="328"/>
                    <a:pt x="953" y="328"/>
                    <a:pt x="953" y="328"/>
                  </a:cubicBezTo>
                  <a:cubicBezTo>
                    <a:pt x="953" y="328"/>
                    <a:pt x="952" y="328"/>
                    <a:pt x="951" y="329"/>
                  </a:cubicBezTo>
                  <a:cubicBezTo>
                    <a:pt x="951" y="330"/>
                    <a:pt x="950" y="330"/>
                    <a:pt x="950" y="331"/>
                  </a:cubicBezTo>
                  <a:cubicBezTo>
                    <a:pt x="949" y="332"/>
                    <a:pt x="948" y="333"/>
                    <a:pt x="947" y="334"/>
                  </a:cubicBezTo>
                  <a:cubicBezTo>
                    <a:pt x="947" y="335"/>
                    <a:pt x="947" y="335"/>
                    <a:pt x="947" y="335"/>
                  </a:cubicBezTo>
                  <a:cubicBezTo>
                    <a:pt x="946" y="337"/>
                    <a:pt x="945" y="339"/>
                    <a:pt x="944" y="340"/>
                  </a:cubicBezTo>
                  <a:cubicBezTo>
                    <a:pt x="944" y="340"/>
                    <a:pt x="944" y="341"/>
                    <a:pt x="943" y="342"/>
                  </a:cubicBezTo>
                  <a:cubicBezTo>
                    <a:pt x="942" y="343"/>
                    <a:pt x="941" y="344"/>
                    <a:pt x="939" y="346"/>
                  </a:cubicBezTo>
                  <a:cubicBezTo>
                    <a:pt x="938" y="347"/>
                    <a:pt x="936" y="349"/>
                    <a:pt x="935" y="351"/>
                  </a:cubicBezTo>
                  <a:cubicBezTo>
                    <a:pt x="935" y="352"/>
                    <a:pt x="934" y="353"/>
                    <a:pt x="933" y="353"/>
                  </a:cubicBezTo>
                  <a:cubicBezTo>
                    <a:pt x="931" y="356"/>
                    <a:pt x="928" y="359"/>
                    <a:pt x="927" y="360"/>
                  </a:cubicBezTo>
                  <a:cubicBezTo>
                    <a:pt x="926" y="361"/>
                    <a:pt x="926" y="361"/>
                    <a:pt x="926" y="361"/>
                  </a:cubicBezTo>
                  <a:cubicBezTo>
                    <a:pt x="925" y="362"/>
                    <a:pt x="925" y="362"/>
                    <a:pt x="924" y="363"/>
                  </a:cubicBezTo>
                  <a:cubicBezTo>
                    <a:pt x="922" y="364"/>
                    <a:pt x="920" y="366"/>
                    <a:pt x="918" y="368"/>
                  </a:cubicBezTo>
                  <a:cubicBezTo>
                    <a:pt x="914" y="371"/>
                    <a:pt x="911" y="374"/>
                    <a:pt x="908" y="377"/>
                  </a:cubicBezTo>
                  <a:cubicBezTo>
                    <a:pt x="904" y="379"/>
                    <a:pt x="900" y="383"/>
                    <a:pt x="896" y="386"/>
                  </a:cubicBezTo>
                  <a:cubicBezTo>
                    <a:pt x="895" y="388"/>
                    <a:pt x="893" y="389"/>
                    <a:pt x="892" y="390"/>
                  </a:cubicBezTo>
                  <a:cubicBezTo>
                    <a:pt x="891" y="390"/>
                    <a:pt x="891" y="390"/>
                    <a:pt x="890" y="391"/>
                  </a:cubicBezTo>
                  <a:cubicBezTo>
                    <a:pt x="890" y="391"/>
                    <a:pt x="889" y="392"/>
                    <a:pt x="889" y="392"/>
                  </a:cubicBezTo>
                  <a:cubicBezTo>
                    <a:pt x="887" y="394"/>
                    <a:pt x="886" y="395"/>
                    <a:pt x="885" y="396"/>
                  </a:cubicBezTo>
                  <a:cubicBezTo>
                    <a:pt x="883" y="398"/>
                    <a:pt x="882" y="399"/>
                    <a:pt x="882" y="400"/>
                  </a:cubicBezTo>
                  <a:cubicBezTo>
                    <a:pt x="882" y="402"/>
                    <a:pt x="882" y="406"/>
                    <a:pt x="881" y="410"/>
                  </a:cubicBezTo>
                  <a:cubicBezTo>
                    <a:pt x="880" y="414"/>
                    <a:pt x="880" y="418"/>
                    <a:pt x="879" y="422"/>
                  </a:cubicBezTo>
                  <a:cubicBezTo>
                    <a:pt x="878" y="423"/>
                    <a:pt x="878" y="425"/>
                    <a:pt x="878" y="426"/>
                  </a:cubicBezTo>
                  <a:cubicBezTo>
                    <a:pt x="877" y="429"/>
                    <a:pt x="876" y="431"/>
                    <a:pt x="876" y="434"/>
                  </a:cubicBezTo>
                  <a:cubicBezTo>
                    <a:pt x="875" y="436"/>
                    <a:pt x="875" y="437"/>
                    <a:pt x="875" y="438"/>
                  </a:cubicBezTo>
                  <a:cubicBezTo>
                    <a:pt x="874" y="441"/>
                    <a:pt x="874" y="444"/>
                    <a:pt x="873" y="447"/>
                  </a:cubicBezTo>
                  <a:cubicBezTo>
                    <a:pt x="873" y="449"/>
                    <a:pt x="873" y="451"/>
                    <a:pt x="873" y="453"/>
                  </a:cubicBezTo>
                  <a:cubicBezTo>
                    <a:pt x="872" y="456"/>
                    <a:pt x="871" y="460"/>
                    <a:pt x="870" y="463"/>
                  </a:cubicBezTo>
                  <a:cubicBezTo>
                    <a:pt x="868" y="468"/>
                    <a:pt x="866" y="473"/>
                    <a:pt x="865" y="477"/>
                  </a:cubicBezTo>
                  <a:cubicBezTo>
                    <a:pt x="864" y="478"/>
                    <a:pt x="863" y="479"/>
                    <a:pt x="862" y="481"/>
                  </a:cubicBezTo>
                  <a:cubicBezTo>
                    <a:pt x="861" y="482"/>
                    <a:pt x="861" y="483"/>
                    <a:pt x="860" y="483"/>
                  </a:cubicBezTo>
                  <a:cubicBezTo>
                    <a:pt x="859" y="486"/>
                    <a:pt x="857" y="489"/>
                    <a:pt x="856" y="492"/>
                  </a:cubicBezTo>
                  <a:cubicBezTo>
                    <a:pt x="855" y="493"/>
                    <a:pt x="855" y="493"/>
                    <a:pt x="854" y="494"/>
                  </a:cubicBezTo>
                  <a:cubicBezTo>
                    <a:pt x="854" y="495"/>
                    <a:pt x="853" y="496"/>
                    <a:pt x="853" y="497"/>
                  </a:cubicBezTo>
                  <a:cubicBezTo>
                    <a:pt x="852" y="499"/>
                    <a:pt x="850" y="501"/>
                    <a:pt x="849" y="504"/>
                  </a:cubicBezTo>
                  <a:cubicBezTo>
                    <a:pt x="848" y="505"/>
                    <a:pt x="847" y="507"/>
                    <a:pt x="847" y="508"/>
                  </a:cubicBezTo>
                  <a:cubicBezTo>
                    <a:pt x="846" y="509"/>
                    <a:pt x="846" y="509"/>
                    <a:pt x="846" y="510"/>
                  </a:cubicBezTo>
                  <a:cubicBezTo>
                    <a:pt x="845" y="511"/>
                    <a:pt x="845" y="512"/>
                    <a:pt x="845" y="512"/>
                  </a:cubicBezTo>
                  <a:cubicBezTo>
                    <a:pt x="845" y="513"/>
                    <a:pt x="845" y="513"/>
                    <a:pt x="844" y="514"/>
                  </a:cubicBezTo>
                  <a:cubicBezTo>
                    <a:pt x="843" y="515"/>
                    <a:pt x="841" y="517"/>
                    <a:pt x="839" y="518"/>
                  </a:cubicBezTo>
                  <a:cubicBezTo>
                    <a:pt x="837" y="519"/>
                    <a:pt x="836" y="520"/>
                    <a:pt x="834" y="520"/>
                  </a:cubicBezTo>
                  <a:cubicBezTo>
                    <a:pt x="833" y="521"/>
                    <a:pt x="831" y="522"/>
                    <a:pt x="829" y="522"/>
                  </a:cubicBezTo>
                  <a:cubicBezTo>
                    <a:pt x="826" y="524"/>
                    <a:pt x="823" y="527"/>
                    <a:pt x="820" y="530"/>
                  </a:cubicBezTo>
                  <a:cubicBezTo>
                    <a:pt x="819" y="532"/>
                    <a:pt x="817" y="533"/>
                    <a:pt x="816" y="535"/>
                  </a:cubicBezTo>
                  <a:cubicBezTo>
                    <a:pt x="816" y="536"/>
                    <a:pt x="815" y="537"/>
                    <a:pt x="815" y="538"/>
                  </a:cubicBezTo>
                  <a:cubicBezTo>
                    <a:pt x="814" y="538"/>
                    <a:pt x="814" y="539"/>
                    <a:pt x="814" y="540"/>
                  </a:cubicBezTo>
                  <a:cubicBezTo>
                    <a:pt x="813" y="542"/>
                    <a:pt x="812" y="544"/>
                    <a:pt x="811" y="546"/>
                  </a:cubicBezTo>
                  <a:cubicBezTo>
                    <a:pt x="810" y="548"/>
                    <a:pt x="810" y="549"/>
                    <a:pt x="809" y="551"/>
                  </a:cubicBezTo>
                  <a:cubicBezTo>
                    <a:pt x="808" y="555"/>
                    <a:pt x="808" y="557"/>
                    <a:pt x="808" y="559"/>
                  </a:cubicBezTo>
                  <a:cubicBezTo>
                    <a:pt x="808" y="560"/>
                    <a:pt x="808" y="562"/>
                    <a:pt x="809" y="564"/>
                  </a:cubicBezTo>
                  <a:cubicBezTo>
                    <a:pt x="810" y="565"/>
                    <a:pt x="811" y="566"/>
                    <a:pt x="811" y="568"/>
                  </a:cubicBezTo>
                  <a:cubicBezTo>
                    <a:pt x="813" y="570"/>
                    <a:pt x="814" y="572"/>
                    <a:pt x="816" y="573"/>
                  </a:cubicBezTo>
                  <a:cubicBezTo>
                    <a:pt x="817" y="575"/>
                    <a:pt x="819" y="578"/>
                    <a:pt x="821" y="580"/>
                  </a:cubicBezTo>
                  <a:cubicBezTo>
                    <a:pt x="824" y="584"/>
                    <a:pt x="827" y="588"/>
                    <a:pt x="829" y="591"/>
                  </a:cubicBezTo>
                  <a:cubicBezTo>
                    <a:pt x="830" y="592"/>
                    <a:pt x="831" y="593"/>
                    <a:pt x="832" y="594"/>
                  </a:cubicBezTo>
                  <a:cubicBezTo>
                    <a:pt x="833" y="597"/>
                    <a:pt x="836" y="601"/>
                    <a:pt x="838" y="605"/>
                  </a:cubicBezTo>
                  <a:cubicBezTo>
                    <a:pt x="839" y="607"/>
                    <a:pt x="840" y="609"/>
                    <a:pt x="841" y="610"/>
                  </a:cubicBezTo>
                  <a:cubicBezTo>
                    <a:pt x="842" y="612"/>
                    <a:pt x="842" y="615"/>
                    <a:pt x="843" y="619"/>
                  </a:cubicBezTo>
                  <a:cubicBezTo>
                    <a:pt x="843" y="622"/>
                    <a:pt x="844" y="626"/>
                    <a:pt x="844" y="630"/>
                  </a:cubicBezTo>
                  <a:cubicBezTo>
                    <a:pt x="845" y="638"/>
                    <a:pt x="845" y="648"/>
                    <a:pt x="845" y="656"/>
                  </a:cubicBezTo>
                  <a:cubicBezTo>
                    <a:pt x="845" y="656"/>
                    <a:pt x="845" y="656"/>
                    <a:pt x="845" y="660"/>
                  </a:cubicBezTo>
                  <a:cubicBezTo>
                    <a:pt x="845" y="663"/>
                    <a:pt x="845" y="663"/>
                    <a:pt x="845" y="663"/>
                  </a:cubicBezTo>
                  <a:cubicBezTo>
                    <a:pt x="842" y="671"/>
                    <a:pt x="837" y="681"/>
                    <a:pt x="833" y="689"/>
                  </a:cubicBezTo>
                  <a:cubicBezTo>
                    <a:pt x="832" y="690"/>
                    <a:pt x="831" y="691"/>
                    <a:pt x="831" y="691"/>
                  </a:cubicBezTo>
                  <a:cubicBezTo>
                    <a:pt x="830" y="693"/>
                    <a:pt x="829" y="695"/>
                    <a:pt x="828" y="696"/>
                  </a:cubicBezTo>
                  <a:cubicBezTo>
                    <a:pt x="826" y="699"/>
                    <a:pt x="824" y="701"/>
                    <a:pt x="822" y="703"/>
                  </a:cubicBezTo>
                  <a:cubicBezTo>
                    <a:pt x="820" y="705"/>
                    <a:pt x="818" y="707"/>
                    <a:pt x="815" y="709"/>
                  </a:cubicBezTo>
                  <a:cubicBezTo>
                    <a:pt x="812" y="711"/>
                    <a:pt x="809" y="714"/>
                    <a:pt x="807" y="717"/>
                  </a:cubicBezTo>
                  <a:cubicBezTo>
                    <a:pt x="805" y="719"/>
                    <a:pt x="803" y="721"/>
                    <a:pt x="802" y="722"/>
                  </a:cubicBezTo>
                  <a:cubicBezTo>
                    <a:pt x="801" y="723"/>
                    <a:pt x="801" y="724"/>
                    <a:pt x="800" y="725"/>
                  </a:cubicBezTo>
                  <a:cubicBezTo>
                    <a:pt x="798" y="728"/>
                    <a:pt x="796" y="732"/>
                    <a:pt x="793" y="736"/>
                  </a:cubicBezTo>
                  <a:cubicBezTo>
                    <a:pt x="792" y="738"/>
                    <a:pt x="791" y="740"/>
                    <a:pt x="790" y="742"/>
                  </a:cubicBezTo>
                  <a:cubicBezTo>
                    <a:pt x="789" y="744"/>
                    <a:pt x="787" y="746"/>
                    <a:pt x="785" y="749"/>
                  </a:cubicBezTo>
                  <a:cubicBezTo>
                    <a:pt x="782" y="754"/>
                    <a:pt x="779" y="760"/>
                    <a:pt x="776" y="765"/>
                  </a:cubicBezTo>
                  <a:cubicBezTo>
                    <a:pt x="775" y="768"/>
                    <a:pt x="773" y="771"/>
                    <a:pt x="772" y="773"/>
                  </a:cubicBezTo>
                  <a:cubicBezTo>
                    <a:pt x="770" y="778"/>
                    <a:pt x="767" y="786"/>
                    <a:pt x="764" y="792"/>
                  </a:cubicBezTo>
                  <a:cubicBezTo>
                    <a:pt x="762" y="795"/>
                    <a:pt x="760" y="799"/>
                    <a:pt x="759" y="801"/>
                  </a:cubicBezTo>
                  <a:cubicBezTo>
                    <a:pt x="758" y="804"/>
                    <a:pt x="757" y="807"/>
                    <a:pt x="756" y="809"/>
                  </a:cubicBezTo>
                  <a:cubicBezTo>
                    <a:pt x="755" y="811"/>
                    <a:pt x="754" y="813"/>
                    <a:pt x="754" y="814"/>
                  </a:cubicBezTo>
                  <a:cubicBezTo>
                    <a:pt x="753" y="816"/>
                    <a:pt x="752" y="818"/>
                    <a:pt x="751" y="819"/>
                  </a:cubicBezTo>
                  <a:cubicBezTo>
                    <a:pt x="751" y="819"/>
                    <a:pt x="750" y="820"/>
                    <a:pt x="750" y="820"/>
                  </a:cubicBezTo>
                  <a:cubicBezTo>
                    <a:pt x="749" y="822"/>
                    <a:pt x="746" y="825"/>
                    <a:pt x="745" y="827"/>
                  </a:cubicBezTo>
                  <a:cubicBezTo>
                    <a:pt x="744" y="828"/>
                    <a:pt x="744" y="828"/>
                    <a:pt x="743" y="829"/>
                  </a:cubicBezTo>
                  <a:cubicBezTo>
                    <a:pt x="742" y="830"/>
                    <a:pt x="742" y="831"/>
                    <a:pt x="741" y="832"/>
                  </a:cubicBezTo>
                  <a:cubicBezTo>
                    <a:pt x="741" y="833"/>
                    <a:pt x="740" y="833"/>
                    <a:pt x="740" y="834"/>
                  </a:cubicBezTo>
                  <a:cubicBezTo>
                    <a:pt x="738" y="835"/>
                    <a:pt x="737" y="837"/>
                    <a:pt x="735" y="839"/>
                  </a:cubicBezTo>
                  <a:cubicBezTo>
                    <a:pt x="735" y="839"/>
                    <a:pt x="734" y="840"/>
                    <a:pt x="734" y="841"/>
                  </a:cubicBezTo>
                  <a:cubicBezTo>
                    <a:pt x="732" y="842"/>
                    <a:pt x="731" y="843"/>
                    <a:pt x="729" y="844"/>
                  </a:cubicBezTo>
                  <a:cubicBezTo>
                    <a:pt x="728" y="846"/>
                    <a:pt x="727" y="848"/>
                    <a:pt x="725" y="850"/>
                  </a:cubicBezTo>
                  <a:cubicBezTo>
                    <a:pt x="723" y="852"/>
                    <a:pt x="721" y="854"/>
                    <a:pt x="719" y="856"/>
                  </a:cubicBezTo>
                  <a:cubicBezTo>
                    <a:pt x="718" y="858"/>
                    <a:pt x="716" y="860"/>
                    <a:pt x="716" y="860"/>
                  </a:cubicBezTo>
                  <a:cubicBezTo>
                    <a:pt x="716" y="860"/>
                    <a:pt x="719" y="869"/>
                    <a:pt x="722" y="880"/>
                  </a:cubicBezTo>
                  <a:cubicBezTo>
                    <a:pt x="722" y="882"/>
                    <a:pt x="723" y="884"/>
                    <a:pt x="723" y="885"/>
                  </a:cubicBezTo>
                  <a:cubicBezTo>
                    <a:pt x="724" y="887"/>
                    <a:pt x="724" y="889"/>
                    <a:pt x="724" y="890"/>
                  </a:cubicBezTo>
                  <a:cubicBezTo>
                    <a:pt x="724" y="892"/>
                    <a:pt x="725" y="893"/>
                    <a:pt x="725" y="895"/>
                  </a:cubicBezTo>
                  <a:cubicBezTo>
                    <a:pt x="726" y="899"/>
                    <a:pt x="726" y="903"/>
                    <a:pt x="727" y="906"/>
                  </a:cubicBezTo>
                  <a:cubicBezTo>
                    <a:pt x="727" y="909"/>
                    <a:pt x="727" y="911"/>
                    <a:pt x="727" y="913"/>
                  </a:cubicBezTo>
                  <a:cubicBezTo>
                    <a:pt x="727" y="917"/>
                    <a:pt x="723" y="925"/>
                    <a:pt x="719" y="930"/>
                  </a:cubicBezTo>
                  <a:cubicBezTo>
                    <a:pt x="719" y="931"/>
                    <a:pt x="718" y="931"/>
                    <a:pt x="717" y="932"/>
                  </a:cubicBezTo>
                  <a:cubicBezTo>
                    <a:pt x="715" y="933"/>
                    <a:pt x="714" y="935"/>
                    <a:pt x="712" y="936"/>
                  </a:cubicBezTo>
                  <a:cubicBezTo>
                    <a:pt x="709" y="938"/>
                    <a:pt x="706" y="940"/>
                    <a:pt x="704" y="942"/>
                  </a:cubicBezTo>
                  <a:cubicBezTo>
                    <a:pt x="702" y="943"/>
                    <a:pt x="701" y="944"/>
                    <a:pt x="700" y="944"/>
                  </a:cubicBezTo>
                  <a:cubicBezTo>
                    <a:pt x="694" y="948"/>
                    <a:pt x="682" y="958"/>
                    <a:pt x="678" y="962"/>
                  </a:cubicBezTo>
                  <a:cubicBezTo>
                    <a:pt x="676" y="963"/>
                    <a:pt x="673" y="965"/>
                    <a:pt x="670" y="966"/>
                  </a:cubicBezTo>
                  <a:cubicBezTo>
                    <a:pt x="669" y="966"/>
                    <a:pt x="668" y="967"/>
                    <a:pt x="667" y="967"/>
                  </a:cubicBezTo>
                  <a:cubicBezTo>
                    <a:pt x="663" y="969"/>
                    <a:pt x="659" y="970"/>
                    <a:pt x="655" y="970"/>
                  </a:cubicBezTo>
                  <a:cubicBezTo>
                    <a:pt x="647" y="970"/>
                    <a:pt x="637" y="970"/>
                    <a:pt x="633" y="970"/>
                  </a:cubicBezTo>
                  <a:cubicBezTo>
                    <a:pt x="627" y="968"/>
                    <a:pt x="619" y="970"/>
                    <a:pt x="613" y="972"/>
                  </a:cubicBezTo>
                  <a:cubicBezTo>
                    <a:pt x="612" y="972"/>
                    <a:pt x="611" y="973"/>
                    <a:pt x="610" y="973"/>
                  </a:cubicBezTo>
                  <a:cubicBezTo>
                    <a:pt x="608" y="974"/>
                    <a:pt x="606" y="975"/>
                    <a:pt x="604" y="976"/>
                  </a:cubicBezTo>
                  <a:cubicBezTo>
                    <a:pt x="603" y="977"/>
                    <a:pt x="602" y="977"/>
                    <a:pt x="602" y="978"/>
                  </a:cubicBezTo>
                  <a:cubicBezTo>
                    <a:pt x="602" y="978"/>
                    <a:pt x="602" y="981"/>
                    <a:pt x="602" y="985"/>
                  </a:cubicBezTo>
                  <a:cubicBezTo>
                    <a:pt x="602" y="987"/>
                    <a:pt x="602" y="990"/>
                    <a:pt x="602" y="993"/>
                  </a:cubicBezTo>
                  <a:cubicBezTo>
                    <a:pt x="602" y="995"/>
                    <a:pt x="602" y="996"/>
                    <a:pt x="602" y="998"/>
                  </a:cubicBezTo>
                  <a:cubicBezTo>
                    <a:pt x="603" y="998"/>
                    <a:pt x="603" y="999"/>
                    <a:pt x="603" y="999"/>
                  </a:cubicBezTo>
                  <a:cubicBezTo>
                    <a:pt x="603" y="1000"/>
                    <a:pt x="603" y="1001"/>
                    <a:pt x="604" y="1001"/>
                  </a:cubicBezTo>
                  <a:cubicBezTo>
                    <a:pt x="604" y="1003"/>
                    <a:pt x="605" y="1004"/>
                    <a:pt x="605" y="1006"/>
                  </a:cubicBezTo>
                  <a:cubicBezTo>
                    <a:pt x="606" y="1010"/>
                    <a:pt x="607" y="1013"/>
                    <a:pt x="607" y="1017"/>
                  </a:cubicBezTo>
                  <a:cubicBezTo>
                    <a:pt x="608" y="1020"/>
                    <a:pt x="609" y="1024"/>
                    <a:pt x="610" y="1027"/>
                  </a:cubicBezTo>
                  <a:cubicBezTo>
                    <a:pt x="613" y="1036"/>
                    <a:pt x="615" y="1050"/>
                    <a:pt x="615" y="1060"/>
                  </a:cubicBezTo>
                  <a:cubicBezTo>
                    <a:pt x="615" y="1064"/>
                    <a:pt x="615" y="1069"/>
                    <a:pt x="614" y="1073"/>
                  </a:cubicBezTo>
                  <a:cubicBezTo>
                    <a:pt x="614" y="1075"/>
                    <a:pt x="613" y="1078"/>
                    <a:pt x="613" y="1079"/>
                  </a:cubicBezTo>
                  <a:cubicBezTo>
                    <a:pt x="612" y="1081"/>
                    <a:pt x="612" y="1083"/>
                    <a:pt x="611" y="1084"/>
                  </a:cubicBezTo>
                  <a:cubicBezTo>
                    <a:pt x="611" y="1086"/>
                    <a:pt x="610" y="1089"/>
                    <a:pt x="608" y="1093"/>
                  </a:cubicBezTo>
                  <a:cubicBezTo>
                    <a:pt x="607" y="1095"/>
                    <a:pt x="606" y="1097"/>
                    <a:pt x="606" y="1099"/>
                  </a:cubicBezTo>
                  <a:cubicBezTo>
                    <a:pt x="606" y="1101"/>
                    <a:pt x="605" y="1102"/>
                    <a:pt x="605" y="1104"/>
                  </a:cubicBezTo>
                  <a:cubicBezTo>
                    <a:pt x="605" y="1109"/>
                    <a:pt x="604" y="1114"/>
                    <a:pt x="604" y="1119"/>
                  </a:cubicBezTo>
                  <a:cubicBezTo>
                    <a:pt x="604" y="1121"/>
                    <a:pt x="603" y="1125"/>
                    <a:pt x="602" y="1129"/>
                  </a:cubicBezTo>
                  <a:cubicBezTo>
                    <a:pt x="602" y="1132"/>
                    <a:pt x="602" y="1134"/>
                    <a:pt x="602" y="1137"/>
                  </a:cubicBezTo>
                  <a:cubicBezTo>
                    <a:pt x="601" y="1138"/>
                    <a:pt x="601" y="1140"/>
                    <a:pt x="600" y="1142"/>
                  </a:cubicBezTo>
                  <a:cubicBezTo>
                    <a:pt x="599" y="1149"/>
                    <a:pt x="598" y="1159"/>
                    <a:pt x="598" y="1168"/>
                  </a:cubicBezTo>
                  <a:cubicBezTo>
                    <a:pt x="597" y="1170"/>
                    <a:pt x="597" y="1173"/>
                    <a:pt x="596" y="1176"/>
                  </a:cubicBezTo>
                  <a:cubicBezTo>
                    <a:pt x="596" y="1177"/>
                    <a:pt x="596" y="1178"/>
                    <a:pt x="596" y="1180"/>
                  </a:cubicBezTo>
                  <a:cubicBezTo>
                    <a:pt x="595" y="1182"/>
                    <a:pt x="595" y="1185"/>
                    <a:pt x="595" y="1188"/>
                  </a:cubicBezTo>
                  <a:cubicBezTo>
                    <a:pt x="595" y="1189"/>
                    <a:pt x="595" y="1190"/>
                    <a:pt x="595" y="1192"/>
                  </a:cubicBezTo>
                  <a:cubicBezTo>
                    <a:pt x="595" y="1194"/>
                    <a:pt x="595" y="1197"/>
                    <a:pt x="596" y="1199"/>
                  </a:cubicBezTo>
                  <a:cubicBezTo>
                    <a:pt x="596" y="1205"/>
                    <a:pt x="595" y="1213"/>
                    <a:pt x="594" y="1220"/>
                  </a:cubicBezTo>
                  <a:cubicBezTo>
                    <a:pt x="594" y="1221"/>
                    <a:pt x="594" y="1222"/>
                    <a:pt x="594" y="1224"/>
                  </a:cubicBezTo>
                  <a:cubicBezTo>
                    <a:pt x="593" y="1225"/>
                    <a:pt x="593" y="1226"/>
                    <a:pt x="593" y="1227"/>
                  </a:cubicBezTo>
                  <a:cubicBezTo>
                    <a:pt x="593" y="1228"/>
                    <a:pt x="593" y="1228"/>
                    <a:pt x="593" y="1229"/>
                  </a:cubicBezTo>
                  <a:cubicBezTo>
                    <a:pt x="592" y="1230"/>
                    <a:pt x="592" y="1230"/>
                    <a:pt x="592" y="1231"/>
                  </a:cubicBezTo>
                  <a:cubicBezTo>
                    <a:pt x="591" y="1232"/>
                    <a:pt x="591" y="1234"/>
                    <a:pt x="590" y="1235"/>
                  </a:cubicBezTo>
                  <a:cubicBezTo>
                    <a:pt x="590" y="1236"/>
                    <a:pt x="589" y="1237"/>
                    <a:pt x="589" y="1237"/>
                  </a:cubicBezTo>
                  <a:cubicBezTo>
                    <a:pt x="588" y="1239"/>
                    <a:pt x="588" y="1240"/>
                    <a:pt x="587" y="1241"/>
                  </a:cubicBezTo>
                  <a:cubicBezTo>
                    <a:pt x="586" y="1242"/>
                    <a:pt x="585" y="1243"/>
                    <a:pt x="585" y="1244"/>
                  </a:cubicBezTo>
                  <a:cubicBezTo>
                    <a:pt x="585" y="1244"/>
                    <a:pt x="584" y="1244"/>
                    <a:pt x="584" y="1245"/>
                  </a:cubicBezTo>
                  <a:cubicBezTo>
                    <a:pt x="582" y="1246"/>
                    <a:pt x="580" y="1249"/>
                    <a:pt x="579" y="1252"/>
                  </a:cubicBezTo>
                  <a:cubicBezTo>
                    <a:pt x="577" y="1254"/>
                    <a:pt x="576" y="1257"/>
                    <a:pt x="576" y="1260"/>
                  </a:cubicBezTo>
                  <a:cubicBezTo>
                    <a:pt x="575" y="1262"/>
                    <a:pt x="574" y="1265"/>
                    <a:pt x="573" y="1268"/>
                  </a:cubicBezTo>
                  <a:cubicBezTo>
                    <a:pt x="573" y="1271"/>
                    <a:pt x="572" y="1274"/>
                    <a:pt x="572" y="1276"/>
                  </a:cubicBezTo>
                  <a:cubicBezTo>
                    <a:pt x="572" y="1277"/>
                    <a:pt x="572" y="1278"/>
                    <a:pt x="572" y="1279"/>
                  </a:cubicBezTo>
                  <a:cubicBezTo>
                    <a:pt x="571" y="1283"/>
                    <a:pt x="570" y="1287"/>
                    <a:pt x="568" y="1290"/>
                  </a:cubicBezTo>
                  <a:cubicBezTo>
                    <a:pt x="567" y="1292"/>
                    <a:pt x="566" y="1294"/>
                    <a:pt x="566" y="1295"/>
                  </a:cubicBezTo>
                  <a:cubicBezTo>
                    <a:pt x="565" y="1297"/>
                    <a:pt x="564" y="1298"/>
                    <a:pt x="564" y="1298"/>
                  </a:cubicBezTo>
                  <a:cubicBezTo>
                    <a:pt x="564" y="1298"/>
                    <a:pt x="564" y="1298"/>
                    <a:pt x="563" y="1300"/>
                  </a:cubicBezTo>
                  <a:cubicBezTo>
                    <a:pt x="563" y="1301"/>
                    <a:pt x="562" y="1303"/>
                    <a:pt x="562" y="1304"/>
                  </a:cubicBezTo>
                  <a:cubicBezTo>
                    <a:pt x="561" y="1306"/>
                    <a:pt x="561" y="1307"/>
                    <a:pt x="560" y="1309"/>
                  </a:cubicBezTo>
                  <a:cubicBezTo>
                    <a:pt x="560" y="1310"/>
                    <a:pt x="560" y="1311"/>
                    <a:pt x="559" y="1312"/>
                  </a:cubicBezTo>
                  <a:cubicBezTo>
                    <a:pt x="558" y="1315"/>
                    <a:pt x="555" y="1319"/>
                    <a:pt x="552" y="1323"/>
                  </a:cubicBezTo>
                  <a:cubicBezTo>
                    <a:pt x="550" y="1326"/>
                    <a:pt x="548" y="1329"/>
                    <a:pt x="547" y="1331"/>
                  </a:cubicBezTo>
                  <a:cubicBezTo>
                    <a:pt x="546" y="1332"/>
                    <a:pt x="545" y="1334"/>
                    <a:pt x="544" y="1336"/>
                  </a:cubicBezTo>
                  <a:cubicBezTo>
                    <a:pt x="542" y="1340"/>
                    <a:pt x="540" y="1344"/>
                    <a:pt x="537" y="1348"/>
                  </a:cubicBezTo>
                  <a:cubicBezTo>
                    <a:pt x="536" y="1350"/>
                    <a:pt x="535" y="1352"/>
                    <a:pt x="534" y="1354"/>
                  </a:cubicBezTo>
                  <a:cubicBezTo>
                    <a:pt x="534" y="1355"/>
                    <a:pt x="533" y="1356"/>
                    <a:pt x="533" y="1357"/>
                  </a:cubicBezTo>
                  <a:cubicBezTo>
                    <a:pt x="530" y="1361"/>
                    <a:pt x="528" y="1366"/>
                    <a:pt x="525" y="1370"/>
                  </a:cubicBezTo>
                  <a:cubicBezTo>
                    <a:pt x="517" y="1384"/>
                    <a:pt x="503" y="1400"/>
                    <a:pt x="498" y="1407"/>
                  </a:cubicBezTo>
                  <a:cubicBezTo>
                    <a:pt x="495" y="1415"/>
                    <a:pt x="489" y="1423"/>
                    <a:pt x="485" y="1430"/>
                  </a:cubicBezTo>
                  <a:cubicBezTo>
                    <a:pt x="484" y="1432"/>
                    <a:pt x="483" y="1433"/>
                    <a:pt x="482" y="1435"/>
                  </a:cubicBezTo>
                  <a:cubicBezTo>
                    <a:pt x="481" y="1436"/>
                    <a:pt x="480" y="1438"/>
                    <a:pt x="479" y="1439"/>
                  </a:cubicBezTo>
                  <a:cubicBezTo>
                    <a:pt x="476" y="1444"/>
                    <a:pt x="474" y="1448"/>
                    <a:pt x="472" y="1451"/>
                  </a:cubicBezTo>
                  <a:cubicBezTo>
                    <a:pt x="470" y="1453"/>
                    <a:pt x="470" y="1457"/>
                    <a:pt x="470" y="1460"/>
                  </a:cubicBezTo>
                  <a:cubicBezTo>
                    <a:pt x="470" y="1463"/>
                    <a:pt x="471" y="1465"/>
                    <a:pt x="473" y="1468"/>
                  </a:cubicBezTo>
                  <a:cubicBezTo>
                    <a:pt x="473" y="1468"/>
                    <a:pt x="474" y="1469"/>
                    <a:pt x="474" y="1469"/>
                  </a:cubicBezTo>
                  <a:cubicBezTo>
                    <a:pt x="475" y="1470"/>
                    <a:pt x="476" y="1471"/>
                    <a:pt x="478" y="1472"/>
                  </a:cubicBezTo>
                  <a:cubicBezTo>
                    <a:pt x="479" y="1473"/>
                    <a:pt x="480" y="1473"/>
                    <a:pt x="481" y="1474"/>
                  </a:cubicBezTo>
                  <a:cubicBezTo>
                    <a:pt x="484" y="1476"/>
                    <a:pt x="486" y="1479"/>
                    <a:pt x="488" y="1481"/>
                  </a:cubicBezTo>
                  <a:cubicBezTo>
                    <a:pt x="490" y="1482"/>
                    <a:pt x="491" y="1483"/>
                    <a:pt x="492" y="1484"/>
                  </a:cubicBezTo>
                  <a:cubicBezTo>
                    <a:pt x="493" y="1485"/>
                    <a:pt x="495" y="1487"/>
                    <a:pt x="497" y="1488"/>
                  </a:cubicBezTo>
                  <a:cubicBezTo>
                    <a:pt x="500" y="1490"/>
                    <a:pt x="503" y="1492"/>
                    <a:pt x="505" y="1492"/>
                  </a:cubicBezTo>
                  <a:cubicBezTo>
                    <a:pt x="510" y="1493"/>
                    <a:pt x="514" y="1494"/>
                    <a:pt x="518" y="1495"/>
                  </a:cubicBezTo>
                  <a:cubicBezTo>
                    <a:pt x="519" y="1495"/>
                    <a:pt x="520" y="1495"/>
                    <a:pt x="521" y="1496"/>
                  </a:cubicBezTo>
                  <a:cubicBezTo>
                    <a:pt x="523" y="1496"/>
                    <a:pt x="524" y="1496"/>
                    <a:pt x="525" y="1496"/>
                  </a:cubicBezTo>
                  <a:cubicBezTo>
                    <a:pt x="527" y="1497"/>
                    <a:pt x="528" y="1497"/>
                    <a:pt x="528" y="1497"/>
                  </a:cubicBezTo>
                  <a:cubicBezTo>
                    <a:pt x="529" y="1498"/>
                    <a:pt x="529" y="1498"/>
                    <a:pt x="529" y="1498"/>
                  </a:cubicBezTo>
                  <a:cubicBezTo>
                    <a:pt x="529" y="1498"/>
                    <a:pt x="530" y="1504"/>
                    <a:pt x="531" y="1513"/>
                  </a:cubicBezTo>
                  <a:cubicBezTo>
                    <a:pt x="531" y="1517"/>
                    <a:pt x="531" y="1520"/>
                    <a:pt x="531" y="1523"/>
                  </a:cubicBezTo>
                  <a:cubicBezTo>
                    <a:pt x="531" y="1527"/>
                    <a:pt x="532" y="1531"/>
                    <a:pt x="532" y="1535"/>
                  </a:cubicBezTo>
                  <a:cubicBezTo>
                    <a:pt x="533" y="1548"/>
                    <a:pt x="533" y="1563"/>
                    <a:pt x="533" y="1572"/>
                  </a:cubicBezTo>
                  <a:cubicBezTo>
                    <a:pt x="533" y="1578"/>
                    <a:pt x="533" y="1584"/>
                    <a:pt x="532" y="1588"/>
                  </a:cubicBezTo>
                  <a:cubicBezTo>
                    <a:pt x="532" y="1589"/>
                    <a:pt x="532" y="1590"/>
                    <a:pt x="532" y="1590"/>
                  </a:cubicBezTo>
                  <a:cubicBezTo>
                    <a:pt x="532" y="1593"/>
                    <a:pt x="531" y="1594"/>
                    <a:pt x="531" y="1596"/>
                  </a:cubicBezTo>
                  <a:cubicBezTo>
                    <a:pt x="531" y="1597"/>
                    <a:pt x="531" y="1598"/>
                    <a:pt x="531" y="1598"/>
                  </a:cubicBezTo>
                  <a:cubicBezTo>
                    <a:pt x="529" y="1602"/>
                    <a:pt x="527" y="1607"/>
                    <a:pt x="525" y="1610"/>
                  </a:cubicBezTo>
                  <a:cubicBezTo>
                    <a:pt x="509" y="1647"/>
                    <a:pt x="509" y="1647"/>
                    <a:pt x="509" y="1647"/>
                  </a:cubicBezTo>
                  <a:cubicBezTo>
                    <a:pt x="509" y="1647"/>
                    <a:pt x="508" y="1647"/>
                    <a:pt x="507" y="1646"/>
                  </a:cubicBezTo>
                  <a:cubicBezTo>
                    <a:pt x="506" y="1646"/>
                    <a:pt x="506" y="1646"/>
                    <a:pt x="506" y="1646"/>
                  </a:cubicBezTo>
                  <a:cubicBezTo>
                    <a:pt x="505" y="1646"/>
                    <a:pt x="504" y="1646"/>
                    <a:pt x="503" y="1646"/>
                  </a:cubicBezTo>
                  <a:cubicBezTo>
                    <a:pt x="502" y="1646"/>
                    <a:pt x="501" y="1645"/>
                    <a:pt x="500" y="1645"/>
                  </a:cubicBezTo>
                  <a:cubicBezTo>
                    <a:pt x="496" y="1644"/>
                    <a:pt x="492" y="1644"/>
                    <a:pt x="488" y="1643"/>
                  </a:cubicBezTo>
                  <a:cubicBezTo>
                    <a:pt x="482" y="1642"/>
                    <a:pt x="475" y="1641"/>
                    <a:pt x="469" y="1639"/>
                  </a:cubicBezTo>
                  <a:cubicBezTo>
                    <a:pt x="463" y="1638"/>
                    <a:pt x="457" y="1636"/>
                    <a:pt x="454" y="1635"/>
                  </a:cubicBezTo>
                  <a:cubicBezTo>
                    <a:pt x="452" y="1634"/>
                    <a:pt x="449" y="1633"/>
                    <a:pt x="445" y="1632"/>
                  </a:cubicBezTo>
                  <a:cubicBezTo>
                    <a:pt x="443" y="1631"/>
                    <a:pt x="440" y="1631"/>
                    <a:pt x="437" y="1630"/>
                  </a:cubicBezTo>
                  <a:cubicBezTo>
                    <a:pt x="434" y="1629"/>
                    <a:pt x="431" y="1628"/>
                    <a:pt x="429" y="1627"/>
                  </a:cubicBezTo>
                  <a:cubicBezTo>
                    <a:pt x="427" y="1626"/>
                    <a:pt x="426" y="1626"/>
                    <a:pt x="425" y="1625"/>
                  </a:cubicBezTo>
                  <a:cubicBezTo>
                    <a:pt x="423" y="1625"/>
                    <a:pt x="421" y="1624"/>
                    <a:pt x="419" y="1623"/>
                  </a:cubicBezTo>
                  <a:cubicBezTo>
                    <a:pt x="418" y="1623"/>
                    <a:pt x="416" y="1623"/>
                    <a:pt x="415" y="1622"/>
                  </a:cubicBezTo>
                  <a:cubicBezTo>
                    <a:pt x="413" y="1622"/>
                    <a:pt x="411" y="1621"/>
                    <a:pt x="409" y="1621"/>
                  </a:cubicBezTo>
                  <a:cubicBezTo>
                    <a:pt x="407" y="1621"/>
                    <a:pt x="405" y="1621"/>
                    <a:pt x="404" y="1621"/>
                  </a:cubicBezTo>
                  <a:cubicBezTo>
                    <a:pt x="403" y="1621"/>
                    <a:pt x="403" y="1621"/>
                    <a:pt x="402" y="1621"/>
                  </a:cubicBezTo>
                  <a:cubicBezTo>
                    <a:pt x="402" y="1621"/>
                    <a:pt x="401" y="1621"/>
                    <a:pt x="401" y="1621"/>
                  </a:cubicBezTo>
                  <a:cubicBezTo>
                    <a:pt x="400" y="1621"/>
                    <a:pt x="400" y="1621"/>
                    <a:pt x="399" y="1621"/>
                  </a:cubicBezTo>
                  <a:cubicBezTo>
                    <a:pt x="399" y="1621"/>
                    <a:pt x="398" y="1621"/>
                    <a:pt x="397" y="1621"/>
                  </a:cubicBezTo>
                  <a:cubicBezTo>
                    <a:pt x="392" y="1621"/>
                    <a:pt x="384" y="1623"/>
                    <a:pt x="378" y="1625"/>
                  </a:cubicBezTo>
                  <a:cubicBezTo>
                    <a:pt x="377" y="1626"/>
                    <a:pt x="376" y="1626"/>
                    <a:pt x="375" y="1626"/>
                  </a:cubicBezTo>
                  <a:cubicBezTo>
                    <a:pt x="374" y="1627"/>
                    <a:pt x="372" y="1627"/>
                    <a:pt x="370" y="1628"/>
                  </a:cubicBezTo>
                  <a:cubicBezTo>
                    <a:pt x="368" y="1629"/>
                    <a:pt x="366" y="1630"/>
                    <a:pt x="365" y="1630"/>
                  </a:cubicBezTo>
                  <a:cubicBezTo>
                    <a:pt x="362" y="1631"/>
                    <a:pt x="360" y="1632"/>
                    <a:pt x="358" y="1633"/>
                  </a:cubicBezTo>
                  <a:cubicBezTo>
                    <a:pt x="355" y="1636"/>
                    <a:pt x="350" y="1639"/>
                    <a:pt x="346" y="1641"/>
                  </a:cubicBezTo>
                  <a:cubicBezTo>
                    <a:pt x="345" y="1642"/>
                    <a:pt x="343" y="1643"/>
                    <a:pt x="342" y="1643"/>
                  </a:cubicBezTo>
                  <a:cubicBezTo>
                    <a:pt x="337" y="1645"/>
                    <a:pt x="337" y="1653"/>
                    <a:pt x="331" y="1659"/>
                  </a:cubicBezTo>
                  <a:cubicBezTo>
                    <a:pt x="330" y="1659"/>
                    <a:pt x="330" y="1660"/>
                    <a:pt x="329" y="1661"/>
                  </a:cubicBezTo>
                  <a:cubicBezTo>
                    <a:pt x="328" y="1662"/>
                    <a:pt x="328" y="1663"/>
                    <a:pt x="327" y="1664"/>
                  </a:cubicBezTo>
                  <a:cubicBezTo>
                    <a:pt x="323" y="1669"/>
                    <a:pt x="317" y="1676"/>
                    <a:pt x="313" y="1682"/>
                  </a:cubicBezTo>
                  <a:cubicBezTo>
                    <a:pt x="312" y="1684"/>
                    <a:pt x="310" y="1686"/>
                    <a:pt x="308" y="1688"/>
                  </a:cubicBezTo>
                  <a:cubicBezTo>
                    <a:pt x="307" y="1689"/>
                    <a:pt x="307" y="1690"/>
                    <a:pt x="306" y="1691"/>
                  </a:cubicBezTo>
                  <a:cubicBezTo>
                    <a:pt x="302" y="1698"/>
                    <a:pt x="297" y="1705"/>
                    <a:pt x="293" y="1710"/>
                  </a:cubicBezTo>
                  <a:cubicBezTo>
                    <a:pt x="290" y="1715"/>
                    <a:pt x="284" y="1722"/>
                    <a:pt x="281" y="1729"/>
                  </a:cubicBezTo>
                  <a:cubicBezTo>
                    <a:pt x="278" y="1733"/>
                    <a:pt x="276" y="1737"/>
                    <a:pt x="276" y="1741"/>
                  </a:cubicBezTo>
                  <a:cubicBezTo>
                    <a:pt x="275" y="1743"/>
                    <a:pt x="274" y="1745"/>
                    <a:pt x="273" y="1747"/>
                  </a:cubicBezTo>
                  <a:cubicBezTo>
                    <a:pt x="270" y="1753"/>
                    <a:pt x="268" y="1758"/>
                    <a:pt x="265" y="1762"/>
                  </a:cubicBezTo>
                  <a:cubicBezTo>
                    <a:pt x="265" y="1763"/>
                    <a:pt x="264" y="1764"/>
                    <a:pt x="264" y="1765"/>
                  </a:cubicBezTo>
                  <a:cubicBezTo>
                    <a:pt x="262" y="1766"/>
                    <a:pt x="261" y="1767"/>
                    <a:pt x="260" y="1768"/>
                  </a:cubicBezTo>
                  <a:cubicBezTo>
                    <a:pt x="259" y="1769"/>
                    <a:pt x="258" y="1770"/>
                    <a:pt x="257" y="1771"/>
                  </a:cubicBezTo>
                  <a:cubicBezTo>
                    <a:pt x="256" y="1772"/>
                    <a:pt x="256" y="1772"/>
                    <a:pt x="256" y="1772"/>
                  </a:cubicBezTo>
                  <a:cubicBezTo>
                    <a:pt x="255" y="1774"/>
                    <a:pt x="254" y="1775"/>
                    <a:pt x="254" y="1775"/>
                  </a:cubicBezTo>
                  <a:cubicBezTo>
                    <a:pt x="260" y="1810"/>
                    <a:pt x="260" y="1810"/>
                    <a:pt x="260" y="1810"/>
                  </a:cubicBezTo>
                  <a:cubicBezTo>
                    <a:pt x="250" y="1827"/>
                    <a:pt x="242" y="1839"/>
                    <a:pt x="236" y="1848"/>
                  </a:cubicBezTo>
                  <a:cubicBezTo>
                    <a:pt x="219" y="1877"/>
                    <a:pt x="219" y="1877"/>
                    <a:pt x="219" y="1877"/>
                  </a:cubicBezTo>
                  <a:cubicBezTo>
                    <a:pt x="229" y="1902"/>
                    <a:pt x="229" y="1902"/>
                    <a:pt x="229" y="1902"/>
                  </a:cubicBezTo>
                  <a:cubicBezTo>
                    <a:pt x="230" y="1908"/>
                    <a:pt x="232" y="1913"/>
                    <a:pt x="234" y="1917"/>
                  </a:cubicBezTo>
                  <a:cubicBezTo>
                    <a:pt x="237" y="1926"/>
                    <a:pt x="239" y="1933"/>
                    <a:pt x="241" y="1939"/>
                  </a:cubicBezTo>
                  <a:cubicBezTo>
                    <a:pt x="242" y="1941"/>
                    <a:pt x="242" y="1943"/>
                    <a:pt x="243" y="1944"/>
                  </a:cubicBezTo>
                  <a:cubicBezTo>
                    <a:pt x="243" y="1945"/>
                    <a:pt x="243" y="1946"/>
                    <a:pt x="243" y="1947"/>
                  </a:cubicBezTo>
                  <a:cubicBezTo>
                    <a:pt x="248" y="1961"/>
                    <a:pt x="248" y="1961"/>
                    <a:pt x="248" y="1961"/>
                  </a:cubicBezTo>
                  <a:cubicBezTo>
                    <a:pt x="237" y="1981"/>
                    <a:pt x="232" y="1990"/>
                    <a:pt x="229" y="1995"/>
                  </a:cubicBezTo>
                  <a:cubicBezTo>
                    <a:pt x="227" y="2000"/>
                    <a:pt x="227" y="2000"/>
                    <a:pt x="227" y="2000"/>
                  </a:cubicBezTo>
                  <a:cubicBezTo>
                    <a:pt x="228" y="2005"/>
                    <a:pt x="228" y="2010"/>
                    <a:pt x="229" y="2014"/>
                  </a:cubicBezTo>
                  <a:cubicBezTo>
                    <a:pt x="234" y="2041"/>
                    <a:pt x="234" y="2041"/>
                    <a:pt x="234" y="2041"/>
                  </a:cubicBezTo>
                  <a:cubicBezTo>
                    <a:pt x="223" y="2087"/>
                    <a:pt x="223" y="2087"/>
                    <a:pt x="223" y="2087"/>
                  </a:cubicBezTo>
                  <a:cubicBezTo>
                    <a:pt x="224" y="2093"/>
                    <a:pt x="226" y="2098"/>
                    <a:pt x="227" y="2103"/>
                  </a:cubicBezTo>
                  <a:cubicBezTo>
                    <a:pt x="231" y="2119"/>
                    <a:pt x="235" y="2131"/>
                    <a:pt x="237" y="2141"/>
                  </a:cubicBezTo>
                  <a:cubicBezTo>
                    <a:pt x="238" y="2144"/>
                    <a:pt x="239" y="2147"/>
                    <a:pt x="240" y="2150"/>
                  </a:cubicBezTo>
                  <a:cubicBezTo>
                    <a:pt x="240" y="2152"/>
                    <a:pt x="241" y="2153"/>
                    <a:pt x="241" y="2154"/>
                  </a:cubicBezTo>
                  <a:cubicBezTo>
                    <a:pt x="242" y="2157"/>
                    <a:pt x="242" y="2159"/>
                    <a:pt x="243" y="2161"/>
                  </a:cubicBezTo>
                  <a:cubicBezTo>
                    <a:pt x="243" y="2162"/>
                    <a:pt x="243" y="2163"/>
                    <a:pt x="244" y="2164"/>
                  </a:cubicBezTo>
                  <a:cubicBezTo>
                    <a:pt x="248" y="2181"/>
                    <a:pt x="248" y="2181"/>
                    <a:pt x="248" y="2181"/>
                  </a:cubicBezTo>
                  <a:cubicBezTo>
                    <a:pt x="248" y="2184"/>
                    <a:pt x="249" y="2187"/>
                    <a:pt x="249" y="2190"/>
                  </a:cubicBezTo>
                  <a:cubicBezTo>
                    <a:pt x="249" y="2193"/>
                    <a:pt x="249" y="2195"/>
                    <a:pt x="249" y="2197"/>
                  </a:cubicBezTo>
                  <a:cubicBezTo>
                    <a:pt x="250" y="2200"/>
                    <a:pt x="250" y="2202"/>
                    <a:pt x="250" y="2203"/>
                  </a:cubicBezTo>
                  <a:cubicBezTo>
                    <a:pt x="250" y="2204"/>
                    <a:pt x="250" y="2204"/>
                    <a:pt x="250" y="2205"/>
                  </a:cubicBezTo>
                  <a:cubicBezTo>
                    <a:pt x="250" y="2206"/>
                    <a:pt x="250" y="2206"/>
                    <a:pt x="250" y="2207"/>
                  </a:cubicBezTo>
                  <a:cubicBezTo>
                    <a:pt x="250" y="2208"/>
                    <a:pt x="250" y="2208"/>
                    <a:pt x="250" y="2208"/>
                  </a:cubicBezTo>
                  <a:cubicBezTo>
                    <a:pt x="250" y="2210"/>
                    <a:pt x="249" y="2213"/>
                    <a:pt x="248" y="2218"/>
                  </a:cubicBezTo>
                  <a:cubicBezTo>
                    <a:pt x="247" y="2220"/>
                    <a:pt x="247" y="2223"/>
                    <a:pt x="246" y="2226"/>
                  </a:cubicBezTo>
                  <a:cubicBezTo>
                    <a:pt x="245" y="2228"/>
                    <a:pt x="244" y="2232"/>
                    <a:pt x="244" y="2235"/>
                  </a:cubicBezTo>
                  <a:cubicBezTo>
                    <a:pt x="243" y="2239"/>
                    <a:pt x="242" y="2243"/>
                    <a:pt x="241" y="2247"/>
                  </a:cubicBezTo>
                  <a:cubicBezTo>
                    <a:pt x="238" y="2259"/>
                    <a:pt x="235" y="2273"/>
                    <a:pt x="233" y="2289"/>
                  </a:cubicBezTo>
                  <a:cubicBezTo>
                    <a:pt x="228" y="2309"/>
                    <a:pt x="225" y="2324"/>
                    <a:pt x="222" y="2335"/>
                  </a:cubicBezTo>
                  <a:cubicBezTo>
                    <a:pt x="220" y="2344"/>
                    <a:pt x="219" y="2350"/>
                    <a:pt x="218" y="2355"/>
                  </a:cubicBezTo>
                  <a:cubicBezTo>
                    <a:pt x="218" y="2356"/>
                    <a:pt x="218" y="2357"/>
                    <a:pt x="217" y="2357"/>
                  </a:cubicBezTo>
                  <a:cubicBezTo>
                    <a:pt x="215" y="2369"/>
                    <a:pt x="215" y="2369"/>
                    <a:pt x="215" y="2369"/>
                  </a:cubicBezTo>
                  <a:cubicBezTo>
                    <a:pt x="215" y="2369"/>
                    <a:pt x="216" y="2370"/>
                    <a:pt x="217" y="2372"/>
                  </a:cubicBezTo>
                  <a:cubicBezTo>
                    <a:pt x="217" y="2373"/>
                    <a:pt x="218" y="2374"/>
                    <a:pt x="219" y="2375"/>
                  </a:cubicBezTo>
                  <a:cubicBezTo>
                    <a:pt x="219" y="2376"/>
                    <a:pt x="220" y="2377"/>
                    <a:pt x="221" y="2378"/>
                  </a:cubicBezTo>
                  <a:cubicBezTo>
                    <a:pt x="222" y="2379"/>
                    <a:pt x="224" y="2380"/>
                    <a:pt x="225" y="2381"/>
                  </a:cubicBezTo>
                  <a:cubicBezTo>
                    <a:pt x="226" y="2382"/>
                    <a:pt x="226" y="2382"/>
                    <a:pt x="227" y="2383"/>
                  </a:cubicBezTo>
                  <a:cubicBezTo>
                    <a:pt x="229" y="2385"/>
                    <a:pt x="231" y="2386"/>
                    <a:pt x="233" y="2387"/>
                  </a:cubicBezTo>
                  <a:cubicBezTo>
                    <a:pt x="236" y="2391"/>
                    <a:pt x="240" y="2397"/>
                    <a:pt x="244" y="2399"/>
                  </a:cubicBezTo>
                  <a:cubicBezTo>
                    <a:pt x="245" y="2400"/>
                    <a:pt x="246" y="2402"/>
                    <a:pt x="247" y="2404"/>
                  </a:cubicBezTo>
                  <a:cubicBezTo>
                    <a:pt x="248" y="2406"/>
                    <a:pt x="249" y="2407"/>
                    <a:pt x="250" y="2409"/>
                  </a:cubicBezTo>
                  <a:cubicBezTo>
                    <a:pt x="251" y="2410"/>
                    <a:pt x="252" y="2412"/>
                    <a:pt x="253" y="2413"/>
                  </a:cubicBezTo>
                  <a:cubicBezTo>
                    <a:pt x="253" y="2413"/>
                    <a:pt x="254" y="2414"/>
                    <a:pt x="254" y="2414"/>
                  </a:cubicBezTo>
                  <a:cubicBezTo>
                    <a:pt x="254" y="2415"/>
                    <a:pt x="255" y="2415"/>
                    <a:pt x="255" y="2415"/>
                  </a:cubicBezTo>
                  <a:cubicBezTo>
                    <a:pt x="256" y="2416"/>
                    <a:pt x="257" y="2416"/>
                    <a:pt x="259" y="2417"/>
                  </a:cubicBezTo>
                  <a:cubicBezTo>
                    <a:pt x="260" y="2418"/>
                    <a:pt x="262" y="2418"/>
                    <a:pt x="263" y="2419"/>
                  </a:cubicBezTo>
                  <a:cubicBezTo>
                    <a:pt x="264" y="2419"/>
                    <a:pt x="264" y="2419"/>
                    <a:pt x="265" y="2419"/>
                  </a:cubicBezTo>
                  <a:cubicBezTo>
                    <a:pt x="266" y="2419"/>
                    <a:pt x="267" y="2420"/>
                    <a:pt x="268" y="2420"/>
                  </a:cubicBezTo>
                  <a:cubicBezTo>
                    <a:pt x="271" y="2421"/>
                    <a:pt x="274" y="2422"/>
                    <a:pt x="276" y="2422"/>
                  </a:cubicBezTo>
                  <a:cubicBezTo>
                    <a:pt x="277" y="2423"/>
                    <a:pt x="279" y="2424"/>
                    <a:pt x="281" y="2426"/>
                  </a:cubicBezTo>
                  <a:cubicBezTo>
                    <a:pt x="284" y="2428"/>
                    <a:pt x="287" y="2432"/>
                    <a:pt x="289" y="2434"/>
                  </a:cubicBezTo>
                  <a:cubicBezTo>
                    <a:pt x="291" y="2436"/>
                    <a:pt x="293" y="2440"/>
                    <a:pt x="294" y="2444"/>
                  </a:cubicBezTo>
                  <a:cubicBezTo>
                    <a:pt x="295" y="2447"/>
                    <a:pt x="297" y="2450"/>
                    <a:pt x="298" y="2452"/>
                  </a:cubicBezTo>
                  <a:cubicBezTo>
                    <a:pt x="298" y="2453"/>
                    <a:pt x="299" y="2453"/>
                    <a:pt x="299" y="2454"/>
                  </a:cubicBezTo>
                  <a:cubicBezTo>
                    <a:pt x="301" y="2456"/>
                    <a:pt x="302" y="2458"/>
                    <a:pt x="303" y="2460"/>
                  </a:cubicBezTo>
                  <a:cubicBezTo>
                    <a:pt x="304" y="2463"/>
                    <a:pt x="305" y="2465"/>
                    <a:pt x="307" y="2469"/>
                  </a:cubicBezTo>
                  <a:cubicBezTo>
                    <a:pt x="308" y="2470"/>
                    <a:pt x="308" y="2471"/>
                    <a:pt x="309" y="2472"/>
                  </a:cubicBezTo>
                  <a:cubicBezTo>
                    <a:pt x="311" y="2476"/>
                    <a:pt x="313" y="2480"/>
                    <a:pt x="315" y="2483"/>
                  </a:cubicBezTo>
                  <a:cubicBezTo>
                    <a:pt x="315" y="2484"/>
                    <a:pt x="316" y="2485"/>
                    <a:pt x="316" y="2485"/>
                  </a:cubicBezTo>
                  <a:cubicBezTo>
                    <a:pt x="316" y="2486"/>
                    <a:pt x="317" y="2487"/>
                    <a:pt x="317" y="2487"/>
                  </a:cubicBezTo>
                  <a:cubicBezTo>
                    <a:pt x="318" y="2489"/>
                    <a:pt x="319" y="2491"/>
                    <a:pt x="319" y="2493"/>
                  </a:cubicBezTo>
                  <a:cubicBezTo>
                    <a:pt x="320" y="2500"/>
                    <a:pt x="319" y="2508"/>
                    <a:pt x="318" y="2514"/>
                  </a:cubicBezTo>
                  <a:cubicBezTo>
                    <a:pt x="317" y="2515"/>
                    <a:pt x="317" y="2516"/>
                    <a:pt x="317" y="2517"/>
                  </a:cubicBezTo>
                  <a:cubicBezTo>
                    <a:pt x="316" y="2517"/>
                    <a:pt x="316" y="2518"/>
                    <a:pt x="316" y="2519"/>
                  </a:cubicBezTo>
                  <a:cubicBezTo>
                    <a:pt x="314" y="2523"/>
                    <a:pt x="313" y="2527"/>
                    <a:pt x="312" y="2530"/>
                  </a:cubicBezTo>
                  <a:cubicBezTo>
                    <a:pt x="311" y="2532"/>
                    <a:pt x="311" y="2533"/>
                    <a:pt x="311" y="2534"/>
                  </a:cubicBezTo>
                  <a:cubicBezTo>
                    <a:pt x="310" y="2535"/>
                    <a:pt x="307" y="2536"/>
                    <a:pt x="305" y="2537"/>
                  </a:cubicBezTo>
                  <a:cubicBezTo>
                    <a:pt x="304" y="2538"/>
                    <a:pt x="303" y="2540"/>
                    <a:pt x="303" y="2542"/>
                  </a:cubicBezTo>
                  <a:cubicBezTo>
                    <a:pt x="302" y="2547"/>
                    <a:pt x="301" y="2551"/>
                    <a:pt x="299" y="2553"/>
                  </a:cubicBezTo>
                  <a:cubicBezTo>
                    <a:pt x="298" y="2555"/>
                    <a:pt x="297" y="2556"/>
                    <a:pt x="295" y="2556"/>
                  </a:cubicBezTo>
                  <a:cubicBezTo>
                    <a:pt x="295" y="2556"/>
                    <a:pt x="295" y="2557"/>
                    <a:pt x="295" y="2558"/>
                  </a:cubicBezTo>
                  <a:cubicBezTo>
                    <a:pt x="294" y="2560"/>
                    <a:pt x="295" y="2564"/>
                    <a:pt x="295" y="2567"/>
                  </a:cubicBezTo>
                  <a:cubicBezTo>
                    <a:pt x="295" y="2568"/>
                    <a:pt x="295" y="2570"/>
                    <a:pt x="295" y="2571"/>
                  </a:cubicBezTo>
                  <a:cubicBezTo>
                    <a:pt x="293" y="2575"/>
                    <a:pt x="291" y="2583"/>
                    <a:pt x="289" y="2587"/>
                  </a:cubicBezTo>
                  <a:cubicBezTo>
                    <a:pt x="289" y="2589"/>
                    <a:pt x="287" y="2590"/>
                    <a:pt x="285" y="2590"/>
                  </a:cubicBezTo>
                  <a:cubicBezTo>
                    <a:pt x="283" y="2591"/>
                    <a:pt x="282" y="2591"/>
                    <a:pt x="280" y="2591"/>
                  </a:cubicBezTo>
                  <a:cubicBezTo>
                    <a:pt x="279" y="2591"/>
                    <a:pt x="278" y="2591"/>
                    <a:pt x="278" y="2591"/>
                  </a:cubicBezTo>
                  <a:cubicBezTo>
                    <a:pt x="276" y="2591"/>
                    <a:pt x="275" y="2591"/>
                    <a:pt x="274" y="2591"/>
                  </a:cubicBezTo>
                  <a:cubicBezTo>
                    <a:pt x="272" y="2591"/>
                    <a:pt x="264" y="2591"/>
                    <a:pt x="260" y="2591"/>
                  </a:cubicBezTo>
                  <a:cubicBezTo>
                    <a:pt x="259" y="2590"/>
                    <a:pt x="256" y="2590"/>
                    <a:pt x="254" y="2590"/>
                  </a:cubicBezTo>
                  <a:cubicBezTo>
                    <a:pt x="251" y="2590"/>
                    <a:pt x="248" y="2591"/>
                    <a:pt x="245" y="2591"/>
                  </a:cubicBezTo>
                  <a:cubicBezTo>
                    <a:pt x="244" y="2591"/>
                    <a:pt x="242" y="2591"/>
                    <a:pt x="240" y="2591"/>
                  </a:cubicBezTo>
                  <a:cubicBezTo>
                    <a:pt x="234" y="2593"/>
                    <a:pt x="227" y="2597"/>
                    <a:pt x="223" y="2601"/>
                  </a:cubicBezTo>
                  <a:cubicBezTo>
                    <a:pt x="222" y="2601"/>
                    <a:pt x="221" y="2602"/>
                    <a:pt x="220" y="2603"/>
                  </a:cubicBezTo>
                  <a:cubicBezTo>
                    <a:pt x="219" y="2604"/>
                    <a:pt x="219" y="2605"/>
                    <a:pt x="218" y="2606"/>
                  </a:cubicBezTo>
                  <a:cubicBezTo>
                    <a:pt x="217" y="2608"/>
                    <a:pt x="217" y="2610"/>
                    <a:pt x="217" y="2611"/>
                  </a:cubicBezTo>
                  <a:cubicBezTo>
                    <a:pt x="217" y="2614"/>
                    <a:pt x="217" y="2618"/>
                    <a:pt x="218" y="2620"/>
                  </a:cubicBezTo>
                  <a:cubicBezTo>
                    <a:pt x="218" y="2621"/>
                    <a:pt x="218" y="2622"/>
                    <a:pt x="219" y="2623"/>
                  </a:cubicBezTo>
                  <a:cubicBezTo>
                    <a:pt x="220" y="2624"/>
                    <a:pt x="221" y="2626"/>
                    <a:pt x="221" y="2628"/>
                  </a:cubicBezTo>
                  <a:cubicBezTo>
                    <a:pt x="222" y="2630"/>
                    <a:pt x="223" y="2632"/>
                    <a:pt x="223" y="2634"/>
                  </a:cubicBezTo>
                  <a:cubicBezTo>
                    <a:pt x="223" y="2636"/>
                    <a:pt x="224" y="2639"/>
                    <a:pt x="225" y="2642"/>
                  </a:cubicBezTo>
                  <a:cubicBezTo>
                    <a:pt x="226" y="2643"/>
                    <a:pt x="226" y="2644"/>
                    <a:pt x="227" y="2644"/>
                  </a:cubicBezTo>
                  <a:cubicBezTo>
                    <a:pt x="227" y="2645"/>
                    <a:pt x="228" y="2646"/>
                    <a:pt x="228" y="2648"/>
                  </a:cubicBezTo>
                  <a:cubicBezTo>
                    <a:pt x="229" y="2649"/>
                    <a:pt x="230" y="2651"/>
                    <a:pt x="230" y="2652"/>
                  </a:cubicBezTo>
                  <a:cubicBezTo>
                    <a:pt x="232" y="2655"/>
                    <a:pt x="233" y="2659"/>
                    <a:pt x="233" y="2662"/>
                  </a:cubicBezTo>
                  <a:cubicBezTo>
                    <a:pt x="233" y="2666"/>
                    <a:pt x="233" y="2671"/>
                    <a:pt x="234" y="2676"/>
                  </a:cubicBezTo>
                  <a:cubicBezTo>
                    <a:pt x="234" y="2679"/>
                    <a:pt x="235" y="2682"/>
                    <a:pt x="235" y="2684"/>
                  </a:cubicBezTo>
                  <a:cubicBezTo>
                    <a:pt x="235" y="2686"/>
                    <a:pt x="235" y="2687"/>
                    <a:pt x="236" y="2688"/>
                  </a:cubicBezTo>
                  <a:cubicBezTo>
                    <a:pt x="236" y="2689"/>
                    <a:pt x="236" y="2690"/>
                    <a:pt x="236" y="2691"/>
                  </a:cubicBezTo>
                  <a:cubicBezTo>
                    <a:pt x="237" y="2694"/>
                    <a:pt x="238" y="2696"/>
                    <a:pt x="239" y="2698"/>
                  </a:cubicBezTo>
                  <a:cubicBezTo>
                    <a:pt x="241" y="2702"/>
                    <a:pt x="242" y="2705"/>
                    <a:pt x="244" y="2708"/>
                  </a:cubicBezTo>
                  <a:cubicBezTo>
                    <a:pt x="245" y="2710"/>
                    <a:pt x="247" y="2712"/>
                    <a:pt x="248" y="2713"/>
                  </a:cubicBezTo>
                  <a:cubicBezTo>
                    <a:pt x="252" y="2715"/>
                    <a:pt x="254" y="2719"/>
                    <a:pt x="254" y="2723"/>
                  </a:cubicBezTo>
                  <a:cubicBezTo>
                    <a:pt x="254" y="2725"/>
                    <a:pt x="254" y="2732"/>
                    <a:pt x="254" y="2736"/>
                  </a:cubicBezTo>
                  <a:cubicBezTo>
                    <a:pt x="254" y="2740"/>
                    <a:pt x="256" y="2746"/>
                    <a:pt x="260" y="2750"/>
                  </a:cubicBezTo>
                  <a:cubicBezTo>
                    <a:pt x="262" y="2756"/>
                    <a:pt x="264" y="2762"/>
                    <a:pt x="266" y="2768"/>
                  </a:cubicBezTo>
                  <a:cubicBezTo>
                    <a:pt x="266" y="2772"/>
                    <a:pt x="266" y="2778"/>
                    <a:pt x="266" y="2782"/>
                  </a:cubicBezTo>
                  <a:cubicBezTo>
                    <a:pt x="266" y="2784"/>
                    <a:pt x="265" y="2789"/>
                    <a:pt x="264" y="2793"/>
                  </a:cubicBezTo>
                  <a:cubicBezTo>
                    <a:pt x="263" y="2794"/>
                    <a:pt x="263" y="2795"/>
                    <a:pt x="263" y="2796"/>
                  </a:cubicBezTo>
                  <a:cubicBezTo>
                    <a:pt x="262" y="2798"/>
                    <a:pt x="261" y="2800"/>
                    <a:pt x="260" y="2801"/>
                  </a:cubicBezTo>
                  <a:cubicBezTo>
                    <a:pt x="260" y="2802"/>
                    <a:pt x="259" y="2803"/>
                    <a:pt x="259" y="2804"/>
                  </a:cubicBezTo>
                  <a:cubicBezTo>
                    <a:pt x="258" y="2806"/>
                    <a:pt x="257" y="2808"/>
                    <a:pt x="256" y="2810"/>
                  </a:cubicBezTo>
                  <a:cubicBezTo>
                    <a:pt x="255" y="2811"/>
                    <a:pt x="254" y="2813"/>
                    <a:pt x="253" y="2814"/>
                  </a:cubicBezTo>
                  <a:cubicBezTo>
                    <a:pt x="252" y="2816"/>
                    <a:pt x="251" y="2818"/>
                    <a:pt x="250" y="2819"/>
                  </a:cubicBezTo>
                  <a:cubicBezTo>
                    <a:pt x="250" y="2819"/>
                    <a:pt x="250" y="2820"/>
                    <a:pt x="250" y="2821"/>
                  </a:cubicBezTo>
                  <a:cubicBezTo>
                    <a:pt x="249" y="2822"/>
                    <a:pt x="249" y="2824"/>
                    <a:pt x="248" y="2826"/>
                  </a:cubicBezTo>
                  <a:cubicBezTo>
                    <a:pt x="247" y="2827"/>
                    <a:pt x="247" y="2828"/>
                    <a:pt x="246" y="2829"/>
                  </a:cubicBezTo>
                  <a:cubicBezTo>
                    <a:pt x="246" y="2831"/>
                    <a:pt x="246" y="2838"/>
                    <a:pt x="246" y="2846"/>
                  </a:cubicBezTo>
                  <a:cubicBezTo>
                    <a:pt x="246" y="2852"/>
                    <a:pt x="246" y="2862"/>
                    <a:pt x="246" y="2866"/>
                  </a:cubicBezTo>
                  <a:cubicBezTo>
                    <a:pt x="246" y="2870"/>
                    <a:pt x="244" y="2878"/>
                    <a:pt x="244" y="2886"/>
                  </a:cubicBezTo>
                  <a:cubicBezTo>
                    <a:pt x="243" y="2888"/>
                    <a:pt x="242" y="2891"/>
                    <a:pt x="240" y="2893"/>
                  </a:cubicBezTo>
                  <a:cubicBezTo>
                    <a:pt x="240" y="2894"/>
                    <a:pt x="239" y="2895"/>
                    <a:pt x="238" y="2896"/>
                  </a:cubicBezTo>
                  <a:cubicBezTo>
                    <a:pt x="238" y="2897"/>
                    <a:pt x="237" y="2898"/>
                    <a:pt x="236" y="2899"/>
                  </a:cubicBezTo>
                  <a:cubicBezTo>
                    <a:pt x="236" y="2900"/>
                    <a:pt x="235" y="2901"/>
                    <a:pt x="235" y="2901"/>
                  </a:cubicBezTo>
                  <a:cubicBezTo>
                    <a:pt x="232" y="2906"/>
                    <a:pt x="228" y="2907"/>
                    <a:pt x="227" y="2909"/>
                  </a:cubicBezTo>
                  <a:cubicBezTo>
                    <a:pt x="226" y="2911"/>
                    <a:pt x="224" y="2912"/>
                    <a:pt x="221" y="2913"/>
                  </a:cubicBezTo>
                  <a:cubicBezTo>
                    <a:pt x="220" y="2914"/>
                    <a:pt x="219" y="2914"/>
                    <a:pt x="218" y="2915"/>
                  </a:cubicBezTo>
                  <a:cubicBezTo>
                    <a:pt x="218" y="2915"/>
                    <a:pt x="217" y="2915"/>
                    <a:pt x="216" y="2916"/>
                  </a:cubicBezTo>
                  <a:cubicBezTo>
                    <a:pt x="216" y="2916"/>
                    <a:pt x="215" y="2916"/>
                    <a:pt x="215" y="2917"/>
                  </a:cubicBezTo>
                  <a:cubicBezTo>
                    <a:pt x="214" y="2920"/>
                    <a:pt x="212" y="2923"/>
                    <a:pt x="210" y="2925"/>
                  </a:cubicBezTo>
                  <a:cubicBezTo>
                    <a:pt x="208" y="2928"/>
                    <a:pt x="206" y="2930"/>
                    <a:pt x="205" y="2931"/>
                  </a:cubicBezTo>
                  <a:cubicBezTo>
                    <a:pt x="202" y="2934"/>
                    <a:pt x="197" y="2938"/>
                    <a:pt x="193" y="2941"/>
                  </a:cubicBezTo>
                  <a:cubicBezTo>
                    <a:pt x="192" y="2942"/>
                    <a:pt x="190" y="2943"/>
                    <a:pt x="189" y="2944"/>
                  </a:cubicBezTo>
                  <a:cubicBezTo>
                    <a:pt x="189" y="2945"/>
                    <a:pt x="188" y="2945"/>
                    <a:pt x="188" y="2946"/>
                  </a:cubicBezTo>
                  <a:cubicBezTo>
                    <a:pt x="185" y="2948"/>
                    <a:pt x="182" y="2950"/>
                    <a:pt x="180" y="2951"/>
                  </a:cubicBezTo>
                  <a:cubicBezTo>
                    <a:pt x="178" y="2952"/>
                    <a:pt x="176" y="2952"/>
                    <a:pt x="176" y="2952"/>
                  </a:cubicBezTo>
                  <a:cubicBezTo>
                    <a:pt x="173" y="2951"/>
                    <a:pt x="169" y="2949"/>
                    <a:pt x="165" y="2949"/>
                  </a:cubicBezTo>
                  <a:cubicBezTo>
                    <a:pt x="164" y="2948"/>
                    <a:pt x="163" y="2948"/>
                    <a:pt x="162" y="2948"/>
                  </a:cubicBezTo>
                  <a:cubicBezTo>
                    <a:pt x="161" y="2948"/>
                    <a:pt x="160" y="2947"/>
                    <a:pt x="160" y="2947"/>
                  </a:cubicBezTo>
                  <a:cubicBezTo>
                    <a:pt x="159" y="2946"/>
                    <a:pt x="159" y="2946"/>
                    <a:pt x="159" y="2946"/>
                  </a:cubicBezTo>
                  <a:cubicBezTo>
                    <a:pt x="158" y="2945"/>
                    <a:pt x="158" y="2945"/>
                    <a:pt x="157" y="2944"/>
                  </a:cubicBezTo>
                  <a:cubicBezTo>
                    <a:pt x="157" y="2944"/>
                    <a:pt x="156" y="2944"/>
                    <a:pt x="155" y="2944"/>
                  </a:cubicBezTo>
                  <a:cubicBezTo>
                    <a:pt x="155" y="2944"/>
                    <a:pt x="154" y="2944"/>
                    <a:pt x="154" y="2944"/>
                  </a:cubicBezTo>
                  <a:cubicBezTo>
                    <a:pt x="153" y="2945"/>
                    <a:pt x="153" y="2945"/>
                    <a:pt x="152" y="2945"/>
                  </a:cubicBezTo>
                  <a:cubicBezTo>
                    <a:pt x="152" y="2945"/>
                    <a:pt x="151" y="2946"/>
                    <a:pt x="151" y="2946"/>
                  </a:cubicBezTo>
                  <a:cubicBezTo>
                    <a:pt x="150" y="2946"/>
                    <a:pt x="148" y="2947"/>
                    <a:pt x="147" y="2948"/>
                  </a:cubicBezTo>
                  <a:cubicBezTo>
                    <a:pt x="145" y="2949"/>
                    <a:pt x="143" y="2950"/>
                    <a:pt x="142" y="2952"/>
                  </a:cubicBezTo>
                  <a:cubicBezTo>
                    <a:pt x="142" y="2976"/>
                    <a:pt x="142" y="2976"/>
                    <a:pt x="142" y="2976"/>
                  </a:cubicBezTo>
                  <a:cubicBezTo>
                    <a:pt x="142" y="2976"/>
                    <a:pt x="143" y="2980"/>
                    <a:pt x="143" y="2985"/>
                  </a:cubicBezTo>
                  <a:cubicBezTo>
                    <a:pt x="144" y="2989"/>
                    <a:pt x="144" y="2993"/>
                    <a:pt x="145" y="2997"/>
                  </a:cubicBezTo>
                  <a:cubicBezTo>
                    <a:pt x="145" y="2998"/>
                    <a:pt x="145" y="2999"/>
                    <a:pt x="145" y="3000"/>
                  </a:cubicBezTo>
                  <a:cubicBezTo>
                    <a:pt x="146" y="3002"/>
                    <a:pt x="146" y="3003"/>
                    <a:pt x="146" y="3003"/>
                  </a:cubicBezTo>
                  <a:cubicBezTo>
                    <a:pt x="146" y="3011"/>
                    <a:pt x="136" y="3017"/>
                    <a:pt x="134" y="3021"/>
                  </a:cubicBezTo>
                  <a:cubicBezTo>
                    <a:pt x="134" y="3021"/>
                    <a:pt x="134" y="3022"/>
                    <a:pt x="133" y="3022"/>
                  </a:cubicBezTo>
                  <a:cubicBezTo>
                    <a:pt x="133" y="3023"/>
                    <a:pt x="132" y="3024"/>
                    <a:pt x="131" y="3024"/>
                  </a:cubicBezTo>
                  <a:cubicBezTo>
                    <a:pt x="129" y="3025"/>
                    <a:pt x="127" y="3025"/>
                    <a:pt x="125" y="3026"/>
                  </a:cubicBezTo>
                  <a:cubicBezTo>
                    <a:pt x="125" y="3026"/>
                    <a:pt x="125" y="3027"/>
                    <a:pt x="125" y="3027"/>
                  </a:cubicBezTo>
                  <a:cubicBezTo>
                    <a:pt x="124" y="3027"/>
                    <a:pt x="124" y="3028"/>
                    <a:pt x="123" y="3028"/>
                  </a:cubicBezTo>
                  <a:cubicBezTo>
                    <a:pt x="122" y="3029"/>
                    <a:pt x="121" y="3029"/>
                    <a:pt x="120" y="3029"/>
                  </a:cubicBezTo>
                  <a:cubicBezTo>
                    <a:pt x="119" y="3028"/>
                    <a:pt x="118" y="3028"/>
                    <a:pt x="117" y="3027"/>
                  </a:cubicBezTo>
                  <a:cubicBezTo>
                    <a:pt x="116" y="3027"/>
                    <a:pt x="116" y="3027"/>
                    <a:pt x="116" y="3027"/>
                  </a:cubicBezTo>
                  <a:cubicBezTo>
                    <a:pt x="115" y="3027"/>
                    <a:pt x="115" y="3027"/>
                    <a:pt x="115" y="3027"/>
                  </a:cubicBezTo>
                  <a:cubicBezTo>
                    <a:pt x="115" y="3027"/>
                    <a:pt x="115" y="3027"/>
                    <a:pt x="115" y="3027"/>
                  </a:cubicBezTo>
                  <a:cubicBezTo>
                    <a:pt x="115" y="3027"/>
                    <a:pt x="115" y="3027"/>
                    <a:pt x="115" y="3027"/>
                  </a:cubicBezTo>
                  <a:cubicBezTo>
                    <a:pt x="114" y="3027"/>
                    <a:pt x="113" y="3028"/>
                    <a:pt x="112" y="3029"/>
                  </a:cubicBezTo>
                  <a:cubicBezTo>
                    <a:pt x="111" y="3029"/>
                    <a:pt x="110" y="3030"/>
                    <a:pt x="109" y="3031"/>
                  </a:cubicBezTo>
                  <a:cubicBezTo>
                    <a:pt x="107" y="3032"/>
                    <a:pt x="106" y="3034"/>
                    <a:pt x="105" y="3035"/>
                  </a:cubicBezTo>
                  <a:cubicBezTo>
                    <a:pt x="104" y="3036"/>
                    <a:pt x="103" y="3037"/>
                    <a:pt x="102" y="3039"/>
                  </a:cubicBezTo>
                  <a:cubicBezTo>
                    <a:pt x="102" y="3041"/>
                    <a:pt x="101" y="3043"/>
                    <a:pt x="101" y="3045"/>
                  </a:cubicBezTo>
                  <a:cubicBezTo>
                    <a:pt x="101" y="3046"/>
                    <a:pt x="100" y="3048"/>
                    <a:pt x="100" y="3049"/>
                  </a:cubicBezTo>
                  <a:cubicBezTo>
                    <a:pt x="100" y="3053"/>
                    <a:pt x="100" y="3057"/>
                    <a:pt x="101" y="3060"/>
                  </a:cubicBezTo>
                  <a:cubicBezTo>
                    <a:pt x="101" y="3062"/>
                    <a:pt x="102" y="3065"/>
                    <a:pt x="103" y="3068"/>
                  </a:cubicBezTo>
                  <a:cubicBezTo>
                    <a:pt x="106" y="3080"/>
                    <a:pt x="113" y="3101"/>
                    <a:pt x="113" y="3105"/>
                  </a:cubicBezTo>
                  <a:cubicBezTo>
                    <a:pt x="113" y="3108"/>
                    <a:pt x="113" y="3110"/>
                    <a:pt x="113" y="3113"/>
                  </a:cubicBezTo>
                  <a:cubicBezTo>
                    <a:pt x="114" y="3118"/>
                    <a:pt x="115" y="3123"/>
                    <a:pt x="115" y="3125"/>
                  </a:cubicBezTo>
                  <a:cubicBezTo>
                    <a:pt x="116" y="3128"/>
                    <a:pt x="116" y="3131"/>
                    <a:pt x="117" y="3135"/>
                  </a:cubicBezTo>
                  <a:cubicBezTo>
                    <a:pt x="117" y="3138"/>
                    <a:pt x="118" y="3142"/>
                    <a:pt x="119" y="3145"/>
                  </a:cubicBezTo>
                  <a:cubicBezTo>
                    <a:pt x="121" y="3151"/>
                    <a:pt x="121" y="3158"/>
                    <a:pt x="119" y="3162"/>
                  </a:cubicBezTo>
                  <a:cubicBezTo>
                    <a:pt x="119" y="3164"/>
                    <a:pt x="119" y="3166"/>
                    <a:pt x="117" y="3168"/>
                  </a:cubicBezTo>
                  <a:cubicBezTo>
                    <a:pt x="117" y="3169"/>
                    <a:pt x="117" y="3170"/>
                    <a:pt x="116" y="3171"/>
                  </a:cubicBezTo>
                  <a:cubicBezTo>
                    <a:pt x="116" y="3172"/>
                    <a:pt x="116" y="3173"/>
                    <a:pt x="115" y="3174"/>
                  </a:cubicBezTo>
                  <a:cubicBezTo>
                    <a:pt x="113" y="3178"/>
                    <a:pt x="109" y="3182"/>
                    <a:pt x="109" y="3186"/>
                  </a:cubicBezTo>
                  <a:cubicBezTo>
                    <a:pt x="109" y="3190"/>
                    <a:pt x="107" y="3193"/>
                    <a:pt x="106" y="3197"/>
                  </a:cubicBezTo>
                  <a:cubicBezTo>
                    <a:pt x="105" y="3199"/>
                    <a:pt x="105" y="3201"/>
                    <a:pt x="105" y="3204"/>
                  </a:cubicBezTo>
                  <a:cubicBezTo>
                    <a:pt x="104" y="3206"/>
                    <a:pt x="103" y="3209"/>
                    <a:pt x="102" y="3211"/>
                  </a:cubicBezTo>
                  <a:cubicBezTo>
                    <a:pt x="101" y="3213"/>
                    <a:pt x="101" y="3215"/>
                    <a:pt x="100" y="3217"/>
                  </a:cubicBezTo>
                  <a:cubicBezTo>
                    <a:pt x="99" y="3219"/>
                    <a:pt x="98" y="3222"/>
                    <a:pt x="97" y="3223"/>
                  </a:cubicBezTo>
                  <a:cubicBezTo>
                    <a:pt x="95" y="3229"/>
                    <a:pt x="95" y="3231"/>
                    <a:pt x="95" y="3237"/>
                  </a:cubicBezTo>
                  <a:cubicBezTo>
                    <a:pt x="95" y="3238"/>
                    <a:pt x="95" y="3238"/>
                    <a:pt x="94" y="3239"/>
                  </a:cubicBezTo>
                  <a:cubicBezTo>
                    <a:pt x="94" y="3241"/>
                    <a:pt x="93" y="3242"/>
                    <a:pt x="93" y="3244"/>
                  </a:cubicBezTo>
                  <a:cubicBezTo>
                    <a:pt x="93" y="3246"/>
                    <a:pt x="92" y="3247"/>
                    <a:pt x="92" y="3248"/>
                  </a:cubicBezTo>
                  <a:cubicBezTo>
                    <a:pt x="91" y="3250"/>
                    <a:pt x="91" y="3252"/>
                    <a:pt x="91" y="3253"/>
                  </a:cubicBezTo>
                  <a:cubicBezTo>
                    <a:pt x="91" y="3254"/>
                    <a:pt x="90" y="3255"/>
                    <a:pt x="89" y="3256"/>
                  </a:cubicBezTo>
                  <a:cubicBezTo>
                    <a:pt x="89" y="3256"/>
                    <a:pt x="88" y="3257"/>
                    <a:pt x="87" y="3258"/>
                  </a:cubicBezTo>
                  <a:cubicBezTo>
                    <a:pt x="85" y="3260"/>
                    <a:pt x="83" y="3261"/>
                    <a:pt x="81" y="3262"/>
                  </a:cubicBezTo>
                  <a:cubicBezTo>
                    <a:pt x="80" y="3263"/>
                    <a:pt x="79" y="3263"/>
                    <a:pt x="78" y="3264"/>
                  </a:cubicBezTo>
                  <a:cubicBezTo>
                    <a:pt x="75" y="3265"/>
                    <a:pt x="71" y="3266"/>
                    <a:pt x="68" y="3266"/>
                  </a:cubicBezTo>
                  <a:cubicBezTo>
                    <a:pt x="64" y="3266"/>
                    <a:pt x="59" y="3265"/>
                    <a:pt x="57" y="3264"/>
                  </a:cubicBezTo>
                  <a:cubicBezTo>
                    <a:pt x="56" y="3264"/>
                    <a:pt x="56" y="3264"/>
                    <a:pt x="56" y="3264"/>
                  </a:cubicBezTo>
                  <a:cubicBezTo>
                    <a:pt x="55" y="3264"/>
                    <a:pt x="54" y="3263"/>
                    <a:pt x="53" y="3261"/>
                  </a:cubicBezTo>
                  <a:cubicBezTo>
                    <a:pt x="52" y="3260"/>
                    <a:pt x="52" y="3258"/>
                    <a:pt x="52" y="3257"/>
                  </a:cubicBezTo>
                  <a:cubicBezTo>
                    <a:pt x="52" y="3255"/>
                    <a:pt x="52" y="3252"/>
                    <a:pt x="52" y="3249"/>
                  </a:cubicBezTo>
                  <a:cubicBezTo>
                    <a:pt x="52" y="3247"/>
                    <a:pt x="53" y="3244"/>
                    <a:pt x="54" y="3241"/>
                  </a:cubicBezTo>
                  <a:cubicBezTo>
                    <a:pt x="54" y="3239"/>
                    <a:pt x="53" y="3237"/>
                    <a:pt x="52" y="3235"/>
                  </a:cubicBezTo>
                  <a:cubicBezTo>
                    <a:pt x="51" y="3234"/>
                    <a:pt x="50" y="3233"/>
                    <a:pt x="50" y="3233"/>
                  </a:cubicBezTo>
                  <a:cubicBezTo>
                    <a:pt x="50" y="3233"/>
                    <a:pt x="50" y="3233"/>
                    <a:pt x="50" y="3233"/>
                  </a:cubicBezTo>
                  <a:cubicBezTo>
                    <a:pt x="50" y="3233"/>
                    <a:pt x="50" y="3233"/>
                    <a:pt x="50" y="3233"/>
                  </a:cubicBezTo>
                  <a:cubicBezTo>
                    <a:pt x="50" y="3234"/>
                    <a:pt x="50" y="3235"/>
                    <a:pt x="49" y="3235"/>
                  </a:cubicBezTo>
                  <a:cubicBezTo>
                    <a:pt x="49" y="3235"/>
                    <a:pt x="49" y="3235"/>
                    <a:pt x="48" y="3234"/>
                  </a:cubicBezTo>
                  <a:cubicBezTo>
                    <a:pt x="47" y="3233"/>
                    <a:pt x="47" y="3231"/>
                    <a:pt x="46" y="3229"/>
                  </a:cubicBezTo>
                  <a:cubicBezTo>
                    <a:pt x="45" y="3227"/>
                    <a:pt x="45" y="3225"/>
                    <a:pt x="44" y="3223"/>
                  </a:cubicBezTo>
                  <a:cubicBezTo>
                    <a:pt x="44" y="3222"/>
                    <a:pt x="44" y="3221"/>
                    <a:pt x="43" y="3221"/>
                  </a:cubicBezTo>
                  <a:cubicBezTo>
                    <a:pt x="42" y="3219"/>
                    <a:pt x="42" y="3217"/>
                    <a:pt x="41" y="3216"/>
                  </a:cubicBezTo>
                  <a:cubicBezTo>
                    <a:pt x="40" y="3214"/>
                    <a:pt x="40" y="3213"/>
                    <a:pt x="39" y="3212"/>
                  </a:cubicBezTo>
                  <a:cubicBezTo>
                    <a:pt x="39" y="3212"/>
                    <a:pt x="38" y="3212"/>
                    <a:pt x="38" y="3211"/>
                  </a:cubicBezTo>
                  <a:cubicBezTo>
                    <a:pt x="37" y="3211"/>
                    <a:pt x="35" y="3210"/>
                    <a:pt x="34" y="3209"/>
                  </a:cubicBezTo>
                  <a:cubicBezTo>
                    <a:pt x="32" y="3209"/>
                    <a:pt x="31" y="3209"/>
                    <a:pt x="29" y="3209"/>
                  </a:cubicBezTo>
                  <a:cubicBezTo>
                    <a:pt x="28" y="3209"/>
                    <a:pt x="27" y="3209"/>
                    <a:pt x="26" y="3209"/>
                  </a:cubicBezTo>
                  <a:cubicBezTo>
                    <a:pt x="24" y="3211"/>
                    <a:pt x="21" y="3212"/>
                    <a:pt x="18" y="3213"/>
                  </a:cubicBezTo>
                  <a:cubicBezTo>
                    <a:pt x="17" y="3214"/>
                    <a:pt x="15" y="3215"/>
                    <a:pt x="15" y="3215"/>
                  </a:cubicBezTo>
                  <a:cubicBezTo>
                    <a:pt x="14" y="3215"/>
                    <a:pt x="13" y="3216"/>
                    <a:pt x="12" y="3216"/>
                  </a:cubicBezTo>
                  <a:cubicBezTo>
                    <a:pt x="12" y="3217"/>
                    <a:pt x="12" y="3217"/>
                    <a:pt x="11" y="3217"/>
                  </a:cubicBezTo>
                  <a:cubicBezTo>
                    <a:pt x="9" y="3219"/>
                    <a:pt x="7" y="3221"/>
                    <a:pt x="6" y="3224"/>
                  </a:cubicBezTo>
                  <a:cubicBezTo>
                    <a:pt x="5" y="3224"/>
                    <a:pt x="5" y="3225"/>
                    <a:pt x="5" y="3225"/>
                  </a:cubicBezTo>
                  <a:cubicBezTo>
                    <a:pt x="3" y="3231"/>
                    <a:pt x="3" y="3235"/>
                    <a:pt x="5" y="3237"/>
                  </a:cubicBezTo>
                  <a:cubicBezTo>
                    <a:pt x="5" y="3239"/>
                    <a:pt x="5" y="3243"/>
                    <a:pt x="3" y="3245"/>
                  </a:cubicBezTo>
                  <a:cubicBezTo>
                    <a:pt x="2" y="3246"/>
                    <a:pt x="2" y="3247"/>
                    <a:pt x="1" y="3248"/>
                  </a:cubicBezTo>
                  <a:cubicBezTo>
                    <a:pt x="1" y="3249"/>
                    <a:pt x="1" y="3250"/>
                    <a:pt x="0" y="3250"/>
                  </a:cubicBezTo>
                  <a:cubicBezTo>
                    <a:pt x="0" y="3252"/>
                    <a:pt x="0" y="3254"/>
                    <a:pt x="1" y="3255"/>
                  </a:cubicBezTo>
                  <a:cubicBezTo>
                    <a:pt x="1" y="3255"/>
                    <a:pt x="2" y="3256"/>
                    <a:pt x="2" y="3256"/>
                  </a:cubicBezTo>
                  <a:cubicBezTo>
                    <a:pt x="3" y="3257"/>
                    <a:pt x="4" y="3258"/>
                    <a:pt x="4" y="3260"/>
                  </a:cubicBezTo>
                  <a:cubicBezTo>
                    <a:pt x="5" y="3261"/>
                    <a:pt x="6" y="3263"/>
                    <a:pt x="7" y="3264"/>
                  </a:cubicBezTo>
                  <a:cubicBezTo>
                    <a:pt x="9" y="3266"/>
                    <a:pt x="11" y="3270"/>
                    <a:pt x="11" y="3274"/>
                  </a:cubicBezTo>
                  <a:cubicBezTo>
                    <a:pt x="12" y="3277"/>
                    <a:pt x="12" y="3280"/>
                    <a:pt x="13" y="3282"/>
                  </a:cubicBezTo>
                  <a:cubicBezTo>
                    <a:pt x="14" y="3283"/>
                    <a:pt x="14" y="3285"/>
                    <a:pt x="15" y="3286"/>
                  </a:cubicBezTo>
                  <a:cubicBezTo>
                    <a:pt x="16" y="3288"/>
                    <a:pt x="16" y="3290"/>
                    <a:pt x="16" y="3292"/>
                  </a:cubicBezTo>
                  <a:cubicBezTo>
                    <a:pt x="16" y="3294"/>
                    <a:pt x="16" y="3296"/>
                    <a:pt x="15" y="3298"/>
                  </a:cubicBezTo>
                  <a:cubicBezTo>
                    <a:pt x="15" y="3299"/>
                    <a:pt x="14" y="3301"/>
                    <a:pt x="13" y="3303"/>
                  </a:cubicBezTo>
                  <a:cubicBezTo>
                    <a:pt x="13" y="3304"/>
                    <a:pt x="12" y="3305"/>
                    <a:pt x="11" y="3306"/>
                  </a:cubicBezTo>
                  <a:cubicBezTo>
                    <a:pt x="11" y="3307"/>
                    <a:pt x="11" y="3308"/>
                    <a:pt x="10" y="3308"/>
                  </a:cubicBezTo>
                  <a:cubicBezTo>
                    <a:pt x="10" y="3309"/>
                    <a:pt x="9" y="3311"/>
                    <a:pt x="9" y="3311"/>
                  </a:cubicBezTo>
                  <a:cubicBezTo>
                    <a:pt x="7" y="3315"/>
                    <a:pt x="5" y="3319"/>
                    <a:pt x="5" y="3321"/>
                  </a:cubicBezTo>
                  <a:cubicBezTo>
                    <a:pt x="4" y="3322"/>
                    <a:pt x="4" y="3323"/>
                    <a:pt x="4" y="3324"/>
                  </a:cubicBezTo>
                  <a:cubicBezTo>
                    <a:pt x="4" y="3325"/>
                    <a:pt x="5" y="3326"/>
                    <a:pt x="5" y="3327"/>
                  </a:cubicBezTo>
                  <a:cubicBezTo>
                    <a:pt x="7" y="3329"/>
                    <a:pt x="7" y="3333"/>
                    <a:pt x="7" y="3335"/>
                  </a:cubicBezTo>
                  <a:cubicBezTo>
                    <a:pt x="7" y="3339"/>
                    <a:pt x="7" y="3343"/>
                    <a:pt x="11" y="3345"/>
                  </a:cubicBezTo>
                  <a:cubicBezTo>
                    <a:pt x="11" y="3346"/>
                    <a:pt x="12" y="3347"/>
                    <a:pt x="13" y="3348"/>
                  </a:cubicBezTo>
                  <a:cubicBezTo>
                    <a:pt x="13" y="3349"/>
                    <a:pt x="13" y="3349"/>
                    <a:pt x="14" y="3350"/>
                  </a:cubicBezTo>
                  <a:cubicBezTo>
                    <a:pt x="14" y="3351"/>
                    <a:pt x="14" y="3353"/>
                    <a:pt x="15" y="3354"/>
                  </a:cubicBezTo>
                  <a:cubicBezTo>
                    <a:pt x="15" y="3354"/>
                    <a:pt x="15" y="3355"/>
                    <a:pt x="15" y="3355"/>
                  </a:cubicBezTo>
                  <a:cubicBezTo>
                    <a:pt x="15" y="3357"/>
                    <a:pt x="15" y="3363"/>
                    <a:pt x="15" y="3366"/>
                  </a:cubicBezTo>
                  <a:cubicBezTo>
                    <a:pt x="15" y="3367"/>
                    <a:pt x="15" y="3368"/>
                    <a:pt x="14" y="3368"/>
                  </a:cubicBezTo>
                  <a:cubicBezTo>
                    <a:pt x="14" y="3369"/>
                    <a:pt x="14" y="3370"/>
                    <a:pt x="14" y="3371"/>
                  </a:cubicBezTo>
                  <a:cubicBezTo>
                    <a:pt x="14" y="3373"/>
                    <a:pt x="13" y="3374"/>
                    <a:pt x="13" y="3375"/>
                  </a:cubicBezTo>
                  <a:cubicBezTo>
                    <a:pt x="12" y="3376"/>
                    <a:pt x="12" y="3377"/>
                    <a:pt x="11" y="3377"/>
                  </a:cubicBezTo>
                  <a:cubicBezTo>
                    <a:pt x="11" y="3378"/>
                    <a:pt x="11" y="3378"/>
                    <a:pt x="11" y="3378"/>
                  </a:cubicBezTo>
                  <a:cubicBezTo>
                    <a:pt x="10" y="3378"/>
                    <a:pt x="10" y="3379"/>
                    <a:pt x="10" y="3379"/>
                  </a:cubicBezTo>
                  <a:cubicBezTo>
                    <a:pt x="9" y="3381"/>
                    <a:pt x="7" y="3385"/>
                    <a:pt x="8" y="3387"/>
                  </a:cubicBezTo>
                  <a:cubicBezTo>
                    <a:pt x="8" y="3387"/>
                    <a:pt x="8" y="3388"/>
                    <a:pt x="9" y="3388"/>
                  </a:cubicBezTo>
                  <a:cubicBezTo>
                    <a:pt x="9" y="3392"/>
                    <a:pt x="9" y="3400"/>
                    <a:pt x="9" y="3406"/>
                  </a:cubicBezTo>
                  <a:cubicBezTo>
                    <a:pt x="8" y="3406"/>
                    <a:pt x="8" y="3407"/>
                    <a:pt x="8" y="3408"/>
                  </a:cubicBezTo>
                  <a:cubicBezTo>
                    <a:pt x="6" y="3413"/>
                    <a:pt x="5" y="3420"/>
                    <a:pt x="3" y="3421"/>
                  </a:cubicBezTo>
                  <a:cubicBezTo>
                    <a:pt x="2" y="3422"/>
                    <a:pt x="2" y="3423"/>
                    <a:pt x="2" y="3423"/>
                  </a:cubicBezTo>
                  <a:cubicBezTo>
                    <a:pt x="1" y="3424"/>
                    <a:pt x="1" y="3425"/>
                    <a:pt x="1" y="3426"/>
                  </a:cubicBezTo>
                  <a:cubicBezTo>
                    <a:pt x="1" y="3427"/>
                    <a:pt x="1" y="3429"/>
                    <a:pt x="1" y="3431"/>
                  </a:cubicBezTo>
                  <a:cubicBezTo>
                    <a:pt x="3" y="3435"/>
                    <a:pt x="7" y="3439"/>
                    <a:pt x="11" y="3439"/>
                  </a:cubicBezTo>
                  <a:cubicBezTo>
                    <a:pt x="15" y="3439"/>
                    <a:pt x="20" y="3435"/>
                    <a:pt x="26" y="3431"/>
                  </a:cubicBezTo>
                  <a:cubicBezTo>
                    <a:pt x="29" y="3429"/>
                    <a:pt x="30" y="3428"/>
                    <a:pt x="31" y="3428"/>
                  </a:cubicBezTo>
                  <a:cubicBezTo>
                    <a:pt x="32" y="3428"/>
                    <a:pt x="32" y="3430"/>
                    <a:pt x="31" y="3433"/>
                  </a:cubicBezTo>
                  <a:cubicBezTo>
                    <a:pt x="31" y="3434"/>
                    <a:pt x="30" y="3434"/>
                    <a:pt x="30" y="3435"/>
                  </a:cubicBezTo>
                  <a:cubicBezTo>
                    <a:pt x="30" y="3436"/>
                    <a:pt x="30" y="3436"/>
                    <a:pt x="30" y="3437"/>
                  </a:cubicBezTo>
                  <a:cubicBezTo>
                    <a:pt x="29" y="3437"/>
                    <a:pt x="29" y="3438"/>
                    <a:pt x="29" y="3439"/>
                  </a:cubicBezTo>
                  <a:cubicBezTo>
                    <a:pt x="29" y="3440"/>
                    <a:pt x="28" y="3440"/>
                    <a:pt x="28" y="3441"/>
                  </a:cubicBezTo>
                  <a:cubicBezTo>
                    <a:pt x="28" y="3442"/>
                    <a:pt x="27" y="3443"/>
                    <a:pt x="28" y="3443"/>
                  </a:cubicBezTo>
                  <a:cubicBezTo>
                    <a:pt x="28" y="3444"/>
                    <a:pt x="28" y="3444"/>
                    <a:pt x="28" y="3443"/>
                  </a:cubicBezTo>
                  <a:cubicBezTo>
                    <a:pt x="30" y="3441"/>
                    <a:pt x="32" y="3441"/>
                    <a:pt x="34" y="3443"/>
                  </a:cubicBezTo>
                  <a:cubicBezTo>
                    <a:pt x="36" y="3445"/>
                    <a:pt x="36" y="3447"/>
                    <a:pt x="34" y="3449"/>
                  </a:cubicBezTo>
                  <a:cubicBezTo>
                    <a:pt x="30" y="3451"/>
                    <a:pt x="30" y="3455"/>
                    <a:pt x="30" y="3455"/>
                  </a:cubicBezTo>
                  <a:cubicBezTo>
                    <a:pt x="30" y="3456"/>
                    <a:pt x="31" y="3457"/>
                    <a:pt x="31" y="3459"/>
                  </a:cubicBezTo>
                  <a:cubicBezTo>
                    <a:pt x="32" y="3460"/>
                    <a:pt x="32" y="3462"/>
                    <a:pt x="32" y="3463"/>
                  </a:cubicBezTo>
                  <a:cubicBezTo>
                    <a:pt x="32" y="3465"/>
                    <a:pt x="32" y="3467"/>
                    <a:pt x="34" y="3467"/>
                  </a:cubicBezTo>
                  <a:cubicBezTo>
                    <a:pt x="35" y="3467"/>
                    <a:pt x="35" y="3466"/>
                    <a:pt x="36" y="3466"/>
                  </a:cubicBezTo>
                  <a:cubicBezTo>
                    <a:pt x="38" y="3465"/>
                    <a:pt x="41" y="3464"/>
                    <a:pt x="44" y="3461"/>
                  </a:cubicBezTo>
                  <a:cubicBezTo>
                    <a:pt x="44" y="3460"/>
                    <a:pt x="45" y="3460"/>
                    <a:pt x="45" y="3459"/>
                  </a:cubicBezTo>
                  <a:cubicBezTo>
                    <a:pt x="45" y="3459"/>
                    <a:pt x="45" y="3458"/>
                    <a:pt x="46" y="3457"/>
                  </a:cubicBezTo>
                  <a:cubicBezTo>
                    <a:pt x="46" y="3456"/>
                    <a:pt x="47" y="3455"/>
                    <a:pt x="48" y="3454"/>
                  </a:cubicBezTo>
                  <a:cubicBezTo>
                    <a:pt x="49" y="3451"/>
                    <a:pt x="50" y="3448"/>
                    <a:pt x="50" y="3445"/>
                  </a:cubicBezTo>
                  <a:cubicBezTo>
                    <a:pt x="50" y="3444"/>
                    <a:pt x="51" y="3442"/>
                    <a:pt x="52" y="3441"/>
                  </a:cubicBezTo>
                  <a:cubicBezTo>
                    <a:pt x="52" y="3440"/>
                    <a:pt x="52" y="3439"/>
                    <a:pt x="53" y="3437"/>
                  </a:cubicBezTo>
                  <a:cubicBezTo>
                    <a:pt x="54" y="3434"/>
                    <a:pt x="55" y="3430"/>
                    <a:pt x="56" y="3427"/>
                  </a:cubicBezTo>
                  <a:cubicBezTo>
                    <a:pt x="56" y="3425"/>
                    <a:pt x="56" y="3423"/>
                    <a:pt x="57" y="3422"/>
                  </a:cubicBezTo>
                  <a:cubicBezTo>
                    <a:pt x="59" y="3421"/>
                    <a:pt x="60" y="3420"/>
                    <a:pt x="62" y="3421"/>
                  </a:cubicBezTo>
                  <a:cubicBezTo>
                    <a:pt x="63" y="3422"/>
                    <a:pt x="64" y="3423"/>
                    <a:pt x="65" y="3423"/>
                  </a:cubicBezTo>
                  <a:cubicBezTo>
                    <a:pt x="67" y="3423"/>
                    <a:pt x="68" y="3423"/>
                    <a:pt x="70" y="3423"/>
                  </a:cubicBezTo>
                  <a:cubicBezTo>
                    <a:pt x="71" y="3423"/>
                    <a:pt x="72" y="3424"/>
                    <a:pt x="72" y="3425"/>
                  </a:cubicBezTo>
                  <a:cubicBezTo>
                    <a:pt x="72" y="3426"/>
                    <a:pt x="72" y="3427"/>
                    <a:pt x="71" y="3429"/>
                  </a:cubicBezTo>
                  <a:cubicBezTo>
                    <a:pt x="71" y="3430"/>
                    <a:pt x="70" y="3432"/>
                    <a:pt x="70" y="3433"/>
                  </a:cubicBezTo>
                  <a:cubicBezTo>
                    <a:pt x="69" y="3433"/>
                    <a:pt x="69" y="3434"/>
                    <a:pt x="69" y="3434"/>
                  </a:cubicBezTo>
                  <a:cubicBezTo>
                    <a:pt x="68" y="3436"/>
                    <a:pt x="67" y="3438"/>
                    <a:pt x="65" y="3440"/>
                  </a:cubicBezTo>
                  <a:cubicBezTo>
                    <a:pt x="64" y="3441"/>
                    <a:pt x="64" y="3442"/>
                    <a:pt x="63" y="3444"/>
                  </a:cubicBezTo>
                  <a:cubicBezTo>
                    <a:pt x="62" y="3446"/>
                    <a:pt x="61" y="3447"/>
                    <a:pt x="60" y="3449"/>
                  </a:cubicBezTo>
                  <a:cubicBezTo>
                    <a:pt x="59" y="3450"/>
                    <a:pt x="58" y="3452"/>
                    <a:pt x="58" y="3453"/>
                  </a:cubicBezTo>
                  <a:cubicBezTo>
                    <a:pt x="56" y="3454"/>
                    <a:pt x="54" y="3457"/>
                    <a:pt x="53" y="3459"/>
                  </a:cubicBezTo>
                  <a:cubicBezTo>
                    <a:pt x="52" y="3460"/>
                    <a:pt x="52" y="3461"/>
                    <a:pt x="51" y="3462"/>
                  </a:cubicBezTo>
                  <a:cubicBezTo>
                    <a:pt x="51" y="3462"/>
                    <a:pt x="51" y="3463"/>
                    <a:pt x="51" y="3463"/>
                  </a:cubicBezTo>
                  <a:cubicBezTo>
                    <a:pt x="50" y="3464"/>
                    <a:pt x="50" y="3466"/>
                    <a:pt x="50" y="3467"/>
                  </a:cubicBezTo>
                  <a:cubicBezTo>
                    <a:pt x="50" y="3468"/>
                    <a:pt x="50" y="3469"/>
                    <a:pt x="51" y="3470"/>
                  </a:cubicBezTo>
                  <a:cubicBezTo>
                    <a:pt x="51" y="3471"/>
                    <a:pt x="52" y="3472"/>
                    <a:pt x="52" y="3472"/>
                  </a:cubicBezTo>
                  <a:cubicBezTo>
                    <a:pt x="53" y="3473"/>
                    <a:pt x="54" y="3473"/>
                    <a:pt x="54" y="3473"/>
                  </a:cubicBezTo>
                  <a:cubicBezTo>
                    <a:pt x="55" y="3473"/>
                    <a:pt x="55" y="3473"/>
                    <a:pt x="56" y="3472"/>
                  </a:cubicBezTo>
                  <a:cubicBezTo>
                    <a:pt x="59" y="3472"/>
                    <a:pt x="63" y="3470"/>
                    <a:pt x="65" y="3468"/>
                  </a:cubicBezTo>
                  <a:cubicBezTo>
                    <a:pt x="66" y="3468"/>
                    <a:pt x="67" y="3467"/>
                    <a:pt x="68" y="3467"/>
                  </a:cubicBezTo>
                  <a:cubicBezTo>
                    <a:pt x="70" y="3463"/>
                    <a:pt x="73" y="3459"/>
                    <a:pt x="75" y="3457"/>
                  </a:cubicBezTo>
                  <a:cubicBezTo>
                    <a:pt x="76" y="3457"/>
                    <a:pt x="78" y="3456"/>
                    <a:pt x="80" y="3456"/>
                  </a:cubicBezTo>
                  <a:cubicBezTo>
                    <a:pt x="82" y="3456"/>
                    <a:pt x="83" y="3455"/>
                    <a:pt x="84" y="3455"/>
                  </a:cubicBezTo>
                  <a:cubicBezTo>
                    <a:pt x="85" y="3455"/>
                    <a:pt x="86" y="3455"/>
                    <a:pt x="87" y="3455"/>
                  </a:cubicBezTo>
                  <a:cubicBezTo>
                    <a:pt x="91" y="3455"/>
                    <a:pt x="97" y="3455"/>
                    <a:pt x="101" y="3455"/>
                  </a:cubicBezTo>
                  <a:cubicBezTo>
                    <a:pt x="102" y="3455"/>
                    <a:pt x="103" y="3455"/>
                    <a:pt x="104" y="3456"/>
                  </a:cubicBezTo>
                  <a:cubicBezTo>
                    <a:pt x="104" y="3456"/>
                    <a:pt x="104" y="3456"/>
                    <a:pt x="104" y="3456"/>
                  </a:cubicBezTo>
                  <a:cubicBezTo>
                    <a:pt x="104" y="3456"/>
                    <a:pt x="104" y="3456"/>
                    <a:pt x="104" y="3457"/>
                  </a:cubicBezTo>
                  <a:cubicBezTo>
                    <a:pt x="104" y="3457"/>
                    <a:pt x="104" y="3458"/>
                    <a:pt x="103" y="3459"/>
                  </a:cubicBezTo>
                  <a:cubicBezTo>
                    <a:pt x="102" y="3459"/>
                    <a:pt x="102" y="3460"/>
                    <a:pt x="102" y="3461"/>
                  </a:cubicBezTo>
                  <a:cubicBezTo>
                    <a:pt x="101" y="3464"/>
                    <a:pt x="101" y="3468"/>
                    <a:pt x="101" y="3470"/>
                  </a:cubicBezTo>
                  <a:cubicBezTo>
                    <a:pt x="101" y="3471"/>
                    <a:pt x="102" y="3471"/>
                    <a:pt x="102" y="3472"/>
                  </a:cubicBezTo>
                  <a:cubicBezTo>
                    <a:pt x="103" y="3475"/>
                    <a:pt x="103" y="3479"/>
                    <a:pt x="103" y="3482"/>
                  </a:cubicBezTo>
                  <a:cubicBezTo>
                    <a:pt x="103" y="3484"/>
                    <a:pt x="103" y="3490"/>
                    <a:pt x="103" y="3494"/>
                  </a:cubicBezTo>
                  <a:cubicBezTo>
                    <a:pt x="103" y="3496"/>
                    <a:pt x="103" y="3497"/>
                    <a:pt x="103" y="3498"/>
                  </a:cubicBezTo>
                  <a:cubicBezTo>
                    <a:pt x="102" y="3502"/>
                    <a:pt x="101" y="3505"/>
                    <a:pt x="101" y="3508"/>
                  </a:cubicBezTo>
                  <a:cubicBezTo>
                    <a:pt x="101" y="3509"/>
                    <a:pt x="100" y="3510"/>
                    <a:pt x="100" y="3512"/>
                  </a:cubicBezTo>
                  <a:cubicBezTo>
                    <a:pt x="100" y="3513"/>
                    <a:pt x="99" y="3514"/>
                    <a:pt x="99" y="3515"/>
                  </a:cubicBezTo>
                  <a:cubicBezTo>
                    <a:pt x="99" y="3516"/>
                    <a:pt x="99" y="3517"/>
                    <a:pt x="99" y="3518"/>
                  </a:cubicBezTo>
                  <a:cubicBezTo>
                    <a:pt x="99" y="3519"/>
                    <a:pt x="98" y="3522"/>
                    <a:pt x="97" y="3524"/>
                  </a:cubicBezTo>
                  <a:cubicBezTo>
                    <a:pt x="97" y="3526"/>
                    <a:pt x="96" y="3528"/>
                    <a:pt x="95" y="3529"/>
                  </a:cubicBezTo>
                  <a:cubicBezTo>
                    <a:pt x="93" y="3533"/>
                    <a:pt x="91" y="3539"/>
                    <a:pt x="91" y="3543"/>
                  </a:cubicBezTo>
                  <a:cubicBezTo>
                    <a:pt x="91" y="3544"/>
                    <a:pt x="91" y="3545"/>
                    <a:pt x="91" y="3547"/>
                  </a:cubicBezTo>
                  <a:cubicBezTo>
                    <a:pt x="91" y="3547"/>
                    <a:pt x="91" y="3548"/>
                    <a:pt x="91" y="3549"/>
                  </a:cubicBezTo>
                  <a:cubicBezTo>
                    <a:pt x="91" y="3550"/>
                    <a:pt x="91" y="3551"/>
                    <a:pt x="90" y="3552"/>
                  </a:cubicBezTo>
                  <a:cubicBezTo>
                    <a:pt x="90" y="3553"/>
                    <a:pt x="90" y="3554"/>
                    <a:pt x="90" y="3555"/>
                  </a:cubicBezTo>
                  <a:cubicBezTo>
                    <a:pt x="89" y="3556"/>
                    <a:pt x="89" y="3556"/>
                    <a:pt x="89" y="3557"/>
                  </a:cubicBezTo>
                  <a:cubicBezTo>
                    <a:pt x="89" y="3561"/>
                    <a:pt x="85" y="3567"/>
                    <a:pt x="83" y="3571"/>
                  </a:cubicBezTo>
                  <a:cubicBezTo>
                    <a:pt x="83" y="3572"/>
                    <a:pt x="82" y="3573"/>
                    <a:pt x="82" y="3574"/>
                  </a:cubicBezTo>
                  <a:cubicBezTo>
                    <a:pt x="81" y="3576"/>
                    <a:pt x="80" y="3579"/>
                    <a:pt x="81" y="3581"/>
                  </a:cubicBezTo>
                  <a:cubicBezTo>
                    <a:pt x="81" y="3581"/>
                    <a:pt x="81" y="3581"/>
                    <a:pt x="81" y="3581"/>
                  </a:cubicBezTo>
                  <a:cubicBezTo>
                    <a:pt x="81" y="3582"/>
                    <a:pt x="81" y="3582"/>
                    <a:pt x="81" y="3582"/>
                  </a:cubicBezTo>
                  <a:cubicBezTo>
                    <a:pt x="81" y="3582"/>
                    <a:pt x="81" y="3583"/>
                    <a:pt x="81" y="3583"/>
                  </a:cubicBezTo>
                  <a:cubicBezTo>
                    <a:pt x="82" y="3583"/>
                    <a:pt x="82" y="3583"/>
                    <a:pt x="82" y="3584"/>
                  </a:cubicBezTo>
                  <a:cubicBezTo>
                    <a:pt x="82" y="3585"/>
                    <a:pt x="81" y="3587"/>
                    <a:pt x="79" y="3588"/>
                  </a:cubicBezTo>
                  <a:cubicBezTo>
                    <a:pt x="75" y="3590"/>
                    <a:pt x="72" y="3594"/>
                    <a:pt x="70" y="3598"/>
                  </a:cubicBezTo>
                  <a:cubicBezTo>
                    <a:pt x="68" y="3603"/>
                    <a:pt x="69" y="3608"/>
                    <a:pt x="70" y="3612"/>
                  </a:cubicBezTo>
                  <a:cubicBezTo>
                    <a:pt x="70" y="3613"/>
                    <a:pt x="71" y="3614"/>
                    <a:pt x="71" y="3614"/>
                  </a:cubicBezTo>
                  <a:cubicBezTo>
                    <a:pt x="71" y="3615"/>
                    <a:pt x="71" y="3615"/>
                    <a:pt x="72" y="3616"/>
                  </a:cubicBezTo>
                  <a:cubicBezTo>
                    <a:pt x="72" y="3617"/>
                    <a:pt x="73" y="3618"/>
                    <a:pt x="74" y="3619"/>
                  </a:cubicBezTo>
                  <a:cubicBezTo>
                    <a:pt x="75" y="3621"/>
                    <a:pt x="78" y="3624"/>
                    <a:pt x="79" y="3625"/>
                  </a:cubicBezTo>
                  <a:cubicBezTo>
                    <a:pt x="80" y="3626"/>
                    <a:pt x="81" y="3627"/>
                    <a:pt x="81" y="3628"/>
                  </a:cubicBezTo>
                  <a:cubicBezTo>
                    <a:pt x="83" y="3628"/>
                    <a:pt x="85" y="3628"/>
                    <a:pt x="86" y="3629"/>
                  </a:cubicBezTo>
                  <a:cubicBezTo>
                    <a:pt x="86" y="3629"/>
                    <a:pt x="86" y="3629"/>
                    <a:pt x="87" y="3629"/>
                  </a:cubicBezTo>
                  <a:cubicBezTo>
                    <a:pt x="87" y="3629"/>
                    <a:pt x="87" y="3629"/>
                    <a:pt x="87" y="3629"/>
                  </a:cubicBezTo>
                  <a:cubicBezTo>
                    <a:pt x="87" y="3629"/>
                    <a:pt x="83" y="3633"/>
                    <a:pt x="79" y="3637"/>
                  </a:cubicBezTo>
                  <a:cubicBezTo>
                    <a:pt x="77" y="3639"/>
                    <a:pt x="74" y="3642"/>
                    <a:pt x="72" y="3644"/>
                  </a:cubicBezTo>
                  <a:cubicBezTo>
                    <a:pt x="71" y="3646"/>
                    <a:pt x="70" y="3648"/>
                    <a:pt x="70" y="3649"/>
                  </a:cubicBezTo>
                  <a:cubicBezTo>
                    <a:pt x="68" y="3650"/>
                    <a:pt x="69" y="3651"/>
                    <a:pt x="69" y="3652"/>
                  </a:cubicBezTo>
                  <a:cubicBezTo>
                    <a:pt x="70" y="3652"/>
                    <a:pt x="71" y="3652"/>
                    <a:pt x="72" y="3652"/>
                  </a:cubicBezTo>
                  <a:cubicBezTo>
                    <a:pt x="73" y="3652"/>
                    <a:pt x="73" y="3651"/>
                    <a:pt x="73" y="3651"/>
                  </a:cubicBezTo>
                  <a:cubicBezTo>
                    <a:pt x="74" y="3651"/>
                    <a:pt x="75" y="3651"/>
                    <a:pt x="76" y="3651"/>
                  </a:cubicBezTo>
                  <a:cubicBezTo>
                    <a:pt x="77" y="3651"/>
                    <a:pt x="78" y="3651"/>
                    <a:pt x="80" y="3651"/>
                  </a:cubicBezTo>
                  <a:cubicBezTo>
                    <a:pt x="81" y="3651"/>
                    <a:pt x="83" y="3652"/>
                    <a:pt x="85" y="3652"/>
                  </a:cubicBezTo>
                  <a:cubicBezTo>
                    <a:pt x="86" y="3652"/>
                    <a:pt x="88" y="3653"/>
                    <a:pt x="89" y="3653"/>
                  </a:cubicBezTo>
                  <a:cubicBezTo>
                    <a:pt x="92" y="3656"/>
                    <a:pt x="95" y="3658"/>
                    <a:pt x="95" y="3659"/>
                  </a:cubicBezTo>
                  <a:cubicBezTo>
                    <a:pt x="95" y="3660"/>
                    <a:pt x="94" y="3660"/>
                    <a:pt x="93" y="3661"/>
                  </a:cubicBezTo>
                  <a:cubicBezTo>
                    <a:pt x="92" y="3662"/>
                    <a:pt x="91" y="3665"/>
                    <a:pt x="91" y="3668"/>
                  </a:cubicBezTo>
                  <a:cubicBezTo>
                    <a:pt x="91" y="3669"/>
                    <a:pt x="91" y="3670"/>
                    <a:pt x="91" y="3671"/>
                  </a:cubicBezTo>
                  <a:cubicBezTo>
                    <a:pt x="93" y="3677"/>
                    <a:pt x="95" y="3681"/>
                    <a:pt x="97" y="3681"/>
                  </a:cubicBezTo>
                  <a:cubicBezTo>
                    <a:pt x="98" y="3681"/>
                    <a:pt x="98" y="3682"/>
                    <a:pt x="98" y="3682"/>
                  </a:cubicBezTo>
                  <a:cubicBezTo>
                    <a:pt x="100" y="3684"/>
                    <a:pt x="101" y="3687"/>
                    <a:pt x="101" y="3690"/>
                  </a:cubicBezTo>
                  <a:cubicBezTo>
                    <a:pt x="101" y="3692"/>
                    <a:pt x="101" y="3694"/>
                    <a:pt x="101" y="3698"/>
                  </a:cubicBezTo>
                  <a:cubicBezTo>
                    <a:pt x="101" y="3700"/>
                    <a:pt x="101" y="3702"/>
                    <a:pt x="99" y="3704"/>
                  </a:cubicBezTo>
                  <a:cubicBezTo>
                    <a:pt x="99" y="3705"/>
                    <a:pt x="99" y="3706"/>
                    <a:pt x="99" y="3707"/>
                  </a:cubicBezTo>
                  <a:cubicBezTo>
                    <a:pt x="99" y="3711"/>
                    <a:pt x="99" y="3715"/>
                    <a:pt x="101" y="3718"/>
                  </a:cubicBezTo>
                  <a:cubicBezTo>
                    <a:pt x="101" y="3718"/>
                    <a:pt x="101" y="3718"/>
                    <a:pt x="101" y="3719"/>
                  </a:cubicBezTo>
                  <a:cubicBezTo>
                    <a:pt x="102" y="3722"/>
                    <a:pt x="103" y="3725"/>
                    <a:pt x="102" y="3727"/>
                  </a:cubicBezTo>
                  <a:cubicBezTo>
                    <a:pt x="102" y="3728"/>
                    <a:pt x="102" y="3728"/>
                    <a:pt x="102" y="3729"/>
                  </a:cubicBezTo>
                  <a:cubicBezTo>
                    <a:pt x="101" y="3729"/>
                    <a:pt x="101" y="3729"/>
                    <a:pt x="101" y="3730"/>
                  </a:cubicBezTo>
                  <a:cubicBezTo>
                    <a:pt x="99" y="3734"/>
                    <a:pt x="99" y="3737"/>
                    <a:pt x="99" y="3739"/>
                  </a:cubicBezTo>
                  <a:cubicBezTo>
                    <a:pt x="99" y="3740"/>
                    <a:pt x="99" y="3741"/>
                    <a:pt x="99" y="3742"/>
                  </a:cubicBezTo>
                  <a:cubicBezTo>
                    <a:pt x="99" y="3744"/>
                    <a:pt x="99" y="3746"/>
                    <a:pt x="98" y="3747"/>
                  </a:cubicBezTo>
                  <a:cubicBezTo>
                    <a:pt x="98" y="3748"/>
                    <a:pt x="98" y="3749"/>
                    <a:pt x="97" y="3749"/>
                  </a:cubicBezTo>
                  <a:cubicBezTo>
                    <a:pt x="97" y="3749"/>
                    <a:pt x="97" y="3749"/>
                    <a:pt x="97" y="3749"/>
                  </a:cubicBezTo>
                  <a:cubicBezTo>
                    <a:pt x="97" y="3749"/>
                    <a:pt x="97" y="3749"/>
                    <a:pt x="97" y="3749"/>
                  </a:cubicBezTo>
                  <a:cubicBezTo>
                    <a:pt x="97" y="3751"/>
                    <a:pt x="99" y="3753"/>
                    <a:pt x="101" y="3755"/>
                  </a:cubicBezTo>
                  <a:cubicBezTo>
                    <a:pt x="102" y="3755"/>
                    <a:pt x="102" y="3756"/>
                    <a:pt x="102" y="3756"/>
                  </a:cubicBezTo>
                  <a:cubicBezTo>
                    <a:pt x="103" y="3757"/>
                    <a:pt x="103" y="3758"/>
                    <a:pt x="103" y="3759"/>
                  </a:cubicBezTo>
                  <a:cubicBezTo>
                    <a:pt x="103" y="3760"/>
                    <a:pt x="103" y="3760"/>
                    <a:pt x="103" y="3760"/>
                  </a:cubicBezTo>
                  <a:cubicBezTo>
                    <a:pt x="103" y="3761"/>
                    <a:pt x="104" y="3761"/>
                    <a:pt x="104" y="3762"/>
                  </a:cubicBezTo>
                  <a:cubicBezTo>
                    <a:pt x="105" y="3762"/>
                    <a:pt x="106" y="3763"/>
                    <a:pt x="107" y="3763"/>
                  </a:cubicBezTo>
                  <a:cubicBezTo>
                    <a:pt x="107" y="3762"/>
                    <a:pt x="108" y="3762"/>
                    <a:pt x="108" y="3761"/>
                  </a:cubicBezTo>
                  <a:cubicBezTo>
                    <a:pt x="110" y="3759"/>
                    <a:pt x="111" y="3756"/>
                    <a:pt x="111" y="3753"/>
                  </a:cubicBezTo>
                  <a:cubicBezTo>
                    <a:pt x="111" y="3752"/>
                    <a:pt x="112" y="3750"/>
                    <a:pt x="112" y="3749"/>
                  </a:cubicBezTo>
                  <a:cubicBezTo>
                    <a:pt x="113" y="3746"/>
                    <a:pt x="114" y="3743"/>
                    <a:pt x="115" y="3741"/>
                  </a:cubicBezTo>
                  <a:cubicBezTo>
                    <a:pt x="116" y="3740"/>
                    <a:pt x="116" y="3740"/>
                    <a:pt x="117" y="3739"/>
                  </a:cubicBezTo>
                  <a:cubicBezTo>
                    <a:pt x="121" y="3737"/>
                    <a:pt x="123" y="3737"/>
                    <a:pt x="125" y="3739"/>
                  </a:cubicBezTo>
                  <a:cubicBezTo>
                    <a:pt x="126" y="3742"/>
                    <a:pt x="126" y="3745"/>
                    <a:pt x="127" y="3748"/>
                  </a:cubicBezTo>
                  <a:cubicBezTo>
                    <a:pt x="128" y="3749"/>
                    <a:pt x="128" y="3750"/>
                    <a:pt x="128" y="3751"/>
                  </a:cubicBezTo>
                  <a:cubicBezTo>
                    <a:pt x="128" y="3752"/>
                    <a:pt x="128" y="3753"/>
                    <a:pt x="128" y="3754"/>
                  </a:cubicBezTo>
                  <a:cubicBezTo>
                    <a:pt x="128" y="3757"/>
                    <a:pt x="127" y="3759"/>
                    <a:pt x="126" y="3762"/>
                  </a:cubicBezTo>
                  <a:cubicBezTo>
                    <a:pt x="126" y="3763"/>
                    <a:pt x="125" y="3764"/>
                    <a:pt x="125" y="3765"/>
                  </a:cubicBezTo>
                  <a:cubicBezTo>
                    <a:pt x="123" y="3768"/>
                    <a:pt x="123" y="3770"/>
                    <a:pt x="123" y="3771"/>
                  </a:cubicBezTo>
                  <a:cubicBezTo>
                    <a:pt x="124" y="3772"/>
                    <a:pt x="124" y="3772"/>
                    <a:pt x="125" y="3773"/>
                  </a:cubicBezTo>
                  <a:cubicBezTo>
                    <a:pt x="126" y="3773"/>
                    <a:pt x="128" y="3774"/>
                    <a:pt x="130" y="3776"/>
                  </a:cubicBezTo>
                  <a:cubicBezTo>
                    <a:pt x="130" y="3778"/>
                    <a:pt x="131" y="3779"/>
                    <a:pt x="132" y="3780"/>
                  </a:cubicBezTo>
                  <a:cubicBezTo>
                    <a:pt x="132" y="3780"/>
                    <a:pt x="132" y="3780"/>
                    <a:pt x="132" y="3781"/>
                  </a:cubicBezTo>
                  <a:cubicBezTo>
                    <a:pt x="133" y="3781"/>
                    <a:pt x="133" y="3781"/>
                    <a:pt x="133" y="3782"/>
                  </a:cubicBezTo>
                  <a:cubicBezTo>
                    <a:pt x="134" y="3785"/>
                    <a:pt x="134" y="3791"/>
                    <a:pt x="134" y="3792"/>
                  </a:cubicBezTo>
                  <a:cubicBezTo>
                    <a:pt x="134" y="3793"/>
                    <a:pt x="133" y="3794"/>
                    <a:pt x="133" y="3794"/>
                  </a:cubicBezTo>
                  <a:cubicBezTo>
                    <a:pt x="132" y="3796"/>
                    <a:pt x="130" y="3799"/>
                    <a:pt x="130" y="3800"/>
                  </a:cubicBezTo>
                  <a:cubicBezTo>
                    <a:pt x="130" y="3801"/>
                    <a:pt x="130" y="3801"/>
                    <a:pt x="130" y="3802"/>
                  </a:cubicBezTo>
                  <a:cubicBezTo>
                    <a:pt x="130" y="3802"/>
                    <a:pt x="130" y="3803"/>
                    <a:pt x="130" y="3803"/>
                  </a:cubicBezTo>
                  <a:cubicBezTo>
                    <a:pt x="130" y="3804"/>
                    <a:pt x="130" y="3805"/>
                    <a:pt x="130" y="3805"/>
                  </a:cubicBezTo>
                  <a:cubicBezTo>
                    <a:pt x="131" y="3806"/>
                    <a:pt x="132" y="3807"/>
                    <a:pt x="132" y="3808"/>
                  </a:cubicBezTo>
                  <a:cubicBezTo>
                    <a:pt x="134" y="3809"/>
                    <a:pt x="136" y="3811"/>
                    <a:pt x="137" y="3813"/>
                  </a:cubicBezTo>
                  <a:cubicBezTo>
                    <a:pt x="138" y="3814"/>
                    <a:pt x="138" y="3815"/>
                    <a:pt x="139" y="3816"/>
                  </a:cubicBezTo>
                  <a:cubicBezTo>
                    <a:pt x="139" y="3817"/>
                    <a:pt x="140" y="3818"/>
                    <a:pt x="140" y="3820"/>
                  </a:cubicBezTo>
                  <a:cubicBezTo>
                    <a:pt x="142" y="3824"/>
                    <a:pt x="144" y="3832"/>
                    <a:pt x="146" y="3836"/>
                  </a:cubicBezTo>
                  <a:cubicBezTo>
                    <a:pt x="146" y="3841"/>
                    <a:pt x="148" y="3849"/>
                    <a:pt x="148" y="3855"/>
                  </a:cubicBezTo>
                  <a:cubicBezTo>
                    <a:pt x="148" y="3858"/>
                    <a:pt x="149" y="3862"/>
                    <a:pt x="150" y="3865"/>
                  </a:cubicBezTo>
                  <a:cubicBezTo>
                    <a:pt x="150" y="3866"/>
                    <a:pt x="151" y="3867"/>
                    <a:pt x="151" y="3868"/>
                  </a:cubicBezTo>
                  <a:cubicBezTo>
                    <a:pt x="152" y="3868"/>
                    <a:pt x="152" y="3869"/>
                    <a:pt x="152" y="3869"/>
                  </a:cubicBezTo>
                  <a:cubicBezTo>
                    <a:pt x="152" y="3869"/>
                    <a:pt x="152" y="3869"/>
                    <a:pt x="153" y="3869"/>
                  </a:cubicBezTo>
                  <a:cubicBezTo>
                    <a:pt x="154" y="3870"/>
                    <a:pt x="155" y="3871"/>
                    <a:pt x="156" y="3872"/>
                  </a:cubicBezTo>
                  <a:cubicBezTo>
                    <a:pt x="157" y="3874"/>
                    <a:pt x="158" y="3875"/>
                    <a:pt x="158" y="3877"/>
                  </a:cubicBezTo>
                  <a:cubicBezTo>
                    <a:pt x="159" y="3877"/>
                    <a:pt x="159" y="3878"/>
                    <a:pt x="159" y="3878"/>
                  </a:cubicBezTo>
                  <a:cubicBezTo>
                    <a:pt x="159" y="3878"/>
                    <a:pt x="160" y="3879"/>
                    <a:pt x="160" y="3879"/>
                  </a:cubicBezTo>
                  <a:cubicBezTo>
                    <a:pt x="161" y="3880"/>
                    <a:pt x="161" y="3881"/>
                    <a:pt x="162" y="3882"/>
                  </a:cubicBezTo>
                  <a:cubicBezTo>
                    <a:pt x="163" y="3884"/>
                    <a:pt x="164" y="3886"/>
                    <a:pt x="164" y="3889"/>
                  </a:cubicBezTo>
                  <a:cubicBezTo>
                    <a:pt x="164" y="3893"/>
                    <a:pt x="164" y="3898"/>
                    <a:pt x="164" y="3902"/>
                  </a:cubicBezTo>
                  <a:cubicBezTo>
                    <a:pt x="164" y="3904"/>
                    <a:pt x="164" y="3905"/>
                    <a:pt x="165" y="3906"/>
                  </a:cubicBezTo>
                  <a:cubicBezTo>
                    <a:pt x="165" y="3907"/>
                    <a:pt x="166" y="3907"/>
                    <a:pt x="166" y="3908"/>
                  </a:cubicBezTo>
                  <a:cubicBezTo>
                    <a:pt x="167" y="3909"/>
                    <a:pt x="168" y="3909"/>
                    <a:pt x="169" y="3910"/>
                  </a:cubicBezTo>
                  <a:cubicBezTo>
                    <a:pt x="170" y="3911"/>
                    <a:pt x="172" y="3912"/>
                    <a:pt x="174" y="3912"/>
                  </a:cubicBezTo>
                  <a:cubicBezTo>
                    <a:pt x="176" y="3913"/>
                    <a:pt x="179" y="3916"/>
                    <a:pt x="183" y="3919"/>
                  </a:cubicBezTo>
                  <a:cubicBezTo>
                    <a:pt x="185" y="3920"/>
                    <a:pt x="186" y="3922"/>
                    <a:pt x="188" y="3923"/>
                  </a:cubicBezTo>
                  <a:cubicBezTo>
                    <a:pt x="189" y="3924"/>
                    <a:pt x="190" y="3925"/>
                    <a:pt x="191" y="3926"/>
                  </a:cubicBezTo>
                  <a:cubicBezTo>
                    <a:pt x="192" y="3926"/>
                    <a:pt x="193" y="3927"/>
                    <a:pt x="193" y="3928"/>
                  </a:cubicBezTo>
                  <a:cubicBezTo>
                    <a:pt x="195" y="3930"/>
                    <a:pt x="197" y="3932"/>
                    <a:pt x="198" y="3934"/>
                  </a:cubicBezTo>
                  <a:cubicBezTo>
                    <a:pt x="200" y="3936"/>
                    <a:pt x="201" y="3938"/>
                    <a:pt x="202" y="3940"/>
                  </a:cubicBezTo>
                  <a:cubicBezTo>
                    <a:pt x="204" y="3943"/>
                    <a:pt x="205" y="3946"/>
                    <a:pt x="206" y="3948"/>
                  </a:cubicBezTo>
                  <a:cubicBezTo>
                    <a:pt x="206" y="3948"/>
                    <a:pt x="207" y="3949"/>
                    <a:pt x="207" y="3949"/>
                  </a:cubicBezTo>
                  <a:cubicBezTo>
                    <a:pt x="207" y="3951"/>
                    <a:pt x="207" y="3953"/>
                    <a:pt x="207" y="3955"/>
                  </a:cubicBezTo>
                  <a:cubicBezTo>
                    <a:pt x="207" y="3958"/>
                    <a:pt x="208" y="3962"/>
                    <a:pt x="209" y="3963"/>
                  </a:cubicBezTo>
                  <a:cubicBezTo>
                    <a:pt x="209" y="3966"/>
                    <a:pt x="210" y="3969"/>
                    <a:pt x="211" y="3971"/>
                  </a:cubicBezTo>
                  <a:cubicBezTo>
                    <a:pt x="211" y="3973"/>
                    <a:pt x="212" y="3974"/>
                    <a:pt x="213" y="3975"/>
                  </a:cubicBezTo>
                  <a:cubicBezTo>
                    <a:pt x="213" y="3975"/>
                    <a:pt x="213" y="3975"/>
                    <a:pt x="213" y="3976"/>
                  </a:cubicBezTo>
                  <a:cubicBezTo>
                    <a:pt x="214" y="3976"/>
                    <a:pt x="214" y="3977"/>
                    <a:pt x="215" y="3978"/>
                  </a:cubicBezTo>
                  <a:cubicBezTo>
                    <a:pt x="215" y="3979"/>
                    <a:pt x="215" y="3979"/>
                    <a:pt x="216" y="3980"/>
                  </a:cubicBezTo>
                  <a:cubicBezTo>
                    <a:pt x="216" y="3980"/>
                    <a:pt x="216" y="3981"/>
                    <a:pt x="216" y="3981"/>
                  </a:cubicBezTo>
                  <a:cubicBezTo>
                    <a:pt x="217" y="3983"/>
                    <a:pt x="217" y="3984"/>
                    <a:pt x="217" y="3985"/>
                  </a:cubicBezTo>
                  <a:cubicBezTo>
                    <a:pt x="217" y="3986"/>
                    <a:pt x="217" y="3987"/>
                    <a:pt x="217" y="3988"/>
                  </a:cubicBezTo>
                  <a:cubicBezTo>
                    <a:pt x="217" y="3989"/>
                    <a:pt x="218" y="3990"/>
                    <a:pt x="219" y="3991"/>
                  </a:cubicBezTo>
                  <a:cubicBezTo>
                    <a:pt x="220" y="3991"/>
                    <a:pt x="221" y="3992"/>
                    <a:pt x="222" y="3993"/>
                  </a:cubicBezTo>
                  <a:cubicBezTo>
                    <a:pt x="223" y="3994"/>
                    <a:pt x="224" y="3996"/>
                    <a:pt x="225" y="3997"/>
                  </a:cubicBezTo>
                  <a:cubicBezTo>
                    <a:pt x="225" y="3997"/>
                    <a:pt x="225" y="3998"/>
                    <a:pt x="226" y="3998"/>
                  </a:cubicBezTo>
                  <a:cubicBezTo>
                    <a:pt x="227" y="3999"/>
                    <a:pt x="229" y="4000"/>
                    <a:pt x="232" y="4000"/>
                  </a:cubicBezTo>
                  <a:cubicBezTo>
                    <a:pt x="234" y="4000"/>
                    <a:pt x="235" y="4000"/>
                    <a:pt x="236" y="4000"/>
                  </a:cubicBezTo>
                  <a:cubicBezTo>
                    <a:pt x="239" y="4000"/>
                    <a:pt x="242" y="4001"/>
                    <a:pt x="244" y="4002"/>
                  </a:cubicBezTo>
                  <a:cubicBezTo>
                    <a:pt x="246" y="4003"/>
                    <a:pt x="247" y="4004"/>
                    <a:pt x="249" y="4005"/>
                  </a:cubicBezTo>
                  <a:cubicBezTo>
                    <a:pt x="250" y="4006"/>
                    <a:pt x="251" y="4007"/>
                    <a:pt x="252" y="4008"/>
                  </a:cubicBezTo>
                  <a:cubicBezTo>
                    <a:pt x="254" y="4011"/>
                    <a:pt x="255" y="4013"/>
                    <a:pt x="256" y="4016"/>
                  </a:cubicBezTo>
                  <a:cubicBezTo>
                    <a:pt x="256" y="4017"/>
                    <a:pt x="256" y="4018"/>
                    <a:pt x="257" y="4019"/>
                  </a:cubicBezTo>
                  <a:cubicBezTo>
                    <a:pt x="258" y="4023"/>
                    <a:pt x="258" y="4027"/>
                    <a:pt x="258" y="4030"/>
                  </a:cubicBezTo>
                  <a:cubicBezTo>
                    <a:pt x="255" y="4040"/>
                    <a:pt x="253" y="4047"/>
                    <a:pt x="252" y="4051"/>
                  </a:cubicBezTo>
                  <a:cubicBezTo>
                    <a:pt x="252" y="4051"/>
                    <a:pt x="252" y="4052"/>
                    <a:pt x="252" y="4053"/>
                  </a:cubicBezTo>
                  <a:cubicBezTo>
                    <a:pt x="251" y="4054"/>
                    <a:pt x="251" y="4054"/>
                    <a:pt x="251" y="4055"/>
                  </a:cubicBezTo>
                  <a:cubicBezTo>
                    <a:pt x="250" y="4057"/>
                    <a:pt x="250" y="4057"/>
                    <a:pt x="250" y="4057"/>
                  </a:cubicBezTo>
                  <a:cubicBezTo>
                    <a:pt x="249" y="4059"/>
                    <a:pt x="248" y="4061"/>
                    <a:pt x="246" y="4062"/>
                  </a:cubicBezTo>
                  <a:cubicBezTo>
                    <a:pt x="246" y="4062"/>
                    <a:pt x="245" y="4063"/>
                    <a:pt x="244" y="4063"/>
                  </a:cubicBezTo>
                  <a:cubicBezTo>
                    <a:pt x="243" y="4063"/>
                    <a:pt x="243" y="4063"/>
                    <a:pt x="242" y="4063"/>
                  </a:cubicBezTo>
                  <a:cubicBezTo>
                    <a:pt x="239" y="4062"/>
                    <a:pt x="234" y="4060"/>
                    <a:pt x="230" y="4057"/>
                  </a:cubicBezTo>
                  <a:cubicBezTo>
                    <a:pt x="230" y="4056"/>
                    <a:pt x="229" y="4056"/>
                    <a:pt x="229" y="4055"/>
                  </a:cubicBezTo>
                  <a:cubicBezTo>
                    <a:pt x="228" y="4055"/>
                    <a:pt x="228" y="4055"/>
                    <a:pt x="227" y="4055"/>
                  </a:cubicBezTo>
                  <a:cubicBezTo>
                    <a:pt x="224" y="4054"/>
                    <a:pt x="219" y="4054"/>
                    <a:pt x="216" y="4055"/>
                  </a:cubicBezTo>
                  <a:cubicBezTo>
                    <a:pt x="216" y="4055"/>
                    <a:pt x="215" y="4055"/>
                    <a:pt x="215" y="4055"/>
                  </a:cubicBezTo>
                  <a:cubicBezTo>
                    <a:pt x="214" y="4056"/>
                    <a:pt x="214" y="4056"/>
                    <a:pt x="213" y="4057"/>
                  </a:cubicBezTo>
                  <a:cubicBezTo>
                    <a:pt x="212" y="4057"/>
                    <a:pt x="212" y="4058"/>
                    <a:pt x="211" y="4059"/>
                  </a:cubicBezTo>
                  <a:cubicBezTo>
                    <a:pt x="210" y="4060"/>
                    <a:pt x="209" y="4061"/>
                    <a:pt x="208" y="4062"/>
                  </a:cubicBezTo>
                  <a:cubicBezTo>
                    <a:pt x="207" y="4064"/>
                    <a:pt x="206" y="4065"/>
                    <a:pt x="206" y="4066"/>
                  </a:cubicBezTo>
                  <a:cubicBezTo>
                    <a:pt x="206" y="4067"/>
                    <a:pt x="205" y="4067"/>
                    <a:pt x="205" y="4068"/>
                  </a:cubicBezTo>
                  <a:cubicBezTo>
                    <a:pt x="205" y="4068"/>
                    <a:pt x="205" y="4069"/>
                    <a:pt x="205" y="4069"/>
                  </a:cubicBezTo>
                  <a:cubicBezTo>
                    <a:pt x="205" y="4069"/>
                    <a:pt x="205" y="4069"/>
                    <a:pt x="205" y="4069"/>
                  </a:cubicBezTo>
                  <a:cubicBezTo>
                    <a:pt x="205" y="4069"/>
                    <a:pt x="205" y="4069"/>
                    <a:pt x="205" y="4069"/>
                  </a:cubicBezTo>
                  <a:cubicBezTo>
                    <a:pt x="205" y="4070"/>
                    <a:pt x="205" y="4071"/>
                    <a:pt x="206" y="4072"/>
                  </a:cubicBezTo>
                  <a:cubicBezTo>
                    <a:pt x="206" y="4073"/>
                    <a:pt x="206" y="4074"/>
                    <a:pt x="207" y="4074"/>
                  </a:cubicBezTo>
                  <a:cubicBezTo>
                    <a:pt x="208" y="4077"/>
                    <a:pt x="211" y="4080"/>
                    <a:pt x="215" y="4083"/>
                  </a:cubicBezTo>
                  <a:cubicBezTo>
                    <a:pt x="216" y="4084"/>
                    <a:pt x="217" y="4086"/>
                    <a:pt x="218" y="4087"/>
                  </a:cubicBezTo>
                  <a:cubicBezTo>
                    <a:pt x="219" y="4089"/>
                    <a:pt x="220" y="4090"/>
                    <a:pt x="220" y="4092"/>
                  </a:cubicBezTo>
                  <a:cubicBezTo>
                    <a:pt x="222" y="4093"/>
                    <a:pt x="223" y="4095"/>
                    <a:pt x="224" y="4097"/>
                  </a:cubicBezTo>
                  <a:cubicBezTo>
                    <a:pt x="224" y="4097"/>
                    <a:pt x="224" y="4098"/>
                    <a:pt x="225" y="4099"/>
                  </a:cubicBezTo>
                  <a:cubicBezTo>
                    <a:pt x="225" y="4099"/>
                    <a:pt x="225" y="4099"/>
                    <a:pt x="225" y="4100"/>
                  </a:cubicBezTo>
                  <a:cubicBezTo>
                    <a:pt x="226" y="4100"/>
                    <a:pt x="226" y="4100"/>
                    <a:pt x="226" y="4101"/>
                  </a:cubicBezTo>
                  <a:cubicBezTo>
                    <a:pt x="227" y="4103"/>
                    <a:pt x="229" y="4106"/>
                    <a:pt x="230" y="4109"/>
                  </a:cubicBezTo>
                  <a:cubicBezTo>
                    <a:pt x="230" y="4109"/>
                    <a:pt x="230" y="4110"/>
                    <a:pt x="231" y="4110"/>
                  </a:cubicBezTo>
                  <a:cubicBezTo>
                    <a:pt x="234" y="4114"/>
                    <a:pt x="234" y="4117"/>
                    <a:pt x="233" y="4121"/>
                  </a:cubicBezTo>
                  <a:cubicBezTo>
                    <a:pt x="233" y="4121"/>
                    <a:pt x="233" y="4122"/>
                    <a:pt x="233" y="4122"/>
                  </a:cubicBezTo>
                  <a:cubicBezTo>
                    <a:pt x="231" y="4126"/>
                    <a:pt x="228" y="4129"/>
                    <a:pt x="224" y="4130"/>
                  </a:cubicBezTo>
                  <a:cubicBezTo>
                    <a:pt x="224" y="4130"/>
                    <a:pt x="223" y="4130"/>
                    <a:pt x="223" y="4130"/>
                  </a:cubicBezTo>
                  <a:cubicBezTo>
                    <a:pt x="221" y="4130"/>
                    <a:pt x="218" y="4130"/>
                    <a:pt x="216" y="4129"/>
                  </a:cubicBezTo>
                  <a:cubicBezTo>
                    <a:pt x="213" y="4128"/>
                    <a:pt x="211" y="4127"/>
                    <a:pt x="209" y="4126"/>
                  </a:cubicBezTo>
                  <a:cubicBezTo>
                    <a:pt x="207" y="4124"/>
                    <a:pt x="203" y="4120"/>
                    <a:pt x="201" y="4118"/>
                  </a:cubicBezTo>
                  <a:cubicBezTo>
                    <a:pt x="200" y="4118"/>
                    <a:pt x="196" y="4116"/>
                    <a:pt x="192" y="4114"/>
                  </a:cubicBezTo>
                  <a:cubicBezTo>
                    <a:pt x="190" y="4113"/>
                    <a:pt x="189" y="4113"/>
                    <a:pt x="187" y="4112"/>
                  </a:cubicBezTo>
                  <a:cubicBezTo>
                    <a:pt x="187" y="4112"/>
                    <a:pt x="186" y="4112"/>
                    <a:pt x="186" y="4112"/>
                  </a:cubicBezTo>
                  <a:cubicBezTo>
                    <a:pt x="183" y="4111"/>
                    <a:pt x="182" y="4115"/>
                    <a:pt x="183" y="4120"/>
                  </a:cubicBezTo>
                  <a:cubicBezTo>
                    <a:pt x="184" y="4122"/>
                    <a:pt x="184" y="4123"/>
                    <a:pt x="185" y="4125"/>
                  </a:cubicBezTo>
                  <a:cubicBezTo>
                    <a:pt x="186" y="4131"/>
                    <a:pt x="188" y="4140"/>
                    <a:pt x="191" y="4148"/>
                  </a:cubicBezTo>
                  <a:cubicBezTo>
                    <a:pt x="193" y="4154"/>
                    <a:pt x="195" y="4162"/>
                    <a:pt x="198" y="4167"/>
                  </a:cubicBezTo>
                  <a:cubicBezTo>
                    <a:pt x="199" y="4169"/>
                    <a:pt x="200" y="4170"/>
                    <a:pt x="201" y="4171"/>
                  </a:cubicBezTo>
                  <a:cubicBezTo>
                    <a:pt x="201" y="4172"/>
                    <a:pt x="201" y="4172"/>
                    <a:pt x="202" y="4173"/>
                  </a:cubicBezTo>
                  <a:cubicBezTo>
                    <a:pt x="203" y="4175"/>
                    <a:pt x="204" y="4178"/>
                    <a:pt x="205" y="4181"/>
                  </a:cubicBezTo>
                  <a:cubicBezTo>
                    <a:pt x="206" y="4183"/>
                    <a:pt x="207" y="4185"/>
                    <a:pt x="208" y="4186"/>
                  </a:cubicBezTo>
                  <a:cubicBezTo>
                    <a:pt x="209" y="4188"/>
                    <a:pt x="210" y="4189"/>
                    <a:pt x="211" y="4191"/>
                  </a:cubicBezTo>
                  <a:cubicBezTo>
                    <a:pt x="212" y="4193"/>
                    <a:pt x="214" y="4197"/>
                    <a:pt x="216" y="4201"/>
                  </a:cubicBezTo>
                  <a:cubicBezTo>
                    <a:pt x="217" y="4203"/>
                    <a:pt x="218" y="4205"/>
                    <a:pt x="219" y="4207"/>
                  </a:cubicBezTo>
                  <a:cubicBezTo>
                    <a:pt x="219" y="4208"/>
                    <a:pt x="220" y="4209"/>
                    <a:pt x="221" y="4210"/>
                  </a:cubicBezTo>
                  <a:cubicBezTo>
                    <a:pt x="221" y="4211"/>
                    <a:pt x="222" y="4212"/>
                    <a:pt x="222" y="4213"/>
                  </a:cubicBezTo>
                  <a:cubicBezTo>
                    <a:pt x="223" y="4214"/>
                    <a:pt x="223" y="4215"/>
                    <a:pt x="223" y="4216"/>
                  </a:cubicBezTo>
                  <a:cubicBezTo>
                    <a:pt x="225" y="4218"/>
                    <a:pt x="226" y="4221"/>
                    <a:pt x="227" y="4222"/>
                  </a:cubicBezTo>
                  <a:cubicBezTo>
                    <a:pt x="227" y="4223"/>
                    <a:pt x="228" y="4224"/>
                    <a:pt x="228" y="4226"/>
                  </a:cubicBezTo>
                  <a:cubicBezTo>
                    <a:pt x="229" y="4228"/>
                    <a:pt x="230" y="4231"/>
                    <a:pt x="231" y="4234"/>
                  </a:cubicBezTo>
                  <a:cubicBezTo>
                    <a:pt x="232" y="4235"/>
                    <a:pt x="232" y="4237"/>
                    <a:pt x="233" y="4238"/>
                  </a:cubicBezTo>
                  <a:cubicBezTo>
                    <a:pt x="233" y="4240"/>
                    <a:pt x="233" y="4241"/>
                    <a:pt x="234" y="4243"/>
                  </a:cubicBezTo>
                  <a:cubicBezTo>
                    <a:pt x="234" y="4244"/>
                    <a:pt x="235" y="4245"/>
                    <a:pt x="236" y="4245"/>
                  </a:cubicBezTo>
                  <a:cubicBezTo>
                    <a:pt x="238" y="4247"/>
                    <a:pt x="240" y="4249"/>
                    <a:pt x="242" y="4250"/>
                  </a:cubicBezTo>
                  <a:cubicBezTo>
                    <a:pt x="244" y="4251"/>
                    <a:pt x="245" y="4252"/>
                    <a:pt x="247" y="4253"/>
                  </a:cubicBezTo>
                  <a:cubicBezTo>
                    <a:pt x="248" y="4255"/>
                    <a:pt x="249" y="4257"/>
                    <a:pt x="250" y="4259"/>
                  </a:cubicBezTo>
                  <a:cubicBezTo>
                    <a:pt x="250" y="4261"/>
                    <a:pt x="250" y="4262"/>
                    <a:pt x="250" y="4264"/>
                  </a:cubicBezTo>
                  <a:cubicBezTo>
                    <a:pt x="250" y="4266"/>
                    <a:pt x="250" y="4269"/>
                    <a:pt x="250" y="4272"/>
                  </a:cubicBezTo>
                  <a:cubicBezTo>
                    <a:pt x="250" y="4275"/>
                    <a:pt x="249" y="4277"/>
                    <a:pt x="248" y="4279"/>
                  </a:cubicBezTo>
                  <a:cubicBezTo>
                    <a:pt x="248" y="4280"/>
                    <a:pt x="248" y="4281"/>
                    <a:pt x="249" y="4282"/>
                  </a:cubicBezTo>
                  <a:cubicBezTo>
                    <a:pt x="249" y="4283"/>
                    <a:pt x="249" y="4283"/>
                    <a:pt x="250" y="4284"/>
                  </a:cubicBezTo>
                  <a:cubicBezTo>
                    <a:pt x="250" y="4284"/>
                    <a:pt x="251" y="4285"/>
                    <a:pt x="252" y="4286"/>
                  </a:cubicBezTo>
                  <a:cubicBezTo>
                    <a:pt x="253" y="4287"/>
                    <a:pt x="255" y="4288"/>
                    <a:pt x="256" y="4289"/>
                  </a:cubicBezTo>
                  <a:cubicBezTo>
                    <a:pt x="262" y="4293"/>
                    <a:pt x="268" y="4299"/>
                    <a:pt x="268" y="4305"/>
                  </a:cubicBezTo>
                  <a:cubicBezTo>
                    <a:pt x="268" y="4306"/>
                    <a:pt x="269" y="4307"/>
                    <a:pt x="269" y="4308"/>
                  </a:cubicBezTo>
                  <a:cubicBezTo>
                    <a:pt x="269" y="4310"/>
                    <a:pt x="268" y="4313"/>
                    <a:pt x="268" y="4315"/>
                  </a:cubicBezTo>
                  <a:cubicBezTo>
                    <a:pt x="268" y="4316"/>
                    <a:pt x="268" y="4316"/>
                    <a:pt x="267" y="4317"/>
                  </a:cubicBezTo>
                  <a:cubicBezTo>
                    <a:pt x="267" y="4318"/>
                    <a:pt x="266" y="4319"/>
                    <a:pt x="266" y="4320"/>
                  </a:cubicBezTo>
                  <a:cubicBezTo>
                    <a:pt x="264" y="4322"/>
                    <a:pt x="261" y="4325"/>
                    <a:pt x="259" y="4327"/>
                  </a:cubicBezTo>
                  <a:cubicBezTo>
                    <a:pt x="257" y="4329"/>
                    <a:pt x="256" y="4330"/>
                    <a:pt x="255" y="4331"/>
                  </a:cubicBezTo>
                  <a:cubicBezTo>
                    <a:pt x="253" y="4332"/>
                    <a:pt x="252" y="4333"/>
                    <a:pt x="250" y="4334"/>
                  </a:cubicBezTo>
                  <a:cubicBezTo>
                    <a:pt x="249" y="4336"/>
                    <a:pt x="248" y="4338"/>
                    <a:pt x="247" y="4341"/>
                  </a:cubicBezTo>
                  <a:cubicBezTo>
                    <a:pt x="246" y="4341"/>
                    <a:pt x="246" y="4342"/>
                    <a:pt x="246" y="4343"/>
                  </a:cubicBezTo>
                  <a:cubicBezTo>
                    <a:pt x="246" y="4345"/>
                    <a:pt x="245" y="4347"/>
                    <a:pt x="245" y="4349"/>
                  </a:cubicBezTo>
                  <a:cubicBezTo>
                    <a:pt x="246" y="4351"/>
                    <a:pt x="246" y="4352"/>
                    <a:pt x="246" y="4354"/>
                  </a:cubicBezTo>
                  <a:cubicBezTo>
                    <a:pt x="246" y="4354"/>
                    <a:pt x="246" y="4354"/>
                    <a:pt x="246" y="4354"/>
                  </a:cubicBezTo>
                  <a:cubicBezTo>
                    <a:pt x="248" y="4359"/>
                    <a:pt x="249" y="4364"/>
                    <a:pt x="249" y="4367"/>
                  </a:cubicBezTo>
                  <a:cubicBezTo>
                    <a:pt x="250" y="4368"/>
                    <a:pt x="250" y="4370"/>
                    <a:pt x="250" y="4370"/>
                  </a:cubicBezTo>
                  <a:cubicBezTo>
                    <a:pt x="250" y="4371"/>
                    <a:pt x="250" y="4371"/>
                    <a:pt x="250" y="4371"/>
                  </a:cubicBezTo>
                  <a:cubicBezTo>
                    <a:pt x="250" y="4372"/>
                    <a:pt x="250" y="4373"/>
                    <a:pt x="250" y="4374"/>
                  </a:cubicBezTo>
                  <a:cubicBezTo>
                    <a:pt x="249" y="4377"/>
                    <a:pt x="248" y="4380"/>
                    <a:pt x="246" y="4381"/>
                  </a:cubicBezTo>
                  <a:cubicBezTo>
                    <a:pt x="245" y="4382"/>
                    <a:pt x="244" y="4382"/>
                    <a:pt x="243" y="4383"/>
                  </a:cubicBezTo>
                  <a:cubicBezTo>
                    <a:pt x="242" y="4383"/>
                    <a:pt x="241" y="4384"/>
                    <a:pt x="241" y="4384"/>
                  </a:cubicBezTo>
                  <a:cubicBezTo>
                    <a:pt x="239" y="4385"/>
                    <a:pt x="237" y="4385"/>
                    <a:pt x="236" y="4385"/>
                  </a:cubicBezTo>
                  <a:cubicBezTo>
                    <a:pt x="236" y="4385"/>
                    <a:pt x="236" y="4385"/>
                    <a:pt x="236" y="4385"/>
                  </a:cubicBezTo>
                  <a:cubicBezTo>
                    <a:pt x="234" y="4385"/>
                    <a:pt x="230" y="4387"/>
                    <a:pt x="229" y="4391"/>
                  </a:cubicBezTo>
                  <a:cubicBezTo>
                    <a:pt x="228" y="4392"/>
                    <a:pt x="228" y="4394"/>
                    <a:pt x="228" y="4395"/>
                  </a:cubicBezTo>
                  <a:cubicBezTo>
                    <a:pt x="229" y="4396"/>
                    <a:pt x="231" y="4397"/>
                    <a:pt x="233" y="4397"/>
                  </a:cubicBezTo>
                  <a:cubicBezTo>
                    <a:pt x="238" y="4399"/>
                    <a:pt x="244" y="4397"/>
                    <a:pt x="246" y="4397"/>
                  </a:cubicBezTo>
                  <a:cubicBezTo>
                    <a:pt x="247" y="4397"/>
                    <a:pt x="248" y="4396"/>
                    <a:pt x="249" y="4396"/>
                  </a:cubicBezTo>
                  <a:cubicBezTo>
                    <a:pt x="249" y="4396"/>
                    <a:pt x="249" y="4396"/>
                    <a:pt x="249" y="4396"/>
                  </a:cubicBezTo>
                  <a:cubicBezTo>
                    <a:pt x="252" y="4396"/>
                    <a:pt x="258" y="4397"/>
                    <a:pt x="264" y="4399"/>
                  </a:cubicBezTo>
                  <a:cubicBezTo>
                    <a:pt x="266" y="4400"/>
                    <a:pt x="269" y="4401"/>
                    <a:pt x="271" y="4402"/>
                  </a:cubicBezTo>
                  <a:cubicBezTo>
                    <a:pt x="275" y="4403"/>
                    <a:pt x="279" y="4405"/>
                    <a:pt x="282" y="4405"/>
                  </a:cubicBezTo>
                  <a:cubicBezTo>
                    <a:pt x="282" y="4405"/>
                    <a:pt x="282" y="4405"/>
                    <a:pt x="283" y="4406"/>
                  </a:cubicBezTo>
                  <a:cubicBezTo>
                    <a:pt x="285" y="4407"/>
                    <a:pt x="290" y="4407"/>
                    <a:pt x="291" y="4409"/>
                  </a:cubicBezTo>
                  <a:cubicBezTo>
                    <a:pt x="295" y="4409"/>
                    <a:pt x="303" y="4411"/>
                    <a:pt x="310" y="4413"/>
                  </a:cubicBezTo>
                  <a:cubicBezTo>
                    <a:pt x="311" y="4413"/>
                    <a:pt x="311" y="4413"/>
                    <a:pt x="311" y="4413"/>
                  </a:cubicBezTo>
                  <a:cubicBezTo>
                    <a:pt x="313" y="4413"/>
                    <a:pt x="316" y="4414"/>
                    <a:pt x="319" y="4414"/>
                  </a:cubicBezTo>
                  <a:cubicBezTo>
                    <a:pt x="321" y="4414"/>
                    <a:pt x="323" y="4414"/>
                    <a:pt x="324" y="4414"/>
                  </a:cubicBezTo>
                  <a:cubicBezTo>
                    <a:pt x="327" y="4413"/>
                    <a:pt x="329" y="4412"/>
                    <a:pt x="330" y="4411"/>
                  </a:cubicBezTo>
                  <a:cubicBezTo>
                    <a:pt x="330" y="4411"/>
                    <a:pt x="331" y="4411"/>
                    <a:pt x="331" y="4411"/>
                  </a:cubicBezTo>
                  <a:cubicBezTo>
                    <a:pt x="333" y="4410"/>
                    <a:pt x="336" y="4408"/>
                    <a:pt x="339" y="4406"/>
                  </a:cubicBezTo>
                  <a:cubicBezTo>
                    <a:pt x="340" y="4405"/>
                    <a:pt x="342" y="4405"/>
                    <a:pt x="342" y="4405"/>
                  </a:cubicBezTo>
                  <a:cubicBezTo>
                    <a:pt x="343" y="4405"/>
                    <a:pt x="343" y="4404"/>
                    <a:pt x="344" y="4404"/>
                  </a:cubicBezTo>
                  <a:cubicBezTo>
                    <a:pt x="344" y="4404"/>
                    <a:pt x="345" y="4404"/>
                    <a:pt x="345" y="4403"/>
                  </a:cubicBezTo>
                  <a:cubicBezTo>
                    <a:pt x="347" y="4403"/>
                    <a:pt x="348" y="4402"/>
                    <a:pt x="349" y="4402"/>
                  </a:cubicBezTo>
                  <a:cubicBezTo>
                    <a:pt x="351" y="4402"/>
                    <a:pt x="352" y="4402"/>
                    <a:pt x="352" y="4403"/>
                  </a:cubicBezTo>
                  <a:cubicBezTo>
                    <a:pt x="355" y="4403"/>
                    <a:pt x="357" y="4402"/>
                    <a:pt x="359" y="4401"/>
                  </a:cubicBezTo>
                  <a:cubicBezTo>
                    <a:pt x="360" y="4401"/>
                    <a:pt x="361" y="4400"/>
                    <a:pt x="362" y="4399"/>
                  </a:cubicBezTo>
                  <a:cubicBezTo>
                    <a:pt x="363" y="4398"/>
                    <a:pt x="363" y="4398"/>
                    <a:pt x="364" y="4398"/>
                  </a:cubicBezTo>
                  <a:cubicBezTo>
                    <a:pt x="364" y="4397"/>
                    <a:pt x="365" y="4397"/>
                    <a:pt x="366" y="4396"/>
                  </a:cubicBezTo>
                  <a:cubicBezTo>
                    <a:pt x="369" y="4394"/>
                    <a:pt x="374" y="4393"/>
                    <a:pt x="378" y="4392"/>
                  </a:cubicBezTo>
                  <a:cubicBezTo>
                    <a:pt x="379" y="4391"/>
                    <a:pt x="379" y="4391"/>
                    <a:pt x="380" y="4391"/>
                  </a:cubicBezTo>
                  <a:cubicBezTo>
                    <a:pt x="380" y="4391"/>
                    <a:pt x="381" y="4391"/>
                    <a:pt x="382" y="4391"/>
                  </a:cubicBezTo>
                  <a:cubicBezTo>
                    <a:pt x="386" y="4391"/>
                    <a:pt x="392" y="4390"/>
                    <a:pt x="396" y="4389"/>
                  </a:cubicBezTo>
                  <a:cubicBezTo>
                    <a:pt x="396" y="4389"/>
                    <a:pt x="397" y="4389"/>
                    <a:pt x="398" y="4389"/>
                  </a:cubicBezTo>
                  <a:cubicBezTo>
                    <a:pt x="398" y="4389"/>
                    <a:pt x="399" y="4389"/>
                    <a:pt x="399" y="4389"/>
                  </a:cubicBezTo>
                  <a:cubicBezTo>
                    <a:pt x="403" y="4389"/>
                    <a:pt x="411" y="4389"/>
                    <a:pt x="415" y="4389"/>
                  </a:cubicBezTo>
                  <a:cubicBezTo>
                    <a:pt x="417" y="4389"/>
                    <a:pt x="419" y="4390"/>
                    <a:pt x="422" y="4391"/>
                  </a:cubicBezTo>
                  <a:cubicBezTo>
                    <a:pt x="424" y="4393"/>
                    <a:pt x="428" y="4395"/>
                    <a:pt x="431" y="4397"/>
                  </a:cubicBezTo>
                  <a:cubicBezTo>
                    <a:pt x="434" y="4398"/>
                    <a:pt x="438" y="4401"/>
                    <a:pt x="443" y="4403"/>
                  </a:cubicBezTo>
                  <a:cubicBezTo>
                    <a:pt x="444" y="4404"/>
                    <a:pt x="445" y="4404"/>
                    <a:pt x="447" y="4405"/>
                  </a:cubicBezTo>
                  <a:cubicBezTo>
                    <a:pt x="448" y="4405"/>
                    <a:pt x="449" y="4406"/>
                    <a:pt x="449" y="4406"/>
                  </a:cubicBezTo>
                  <a:cubicBezTo>
                    <a:pt x="450" y="4406"/>
                    <a:pt x="451" y="4407"/>
                    <a:pt x="452" y="4407"/>
                  </a:cubicBezTo>
                  <a:cubicBezTo>
                    <a:pt x="458" y="4409"/>
                    <a:pt x="464" y="4407"/>
                    <a:pt x="467" y="4406"/>
                  </a:cubicBezTo>
                  <a:cubicBezTo>
                    <a:pt x="468" y="4405"/>
                    <a:pt x="468" y="4405"/>
                    <a:pt x="468" y="4405"/>
                  </a:cubicBezTo>
                  <a:cubicBezTo>
                    <a:pt x="469" y="4404"/>
                    <a:pt x="471" y="4402"/>
                    <a:pt x="472" y="4400"/>
                  </a:cubicBezTo>
                  <a:cubicBezTo>
                    <a:pt x="473" y="4399"/>
                    <a:pt x="473" y="4398"/>
                    <a:pt x="474" y="4397"/>
                  </a:cubicBezTo>
                  <a:cubicBezTo>
                    <a:pt x="476" y="4396"/>
                    <a:pt x="477" y="4395"/>
                    <a:pt x="479" y="4393"/>
                  </a:cubicBezTo>
                  <a:cubicBezTo>
                    <a:pt x="479" y="4392"/>
                    <a:pt x="480" y="4391"/>
                    <a:pt x="480" y="4390"/>
                  </a:cubicBezTo>
                  <a:cubicBezTo>
                    <a:pt x="481" y="4389"/>
                    <a:pt x="481" y="4388"/>
                    <a:pt x="482" y="4387"/>
                  </a:cubicBezTo>
                  <a:cubicBezTo>
                    <a:pt x="482" y="4386"/>
                    <a:pt x="483" y="4386"/>
                    <a:pt x="483" y="4385"/>
                  </a:cubicBezTo>
                  <a:cubicBezTo>
                    <a:pt x="484" y="4384"/>
                    <a:pt x="485" y="4383"/>
                    <a:pt x="485" y="4383"/>
                  </a:cubicBezTo>
                  <a:cubicBezTo>
                    <a:pt x="489" y="4378"/>
                    <a:pt x="492" y="4372"/>
                    <a:pt x="494" y="4370"/>
                  </a:cubicBezTo>
                  <a:cubicBezTo>
                    <a:pt x="494" y="4369"/>
                    <a:pt x="494" y="4369"/>
                    <a:pt x="494" y="4369"/>
                  </a:cubicBezTo>
                  <a:cubicBezTo>
                    <a:pt x="496" y="4365"/>
                    <a:pt x="496" y="4359"/>
                    <a:pt x="496" y="4356"/>
                  </a:cubicBezTo>
                  <a:cubicBezTo>
                    <a:pt x="496" y="4352"/>
                    <a:pt x="494" y="4346"/>
                    <a:pt x="490" y="4340"/>
                  </a:cubicBezTo>
                  <a:cubicBezTo>
                    <a:pt x="489" y="4340"/>
                    <a:pt x="489" y="4339"/>
                    <a:pt x="488" y="4338"/>
                  </a:cubicBezTo>
                  <a:cubicBezTo>
                    <a:pt x="487" y="4337"/>
                    <a:pt x="486" y="4334"/>
                    <a:pt x="485" y="4332"/>
                  </a:cubicBezTo>
                  <a:cubicBezTo>
                    <a:pt x="484" y="4331"/>
                    <a:pt x="484" y="4330"/>
                    <a:pt x="483" y="4329"/>
                  </a:cubicBezTo>
                  <a:cubicBezTo>
                    <a:pt x="483" y="4328"/>
                    <a:pt x="482" y="4327"/>
                    <a:pt x="482" y="4326"/>
                  </a:cubicBezTo>
                  <a:cubicBezTo>
                    <a:pt x="482" y="4324"/>
                    <a:pt x="481" y="4320"/>
                    <a:pt x="480" y="4316"/>
                  </a:cubicBezTo>
                  <a:cubicBezTo>
                    <a:pt x="479" y="4315"/>
                    <a:pt x="478" y="4314"/>
                    <a:pt x="478" y="4313"/>
                  </a:cubicBezTo>
                  <a:cubicBezTo>
                    <a:pt x="477" y="4312"/>
                    <a:pt x="477" y="4311"/>
                    <a:pt x="476" y="4311"/>
                  </a:cubicBezTo>
                  <a:cubicBezTo>
                    <a:pt x="472" y="4305"/>
                    <a:pt x="470" y="4295"/>
                    <a:pt x="470" y="4287"/>
                  </a:cubicBezTo>
                  <a:cubicBezTo>
                    <a:pt x="470" y="4285"/>
                    <a:pt x="471" y="4282"/>
                    <a:pt x="472" y="4278"/>
                  </a:cubicBezTo>
                  <a:cubicBezTo>
                    <a:pt x="472" y="4277"/>
                    <a:pt x="472" y="4275"/>
                    <a:pt x="473" y="4274"/>
                  </a:cubicBezTo>
                  <a:cubicBezTo>
                    <a:pt x="473" y="4272"/>
                    <a:pt x="474" y="4270"/>
                    <a:pt x="475" y="4268"/>
                  </a:cubicBezTo>
                  <a:cubicBezTo>
                    <a:pt x="477" y="4265"/>
                    <a:pt x="478" y="4262"/>
                    <a:pt x="480" y="4260"/>
                  </a:cubicBezTo>
                  <a:cubicBezTo>
                    <a:pt x="481" y="4258"/>
                    <a:pt x="482" y="4256"/>
                    <a:pt x="483" y="4253"/>
                  </a:cubicBezTo>
                  <a:cubicBezTo>
                    <a:pt x="484" y="4252"/>
                    <a:pt x="485" y="4251"/>
                    <a:pt x="486" y="4250"/>
                  </a:cubicBezTo>
                  <a:cubicBezTo>
                    <a:pt x="489" y="4245"/>
                    <a:pt x="493" y="4240"/>
                    <a:pt x="496" y="4238"/>
                  </a:cubicBezTo>
                  <a:cubicBezTo>
                    <a:pt x="497" y="4237"/>
                    <a:pt x="498" y="4235"/>
                    <a:pt x="499" y="4234"/>
                  </a:cubicBezTo>
                  <a:cubicBezTo>
                    <a:pt x="501" y="4232"/>
                    <a:pt x="503" y="4230"/>
                    <a:pt x="504" y="4228"/>
                  </a:cubicBezTo>
                  <a:cubicBezTo>
                    <a:pt x="505" y="4226"/>
                    <a:pt x="506" y="4225"/>
                    <a:pt x="507" y="4224"/>
                  </a:cubicBezTo>
                  <a:cubicBezTo>
                    <a:pt x="508" y="4223"/>
                    <a:pt x="509" y="4222"/>
                    <a:pt x="510" y="4221"/>
                  </a:cubicBezTo>
                  <a:cubicBezTo>
                    <a:pt x="511" y="4220"/>
                    <a:pt x="511" y="4220"/>
                    <a:pt x="512" y="4219"/>
                  </a:cubicBezTo>
                  <a:cubicBezTo>
                    <a:pt x="513" y="4218"/>
                    <a:pt x="514" y="4217"/>
                    <a:pt x="514" y="4216"/>
                  </a:cubicBezTo>
                  <a:cubicBezTo>
                    <a:pt x="515" y="4216"/>
                    <a:pt x="515" y="4215"/>
                    <a:pt x="515" y="4215"/>
                  </a:cubicBezTo>
                  <a:cubicBezTo>
                    <a:pt x="516" y="4214"/>
                    <a:pt x="517" y="4213"/>
                    <a:pt x="517" y="4212"/>
                  </a:cubicBezTo>
                  <a:cubicBezTo>
                    <a:pt x="518" y="4212"/>
                    <a:pt x="518" y="4210"/>
                    <a:pt x="519" y="4209"/>
                  </a:cubicBezTo>
                  <a:cubicBezTo>
                    <a:pt x="520" y="4209"/>
                    <a:pt x="520" y="4208"/>
                    <a:pt x="521" y="4208"/>
                  </a:cubicBezTo>
                  <a:cubicBezTo>
                    <a:pt x="523" y="4205"/>
                    <a:pt x="526" y="4202"/>
                    <a:pt x="527" y="4201"/>
                  </a:cubicBezTo>
                  <a:cubicBezTo>
                    <a:pt x="529" y="4201"/>
                    <a:pt x="531" y="4201"/>
                    <a:pt x="532" y="4199"/>
                  </a:cubicBezTo>
                  <a:cubicBezTo>
                    <a:pt x="533" y="4199"/>
                    <a:pt x="533" y="4199"/>
                    <a:pt x="533" y="4199"/>
                  </a:cubicBezTo>
                  <a:cubicBezTo>
                    <a:pt x="533" y="4199"/>
                    <a:pt x="533" y="4199"/>
                    <a:pt x="534" y="4199"/>
                  </a:cubicBezTo>
                  <a:cubicBezTo>
                    <a:pt x="535" y="4199"/>
                    <a:pt x="536" y="4199"/>
                    <a:pt x="537" y="4199"/>
                  </a:cubicBezTo>
                  <a:cubicBezTo>
                    <a:pt x="538" y="4199"/>
                    <a:pt x="539" y="4200"/>
                    <a:pt x="539" y="4201"/>
                  </a:cubicBezTo>
                  <a:cubicBezTo>
                    <a:pt x="541" y="4202"/>
                    <a:pt x="542" y="4203"/>
                    <a:pt x="543" y="4205"/>
                  </a:cubicBezTo>
                  <a:cubicBezTo>
                    <a:pt x="544" y="4205"/>
                    <a:pt x="545" y="4206"/>
                    <a:pt x="545" y="4207"/>
                  </a:cubicBezTo>
                  <a:cubicBezTo>
                    <a:pt x="546" y="4207"/>
                    <a:pt x="546" y="4208"/>
                    <a:pt x="547" y="4209"/>
                  </a:cubicBezTo>
                  <a:cubicBezTo>
                    <a:pt x="549" y="4212"/>
                    <a:pt x="553" y="4214"/>
                    <a:pt x="557" y="4214"/>
                  </a:cubicBezTo>
                  <a:cubicBezTo>
                    <a:pt x="557" y="4215"/>
                    <a:pt x="559" y="4215"/>
                    <a:pt x="560" y="4215"/>
                  </a:cubicBezTo>
                  <a:cubicBezTo>
                    <a:pt x="563" y="4215"/>
                    <a:pt x="567" y="4212"/>
                    <a:pt x="568" y="4211"/>
                  </a:cubicBezTo>
                  <a:cubicBezTo>
                    <a:pt x="569" y="4209"/>
                    <a:pt x="570" y="4206"/>
                    <a:pt x="570" y="4203"/>
                  </a:cubicBezTo>
                  <a:cubicBezTo>
                    <a:pt x="570" y="4201"/>
                    <a:pt x="569" y="4198"/>
                    <a:pt x="568" y="4195"/>
                  </a:cubicBezTo>
                  <a:cubicBezTo>
                    <a:pt x="566" y="4189"/>
                    <a:pt x="564" y="4183"/>
                    <a:pt x="562" y="4179"/>
                  </a:cubicBezTo>
                  <a:cubicBezTo>
                    <a:pt x="562" y="4179"/>
                    <a:pt x="562" y="4179"/>
                    <a:pt x="562" y="4178"/>
                  </a:cubicBezTo>
                  <a:cubicBezTo>
                    <a:pt x="562" y="4177"/>
                    <a:pt x="562" y="4176"/>
                    <a:pt x="561" y="4174"/>
                  </a:cubicBezTo>
                  <a:cubicBezTo>
                    <a:pt x="561" y="4172"/>
                    <a:pt x="560" y="4170"/>
                    <a:pt x="560" y="4169"/>
                  </a:cubicBezTo>
                  <a:cubicBezTo>
                    <a:pt x="561" y="4169"/>
                    <a:pt x="561" y="4168"/>
                    <a:pt x="562" y="4168"/>
                  </a:cubicBezTo>
                  <a:cubicBezTo>
                    <a:pt x="562" y="4167"/>
                    <a:pt x="563" y="4167"/>
                    <a:pt x="564" y="4167"/>
                  </a:cubicBezTo>
                  <a:cubicBezTo>
                    <a:pt x="565" y="4166"/>
                    <a:pt x="566" y="4165"/>
                    <a:pt x="568" y="4165"/>
                  </a:cubicBezTo>
                  <a:cubicBezTo>
                    <a:pt x="571" y="4165"/>
                    <a:pt x="574" y="4165"/>
                    <a:pt x="577" y="4166"/>
                  </a:cubicBezTo>
                  <a:cubicBezTo>
                    <a:pt x="578" y="4166"/>
                    <a:pt x="579" y="4167"/>
                    <a:pt x="580" y="4167"/>
                  </a:cubicBezTo>
                  <a:cubicBezTo>
                    <a:pt x="582" y="4169"/>
                    <a:pt x="586" y="4169"/>
                    <a:pt x="588" y="4167"/>
                  </a:cubicBezTo>
                  <a:cubicBezTo>
                    <a:pt x="588" y="4167"/>
                    <a:pt x="588" y="4167"/>
                    <a:pt x="589" y="4167"/>
                  </a:cubicBezTo>
                  <a:cubicBezTo>
                    <a:pt x="589" y="4166"/>
                    <a:pt x="590" y="4166"/>
                    <a:pt x="590" y="4166"/>
                  </a:cubicBezTo>
                  <a:cubicBezTo>
                    <a:pt x="593" y="4165"/>
                    <a:pt x="597" y="4165"/>
                    <a:pt x="600" y="4165"/>
                  </a:cubicBezTo>
                  <a:cubicBezTo>
                    <a:pt x="604" y="4165"/>
                    <a:pt x="610" y="4165"/>
                    <a:pt x="611" y="4165"/>
                  </a:cubicBezTo>
                  <a:cubicBezTo>
                    <a:pt x="613" y="4165"/>
                    <a:pt x="619" y="4163"/>
                    <a:pt x="621" y="4161"/>
                  </a:cubicBezTo>
                  <a:cubicBezTo>
                    <a:pt x="625" y="4161"/>
                    <a:pt x="629" y="4161"/>
                    <a:pt x="633" y="4165"/>
                  </a:cubicBezTo>
                  <a:cubicBezTo>
                    <a:pt x="633" y="4166"/>
                    <a:pt x="634" y="4166"/>
                    <a:pt x="634" y="4167"/>
                  </a:cubicBezTo>
                  <a:cubicBezTo>
                    <a:pt x="635" y="4168"/>
                    <a:pt x="636" y="4168"/>
                    <a:pt x="637" y="4169"/>
                  </a:cubicBezTo>
                  <a:cubicBezTo>
                    <a:pt x="637" y="4169"/>
                    <a:pt x="638" y="4169"/>
                    <a:pt x="638" y="4169"/>
                  </a:cubicBezTo>
                  <a:cubicBezTo>
                    <a:pt x="639" y="4169"/>
                    <a:pt x="640" y="4168"/>
                    <a:pt x="641" y="4167"/>
                  </a:cubicBezTo>
                  <a:cubicBezTo>
                    <a:pt x="641" y="4166"/>
                    <a:pt x="641" y="4166"/>
                    <a:pt x="642" y="4165"/>
                  </a:cubicBezTo>
                  <a:cubicBezTo>
                    <a:pt x="643" y="4164"/>
                    <a:pt x="645" y="4164"/>
                    <a:pt x="647" y="4165"/>
                  </a:cubicBezTo>
                  <a:cubicBezTo>
                    <a:pt x="647" y="4166"/>
                    <a:pt x="647" y="4166"/>
                    <a:pt x="648" y="4166"/>
                  </a:cubicBezTo>
                  <a:cubicBezTo>
                    <a:pt x="648" y="4166"/>
                    <a:pt x="649" y="4167"/>
                    <a:pt x="650" y="4167"/>
                  </a:cubicBezTo>
                  <a:cubicBezTo>
                    <a:pt x="652" y="4167"/>
                    <a:pt x="654" y="4167"/>
                    <a:pt x="655" y="4166"/>
                  </a:cubicBezTo>
                  <a:cubicBezTo>
                    <a:pt x="656" y="4166"/>
                    <a:pt x="657" y="4166"/>
                    <a:pt x="657" y="4166"/>
                  </a:cubicBezTo>
                  <a:cubicBezTo>
                    <a:pt x="658" y="4166"/>
                    <a:pt x="658" y="4166"/>
                    <a:pt x="659" y="4165"/>
                  </a:cubicBezTo>
                  <a:cubicBezTo>
                    <a:pt x="662" y="4164"/>
                    <a:pt x="665" y="4163"/>
                    <a:pt x="666" y="4165"/>
                  </a:cubicBezTo>
                  <a:cubicBezTo>
                    <a:pt x="666" y="4165"/>
                    <a:pt x="666" y="4165"/>
                    <a:pt x="666" y="4165"/>
                  </a:cubicBezTo>
                  <a:cubicBezTo>
                    <a:pt x="666" y="4167"/>
                    <a:pt x="670" y="4169"/>
                    <a:pt x="672" y="4169"/>
                  </a:cubicBezTo>
                  <a:cubicBezTo>
                    <a:pt x="672" y="4169"/>
                    <a:pt x="672" y="4169"/>
                    <a:pt x="672" y="4169"/>
                  </a:cubicBezTo>
                  <a:cubicBezTo>
                    <a:pt x="672" y="4169"/>
                    <a:pt x="672" y="4169"/>
                    <a:pt x="672" y="4169"/>
                  </a:cubicBezTo>
                  <a:cubicBezTo>
                    <a:pt x="674" y="4169"/>
                    <a:pt x="676" y="4169"/>
                    <a:pt x="677" y="4169"/>
                  </a:cubicBezTo>
                  <a:cubicBezTo>
                    <a:pt x="679" y="4168"/>
                    <a:pt x="681" y="4168"/>
                    <a:pt x="682" y="4167"/>
                  </a:cubicBezTo>
                  <a:cubicBezTo>
                    <a:pt x="683" y="4166"/>
                    <a:pt x="684" y="4166"/>
                    <a:pt x="684" y="4165"/>
                  </a:cubicBezTo>
                  <a:cubicBezTo>
                    <a:pt x="686" y="4163"/>
                    <a:pt x="690" y="4161"/>
                    <a:pt x="692" y="4163"/>
                  </a:cubicBezTo>
                  <a:cubicBezTo>
                    <a:pt x="694" y="4165"/>
                    <a:pt x="698" y="4165"/>
                    <a:pt x="704" y="4161"/>
                  </a:cubicBezTo>
                  <a:cubicBezTo>
                    <a:pt x="704" y="4161"/>
                    <a:pt x="705" y="4161"/>
                    <a:pt x="706" y="4161"/>
                  </a:cubicBezTo>
                  <a:cubicBezTo>
                    <a:pt x="708" y="4159"/>
                    <a:pt x="712" y="4158"/>
                    <a:pt x="715" y="4157"/>
                  </a:cubicBezTo>
                  <a:cubicBezTo>
                    <a:pt x="717" y="4157"/>
                    <a:pt x="718" y="4156"/>
                    <a:pt x="719" y="4156"/>
                  </a:cubicBezTo>
                  <a:cubicBezTo>
                    <a:pt x="721" y="4156"/>
                    <a:pt x="724" y="4156"/>
                    <a:pt x="726" y="4157"/>
                  </a:cubicBezTo>
                  <a:cubicBezTo>
                    <a:pt x="727" y="4157"/>
                    <a:pt x="728" y="4158"/>
                    <a:pt x="729" y="4158"/>
                  </a:cubicBezTo>
                  <a:cubicBezTo>
                    <a:pt x="730" y="4159"/>
                    <a:pt x="731" y="4159"/>
                    <a:pt x="731" y="4159"/>
                  </a:cubicBezTo>
                  <a:cubicBezTo>
                    <a:pt x="733" y="4161"/>
                    <a:pt x="741" y="4163"/>
                    <a:pt x="745" y="4163"/>
                  </a:cubicBezTo>
                  <a:cubicBezTo>
                    <a:pt x="751" y="4163"/>
                    <a:pt x="755" y="4169"/>
                    <a:pt x="755" y="4173"/>
                  </a:cubicBezTo>
                  <a:cubicBezTo>
                    <a:pt x="754" y="4175"/>
                    <a:pt x="754" y="4176"/>
                    <a:pt x="754" y="4178"/>
                  </a:cubicBezTo>
                  <a:cubicBezTo>
                    <a:pt x="754" y="4178"/>
                    <a:pt x="754" y="4178"/>
                    <a:pt x="755" y="4179"/>
                  </a:cubicBezTo>
                  <a:cubicBezTo>
                    <a:pt x="755" y="4180"/>
                    <a:pt x="755" y="4181"/>
                    <a:pt x="756" y="4181"/>
                  </a:cubicBezTo>
                  <a:cubicBezTo>
                    <a:pt x="757" y="4182"/>
                    <a:pt x="758" y="4183"/>
                    <a:pt x="759" y="4183"/>
                  </a:cubicBezTo>
                  <a:cubicBezTo>
                    <a:pt x="760" y="4183"/>
                    <a:pt x="763" y="4182"/>
                    <a:pt x="765" y="4179"/>
                  </a:cubicBezTo>
                  <a:cubicBezTo>
                    <a:pt x="767" y="4178"/>
                    <a:pt x="768" y="4177"/>
                    <a:pt x="769" y="4175"/>
                  </a:cubicBezTo>
                  <a:cubicBezTo>
                    <a:pt x="771" y="4171"/>
                    <a:pt x="776" y="4165"/>
                    <a:pt x="780" y="4161"/>
                  </a:cubicBezTo>
                  <a:cubicBezTo>
                    <a:pt x="781" y="4159"/>
                    <a:pt x="783" y="4157"/>
                    <a:pt x="784" y="4155"/>
                  </a:cubicBezTo>
                  <a:cubicBezTo>
                    <a:pt x="786" y="4153"/>
                    <a:pt x="788" y="4151"/>
                    <a:pt x="789" y="4149"/>
                  </a:cubicBezTo>
                  <a:cubicBezTo>
                    <a:pt x="790" y="4149"/>
                    <a:pt x="790" y="4148"/>
                    <a:pt x="790" y="4148"/>
                  </a:cubicBezTo>
                  <a:cubicBezTo>
                    <a:pt x="791" y="4147"/>
                    <a:pt x="792" y="4147"/>
                    <a:pt x="792" y="4146"/>
                  </a:cubicBezTo>
                  <a:cubicBezTo>
                    <a:pt x="794" y="4143"/>
                    <a:pt x="796" y="4137"/>
                    <a:pt x="798" y="4131"/>
                  </a:cubicBezTo>
                  <a:cubicBezTo>
                    <a:pt x="798" y="4130"/>
                    <a:pt x="799" y="4128"/>
                    <a:pt x="799" y="4127"/>
                  </a:cubicBezTo>
                  <a:cubicBezTo>
                    <a:pt x="799" y="4126"/>
                    <a:pt x="799" y="4125"/>
                    <a:pt x="800" y="4124"/>
                  </a:cubicBezTo>
                  <a:cubicBezTo>
                    <a:pt x="800" y="4124"/>
                    <a:pt x="800" y="4123"/>
                    <a:pt x="800" y="4122"/>
                  </a:cubicBezTo>
                  <a:cubicBezTo>
                    <a:pt x="800" y="4116"/>
                    <a:pt x="802" y="4110"/>
                    <a:pt x="802" y="4106"/>
                  </a:cubicBezTo>
                  <a:cubicBezTo>
                    <a:pt x="802" y="4106"/>
                    <a:pt x="802" y="4105"/>
                    <a:pt x="803" y="4104"/>
                  </a:cubicBezTo>
                  <a:cubicBezTo>
                    <a:pt x="803" y="4103"/>
                    <a:pt x="803" y="4102"/>
                    <a:pt x="803" y="4101"/>
                  </a:cubicBezTo>
                  <a:cubicBezTo>
                    <a:pt x="803" y="4099"/>
                    <a:pt x="804" y="4098"/>
                    <a:pt x="804" y="4096"/>
                  </a:cubicBezTo>
                  <a:cubicBezTo>
                    <a:pt x="804" y="4096"/>
                    <a:pt x="804" y="4095"/>
                    <a:pt x="804" y="4095"/>
                  </a:cubicBezTo>
                  <a:cubicBezTo>
                    <a:pt x="805" y="4093"/>
                    <a:pt x="805" y="4092"/>
                    <a:pt x="806" y="4091"/>
                  </a:cubicBezTo>
                  <a:cubicBezTo>
                    <a:pt x="806" y="4085"/>
                    <a:pt x="810" y="4075"/>
                    <a:pt x="812" y="4071"/>
                  </a:cubicBezTo>
                  <a:cubicBezTo>
                    <a:pt x="812" y="4070"/>
                    <a:pt x="813" y="4068"/>
                    <a:pt x="814" y="4066"/>
                  </a:cubicBezTo>
                  <a:cubicBezTo>
                    <a:pt x="815" y="4064"/>
                    <a:pt x="817" y="4062"/>
                    <a:pt x="818" y="4059"/>
                  </a:cubicBezTo>
                  <a:cubicBezTo>
                    <a:pt x="820" y="4057"/>
                    <a:pt x="821" y="4055"/>
                    <a:pt x="822" y="4053"/>
                  </a:cubicBezTo>
                  <a:cubicBezTo>
                    <a:pt x="824" y="4052"/>
                    <a:pt x="825" y="4049"/>
                    <a:pt x="826" y="4045"/>
                  </a:cubicBezTo>
                  <a:cubicBezTo>
                    <a:pt x="827" y="4042"/>
                    <a:pt x="827" y="4039"/>
                    <a:pt x="827" y="4036"/>
                  </a:cubicBezTo>
                  <a:cubicBezTo>
                    <a:pt x="827" y="4035"/>
                    <a:pt x="827" y="4034"/>
                    <a:pt x="827" y="4034"/>
                  </a:cubicBezTo>
                  <a:cubicBezTo>
                    <a:pt x="827" y="4033"/>
                    <a:pt x="827" y="4032"/>
                    <a:pt x="827" y="4031"/>
                  </a:cubicBezTo>
                  <a:cubicBezTo>
                    <a:pt x="827" y="4026"/>
                    <a:pt x="830" y="4021"/>
                    <a:pt x="831" y="4018"/>
                  </a:cubicBezTo>
                  <a:cubicBezTo>
                    <a:pt x="832" y="4017"/>
                    <a:pt x="832" y="4016"/>
                    <a:pt x="833" y="4015"/>
                  </a:cubicBezTo>
                  <a:cubicBezTo>
                    <a:pt x="834" y="4014"/>
                    <a:pt x="834" y="4013"/>
                    <a:pt x="835" y="4012"/>
                  </a:cubicBezTo>
                  <a:cubicBezTo>
                    <a:pt x="837" y="4010"/>
                    <a:pt x="839" y="4009"/>
                    <a:pt x="842" y="4009"/>
                  </a:cubicBezTo>
                  <a:cubicBezTo>
                    <a:pt x="842" y="4008"/>
                    <a:pt x="843" y="4008"/>
                    <a:pt x="843" y="4008"/>
                  </a:cubicBezTo>
                  <a:cubicBezTo>
                    <a:pt x="845" y="4008"/>
                    <a:pt x="846" y="4008"/>
                    <a:pt x="848" y="4008"/>
                  </a:cubicBezTo>
                  <a:cubicBezTo>
                    <a:pt x="851" y="4008"/>
                    <a:pt x="854" y="4008"/>
                    <a:pt x="855" y="4006"/>
                  </a:cubicBezTo>
                  <a:cubicBezTo>
                    <a:pt x="857" y="4005"/>
                    <a:pt x="857" y="3998"/>
                    <a:pt x="856" y="3993"/>
                  </a:cubicBezTo>
                  <a:cubicBezTo>
                    <a:pt x="855" y="3992"/>
                    <a:pt x="855" y="3991"/>
                    <a:pt x="855" y="3991"/>
                  </a:cubicBezTo>
                  <a:cubicBezTo>
                    <a:pt x="855" y="3988"/>
                    <a:pt x="855" y="3985"/>
                    <a:pt x="856" y="3982"/>
                  </a:cubicBezTo>
                  <a:cubicBezTo>
                    <a:pt x="857" y="3979"/>
                    <a:pt x="858" y="3976"/>
                    <a:pt x="859" y="3974"/>
                  </a:cubicBezTo>
                  <a:cubicBezTo>
                    <a:pt x="860" y="3974"/>
                    <a:pt x="860" y="3973"/>
                    <a:pt x="861" y="3973"/>
                  </a:cubicBezTo>
                  <a:cubicBezTo>
                    <a:pt x="862" y="3973"/>
                    <a:pt x="863" y="3972"/>
                    <a:pt x="863" y="3971"/>
                  </a:cubicBezTo>
                  <a:cubicBezTo>
                    <a:pt x="866" y="3969"/>
                    <a:pt x="866" y="3966"/>
                    <a:pt x="865" y="3963"/>
                  </a:cubicBezTo>
                  <a:cubicBezTo>
                    <a:pt x="865" y="3962"/>
                    <a:pt x="864" y="3960"/>
                    <a:pt x="864" y="3958"/>
                  </a:cubicBezTo>
                  <a:cubicBezTo>
                    <a:pt x="864" y="3956"/>
                    <a:pt x="864" y="3955"/>
                    <a:pt x="864" y="3953"/>
                  </a:cubicBezTo>
                  <a:cubicBezTo>
                    <a:pt x="864" y="3952"/>
                    <a:pt x="865" y="3952"/>
                    <a:pt x="865" y="3951"/>
                  </a:cubicBezTo>
                  <a:cubicBezTo>
                    <a:pt x="865" y="3947"/>
                    <a:pt x="865" y="3940"/>
                    <a:pt x="865" y="3936"/>
                  </a:cubicBezTo>
                  <a:cubicBezTo>
                    <a:pt x="865" y="3932"/>
                    <a:pt x="865" y="3929"/>
                    <a:pt x="866" y="3926"/>
                  </a:cubicBezTo>
                  <a:cubicBezTo>
                    <a:pt x="867" y="3924"/>
                    <a:pt x="868" y="3922"/>
                    <a:pt x="869" y="3920"/>
                  </a:cubicBezTo>
                  <a:cubicBezTo>
                    <a:pt x="869" y="3919"/>
                    <a:pt x="870" y="3918"/>
                    <a:pt x="870" y="3917"/>
                  </a:cubicBezTo>
                  <a:cubicBezTo>
                    <a:pt x="870" y="3914"/>
                    <a:pt x="870" y="3912"/>
                    <a:pt x="869" y="3911"/>
                  </a:cubicBezTo>
                  <a:cubicBezTo>
                    <a:pt x="869" y="3911"/>
                    <a:pt x="869" y="3910"/>
                    <a:pt x="869" y="3910"/>
                  </a:cubicBezTo>
                  <a:cubicBezTo>
                    <a:pt x="869" y="3909"/>
                    <a:pt x="868" y="3907"/>
                    <a:pt x="868" y="3905"/>
                  </a:cubicBezTo>
                  <a:cubicBezTo>
                    <a:pt x="868" y="3904"/>
                    <a:pt x="867" y="3902"/>
                    <a:pt x="867" y="3901"/>
                  </a:cubicBezTo>
                  <a:cubicBezTo>
                    <a:pt x="867" y="3899"/>
                    <a:pt x="867" y="3898"/>
                    <a:pt x="867" y="3896"/>
                  </a:cubicBezTo>
                  <a:cubicBezTo>
                    <a:pt x="867" y="3895"/>
                    <a:pt x="868" y="3894"/>
                    <a:pt x="868" y="3892"/>
                  </a:cubicBezTo>
                  <a:cubicBezTo>
                    <a:pt x="868" y="3890"/>
                    <a:pt x="869" y="3889"/>
                    <a:pt x="869" y="3888"/>
                  </a:cubicBezTo>
                  <a:cubicBezTo>
                    <a:pt x="870" y="3887"/>
                    <a:pt x="870" y="3887"/>
                    <a:pt x="871" y="3887"/>
                  </a:cubicBezTo>
                  <a:cubicBezTo>
                    <a:pt x="871" y="3887"/>
                    <a:pt x="872" y="3887"/>
                    <a:pt x="872" y="3887"/>
                  </a:cubicBezTo>
                  <a:cubicBezTo>
                    <a:pt x="873" y="3887"/>
                    <a:pt x="873" y="3887"/>
                    <a:pt x="874" y="3886"/>
                  </a:cubicBezTo>
                  <a:cubicBezTo>
                    <a:pt x="875" y="3886"/>
                    <a:pt x="876" y="3886"/>
                    <a:pt x="877" y="3885"/>
                  </a:cubicBezTo>
                  <a:cubicBezTo>
                    <a:pt x="877" y="3884"/>
                    <a:pt x="878" y="3884"/>
                    <a:pt x="878" y="3883"/>
                  </a:cubicBezTo>
                  <a:cubicBezTo>
                    <a:pt x="880" y="3882"/>
                    <a:pt x="881" y="3881"/>
                    <a:pt x="882" y="3883"/>
                  </a:cubicBezTo>
                  <a:cubicBezTo>
                    <a:pt x="883" y="3883"/>
                    <a:pt x="883" y="3883"/>
                    <a:pt x="884" y="3883"/>
                  </a:cubicBezTo>
                  <a:cubicBezTo>
                    <a:pt x="884" y="3883"/>
                    <a:pt x="884" y="3883"/>
                    <a:pt x="884" y="3883"/>
                  </a:cubicBezTo>
                  <a:cubicBezTo>
                    <a:pt x="884" y="3882"/>
                    <a:pt x="884" y="3881"/>
                    <a:pt x="884" y="3880"/>
                  </a:cubicBezTo>
                  <a:cubicBezTo>
                    <a:pt x="884" y="3880"/>
                    <a:pt x="884" y="3879"/>
                    <a:pt x="884" y="3879"/>
                  </a:cubicBezTo>
                  <a:cubicBezTo>
                    <a:pt x="884" y="3878"/>
                    <a:pt x="884" y="3876"/>
                    <a:pt x="884" y="3875"/>
                  </a:cubicBezTo>
                  <a:cubicBezTo>
                    <a:pt x="884" y="3874"/>
                    <a:pt x="884" y="3873"/>
                    <a:pt x="884" y="3871"/>
                  </a:cubicBezTo>
                  <a:cubicBezTo>
                    <a:pt x="884" y="3871"/>
                    <a:pt x="884" y="3870"/>
                    <a:pt x="884" y="3869"/>
                  </a:cubicBezTo>
                  <a:cubicBezTo>
                    <a:pt x="883" y="3866"/>
                    <a:pt x="882" y="3862"/>
                    <a:pt x="882" y="3861"/>
                  </a:cubicBezTo>
                  <a:cubicBezTo>
                    <a:pt x="881" y="3858"/>
                    <a:pt x="879" y="3855"/>
                    <a:pt x="876" y="3852"/>
                  </a:cubicBezTo>
                  <a:cubicBezTo>
                    <a:pt x="876" y="3851"/>
                    <a:pt x="875" y="3851"/>
                    <a:pt x="874" y="3850"/>
                  </a:cubicBezTo>
                  <a:cubicBezTo>
                    <a:pt x="874" y="3850"/>
                    <a:pt x="873" y="3850"/>
                    <a:pt x="873" y="3849"/>
                  </a:cubicBezTo>
                  <a:cubicBezTo>
                    <a:pt x="872" y="3849"/>
                    <a:pt x="872" y="3848"/>
                    <a:pt x="872" y="3848"/>
                  </a:cubicBezTo>
                  <a:cubicBezTo>
                    <a:pt x="870" y="3845"/>
                    <a:pt x="868" y="3842"/>
                    <a:pt x="867" y="3839"/>
                  </a:cubicBezTo>
                  <a:cubicBezTo>
                    <a:pt x="867" y="3838"/>
                    <a:pt x="867" y="3837"/>
                    <a:pt x="867" y="3836"/>
                  </a:cubicBezTo>
                  <a:cubicBezTo>
                    <a:pt x="867" y="3834"/>
                    <a:pt x="868" y="3833"/>
                    <a:pt x="868" y="3832"/>
                  </a:cubicBezTo>
                  <a:cubicBezTo>
                    <a:pt x="869" y="3830"/>
                    <a:pt x="869" y="3829"/>
                    <a:pt x="870" y="3828"/>
                  </a:cubicBezTo>
                  <a:cubicBezTo>
                    <a:pt x="870" y="3827"/>
                    <a:pt x="870" y="3826"/>
                    <a:pt x="871" y="3826"/>
                  </a:cubicBezTo>
                  <a:cubicBezTo>
                    <a:pt x="872" y="3825"/>
                    <a:pt x="872" y="3823"/>
                    <a:pt x="872" y="3821"/>
                  </a:cubicBezTo>
                  <a:cubicBezTo>
                    <a:pt x="873" y="3819"/>
                    <a:pt x="873" y="3817"/>
                    <a:pt x="873" y="3814"/>
                  </a:cubicBezTo>
                  <a:cubicBezTo>
                    <a:pt x="873" y="3814"/>
                    <a:pt x="873" y="3813"/>
                    <a:pt x="873" y="3812"/>
                  </a:cubicBezTo>
                  <a:cubicBezTo>
                    <a:pt x="873" y="3811"/>
                    <a:pt x="874" y="3810"/>
                    <a:pt x="874" y="3808"/>
                  </a:cubicBezTo>
                  <a:cubicBezTo>
                    <a:pt x="875" y="3808"/>
                    <a:pt x="875" y="3807"/>
                    <a:pt x="876" y="3806"/>
                  </a:cubicBezTo>
                  <a:cubicBezTo>
                    <a:pt x="876" y="3806"/>
                    <a:pt x="877" y="3805"/>
                    <a:pt x="878" y="3804"/>
                  </a:cubicBezTo>
                  <a:cubicBezTo>
                    <a:pt x="879" y="3803"/>
                    <a:pt x="880" y="3803"/>
                    <a:pt x="880" y="3802"/>
                  </a:cubicBezTo>
                  <a:cubicBezTo>
                    <a:pt x="882" y="3801"/>
                    <a:pt x="884" y="3799"/>
                    <a:pt x="885" y="3797"/>
                  </a:cubicBezTo>
                  <a:cubicBezTo>
                    <a:pt x="885" y="3794"/>
                    <a:pt x="885" y="3791"/>
                    <a:pt x="884" y="3788"/>
                  </a:cubicBezTo>
                  <a:cubicBezTo>
                    <a:pt x="884" y="3783"/>
                    <a:pt x="884" y="3779"/>
                    <a:pt x="886" y="3777"/>
                  </a:cubicBezTo>
                  <a:cubicBezTo>
                    <a:pt x="890" y="3777"/>
                    <a:pt x="894" y="3775"/>
                    <a:pt x="898" y="3771"/>
                  </a:cubicBezTo>
                  <a:cubicBezTo>
                    <a:pt x="899" y="3770"/>
                    <a:pt x="899" y="3770"/>
                    <a:pt x="900" y="3769"/>
                  </a:cubicBezTo>
                  <a:cubicBezTo>
                    <a:pt x="901" y="3768"/>
                    <a:pt x="902" y="3766"/>
                    <a:pt x="902" y="3765"/>
                  </a:cubicBezTo>
                  <a:cubicBezTo>
                    <a:pt x="902" y="3763"/>
                    <a:pt x="902" y="3761"/>
                    <a:pt x="902" y="3759"/>
                  </a:cubicBezTo>
                  <a:cubicBezTo>
                    <a:pt x="903" y="3758"/>
                    <a:pt x="904" y="3757"/>
                    <a:pt x="904" y="3755"/>
                  </a:cubicBezTo>
                  <a:cubicBezTo>
                    <a:pt x="905" y="3754"/>
                    <a:pt x="905" y="3753"/>
                    <a:pt x="905" y="3752"/>
                  </a:cubicBezTo>
                  <a:cubicBezTo>
                    <a:pt x="906" y="3750"/>
                    <a:pt x="906" y="3749"/>
                    <a:pt x="906" y="3747"/>
                  </a:cubicBezTo>
                  <a:cubicBezTo>
                    <a:pt x="907" y="3744"/>
                    <a:pt x="907" y="3740"/>
                    <a:pt x="905" y="3736"/>
                  </a:cubicBezTo>
                  <a:cubicBezTo>
                    <a:pt x="905" y="3735"/>
                    <a:pt x="905" y="3735"/>
                    <a:pt x="905" y="3734"/>
                  </a:cubicBezTo>
                  <a:cubicBezTo>
                    <a:pt x="905" y="3733"/>
                    <a:pt x="904" y="3732"/>
                    <a:pt x="904" y="3732"/>
                  </a:cubicBezTo>
                  <a:cubicBezTo>
                    <a:pt x="903" y="3729"/>
                    <a:pt x="900" y="3726"/>
                    <a:pt x="898" y="3724"/>
                  </a:cubicBezTo>
                  <a:cubicBezTo>
                    <a:pt x="897" y="3723"/>
                    <a:pt x="896" y="3722"/>
                    <a:pt x="895" y="3722"/>
                  </a:cubicBezTo>
                  <a:cubicBezTo>
                    <a:pt x="895" y="3722"/>
                    <a:pt x="894" y="3722"/>
                    <a:pt x="894" y="3722"/>
                  </a:cubicBezTo>
                  <a:cubicBezTo>
                    <a:pt x="894" y="3722"/>
                    <a:pt x="893" y="3721"/>
                    <a:pt x="893" y="3721"/>
                  </a:cubicBezTo>
                  <a:cubicBezTo>
                    <a:pt x="891" y="3720"/>
                    <a:pt x="889" y="3720"/>
                    <a:pt x="888" y="3719"/>
                  </a:cubicBezTo>
                  <a:cubicBezTo>
                    <a:pt x="885" y="3718"/>
                    <a:pt x="883" y="3718"/>
                    <a:pt x="882" y="3718"/>
                  </a:cubicBezTo>
                  <a:cubicBezTo>
                    <a:pt x="880" y="3716"/>
                    <a:pt x="878" y="3714"/>
                    <a:pt x="878" y="3712"/>
                  </a:cubicBezTo>
                  <a:cubicBezTo>
                    <a:pt x="878" y="3712"/>
                    <a:pt x="878" y="3712"/>
                    <a:pt x="878" y="3712"/>
                  </a:cubicBezTo>
                  <a:cubicBezTo>
                    <a:pt x="878" y="3711"/>
                    <a:pt x="878" y="3710"/>
                    <a:pt x="879" y="3710"/>
                  </a:cubicBezTo>
                  <a:cubicBezTo>
                    <a:pt x="879" y="3706"/>
                    <a:pt x="880" y="3704"/>
                    <a:pt x="882" y="3704"/>
                  </a:cubicBezTo>
                  <a:cubicBezTo>
                    <a:pt x="883" y="3705"/>
                    <a:pt x="884" y="3706"/>
                    <a:pt x="886" y="3706"/>
                  </a:cubicBezTo>
                  <a:cubicBezTo>
                    <a:pt x="886" y="3706"/>
                    <a:pt x="887" y="3705"/>
                    <a:pt x="888" y="3705"/>
                  </a:cubicBezTo>
                  <a:cubicBezTo>
                    <a:pt x="888" y="3705"/>
                    <a:pt x="889" y="3705"/>
                    <a:pt x="890" y="3704"/>
                  </a:cubicBezTo>
                  <a:cubicBezTo>
                    <a:pt x="891" y="3703"/>
                    <a:pt x="892" y="3702"/>
                    <a:pt x="893" y="3700"/>
                  </a:cubicBezTo>
                  <a:cubicBezTo>
                    <a:pt x="893" y="3699"/>
                    <a:pt x="893" y="3699"/>
                    <a:pt x="893" y="3698"/>
                  </a:cubicBezTo>
                  <a:cubicBezTo>
                    <a:pt x="893" y="3698"/>
                    <a:pt x="893" y="3697"/>
                    <a:pt x="893" y="3697"/>
                  </a:cubicBezTo>
                  <a:cubicBezTo>
                    <a:pt x="893" y="3697"/>
                    <a:pt x="892" y="3696"/>
                    <a:pt x="892" y="3696"/>
                  </a:cubicBezTo>
                  <a:cubicBezTo>
                    <a:pt x="892" y="3694"/>
                    <a:pt x="892" y="3692"/>
                    <a:pt x="894" y="3690"/>
                  </a:cubicBezTo>
                  <a:cubicBezTo>
                    <a:pt x="895" y="3690"/>
                    <a:pt x="896" y="3689"/>
                    <a:pt x="896" y="3688"/>
                  </a:cubicBezTo>
                  <a:cubicBezTo>
                    <a:pt x="896" y="3687"/>
                    <a:pt x="895" y="3687"/>
                    <a:pt x="895" y="3686"/>
                  </a:cubicBezTo>
                  <a:cubicBezTo>
                    <a:pt x="895" y="3685"/>
                    <a:pt x="895" y="3685"/>
                    <a:pt x="894" y="3684"/>
                  </a:cubicBezTo>
                  <a:cubicBezTo>
                    <a:pt x="894" y="3684"/>
                    <a:pt x="894" y="3684"/>
                    <a:pt x="894" y="3684"/>
                  </a:cubicBezTo>
                  <a:cubicBezTo>
                    <a:pt x="894" y="3683"/>
                    <a:pt x="894" y="3683"/>
                    <a:pt x="894" y="3683"/>
                  </a:cubicBezTo>
                  <a:cubicBezTo>
                    <a:pt x="893" y="3681"/>
                    <a:pt x="894" y="3681"/>
                    <a:pt x="895" y="3681"/>
                  </a:cubicBezTo>
                  <a:cubicBezTo>
                    <a:pt x="895" y="3681"/>
                    <a:pt x="895" y="3681"/>
                    <a:pt x="895" y="3681"/>
                  </a:cubicBezTo>
                  <a:cubicBezTo>
                    <a:pt x="896" y="3681"/>
                    <a:pt x="896" y="3681"/>
                    <a:pt x="896" y="3681"/>
                  </a:cubicBezTo>
                  <a:cubicBezTo>
                    <a:pt x="900" y="3681"/>
                    <a:pt x="906" y="3681"/>
                    <a:pt x="908" y="3681"/>
                  </a:cubicBezTo>
                  <a:cubicBezTo>
                    <a:pt x="908" y="3681"/>
                    <a:pt x="908" y="3681"/>
                    <a:pt x="908" y="3681"/>
                  </a:cubicBezTo>
                  <a:cubicBezTo>
                    <a:pt x="908" y="3681"/>
                    <a:pt x="908" y="3680"/>
                    <a:pt x="909" y="3680"/>
                  </a:cubicBezTo>
                  <a:cubicBezTo>
                    <a:pt x="909" y="3680"/>
                    <a:pt x="909" y="3680"/>
                    <a:pt x="909" y="3680"/>
                  </a:cubicBezTo>
                  <a:cubicBezTo>
                    <a:pt x="909" y="3679"/>
                    <a:pt x="910" y="3679"/>
                    <a:pt x="910" y="3678"/>
                  </a:cubicBezTo>
                  <a:cubicBezTo>
                    <a:pt x="910" y="3678"/>
                    <a:pt x="910" y="3678"/>
                    <a:pt x="910" y="3677"/>
                  </a:cubicBezTo>
                  <a:cubicBezTo>
                    <a:pt x="910" y="3676"/>
                    <a:pt x="910" y="3675"/>
                    <a:pt x="910" y="3675"/>
                  </a:cubicBezTo>
                  <a:cubicBezTo>
                    <a:pt x="910" y="3675"/>
                    <a:pt x="910" y="3675"/>
                    <a:pt x="910" y="3675"/>
                  </a:cubicBezTo>
                  <a:cubicBezTo>
                    <a:pt x="910" y="3675"/>
                    <a:pt x="910" y="3675"/>
                    <a:pt x="910" y="3675"/>
                  </a:cubicBezTo>
                  <a:cubicBezTo>
                    <a:pt x="908" y="3673"/>
                    <a:pt x="907" y="3671"/>
                    <a:pt x="906" y="3668"/>
                  </a:cubicBezTo>
                  <a:cubicBezTo>
                    <a:pt x="905" y="3667"/>
                    <a:pt x="905" y="3666"/>
                    <a:pt x="904" y="3665"/>
                  </a:cubicBezTo>
                  <a:cubicBezTo>
                    <a:pt x="904" y="3664"/>
                    <a:pt x="903" y="3664"/>
                    <a:pt x="903" y="3663"/>
                  </a:cubicBezTo>
                  <a:cubicBezTo>
                    <a:pt x="900" y="3661"/>
                    <a:pt x="896" y="3657"/>
                    <a:pt x="894" y="3655"/>
                  </a:cubicBezTo>
                  <a:cubicBezTo>
                    <a:pt x="894" y="3655"/>
                    <a:pt x="894" y="3655"/>
                    <a:pt x="894" y="3654"/>
                  </a:cubicBezTo>
                  <a:cubicBezTo>
                    <a:pt x="893" y="3653"/>
                    <a:pt x="892" y="3652"/>
                    <a:pt x="891" y="3650"/>
                  </a:cubicBezTo>
                  <a:cubicBezTo>
                    <a:pt x="890" y="3647"/>
                    <a:pt x="888" y="3644"/>
                    <a:pt x="886" y="3643"/>
                  </a:cubicBezTo>
                  <a:cubicBezTo>
                    <a:pt x="884" y="3639"/>
                    <a:pt x="880" y="3635"/>
                    <a:pt x="877" y="3633"/>
                  </a:cubicBezTo>
                  <a:cubicBezTo>
                    <a:pt x="876" y="3633"/>
                    <a:pt x="875" y="3632"/>
                    <a:pt x="874" y="3632"/>
                  </a:cubicBezTo>
                  <a:cubicBezTo>
                    <a:pt x="873" y="3631"/>
                    <a:pt x="872" y="3630"/>
                    <a:pt x="871" y="3629"/>
                  </a:cubicBezTo>
                  <a:cubicBezTo>
                    <a:pt x="869" y="3628"/>
                    <a:pt x="868" y="3627"/>
                    <a:pt x="867" y="3626"/>
                  </a:cubicBezTo>
                  <a:cubicBezTo>
                    <a:pt x="866" y="3625"/>
                    <a:pt x="866" y="3625"/>
                    <a:pt x="866" y="3624"/>
                  </a:cubicBezTo>
                  <a:cubicBezTo>
                    <a:pt x="866" y="3622"/>
                    <a:pt x="869" y="3624"/>
                    <a:pt x="873" y="3626"/>
                  </a:cubicBezTo>
                  <a:cubicBezTo>
                    <a:pt x="877" y="3627"/>
                    <a:pt x="879" y="3627"/>
                    <a:pt x="879" y="3625"/>
                  </a:cubicBezTo>
                  <a:cubicBezTo>
                    <a:pt x="879" y="3624"/>
                    <a:pt x="879" y="3623"/>
                    <a:pt x="879" y="3622"/>
                  </a:cubicBezTo>
                  <a:cubicBezTo>
                    <a:pt x="877" y="3619"/>
                    <a:pt x="876" y="3618"/>
                    <a:pt x="876" y="3616"/>
                  </a:cubicBezTo>
                  <a:cubicBezTo>
                    <a:pt x="875" y="3613"/>
                    <a:pt x="876" y="3612"/>
                    <a:pt x="879" y="3612"/>
                  </a:cubicBezTo>
                  <a:cubicBezTo>
                    <a:pt x="880" y="3612"/>
                    <a:pt x="884" y="3612"/>
                    <a:pt x="886" y="3612"/>
                  </a:cubicBezTo>
                  <a:cubicBezTo>
                    <a:pt x="888" y="3612"/>
                    <a:pt x="888" y="3608"/>
                    <a:pt x="888" y="3606"/>
                  </a:cubicBezTo>
                  <a:cubicBezTo>
                    <a:pt x="887" y="3604"/>
                    <a:pt x="886" y="3602"/>
                    <a:pt x="885" y="3600"/>
                  </a:cubicBezTo>
                  <a:cubicBezTo>
                    <a:pt x="885" y="3599"/>
                    <a:pt x="884" y="3599"/>
                    <a:pt x="884" y="3598"/>
                  </a:cubicBezTo>
                  <a:cubicBezTo>
                    <a:pt x="883" y="3597"/>
                    <a:pt x="883" y="3597"/>
                    <a:pt x="882" y="3596"/>
                  </a:cubicBezTo>
                  <a:cubicBezTo>
                    <a:pt x="882" y="3596"/>
                    <a:pt x="881" y="3595"/>
                    <a:pt x="881" y="3594"/>
                  </a:cubicBezTo>
                  <a:cubicBezTo>
                    <a:pt x="879" y="3592"/>
                    <a:pt x="876" y="3590"/>
                    <a:pt x="875" y="3588"/>
                  </a:cubicBezTo>
                  <a:cubicBezTo>
                    <a:pt x="874" y="3588"/>
                    <a:pt x="874" y="3587"/>
                    <a:pt x="874" y="3587"/>
                  </a:cubicBezTo>
                  <a:cubicBezTo>
                    <a:pt x="874" y="3586"/>
                    <a:pt x="876" y="3585"/>
                    <a:pt x="879" y="3586"/>
                  </a:cubicBezTo>
                  <a:cubicBezTo>
                    <a:pt x="880" y="3586"/>
                    <a:pt x="886" y="3590"/>
                    <a:pt x="890" y="3594"/>
                  </a:cubicBezTo>
                  <a:cubicBezTo>
                    <a:pt x="892" y="3598"/>
                    <a:pt x="896" y="3604"/>
                    <a:pt x="896" y="3606"/>
                  </a:cubicBezTo>
                  <a:cubicBezTo>
                    <a:pt x="897" y="3607"/>
                    <a:pt x="898" y="3608"/>
                    <a:pt x="899" y="3609"/>
                  </a:cubicBezTo>
                  <a:cubicBezTo>
                    <a:pt x="900" y="3609"/>
                    <a:pt x="900" y="3609"/>
                    <a:pt x="901" y="3610"/>
                  </a:cubicBezTo>
                  <a:cubicBezTo>
                    <a:pt x="901" y="3610"/>
                    <a:pt x="902" y="3610"/>
                    <a:pt x="902" y="3610"/>
                  </a:cubicBezTo>
                  <a:cubicBezTo>
                    <a:pt x="902" y="3610"/>
                    <a:pt x="902" y="3610"/>
                    <a:pt x="902" y="3610"/>
                  </a:cubicBezTo>
                  <a:cubicBezTo>
                    <a:pt x="902" y="3610"/>
                    <a:pt x="902" y="3610"/>
                    <a:pt x="902" y="3610"/>
                  </a:cubicBezTo>
                  <a:cubicBezTo>
                    <a:pt x="903" y="3609"/>
                    <a:pt x="903" y="3609"/>
                    <a:pt x="904" y="3609"/>
                  </a:cubicBezTo>
                  <a:cubicBezTo>
                    <a:pt x="906" y="3610"/>
                    <a:pt x="908" y="3612"/>
                    <a:pt x="908" y="3614"/>
                  </a:cubicBezTo>
                  <a:cubicBezTo>
                    <a:pt x="908" y="3614"/>
                    <a:pt x="908" y="3614"/>
                    <a:pt x="908" y="3614"/>
                  </a:cubicBezTo>
                  <a:cubicBezTo>
                    <a:pt x="908" y="3614"/>
                    <a:pt x="908" y="3614"/>
                    <a:pt x="908" y="3614"/>
                  </a:cubicBezTo>
                  <a:cubicBezTo>
                    <a:pt x="908" y="3614"/>
                    <a:pt x="909" y="3615"/>
                    <a:pt x="910" y="3615"/>
                  </a:cubicBezTo>
                  <a:cubicBezTo>
                    <a:pt x="910" y="3616"/>
                    <a:pt x="911" y="3616"/>
                    <a:pt x="912" y="3616"/>
                  </a:cubicBezTo>
                  <a:cubicBezTo>
                    <a:pt x="913" y="3617"/>
                    <a:pt x="915" y="3618"/>
                    <a:pt x="916" y="3618"/>
                  </a:cubicBezTo>
                  <a:cubicBezTo>
                    <a:pt x="917" y="3618"/>
                    <a:pt x="918" y="3616"/>
                    <a:pt x="917" y="3614"/>
                  </a:cubicBezTo>
                  <a:cubicBezTo>
                    <a:pt x="917" y="3613"/>
                    <a:pt x="917" y="3611"/>
                    <a:pt x="916" y="3610"/>
                  </a:cubicBezTo>
                  <a:cubicBezTo>
                    <a:pt x="916" y="3609"/>
                    <a:pt x="916" y="3608"/>
                    <a:pt x="915" y="3606"/>
                  </a:cubicBezTo>
                  <a:cubicBezTo>
                    <a:pt x="915" y="3606"/>
                    <a:pt x="915" y="3605"/>
                    <a:pt x="915" y="3605"/>
                  </a:cubicBezTo>
                  <a:cubicBezTo>
                    <a:pt x="914" y="3603"/>
                    <a:pt x="914" y="3601"/>
                    <a:pt x="914" y="3600"/>
                  </a:cubicBezTo>
                  <a:cubicBezTo>
                    <a:pt x="914" y="3598"/>
                    <a:pt x="912" y="3594"/>
                    <a:pt x="910" y="3592"/>
                  </a:cubicBezTo>
                  <a:cubicBezTo>
                    <a:pt x="910" y="3592"/>
                    <a:pt x="909" y="3592"/>
                    <a:pt x="909" y="3591"/>
                  </a:cubicBezTo>
                  <a:cubicBezTo>
                    <a:pt x="907" y="3589"/>
                    <a:pt x="906" y="3586"/>
                    <a:pt x="904" y="3586"/>
                  </a:cubicBezTo>
                  <a:cubicBezTo>
                    <a:pt x="902" y="3584"/>
                    <a:pt x="900" y="3582"/>
                    <a:pt x="898" y="3578"/>
                  </a:cubicBezTo>
                  <a:cubicBezTo>
                    <a:pt x="898" y="3576"/>
                    <a:pt x="898" y="3573"/>
                    <a:pt x="898" y="3571"/>
                  </a:cubicBezTo>
                  <a:cubicBezTo>
                    <a:pt x="898" y="3569"/>
                    <a:pt x="900" y="3569"/>
                    <a:pt x="902" y="3572"/>
                  </a:cubicBezTo>
                  <a:cubicBezTo>
                    <a:pt x="902" y="3572"/>
                    <a:pt x="902" y="3572"/>
                    <a:pt x="902" y="3573"/>
                  </a:cubicBezTo>
                  <a:cubicBezTo>
                    <a:pt x="903" y="3574"/>
                    <a:pt x="903" y="3574"/>
                    <a:pt x="904" y="3575"/>
                  </a:cubicBezTo>
                  <a:cubicBezTo>
                    <a:pt x="905" y="3576"/>
                    <a:pt x="906" y="3577"/>
                    <a:pt x="907" y="3577"/>
                  </a:cubicBezTo>
                  <a:cubicBezTo>
                    <a:pt x="907" y="3577"/>
                    <a:pt x="908" y="3577"/>
                    <a:pt x="908" y="3577"/>
                  </a:cubicBezTo>
                  <a:cubicBezTo>
                    <a:pt x="909" y="3577"/>
                    <a:pt x="910" y="3577"/>
                    <a:pt x="912" y="3576"/>
                  </a:cubicBezTo>
                  <a:cubicBezTo>
                    <a:pt x="914" y="3576"/>
                    <a:pt x="916" y="3575"/>
                    <a:pt x="916" y="3573"/>
                  </a:cubicBezTo>
                  <a:cubicBezTo>
                    <a:pt x="916" y="3573"/>
                    <a:pt x="916" y="3573"/>
                    <a:pt x="916" y="3573"/>
                  </a:cubicBezTo>
                  <a:cubicBezTo>
                    <a:pt x="916" y="3573"/>
                    <a:pt x="916" y="3573"/>
                    <a:pt x="916" y="3573"/>
                  </a:cubicBezTo>
                  <a:cubicBezTo>
                    <a:pt x="915" y="3572"/>
                    <a:pt x="915" y="3572"/>
                    <a:pt x="914" y="3571"/>
                  </a:cubicBezTo>
                  <a:cubicBezTo>
                    <a:pt x="914" y="3571"/>
                    <a:pt x="914" y="3571"/>
                    <a:pt x="914" y="3571"/>
                  </a:cubicBezTo>
                  <a:cubicBezTo>
                    <a:pt x="914" y="3570"/>
                    <a:pt x="913" y="3570"/>
                    <a:pt x="913" y="3569"/>
                  </a:cubicBezTo>
                  <a:cubicBezTo>
                    <a:pt x="912" y="3568"/>
                    <a:pt x="912" y="3567"/>
                    <a:pt x="912" y="3567"/>
                  </a:cubicBezTo>
                  <a:cubicBezTo>
                    <a:pt x="910" y="3565"/>
                    <a:pt x="910" y="3559"/>
                    <a:pt x="912" y="3555"/>
                  </a:cubicBezTo>
                  <a:cubicBezTo>
                    <a:pt x="912" y="3554"/>
                    <a:pt x="913" y="3553"/>
                    <a:pt x="913" y="3552"/>
                  </a:cubicBezTo>
                  <a:cubicBezTo>
                    <a:pt x="913" y="3552"/>
                    <a:pt x="913" y="3552"/>
                    <a:pt x="913" y="3552"/>
                  </a:cubicBezTo>
                  <a:cubicBezTo>
                    <a:pt x="913" y="3549"/>
                    <a:pt x="913" y="3547"/>
                    <a:pt x="911" y="3546"/>
                  </a:cubicBezTo>
                  <a:cubicBezTo>
                    <a:pt x="911" y="3546"/>
                    <a:pt x="910" y="3545"/>
                    <a:pt x="910" y="3545"/>
                  </a:cubicBezTo>
                  <a:cubicBezTo>
                    <a:pt x="909" y="3544"/>
                    <a:pt x="908" y="3542"/>
                    <a:pt x="906" y="3539"/>
                  </a:cubicBezTo>
                  <a:cubicBezTo>
                    <a:pt x="906" y="3538"/>
                    <a:pt x="905" y="3537"/>
                    <a:pt x="905" y="3536"/>
                  </a:cubicBezTo>
                  <a:cubicBezTo>
                    <a:pt x="904" y="3535"/>
                    <a:pt x="904" y="3533"/>
                    <a:pt x="903" y="3532"/>
                  </a:cubicBezTo>
                  <a:cubicBezTo>
                    <a:pt x="903" y="3531"/>
                    <a:pt x="902" y="3530"/>
                    <a:pt x="902" y="3529"/>
                  </a:cubicBezTo>
                  <a:cubicBezTo>
                    <a:pt x="902" y="3528"/>
                    <a:pt x="901" y="3528"/>
                    <a:pt x="901" y="3527"/>
                  </a:cubicBezTo>
                  <a:cubicBezTo>
                    <a:pt x="901" y="3526"/>
                    <a:pt x="900" y="3525"/>
                    <a:pt x="900" y="3525"/>
                  </a:cubicBezTo>
                  <a:cubicBezTo>
                    <a:pt x="900" y="3524"/>
                    <a:pt x="900" y="3524"/>
                    <a:pt x="900" y="3523"/>
                  </a:cubicBezTo>
                  <a:cubicBezTo>
                    <a:pt x="900" y="3522"/>
                    <a:pt x="901" y="3522"/>
                    <a:pt x="903" y="3524"/>
                  </a:cubicBezTo>
                  <a:cubicBezTo>
                    <a:pt x="903" y="3524"/>
                    <a:pt x="903" y="3524"/>
                    <a:pt x="903" y="3524"/>
                  </a:cubicBezTo>
                  <a:cubicBezTo>
                    <a:pt x="903" y="3524"/>
                    <a:pt x="904" y="3525"/>
                    <a:pt x="904" y="3525"/>
                  </a:cubicBezTo>
                  <a:cubicBezTo>
                    <a:pt x="906" y="3527"/>
                    <a:pt x="908" y="3529"/>
                    <a:pt x="910" y="3530"/>
                  </a:cubicBezTo>
                  <a:cubicBezTo>
                    <a:pt x="913" y="3532"/>
                    <a:pt x="916" y="3534"/>
                    <a:pt x="918" y="3535"/>
                  </a:cubicBezTo>
                  <a:cubicBezTo>
                    <a:pt x="919" y="3536"/>
                    <a:pt x="920" y="3536"/>
                    <a:pt x="920" y="3536"/>
                  </a:cubicBezTo>
                  <a:cubicBezTo>
                    <a:pt x="921" y="3536"/>
                    <a:pt x="921" y="3536"/>
                    <a:pt x="922" y="3536"/>
                  </a:cubicBezTo>
                  <a:cubicBezTo>
                    <a:pt x="923" y="3536"/>
                    <a:pt x="924" y="3534"/>
                    <a:pt x="924" y="3533"/>
                  </a:cubicBezTo>
                  <a:cubicBezTo>
                    <a:pt x="924" y="3532"/>
                    <a:pt x="924" y="3531"/>
                    <a:pt x="924" y="3530"/>
                  </a:cubicBezTo>
                  <a:cubicBezTo>
                    <a:pt x="924" y="3530"/>
                    <a:pt x="924" y="3530"/>
                    <a:pt x="924" y="3529"/>
                  </a:cubicBezTo>
                  <a:cubicBezTo>
                    <a:pt x="924" y="3527"/>
                    <a:pt x="924" y="3526"/>
                    <a:pt x="925" y="3526"/>
                  </a:cubicBezTo>
                  <a:cubicBezTo>
                    <a:pt x="925" y="3526"/>
                    <a:pt x="925" y="3525"/>
                    <a:pt x="926" y="3525"/>
                  </a:cubicBezTo>
                  <a:cubicBezTo>
                    <a:pt x="927" y="3525"/>
                    <a:pt x="927" y="3522"/>
                    <a:pt x="927" y="3518"/>
                  </a:cubicBezTo>
                  <a:cubicBezTo>
                    <a:pt x="927" y="3517"/>
                    <a:pt x="926" y="3517"/>
                    <a:pt x="926" y="3516"/>
                  </a:cubicBezTo>
                  <a:cubicBezTo>
                    <a:pt x="926" y="3515"/>
                    <a:pt x="926" y="3514"/>
                    <a:pt x="926" y="3514"/>
                  </a:cubicBezTo>
                  <a:cubicBezTo>
                    <a:pt x="925" y="3511"/>
                    <a:pt x="923" y="3508"/>
                    <a:pt x="922" y="3505"/>
                  </a:cubicBezTo>
                  <a:cubicBezTo>
                    <a:pt x="920" y="3502"/>
                    <a:pt x="919" y="3499"/>
                    <a:pt x="918" y="3498"/>
                  </a:cubicBezTo>
                  <a:cubicBezTo>
                    <a:pt x="917" y="3498"/>
                    <a:pt x="917" y="3497"/>
                    <a:pt x="917" y="3497"/>
                  </a:cubicBezTo>
                  <a:cubicBezTo>
                    <a:pt x="916" y="3497"/>
                    <a:pt x="916" y="3497"/>
                    <a:pt x="916" y="3497"/>
                  </a:cubicBezTo>
                  <a:cubicBezTo>
                    <a:pt x="916" y="3497"/>
                    <a:pt x="916" y="3496"/>
                    <a:pt x="915" y="3496"/>
                  </a:cubicBezTo>
                  <a:cubicBezTo>
                    <a:pt x="914" y="3494"/>
                    <a:pt x="914" y="3492"/>
                    <a:pt x="915" y="3490"/>
                  </a:cubicBezTo>
                  <a:cubicBezTo>
                    <a:pt x="915" y="3489"/>
                    <a:pt x="916" y="3489"/>
                    <a:pt x="916" y="3488"/>
                  </a:cubicBezTo>
                  <a:cubicBezTo>
                    <a:pt x="916" y="3488"/>
                    <a:pt x="917" y="3487"/>
                    <a:pt x="917" y="3486"/>
                  </a:cubicBezTo>
                  <a:cubicBezTo>
                    <a:pt x="917" y="3484"/>
                    <a:pt x="915" y="3482"/>
                    <a:pt x="914" y="3480"/>
                  </a:cubicBezTo>
                  <a:cubicBezTo>
                    <a:pt x="910" y="3480"/>
                    <a:pt x="904" y="3476"/>
                    <a:pt x="902" y="3474"/>
                  </a:cubicBezTo>
                  <a:cubicBezTo>
                    <a:pt x="902" y="3474"/>
                    <a:pt x="901" y="3474"/>
                    <a:pt x="901" y="3474"/>
                  </a:cubicBezTo>
                  <a:cubicBezTo>
                    <a:pt x="899" y="3472"/>
                    <a:pt x="900" y="3470"/>
                    <a:pt x="902" y="3469"/>
                  </a:cubicBezTo>
                  <a:cubicBezTo>
                    <a:pt x="902" y="3469"/>
                    <a:pt x="903" y="3469"/>
                    <a:pt x="904" y="3469"/>
                  </a:cubicBezTo>
                  <a:cubicBezTo>
                    <a:pt x="905" y="3469"/>
                    <a:pt x="906" y="3468"/>
                    <a:pt x="907" y="3468"/>
                  </a:cubicBezTo>
                  <a:cubicBezTo>
                    <a:pt x="908" y="3467"/>
                    <a:pt x="909" y="3466"/>
                    <a:pt x="909" y="3465"/>
                  </a:cubicBezTo>
                  <a:cubicBezTo>
                    <a:pt x="910" y="3463"/>
                    <a:pt x="911" y="3461"/>
                    <a:pt x="910" y="3459"/>
                  </a:cubicBezTo>
                  <a:cubicBezTo>
                    <a:pt x="909" y="3458"/>
                    <a:pt x="909" y="3457"/>
                    <a:pt x="908" y="3455"/>
                  </a:cubicBezTo>
                  <a:cubicBezTo>
                    <a:pt x="906" y="3453"/>
                    <a:pt x="904" y="3451"/>
                    <a:pt x="901" y="3448"/>
                  </a:cubicBezTo>
                  <a:cubicBezTo>
                    <a:pt x="901" y="3448"/>
                    <a:pt x="900" y="3447"/>
                    <a:pt x="900" y="3447"/>
                  </a:cubicBezTo>
                  <a:cubicBezTo>
                    <a:pt x="899" y="3446"/>
                    <a:pt x="899" y="3445"/>
                    <a:pt x="898" y="3445"/>
                  </a:cubicBezTo>
                  <a:cubicBezTo>
                    <a:pt x="897" y="3444"/>
                    <a:pt x="895" y="3444"/>
                    <a:pt x="894" y="3444"/>
                  </a:cubicBezTo>
                  <a:cubicBezTo>
                    <a:pt x="891" y="3443"/>
                    <a:pt x="888" y="3442"/>
                    <a:pt x="886" y="3441"/>
                  </a:cubicBezTo>
                  <a:cubicBezTo>
                    <a:pt x="885" y="3440"/>
                    <a:pt x="883" y="3440"/>
                    <a:pt x="882" y="3439"/>
                  </a:cubicBezTo>
                  <a:cubicBezTo>
                    <a:pt x="879" y="3437"/>
                    <a:pt x="871" y="3435"/>
                    <a:pt x="867" y="3433"/>
                  </a:cubicBezTo>
                  <a:cubicBezTo>
                    <a:pt x="865" y="3433"/>
                    <a:pt x="864" y="3432"/>
                    <a:pt x="863" y="3432"/>
                  </a:cubicBezTo>
                  <a:cubicBezTo>
                    <a:pt x="862" y="3431"/>
                    <a:pt x="862" y="3430"/>
                    <a:pt x="862" y="3430"/>
                  </a:cubicBezTo>
                  <a:cubicBezTo>
                    <a:pt x="862" y="3430"/>
                    <a:pt x="863" y="3429"/>
                    <a:pt x="865" y="3429"/>
                  </a:cubicBezTo>
                  <a:cubicBezTo>
                    <a:pt x="866" y="3429"/>
                    <a:pt x="867" y="3429"/>
                    <a:pt x="869" y="3429"/>
                  </a:cubicBezTo>
                  <a:cubicBezTo>
                    <a:pt x="871" y="3429"/>
                    <a:pt x="874" y="3430"/>
                    <a:pt x="877" y="3430"/>
                  </a:cubicBezTo>
                  <a:cubicBezTo>
                    <a:pt x="879" y="3431"/>
                    <a:pt x="882" y="3432"/>
                    <a:pt x="884" y="3433"/>
                  </a:cubicBezTo>
                  <a:cubicBezTo>
                    <a:pt x="892" y="3435"/>
                    <a:pt x="902" y="3439"/>
                    <a:pt x="906" y="3439"/>
                  </a:cubicBezTo>
                  <a:cubicBezTo>
                    <a:pt x="907" y="3440"/>
                    <a:pt x="909" y="3441"/>
                    <a:pt x="911" y="3441"/>
                  </a:cubicBezTo>
                  <a:cubicBezTo>
                    <a:pt x="912" y="3441"/>
                    <a:pt x="912" y="3441"/>
                    <a:pt x="913" y="3442"/>
                  </a:cubicBezTo>
                  <a:cubicBezTo>
                    <a:pt x="914" y="3442"/>
                    <a:pt x="915" y="3442"/>
                    <a:pt x="917" y="3442"/>
                  </a:cubicBezTo>
                  <a:cubicBezTo>
                    <a:pt x="917" y="3442"/>
                    <a:pt x="918" y="3442"/>
                    <a:pt x="918" y="3442"/>
                  </a:cubicBezTo>
                  <a:cubicBezTo>
                    <a:pt x="919" y="3441"/>
                    <a:pt x="919" y="3441"/>
                    <a:pt x="920" y="3441"/>
                  </a:cubicBezTo>
                  <a:cubicBezTo>
                    <a:pt x="921" y="3441"/>
                    <a:pt x="922" y="3441"/>
                    <a:pt x="923" y="3440"/>
                  </a:cubicBezTo>
                  <a:cubicBezTo>
                    <a:pt x="923" y="3440"/>
                    <a:pt x="924" y="3440"/>
                    <a:pt x="924" y="3440"/>
                  </a:cubicBezTo>
                  <a:cubicBezTo>
                    <a:pt x="925" y="3439"/>
                    <a:pt x="927" y="3438"/>
                    <a:pt x="928" y="3436"/>
                  </a:cubicBezTo>
                  <a:cubicBezTo>
                    <a:pt x="928" y="3436"/>
                    <a:pt x="929" y="3435"/>
                    <a:pt x="929" y="3434"/>
                  </a:cubicBezTo>
                  <a:cubicBezTo>
                    <a:pt x="929" y="3434"/>
                    <a:pt x="929" y="3433"/>
                    <a:pt x="930" y="3433"/>
                  </a:cubicBezTo>
                  <a:cubicBezTo>
                    <a:pt x="930" y="3432"/>
                    <a:pt x="931" y="3431"/>
                    <a:pt x="931" y="3431"/>
                  </a:cubicBezTo>
                  <a:cubicBezTo>
                    <a:pt x="932" y="3430"/>
                    <a:pt x="933" y="3429"/>
                    <a:pt x="934" y="3429"/>
                  </a:cubicBezTo>
                  <a:cubicBezTo>
                    <a:pt x="935" y="3428"/>
                    <a:pt x="937" y="3427"/>
                    <a:pt x="939" y="3427"/>
                  </a:cubicBezTo>
                  <a:cubicBezTo>
                    <a:pt x="940" y="3427"/>
                    <a:pt x="941" y="3427"/>
                    <a:pt x="942" y="3427"/>
                  </a:cubicBezTo>
                  <a:cubicBezTo>
                    <a:pt x="943" y="3426"/>
                    <a:pt x="943" y="3425"/>
                    <a:pt x="942" y="3424"/>
                  </a:cubicBezTo>
                  <a:cubicBezTo>
                    <a:pt x="942" y="3423"/>
                    <a:pt x="942" y="3422"/>
                    <a:pt x="941" y="3421"/>
                  </a:cubicBezTo>
                  <a:cubicBezTo>
                    <a:pt x="940" y="3420"/>
                    <a:pt x="939" y="3419"/>
                    <a:pt x="937" y="3417"/>
                  </a:cubicBezTo>
                  <a:cubicBezTo>
                    <a:pt x="936" y="3416"/>
                    <a:pt x="935" y="3415"/>
                    <a:pt x="934" y="3415"/>
                  </a:cubicBezTo>
                  <a:cubicBezTo>
                    <a:pt x="934" y="3414"/>
                    <a:pt x="933" y="3413"/>
                    <a:pt x="932" y="3412"/>
                  </a:cubicBezTo>
                  <a:cubicBezTo>
                    <a:pt x="931" y="3411"/>
                    <a:pt x="930" y="3410"/>
                    <a:pt x="929" y="3408"/>
                  </a:cubicBezTo>
                  <a:cubicBezTo>
                    <a:pt x="928" y="3407"/>
                    <a:pt x="927" y="3406"/>
                    <a:pt x="927" y="3405"/>
                  </a:cubicBezTo>
                  <a:cubicBezTo>
                    <a:pt x="925" y="3403"/>
                    <a:pt x="924" y="3401"/>
                    <a:pt x="924" y="3400"/>
                  </a:cubicBezTo>
                  <a:cubicBezTo>
                    <a:pt x="923" y="3399"/>
                    <a:pt x="923" y="3398"/>
                    <a:pt x="922" y="3397"/>
                  </a:cubicBezTo>
                  <a:cubicBezTo>
                    <a:pt x="921" y="3394"/>
                    <a:pt x="919" y="3391"/>
                    <a:pt x="918" y="3390"/>
                  </a:cubicBezTo>
                  <a:cubicBezTo>
                    <a:pt x="918" y="3388"/>
                    <a:pt x="914" y="3386"/>
                    <a:pt x="910" y="3386"/>
                  </a:cubicBezTo>
                  <a:cubicBezTo>
                    <a:pt x="904" y="3386"/>
                    <a:pt x="898" y="3384"/>
                    <a:pt x="894" y="3384"/>
                  </a:cubicBezTo>
                  <a:cubicBezTo>
                    <a:pt x="892" y="3382"/>
                    <a:pt x="886" y="3382"/>
                    <a:pt x="882" y="3382"/>
                  </a:cubicBezTo>
                  <a:cubicBezTo>
                    <a:pt x="879" y="3382"/>
                    <a:pt x="873" y="3382"/>
                    <a:pt x="869" y="3380"/>
                  </a:cubicBezTo>
                  <a:cubicBezTo>
                    <a:pt x="867" y="3378"/>
                    <a:pt x="861" y="3380"/>
                    <a:pt x="857" y="3384"/>
                  </a:cubicBezTo>
                  <a:cubicBezTo>
                    <a:pt x="857" y="3384"/>
                    <a:pt x="857" y="3384"/>
                    <a:pt x="857" y="3384"/>
                  </a:cubicBezTo>
                  <a:cubicBezTo>
                    <a:pt x="857" y="3384"/>
                    <a:pt x="857" y="3384"/>
                    <a:pt x="857" y="3384"/>
                  </a:cubicBezTo>
                  <a:cubicBezTo>
                    <a:pt x="857" y="3385"/>
                    <a:pt x="856" y="3385"/>
                    <a:pt x="856" y="3385"/>
                  </a:cubicBezTo>
                  <a:cubicBezTo>
                    <a:pt x="854" y="3388"/>
                    <a:pt x="851" y="3388"/>
                    <a:pt x="849" y="3386"/>
                  </a:cubicBezTo>
                  <a:cubicBezTo>
                    <a:pt x="847" y="3382"/>
                    <a:pt x="841" y="3380"/>
                    <a:pt x="837" y="3382"/>
                  </a:cubicBezTo>
                  <a:cubicBezTo>
                    <a:pt x="835" y="3382"/>
                    <a:pt x="831" y="3382"/>
                    <a:pt x="829" y="3382"/>
                  </a:cubicBezTo>
                  <a:cubicBezTo>
                    <a:pt x="828" y="3382"/>
                    <a:pt x="828" y="3382"/>
                    <a:pt x="828" y="3381"/>
                  </a:cubicBezTo>
                  <a:cubicBezTo>
                    <a:pt x="828" y="3380"/>
                    <a:pt x="828" y="3378"/>
                    <a:pt x="829" y="3376"/>
                  </a:cubicBezTo>
                  <a:cubicBezTo>
                    <a:pt x="830" y="3376"/>
                    <a:pt x="830" y="3376"/>
                    <a:pt x="831" y="3376"/>
                  </a:cubicBezTo>
                  <a:cubicBezTo>
                    <a:pt x="833" y="3374"/>
                    <a:pt x="840" y="3373"/>
                    <a:pt x="849" y="3371"/>
                  </a:cubicBezTo>
                  <a:cubicBezTo>
                    <a:pt x="850" y="3371"/>
                    <a:pt x="852" y="3371"/>
                    <a:pt x="853" y="3370"/>
                  </a:cubicBezTo>
                  <a:cubicBezTo>
                    <a:pt x="865" y="3370"/>
                    <a:pt x="880" y="3372"/>
                    <a:pt x="890" y="3374"/>
                  </a:cubicBezTo>
                  <a:cubicBezTo>
                    <a:pt x="892" y="3375"/>
                    <a:pt x="894" y="3376"/>
                    <a:pt x="896" y="3377"/>
                  </a:cubicBezTo>
                  <a:cubicBezTo>
                    <a:pt x="905" y="3379"/>
                    <a:pt x="916" y="3380"/>
                    <a:pt x="924" y="3380"/>
                  </a:cubicBezTo>
                  <a:cubicBezTo>
                    <a:pt x="932" y="3382"/>
                    <a:pt x="943" y="3382"/>
                    <a:pt x="945" y="3382"/>
                  </a:cubicBezTo>
                  <a:cubicBezTo>
                    <a:pt x="948" y="3381"/>
                    <a:pt x="951" y="3380"/>
                    <a:pt x="953" y="3379"/>
                  </a:cubicBezTo>
                  <a:cubicBezTo>
                    <a:pt x="954" y="3379"/>
                    <a:pt x="955" y="3379"/>
                    <a:pt x="955" y="3378"/>
                  </a:cubicBezTo>
                  <a:cubicBezTo>
                    <a:pt x="956" y="3378"/>
                    <a:pt x="956" y="3377"/>
                    <a:pt x="956" y="3377"/>
                  </a:cubicBezTo>
                  <a:cubicBezTo>
                    <a:pt x="956" y="3376"/>
                    <a:pt x="957" y="3376"/>
                    <a:pt x="957" y="3375"/>
                  </a:cubicBezTo>
                  <a:cubicBezTo>
                    <a:pt x="957" y="3374"/>
                    <a:pt x="956" y="3373"/>
                    <a:pt x="955" y="3372"/>
                  </a:cubicBezTo>
                  <a:cubicBezTo>
                    <a:pt x="954" y="3372"/>
                    <a:pt x="954" y="3371"/>
                    <a:pt x="954" y="3371"/>
                  </a:cubicBezTo>
                  <a:cubicBezTo>
                    <a:pt x="953" y="3369"/>
                    <a:pt x="954" y="3368"/>
                    <a:pt x="955" y="3368"/>
                  </a:cubicBezTo>
                  <a:cubicBezTo>
                    <a:pt x="959" y="3366"/>
                    <a:pt x="963" y="3366"/>
                    <a:pt x="967" y="3368"/>
                  </a:cubicBezTo>
                  <a:cubicBezTo>
                    <a:pt x="970" y="3370"/>
                    <a:pt x="974" y="3369"/>
                    <a:pt x="975" y="3366"/>
                  </a:cubicBezTo>
                  <a:cubicBezTo>
                    <a:pt x="975" y="3365"/>
                    <a:pt x="975" y="3365"/>
                    <a:pt x="975" y="3364"/>
                  </a:cubicBezTo>
                  <a:cubicBezTo>
                    <a:pt x="975" y="3364"/>
                    <a:pt x="975" y="3363"/>
                    <a:pt x="976" y="3363"/>
                  </a:cubicBezTo>
                  <a:cubicBezTo>
                    <a:pt x="976" y="3362"/>
                    <a:pt x="975" y="3361"/>
                    <a:pt x="975" y="3361"/>
                  </a:cubicBezTo>
                  <a:cubicBezTo>
                    <a:pt x="975" y="3361"/>
                    <a:pt x="975" y="3360"/>
                    <a:pt x="974" y="3360"/>
                  </a:cubicBezTo>
                  <a:cubicBezTo>
                    <a:pt x="973" y="3359"/>
                    <a:pt x="972" y="3359"/>
                    <a:pt x="971" y="3359"/>
                  </a:cubicBezTo>
                  <a:cubicBezTo>
                    <a:pt x="967" y="3357"/>
                    <a:pt x="965" y="3355"/>
                    <a:pt x="965" y="3353"/>
                  </a:cubicBezTo>
                  <a:cubicBezTo>
                    <a:pt x="965" y="3351"/>
                    <a:pt x="965" y="3349"/>
                    <a:pt x="965" y="3347"/>
                  </a:cubicBezTo>
                  <a:cubicBezTo>
                    <a:pt x="964" y="3346"/>
                    <a:pt x="964" y="3346"/>
                    <a:pt x="964" y="3345"/>
                  </a:cubicBezTo>
                  <a:cubicBezTo>
                    <a:pt x="963" y="3344"/>
                    <a:pt x="963" y="3343"/>
                    <a:pt x="964" y="3342"/>
                  </a:cubicBezTo>
                  <a:cubicBezTo>
                    <a:pt x="964" y="3342"/>
                    <a:pt x="964" y="3341"/>
                    <a:pt x="965" y="3341"/>
                  </a:cubicBezTo>
                  <a:cubicBezTo>
                    <a:pt x="967" y="3341"/>
                    <a:pt x="971" y="3341"/>
                    <a:pt x="975" y="3343"/>
                  </a:cubicBezTo>
                  <a:cubicBezTo>
                    <a:pt x="981" y="3345"/>
                    <a:pt x="987" y="3347"/>
                    <a:pt x="990" y="3347"/>
                  </a:cubicBezTo>
                  <a:cubicBezTo>
                    <a:pt x="996" y="3347"/>
                    <a:pt x="1000" y="3345"/>
                    <a:pt x="1004" y="3343"/>
                  </a:cubicBezTo>
                  <a:cubicBezTo>
                    <a:pt x="1006" y="3341"/>
                    <a:pt x="1010" y="3339"/>
                    <a:pt x="1012" y="3339"/>
                  </a:cubicBezTo>
                  <a:cubicBezTo>
                    <a:pt x="1013" y="3338"/>
                    <a:pt x="1014" y="3337"/>
                    <a:pt x="1014" y="3335"/>
                  </a:cubicBezTo>
                  <a:cubicBezTo>
                    <a:pt x="1014" y="3334"/>
                    <a:pt x="1013" y="3332"/>
                    <a:pt x="1012" y="3331"/>
                  </a:cubicBezTo>
                  <a:cubicBezTo>
                    <a:pt x="1012" y="3330"/>
                    <a:pt x="1013" y="3328"/>
                    <a:pt x="1015" y="3327"/>
                  </a:cubicBezTo>
                  <a:cubicBezTo>
                    <a:pt x="1016" y="3326"/>
                    <a:pt x="1018" y="3325"/>
                    <a:pt x="1020" y="3325"/>
                  </a:cubicBezTo>
                  <a:cubicBezTo>
                    <a:pt x="1021" y="3325"/>
                    <a:pt x="1023" y="3324"/>
                    <a:pt x="1024" y="3323"/>
                  </a:cubicBezTo>
                  <a:cubicBezTo>
                    <a:pt x="1028" y="3321"/>
                    <a:pt x="1030" y="3318"/>
                    <a:pt x="1030" y="3315"/>
                  </a:cubicBezTo>
                  <a:cubicBezTo>
                    <a:pt x="1030" y="3311"/>
                    <a:pt x="1030" y="3306"/>
                    <a:pt x="1030" y="3302"/>
                  </a:cubicBezTo>
                  <a:cubicBezTo>
                    <a:pt x="1030" y="3300"/>
                    <a:pt x="1031" y="3299"/>
                    <a:pt x="1032" y="3298"/>
                  </a:cubicBezTo>
                  <a:cubicBezTo>
                    <a:pt x="1033" y="3298"/>
                    <a:pt x="1033" y="3298"/>
                    <a:pt x="1034" y="3299"/>
                  </a:cubicBezTo>
                  <a:cubicBezTo>
                    <a:pt x="1035" y="3299"/>
                    <a:pt x="1035" y="3299"/>
                    <a:pt x="1036" y="3300"/>
                  </a:cubicBezTo>
                  <a:cubicBezTo>
                    <a:pt x="1038" y="3302"/>
                    <a:pt x="1041" y="3304"/>
                    <a:pt x="1043" y="3304"/>
                  </a:cubicBezTo>
                  <a:cubicBezTo>
                    <a:pt x="1045" y="3302"/>
                    <a:pt x="1046" y="3302"/>
                    <a:pt x="1046" y="3301"/>
                  </a:cubicBezTo>
                  <a:cubicBezTo>
                    <a:pt x="1046" y="3301"/>
                    <a:pt x="1046" y="3300"/>
                    <a:pt x="1045" y="3300"/>
                  </a:cubicBezTo>
                  <a:cubicBezTo>
                    <a:pt x="1045" y="3298"/>
                    <a:pt x="1047" y="3296"/>
                    <a:pt x="1049" y="3294"/>
                  </a:cubicBezTo>
                  <a:cubicBezTo>
                    <a:pt x="1050" y="3293"/>
                    <a:pt x="1051" y="3292"/>
                    <a:pt x="1052" y="3291"/>
                  </a:cubicBezTo>
                  <a:cubicBezTo>
                    <a:pt x="1053" y="3290"/>
                    <a:pt x="1053" y="3289"/>
                    <a:pt x="1053" y="3288"/>
                  </a:cubicBezTo>
                  <a:cubicBezTo>
                    <a:pt x="1053" y="3285"/>
                    <a:pt x="1052" y="3283"/>
                    <a:pt x="1052" y="3282"/>
                  </a:cubicBezTo>
                  <a:cubicBezTo>
                    <a:pt x="1051" y="3281"/>
                    <a:pt x="1051" y="3281"/>
                    <a:pt x="1051" y="3280"/>
                  </a:cubicBezTo>
                  <a:cubicBezTo>
                    <a:pt x="1050" y="3279"/>
                    <a:pt x="1050" y="3277"/>
                    <a:pt x="1050" y="3275"/>
                  </a:cubicBezTo>
                  <a:cubicBezTo>
                    <a:pt x="1050" y="3274"/>
                    <a:pt x="1050" y="3274"/>
                    <a:pt x="1050" y="3273"/>
                  </a:cubicBezTo>
                  <a:cubicBezTo>
                    <a:pt x="1050" y="3272"/>
                    <a:pt x="1051" y="3270"/>
                    <a:pt x="1051" y="3268"/>
                  </a:cubicBezTo>
                  <a:cubicBezTo>
                    <a:pt x="1051" y="3267"/>
                    <a:pt x="1051" y="3265"/>
                    <a:pt x="1052" y="3264"/>
                  </a:cubicBezTo>
                  <a:cubicBezTo>
                    <a:pt x="1052" y="3263"/>
                    <a:pt x="1052" y="3262"/>
                    <a:pt x="1052" y="3261"/>
                  </a:cubicBezTo>
                  <a:cubicBezTo>
                    <a:pt x="1053" y="3257"/>
                    <a:pt x="1053" y="3253"/>
                    <a:pt x="1053" y="3251"/>
                  </a:cubicBezTo>
                  <a:cubicBezTo>
                    <a:pt x="1053" y="3245"/>
                    <a:pt x="1053" y="3239"/>
                    <a:pt x="1053" y="3235"/>
                  </a:cubicBezTo>
                  <a:cubicBezTo>
                    <a:pt x="1053" y="3234"/>
                    <a:pt x="1053" y="3232"/>
                    <a:pt x="1054" y="3231"/>
                  </a:cubicBezTo>
                  <a:cubicBezTo>
                    <a:pt x="1054" y="3230"/>
                    <a:pt x="1054" y="3229"/>
                    <a:pt x="1054" y="3228"/>
                  </a:cubicBezTo>
                  <a:cubicBezTo>
                    <a:pt x="1054" y="3227"/>
                    <a:pt x="1055" y="3226"/>
                    <a:pt x="1055" y="3225"/>
                  </a:cubicBezTo>
                  <a:cubicBezTo>
                    <a:pt x="1056" y="3224"/>
                    <a:pt x="1057" y="3223"/>
                    <a:pt x="1058" y="3221"/>
                  </a:cubicBezTo>
                  <a:cubicBezTo>
                    <a:pt x="1059" y="3219"/>
                    <a:pt x="1059" y="3217"/>
                    <a:pt x="1059" y="3215"/>
                  </a:cubicBezTo>
                  <a:cubicBezTo>
                    <a:pt x="1059" y="3214"/>
                    <a:pt x="1059" y="3213"/>
                    <a:pt x="1059" y="3214"/>
                  </a:cubicBezTo>
                  <a:cubicBezTo>
                    <a:pt x="1059" y="3215"/>
                    <a:pt x="1060" y="3218"/>
                    <a:pt x="1061" y="3221"/>
                  </a:cubicBezTo>
                  <a:cubicBezTo>
                    <a:pt x="1061" y="3222"/>
                    <a:pt x="1061" y="3223"/>
                    <a:pt x="1061" y="3223"/>
                  </a:cubicBezTo>
                  <a:cubicBezTo>
                    <a:pt x="1062" y="3228"/>
                    <a:pt x="1063" y="3233"/>
                    <a:pt x="1063" y="3236"/>
                  </a:cubicBezTo>
                  <a:cubicBezTo>
                    <a:pt x="1063" y="3236"/>
                    <a:pt x="1063" y="3237"/>
                    <a:pt x="1063" y="3237"/>
                  </a:cubicBezTo>
                  <a:cubicBezTo>
                    <a:pt x="1064" y="3237"/>
                    <a:pt x="1064" y="3238"/>
                    <a:pt x="1065" y="3238"/>
                  </a:cubicBezTo>
                  <a:cubicBezTo>
                    <a:pt x="1065" y="3238"/>
                    <a:pt x="1066" y="3237"/>
                    <a:pt x="1066" y="3237"/>
                  </a:cubicBezTo>
                  <a:cubicBezTo>
                    <a:pt x="1067" y="3236"/>
                    <a:pt x="1068" y="3234"/>
                    <a:pt x="1069" y="3231"/>
                  </a:cubicBezTo>
                  <a:cubicBezTo>
                    <a:pt x="1071" y="3227"/>
                    <a:pt x="1073" y="3227"/>
                    <a:pt x="1075" y="3231"/>
                  </a:cubicBezTo>
                  <a:cubicBezTo>
                    <a:pt x="1075" y="3232"/>
                    <a:pt x="1076" y="3232"/>
                    <a:pt x="1076" y="3234"/>
                  </a:cubicBezTo>
                  <a:cubicBezTo>
                    <a:pt x="1077" y="3237"/>
                    <a:pt x="1078" y="3243"/>
                    <a:pt x="1077" y="3248"/>
                  </a:cubicBezTo>
                  <a:cubicBezTo>
                    <a:pt x="1077" y="3249"/>
                    <a:pt x="1077" y="3250"/>
                    <a:pt x="1077" y="3251"/>
                  </a:cubicBezTo>
                  <a:cubicBezTo>
                    <a:pt x="1076" y="3253"/>
                    <a:pt x="1076" y="3255"/>
                    <a:pt x="1076" y="3257"/>
                  </a:cubicBezTo>
                  <a:cubicBezTo>
                    <a:pt x="1076" y="3258"/>
                    <a:pt x="1075" y="3259"/>
                    <a:pt x="1075" y="3261"/>
                  </a:cubicBezTo>
                  <a:cubicBezTo>
                    <a:pt x="1075" y="3266"/>
                    <a:pt x="1075" y="3272"/>
                    <a:pt x="1075" y="3274"/>
                  </a:cubicBezTo>
                  <a:cubicBezTo>
                    <a:pt x="1074" y="3276"/>
                    <a:pt x="1074" y="3277"/>
                    <a:pt x="1074" y="3279"/>
                  </a:cubicBezTo>
                  <a:cubicBezTo>
                    <a:pt x="1074" y="3279"/>
                    <a:pt x="1074" y="3280"/>
                    <a:pt x="1074" y="3281"/>
                  </a:cubicBezTo>
                  <a:cubicBezTo>
                    <a:pt x="1074" y="3284"/>
                    <a:pt x="1076" y="3287"/>
                    <a:pt x="1077" y="3288"/>
                  </a:cubicBezTo>
                  <a:cubicBezTo>
                    <a:pt x="1078" y="3289"/>
                    <a:pt x="1080" y="3290"/>
                    <a:pt x="1081" y="3289"/>
                  </a:cubicBezTo>
                  <a:cubicBezTo>
                    <a:pt x="1082" y="3289"/>
                    <a:pt x="1082" y="3289"/>
                    <a:pt x="1082" y="3289"/>
                  </a:cubicBezTo>
                  <a:cubicBezTo>
                    <a:pt x="1082" y="3289"/>
                    <a:pt x="1082" y="3289"/>
                    <a:pt x="1083" y="3289"/>
                  </a:cubicBezTo>
                  <a:cubicBezTo>
                    <a:pt x="1083" y="3288"/>
                    <a:pt x="1083" y="3288"/>
                    <a:pt x="1083" y="3288"/>
                  </a:cubicBezTo>
                  <a:cubicBezTo>
                    <a:pt x="1083" y="3286"/>
                    <a:pt x="1087" y="3286"/>
                    <a:pt x="1091" y="3286"/>
                  </a:cubicBezTo>
                  <a:cubicBezTo>
                    <a:pt x="1093" y="3288"/>
                    <a:pt x="1098" y="3288"/>
                    <a:pt x="1102" y="3288"/>
                  </a:cubicBezTo>
                  <a:cubicBezTo>
                    <a:pt x="1106" y="3286"/>
                    <a:pt x="1110" y="3282"/>
                    <a:pt x="1110" y="3278"/>
                  </a:cubicBezTo>
                  <a:cubicBezTo>
                    <a:pt x="1110" y="3276"/>
                    <a:pt x="1111" y="3273"/>
                    <a:pt x="1111" y="3271"/>
                  </a:cubicBezTo>
                  <a:cubicBezTo>
                    <a:pt x="1112" y="3268"/>
                    <a:pt x="1113" y="3264"/>
                    <a:pt x="1114" y="3262"/>
                  </a:cubicBezTo>
                  <a:cubicBezTo>
                    <a:pt x="1115" y="3260"/>
                    <a:pt x="1116" y="3258"/>
                    <a:pt x="1116" y="3256"/>
                  </a:cubicBezTo>
                  <a:cubicBezTo>
                    <a:pt x="1116" y="3254"/>
                    <a:pt x="1116" y="3252"/>
                    <a:pt x="1116" y="3251"/>
                  </a:cubicBezTo>
                  <a:cubicBezTo>
                    <a:pt x="1116" y="3250"/>
                    <a:pt x="1116" y="3249"/>
                    <a:pt x="1117" y="3248"/>
                  </a:cubicBezTo>
                  <a:cubicBezTo>
                    <a:pt x="1118" y="3246"/>
                    <a:pt x="1119" y="3244"/>
                    <a:pt x="1122" y="3243"/>
                  </a:cubicBezTo>
                  <a:cubicBezTo>
                    <a:pt x="1122" y="3242"/>
                    <a:pt x="1123" y="3242"/>
                    <a:pt x="1123" y="3241"/>
                  </a:cubicBezTo>
                  <a:cubicBezTo>
                    <a:pt x="1125" y="3238"/>
                    <a:pt x="1130" y="3234"/>
                    <a:pt x="1134" y="3231"/>
                  </a:cubicBezTo>
                  <a:cubicBezTo>
                    <a:pt x="1138" y="3227"/>
                    <a:pt x="1148" y="3223"/>
                    <a:pt x="1153" y="3221"/>
                  </a:cubicBezTo>
                  <a:cubicBezTo>
                    <a:pt x="1155" y="3221"/>
                    <a:pt x="1157" y="3220"/>
                    <a:pt x="1158" y="3219"/>
                  </a:cubicBezTo>
                  <a:cubicBezTo>
                    <a:pt x="1161" y="3218"/>
                    <a:pt x="1164" y="3217"/>
                    <a:pt x="1167" y="3217"/>
                  </a:cubicBezTo>
                  <a:cubicBezTo>
                    <a:pt x="1168" y="3216"/>
                    <a:pt x="1170" y="3216"/>
                    <a:pt x="1171" y="3215"/>
                  </a:cubicBezTo>
                  <a:cubicBezTo>
                    <a:pt x="1172" y="3215"/>
                    <a:pt x="1173" y="3215"/>
                    <a:pt x="1173" y="3215"/>
                  </a:cubicBezTo>
                  <a:cubicBezTo>
                    <a:pt x="1175" y="3215"/>
                    <a:pt x="1176" y="3214"/>
                    <a:pt x="1177" y="3213"/>
                  </a:cubicBezTo>
                  <a:cubicBezTo>
                    <a:pt x="1178" y="3213"/>
                    <a:pt x="1179" y="3212"/>
                    <a:pt x="1179" y="3212"/>
                  </a:cubicBezTo>
                  <a:cubicBezTo>
                    <a:pt x="1180" y="3211"/>
                    <a:pt x="1180" y="3210"/>
                    <a:pt x="1179" y="3209"/>
                  </a:cubicBezTo>
                  <a:cubicBezTo>
                    <a:pt x="1179" y="3207"/>
                    <a:pt x="1179" y="3205"/>
                    <a:pt x="1177" y="3202"/>
                  </a:cubicBezTo>
                  <a:cubicBezTo>
                    <a:pt x="1177" y="3200"/>
                    <a:pt x="1175" y="3196"/>
                    <a:pt x="1171" y="3196"/>
                  </a:cubicBezTo>
                  <a:cubicBezTo>
                    <a:pt x="1168" y="3194"/>
                    <a:pt x="1165" y="3192"/>
                    <a:pt x="1164" y="3190"/>
                  </a:cubicBezTo>
                  <a:cubicBezTo>
                    <a:pt x="1163" y="3189"/>
                    <a:pt x="1163" y="3188"/>
                    <a:pt x="1163" y="3188"/>
                  </a:cubicBezTo>
                  <a:cubicBezTo>
                    <a:pt x="1163" y="3186"/>
                    <a:pt x="1163" y="3184"/>
                    <a:pt x="1162" y="3182"/>
                  </a:cubicBezTo>
                  <a:cubicBezTo>
                    <a:pt x="1162" y="3181"/>
                    <a:pt x="1162" y="3180"/>
                    <a:pt x="1161" y="3180"/>
                  </a:cubicBezTo>
                  <a:cubicBezTo>
                    <a:pt x="1161" y="3180"/>
                    <a:pt x="1161" y="3180"/>
                    <a:pt x="1161" y="3180"/>
                  </a:cubicBezTo>
                  <a:cubicBezTo>
                    <a:pt x="1160" y="3180"/>
                    <a:pt x="1160" y="3180"/>
                    <a:pt x="1160" y="3179"/>
                  </a:cubicBezTo>
                  <a:cubicBezTo>
                    <a:pt x="1160" y="3179"/>
                    <a:pt x="1160" y="3178"/>
                    <a:pt x="1160" y="3178"/>
                  </a:cubicBezTo>
                  <a:cubicBezTo>
                    <a:pt x="1159" y="3177"/>
                    <a:pt x="1159" y="3175"/>
                    <a:pt x="1159" y="3174"/>
                  </a:cubicBezTo>
                  <a:cubicBezTo>
                    <a:pt x="1160" y="3173"/>
                    <a:pt x="1161" y="3172"/>
                    <a:pt x="1161" y="3171"/>
                  </a:cubicBezTo>
                  <a:cubicBezTo>
                    <a:pt x="1162" y="3169"/>
                    <a:pt x="1162" y="3167"/>
                    <a:pt x="1162" y="3165"/>
                  </a:cubicBezTo>
                  <a:cubicBezTo>
                    <a:pt x="1162" y="3165"/>
                    <a:pt x="1162" y="3165"/>
                    <a:pt x="1161" y="3164"/>
                  </a:cubicBezTo>
                  <a:cubicBezTo>
                    <a:pt x="1161" y="3162"/>
                    <a:pt x="1162" y="3161"/>
                    <a:pt x="1163" y="3160"/>
                  </a:cubicBezTo>
                  <a:cubicBezTo>
                    <a:pt x="1163" y="3160"/>
                    <a:pt x="1164" y="3160"/>
                    <a:pt x="1165" y="3160"/>
                  </a:cubicBezTo>
                  <a:cubicBezTo>
                    <a:pt x="1165" y="3160"/>
                    <a:pt x="1166" y="3160"/>
                    <a:pt x="1167" y="3160"/>
                  </a:cubicBezTo>
                  <a:cubicBezTo>
                    <a:pt x="1168" y="3160"/>
                    <a:pt x="1168" y="3160"/>
                    <a:pt x="1169" y="3160"/>
                  </a:cubicBezTo>
                  <a:cubicBezTo>
                    <a:pt x="1172" y="3161"/>
                    <a:pt x="1176" y="3162"/>
                    <a:pt x="1179" y="3161"/>
                  </a:cubicBezTo>
                  <a:cubicBezTo>
                    <a:pt x="1180" y="3161"/>
                    <a:pt x="1180" y="3161"/>
                    <a:pt x="1181" y="3160"/>
                  </a:cubicBezTo>
                  <a:cubicBezTo>
                    <a:pt x="1184" y="3159"/>
                    <a:pt x="1188" y="3159"/>
                    <a:pt x="1192" y="3158"/>
                  </a:cubicBezTo>
                  <a:cubicBezTo>
                    <a:pt x="1194" y="3158"/>
                    <a:pt x="1195" y="3158"/>
                    <a:pt x="1197" y="3158"/>
                  </a:cubicBezTo>
                  <a:cubicBezTo>
                    <a:pt x="1198" y="3159"/>
                    <a:pt x="1200" y="3159"/>
                    <a:pt x="1201" y="3159"/>
                  </a:cubicBezTo>
                  <a:cubicBezTo>
                    <a:pt x="1205" y="3159"/>
                    <a:pt x="1209" y="3158"/>
                    <a:pt x="1210" y="3156"/>
                  </a:cubicBezTo>
                  <a:cubicBezTo>
                    <a:pt x="1212" y="3154"/>
                    <a:pt x="1212" y="3151"/>
                    <a:pt x="1210" y="3147"/>
                  </a:cubicBezTo>
                  <a:cubicBezTo>
                    <a:pt x="1209" y="3146"/>
                    <a:pt x="1208" y="3144"/>
                    <a:pt x="1206" y="3143"/>
                  </a:cubicBezTo>
                  <a:cubicBezTo>
                    <a:pt x="1205" y="3141"/>
                    <a:pt x="1203" y="3140"/>
                    <a:pt x="1203" y="3139"/>
                  </a:cubicBezTo>
                  <a:cubicBezTo>
                    <a:pt x="1203" y="3138"/>
                    <a:pt x="1202" y="3137"/>
                    <a:pt x="1202" y="3136"/>
                  </a:cubicBezTo>
                  <a:cubicBezTo>
                    <a:pt x="1201" y="3133"/>
                    <a:pt x="1199" y="3131"/>
                    <a:pt x="1197" y="3130"/>
                  </a:cubicBezTo>
                  <a:cubicBezTo>
                    <a:pt x="1197" y="3129"/>
                    <a:pt x="1197" y="3129"/>
                    <a:pt x="1197" y="3129"/>
                  </a:cubicBezTo>
                  <a:cubicBezTo>
                    <a:pt x="1196" y="3127"/>
                    <a:pt x="1195" y="3126"/>
                    <a:pt x="1194" y="3125"/>
                  </a:cubicBezTo>
                  <a:cubicBezTo>
                    <a:pt x="1193" y="3125"/>
                    <a:pt x="1192" y="3124"/>
                    <a:pt x="1191" y="3124"/>
                  </a:cubicBezTo>
                  <a:cubicBezTo>
                    <a:pt x="1190" y="3124"/>
                    <a:pt x="1189" y="3125"/>
                    <a:pt x="1189" y="3125"/>
                  </a:cubicBezTo>
                  <a:cubicBezTo>
                    <a:pt x="1187" y="3125"/>
                    <a:pt x="1186" y="3126"/>
                    <a:pt x="1186" y="3126"/>
                  </a:cubicBezTo>
                  <a:cubicBezTo>
                    <a:pt x="1185" y="3128"/>
                    <a:pt x="1185" y="3130"/>
                    <a:pt x="1185" y="3133"/>
                  </a:cubicBezTo>
                  <a:cubicBezTo>
                    <a:pt x="1185" y="3134"/>
                    <a:pt x="1186" y="3136"/>
                    <a:pt x="1186" y="3137"/>
                  </a:cubicBezTo>
                  <a:cubicBezTo>
                    <a:pt x="1187" y="3139"/>
                    <a:pt x="1187" y="3141"/>
                    <a:pt x="1188" y="3143"/>
                  </a:cubicBezTo>
                  <a:cubicBezTo>
                    <a:pt x="1188" y="3144"/>
                    <a:pt x="1188" y="3144"/>
                    <a:pt x="1189" y="3145"/>
                  </a:cubicBezTo>
                  <a:cubicBezTo>
                    <a:pt x="1189" y="3145"/>
                    <a:pt x="1188" y="3145"/>
                    <a:pt x="1187" y="3144"/>
                  </a:cubicBezTo>
                  <a:cubicBezTo>
                    <a:pt x="1186" y="3144"/>
                    <a:pt x="1185" y="3144"/>
                    <a:pt x="1183" y="3143"/>
                  </a:cubicBezTo>
                  <a:cubicBezTo>
                    <a:pt x="1182" y="3142"/>
                    <a:pt x="1182" y="3141"/>
                    <a:pt x="1181" y="3140"/>
                  </a:cubicBezTo>
                  <a:cubicBezTo>
                    <a:pt x="1179" y="3139"/>
                    <a:pt x="1177" y="3138"/>
                    <a:pt x="1174" y="3138"/>
                  </a:cubicBezTo>
                  <a:cubicBezTo>
                    <a:pt x="1173" y="3138"/>
                    <a:pt x="1172" y="3138"/>
                    <a:pt x="1171" y="3139"/>
                  </a:cubicBezTo>
                  <a:cubicBezTo>
                    <a:pt x="1170" y="3139"/>
                    <a:pt x="1169" y="3139"/>
                    <a:pt x="1168" y="3139"/>
                  </a:cubicBezTo>
                  <a:cubicBezTo>
                    <a:pt x="1166" y="3140"/>
                    <a:pt x="1163" y="3140"/>
                    <a:pt x="1161" y="3141"/>
                  </a:cubicBezTo>
                  <a:cubicBezTo>
                    <a:pt x="1161" y="3142"/>
                    <a:pt x="1160" y="3142"/>
                    <a:pt x="1159" y="3143"/>
                  </a:cubicBezTo>
                  <a:cubicBezTo>
                    <a:pt x="1158" y="3144"/>
                    <a:pt x="1155" y="3147"/>
                    <a:pt x="1152" y="3149"/>
                  </a:cubicBezTo>
                  <a:cubicBezTo>
                    <a:pt x="1151" y="3149"/>
                    <a:pt x="1150" y="3150"/>
                    <a:pt x="1149" y="3151"/>
                  </a:cubicBezTo>
                  <a:cubicBezTo>
                    <a:pt x="1149" y="3151"/>
                    <a:pt x="1149" y="3151"/>
                    <a:pt x="1148" y="3151"/>
                  </a:cubicBezTo>
                  <a:cubicBezTo>
                    <a:pt x="1148" y="3152"/>
                    <a:pt x="1148" y="3152"/>
                    <a:pt x="1147" y="3152"/>
                  </a:cubicBezTo>
                  <a:cubicBezTo>
                    <a:pt x="1146" y="3153"/>
                    <a:pt x="1145" y="3154"/>
                    <a:pt x="1143" y="3154"/>
                  </a:cubicBezTo>
                  <a:cubicBezTo>
                    <a:pt x="1143" y="3155"/>
                    <a:pt x="1142" y="3155"/>
                    <a:pt x="1141" y="3155"/>
                  </a:cubicBezTo>
                  <a:cubicBezTo>
                    <a:pt x="1139" y="3156"/>
                    <a:pt x="1137" y="3156"/>
                    <a:pt x="1136" y="3156"/>
                  </a:cubicBezTo>
                  <a:cubicBezTo>
                    <a:pt x="1134" y="3157"/>
                    <a:pt x="1132" y="3158"/>
                    <a:pt x="1129" y="3158"/>
                  </a:cubicBezTo>
                  <a:cubicBezTo>
                    <a:pt x="1125" y="3158"/>
                    <a:pt x="1121" y="3158"/>
                    <a:pt x="1117" y="3158"/>
                  </a:cubicBezTo>
                  <a:cubicBezTo>
                    <a:pt x="1119" y="3156"/>
                    <a:pt x="1121" y="3155"/>
                    <a:pt x="1122" y="3152"/>
                  </a:cubicBezTo>
                  <a:cubicBezTo>
                    <a:pt x="1124" y="3152"/>
                    <a:pt x="1125" y="3152"/>
                    <a:pt x="1126" y="3152"/>
                  </a:cubicBezTo>
                  <a:cubicBezTo>
                    <a:pt x="1128" y="3152"/>
                    <a:pt x="1128" y="3150"/>
                    <a:pt x="1128" y="3145"/>
                  </a:cubicBezTo>
                  <a:cubicBezTo>
                    <a:pt x="1133" y="3138"/>
                    <a:pt x="1138" y="3130"/>
                    <a:pt x="1141" y="3122"/>
                  </a:cubicBezTo>
                  <a:cubicBezTo>
                    <a:pt x="1142" y="3122"/>
                    <a:pt x="1142" y="3123"/>
                    <a:pt x="1143" y="3124"/>
                  </a:cubicBezTo>
                  <a:cubicBezTo>
                    <a:pt x="1143" y="3124"/>
                    <a:pt x="1143" y="3125"/>
                    <a:pt x="1144" y="3125"/>
                  </a:cubicBezTo>
                  <a:cubicBezTo>
                    <a:pt x="1144" y="3126"/>
                    <a:pt x="1146" y="3127"/>
                    <a:pt x="1147" y="3128"/>
                  </a:cubicBezTo>
                  <a:cubicBezTo>
                    <a:pt x="1148" y="3129"/>
                    <a:pt x="1150" y="3129"/>
                    <a:pt x="1151" y="3130"/>
                  </a:cubicBezTo>
                  <a:cubicBezTo>
                    <a:pt x="1153" y="3131"/>
                    <a:pt x="1155" y="3132"/>
                    <a:pt x="1157" y="3133"/>
                  </a:cubicBezTo>
                  <a:cubicBezTo>
                    <a:pt x="1160" y="3133"/>
                    <a:pt x="1162" y="3132"/>
                    <a:pt x="1162" y="3130"/>
                  </a:cubicBezTo>
                  <a:cubicBezTo>
                    <a:pt x="1162" y="3129"/>
                    <a:pt x="1162" y="3128"/>
                    <a:pt x="1161" y="3127"/>
                  </a:cubicBezTo>
                  <a:cubicBezTo>
                    <a:pt x="1161" y="3126"/>
                    <a:pt x="1160" y="3125"/>
                    <a:pt x="1160" y="3124"/>
                  </a:cubicBezTo>
                  <a:cubicBezTo>
                    <a:pt x="1159" y="3120"/>
                    <a:pt x="1159" y="3116"/>
                    <a:pt x="1159" y="3113"/>
                  </a:cubicBezTo>
                  <a:cubicBezTo>
                    <a:pt x="1159" y="3113"/>
                    <a:pt x="1160" y="3112"/>
                    <a:pt x="1161" y="3111"/>
                  </a:cubicBezTo>
                  <a:cubicBezTo>
                    <a:pt x="1161" y="3111"/>
                    <a:pt x="1162" y="3110"/>
                    <a:pt x="1163" y="3110"/>
                  </a:cubicBezTo>
                  <a:cubicBezTo>
                    <a:pt x="1164" y="3110"/>
                    <a:pt x="1165" y="3110"/>
                    <a:pt x="1166" y="3109"/>
                  </a:cubicBezTo>
                  <a:cubicBezTo>
                    <a:pt x="1166" y="3109"/>
                    <a:pt x="1167" y="3109"/>
                    <a:pt x="1167" y="3109"/>
                  </a:cubicBezTo>
                  <a:cubicBezTo>
                    <a:pt x="1168" y="3109"/>
                    <a:pt x="1168" y="3109"/>
                    <a:pt x="1169" y="3109"/>
                  </a:cubicBezTo>
                  <a:cubicBezTo>
                    <a:pt x="1171" y="3109"/>
                    <a:pt x="1174" y="3107"/>
                    <a:pt x="1177" y="3105"/>
                  </a:cubicBezTo>
                  <a:cubicBezTo>
                    <a:pt x="1179" y="3104"/>
                    <a:pt x="1180" y="3102"/>
                    <a:pt x="1181" y="3099"/>
                  </a:cubicBezTo>
                  <a:cubicBezTo>
                    <a:pt x="1181" y="3099"/>
                    <a:pt x="1182" y="3098"/>
                    <a:pt x="1183" y="3097"/>
                  </a:cubicBezTo>
                  <a:cubicBezTo>
                    <a:pt x="1183" y="3096"/>
                    <a:pt x="1184" y="3096"/>
                    <a:pt x="1184" y="3095"/>
                  </a:cubicBezTo>
                  <a:cubicBezTo>
                    <a:pt x="1186" y="3093"/>
                    <a:pt x="1187" y="3092"/>
                    <a:pt x="1189" y="3090"/>
                  </a:cubicBezTo>
                  <a:cubicBezTo>
                    <a:pt x="1191" y="3088"/>
                    <a:pt x="1194" y="3085"/>
                    <a:pt x="1196" y="3083"/>
                  </a:cubicBezTo>
                  <a:cubicBezTo>
                    <a:pt x="1197" y="3083"/>
                    <a:pt x="1198" y="3082"/>
                    <a:pt x="1199" y="3082"/>
                  </a:cubicBezTo>
                  <a:cubicBezTo>
                    <a:pt x="1200" y="3081"/>
                    <a:pt x="1202" y="3081"/>
                    <a:pt x="1203" y="3080"/>
                  </a:cubicBezTo>
                  <a:cubicBezTo>
                    <a:pt x="1207" y="3077"/>
                    <a:pt x="1211" y="3073"/>
                    <a:pt x="1214" y="3072"/>
                  </a:cubicBezTo>
                  <a:cubicBezTo>
                    <a:pt x="1215" y="3070"/>
                    <a:pt x="1216" y="3068"/>
                    <a:pt x="1217" y="3066"/>
                  </a:cubicBezTo>
                  <a:cubicBezTo>
                    <a:pt x="1218" y="3065"/>
                    <a:pt x="1218" y="3063"/>
                    <a:pt x="1218" y="3062"/>
                  </a:cubicBezTo>
                  <a:cubicBezTo>
                    <a:pt x="1218" y="3062"/>
                    <a:pt x="1218" y="3061"/>
                    <a:pt x="1219" y="3060"/>
                  </a:cubicBezTo>
                  <a:cubicBezTo>
                    <a:pt x="1219" y="3058"/>
                    <a:pt x="1221" y="3055"/>
                    <a:pt x="1222" y="3052"/>
                  </a:cubicBezTo>
                  <a:cubicBezTo>
                    <a:pt x="1222" y="3051"/>
                    <a:pt x="1223" y="3049"/>
                    <a:pt x="1224" y="3047"/>
                  </a:cubicBezTo>
                  <a:cubicBezTo>
                    <a:pt x="1224" y="3046"/>
                    <a:pt x="1225" y="3045"/>
                    <a:pt x="1226" y="3044"/>
                  </a:cubicBezTo>
                  <a:cubicBezTo>
                    <a:pt x="1227" y="3042"/>
                    <a:pt x="1228" y="3041"/>
                    <a:pt x="1229" y="3040"/>
                  </a:cubicBezTo>
                  <a:cubicBezTo>
                    <a:pt x="1229" y="3040"/>
                    <a:pt x="1230" y="3039"/>
                    <a:pt x="1230" y="3039"/>
                  </a:cubicBezTo>
                  <a:cubicBezTo>
                    <a:pt x="1231" y="3038"/>
                    <a:pt x="1233" y="3037"/>
                    <a:pt x="1235" y="3035"/>
                  </a:cubicBezTo>
                  <a:cubicBezTo>
                    <a:pt x="1236" y="3035"/>
                    <a:pt x="1236" y="3034"/>
                    <a:pt x="1237" y="3033"/>
                  </a:cubicBezTo>
                  <a:cubicBezTo>
                    <a:pt x="1238" y="3032"/>
                    <a:pt x="1240" y="3031"/>
                    <a:pt x="1241" y="3030"/>
                  </a:cubicBezTo>
                  <a:cubicBezTo>
                    <a:pt x="1243" y="3029"/>
                    <a:pt x="1244" y="3028"/>
                    <a:pt x="1246" y="3027"/>
                  </a:cubicBezTo>
                  <a:cubicBezTo>
                    <a:pt x="1247" y="3025"/>
                    <a:pt x="1249" y="3024"/>
                    <a:pt x="1251" y="3024"/>
                  </a:cubicBezTo>
                  <a:cubicBezTo>
                    <a:pt x="1252" y="3024"/>
                    <a:pt x="1253" y="3024"/>
                    <a:pt x="1254" y="3024"/>
                  </a:cubicBezTo>
                  <a:cubicBezTo>
                    <a:pt x="1254" y="3024"/>
                    <a:pt x="1255" y="3024"/>
                    <a:pt x="1255" y="3024"/>
                  </a:cubicBezTo>
                  <a:cubicBezTo>
                    <a:pt x="1256" y="3024"/>
                    <a:pt x="1257" y="3024"/>
                    <a:pt x="1257" y="3025"/>
                  </a:cubicBezTo>
                  <a:cubicBezTo>
                    <a:pt x="1258" y="3025"/>
                    <a:pt x="1259" y="3026"/>
                    <a:pt x="1259" y="3026"/>
                  </a:cubicBezTo>
                  <a:cubicBezTo>
                    <a:pt x="1260" y="3026"/>
                    <a:pt x="1261" y="3027"/>
                    <a:pt x="1262" y="3027"/>
                  </a:cubicBezTo>
                  <a:cubicBezTo>
                    <a:pt x="1263" y="3027"/>
                    <a:pt x="1265" y="3027"/>
                    <a:pt x="1267" y="3027"/>
                  </a:cubicBezTo>
                  <a:cubicBezTo>
                    <a:pt x="1268" y="3027"/>
                    <a:pt x="1268" y="3027"/>
                    <a:pt x="1268" y="3027"/>
                  </a:cubicBezTo>
                  <a:cubicBezTo>
                    <a:pt x="1270" y="3027"/>
                    <a:pt x="1272" y="3026"/>
                    <a:pt x="1274" y="3025"/>
                  </a:cubicBezTo>
                  <a:cubicBezTo>
                    <a:pt x="1275" y="3024"/>
                    <a:pt x="1276" y="3023"/>
                    <a:pt x="1276" y="3022"/>
                  </a:cubicBezTo>
                  <a:cubicBezTo>
                    <a:pt x="1277" y="3022"/>
                    <a:pt x="1277" y="3021"/>
                    <a:pt x="1277" y="3021"/>
                  </a:cubicBezTo>
                  <a:cubicBezTo>
                    <a:pt x="1278" y="3020"/>
                    <a:pt x="1278" y="3019"/>
                    <a:pt x="1278" y="3018"/>
                  </a:cubicBezTo>
                  <a:cubicBezTo>
                    <a:pt x="1279" y="3015"/>
                    <a:pt x="1278" y="3013"/>
                    <a:pt x="1277" y="3011"/>
                  </a:cubicBezTo>
                  <a:cubicBezTo>
                    <a:pt x="1277" y="3010"/>
                    <a:pt x="1276" y="3010"/>
                    <a:pt x="1275" y="3009"/>
                  </a:cubicBezTo>
                  <a:cubicBezTo>
                    <a:pt x="1275" y="3009"/>
                    <a:pt x="1274" y="3008"/>
                    <a:pt x="1273" y="3008"/>
                  </a:cubicBezTo>
                  <a:cubicBezTo>
                    <a:pt x="1271" y="3008"/>
                    <a:pt x="1269" y="3007"/>
                    <a:pt x="1266" y="3007"/>
                  </a:cubicBezTo>
                  <a:cubicBezTo>
                    <a:pt x="1264" y="3006"/>
                    <a:pt x="1262" y="3006"/>
                    <a:pt x="1259" y="3005"/>
                  </a:cubicBezTo>
                  <a:cubicBezTo>
                    <a:pt x="1259" y="3005"/>
                    <a:pt x="1259" y="3005"/>
                    <a:pt x="1259" y="3005"/>
                  </a:cubicBezTo>
                  <a:cubicBezTo>
                    <a:pt x="1259" y="3005"/>
                    <a:pt x="1259" y="3005"/>
                    <a:pt x="1259" y="3005"/>
                  </a:cubicBezTo>
                  <a:cubicBezTo>
                    <a:pt x="1254" y="3005"/>
                    <a:pt x="1244" y="3007"/>
                    <a:pt x="1238" y="3009"/>
                  </a:cubicBezTo>
                  <a:cubicBezTo>
                    <a:pt x="1236" y="3011"/>
                    <a:pt x="1234" y="3011"/>
                    <a:pt x="1233" y="3011"/>
                  </a:cubicBezTo>
                  <a:cubicBezTo>
                    <a:pt x="1233" y="3011"/>
                    <a:pt x="1233" y="3011"/>
                    <a:pt x="1232" y="3011"/>
                  </a:cubicBezTo>
                  <a:cubicBezTo>
                    <a:pt x="1232" y="3011"/>
                    <a:pt x="1233" y="3009"/>
                    <a:pt x="1236" y="3007"/>
                  </a:cubicBezTo>
                  <a:cubicBezTo>
                    <a:pt x="1238" y="3006"/>
                    <a:pt x="1240" y="3004"/>
                    <a:pt x="1242" y="3002"/>
                  </a:cubicBezTo>
                  <a:cubicBezTo>
                    <a:pt x="1246" y="2999"/>
                    <a:pt x="1248" y="2995"/>
                    <a:pt x="1250" y="2992"/>
                  </a:cubicBezTo>
                  <a:cubicBezTo>
                    <a:pt x="1252" y="2988"/>
                    <a:pt x="1253" y="2983"/>
                    <a:pt x="1253" y="2978"/>
                  </a:cubicBezTo>
                  <a:cubicBezTo>
                    <a:pt x="1254" y="2975"/>
                    <a:pt x="1254" y="2972"/>
                    <a:pt x="1254" y="2970"/>
                  </a:cubicBezTo>
                  <a:cubicBezTo>
                    <a:pt x="1253" y="2969"/>
                    <a:pt x="1253" y="2969"/>
                    <a:pt x="1253" y="2969"/>
                  </a:cubicBezTo>
                  <a:cubicBezTo>
                    <a:pt x="1253" y="2967"/>
                    <a:pt x="1253" y="2966"/>
                    <a:pt x="1253" y="2966"/>
                  </a:cubicBezTo>
                  <a:cubicBezTo>
                    <a:pt x="1253" y="2966"/>
                    <a:pt x="1254" y="2966"/>
                    <a:pt x="1254" y="2967"/>
                  </a:cubicBezTo>
                  <a:cubicBezTo>
                    <a:pt x="1255" y="2967"/>
                    <a:pt x="1255" y="2968"/>
                    <a:pt x="1256" y="2970"/>
                  </a:cubicBezTo>
                  <a:cubicBezTo>
                    <a:pt x="1256" y="2971"/>
                    <a:pt x="1257" y="2971"/>
                    <a:pt x="1257" y="2972"/>
                  </a:cubicBezTo>
                  <a:cubicBezTo>
                    <a:pt x="1258" y="2974"/>
                    <a:pt x="1259" y="2975"/>
                    <a:pt x="1260" y="2976"/>
                  </a:cubicBezTo>
                  <a:cubicBezTo>
                    <a:pt x="1260" y="2977"/>
                    <a:pt x="1261" y="2978"/>
                    <a:pt x="1261" y="2978"/>
                  </a:cubicBezTo>
                  <a:cubicBezTo>
                    <a:pt x="1262" y="2980"/>
                    <a:pt x="1263" y="2981"/>
                    <a:pt x="1264" y="2982"/>
                  </a:cubicBezTo>
                  <a:cubicBezTo>
                    <a:pt x="1264" y="2982"/>
                    <a:pt x="1264" y="2982"/>
                    <a:pt x="1265" y="2983"/>
                  </a:cubicBezTo>
                  <a:cubicBezTo>
                    <a:pt x="1265" y="2983"/>
                    <a:pt x="1265" y="2983"/>
                    <a:pt x="1265" y="2984"/>
                  </a:cubicBezTo>
                  <a:cubicBezTo>
                    <a:pt x="1266" y="2985"/>
                    <a:pt x="1267" y="2986"/>
                    <a:pt x="1268" y="2987"/>
                  </a:cubicBezTo>
                  <a:cubicBezTo>
                    <a:pt x="1269" y="2989"/>
                    <a:pt x="1270" y="2990"/>
                    <a:pt x="1271" y="2990"/>
                  </a:cubicBezTo>
                  <a:cubicBezTo>
                    <a:pt x="1272" y="2991"/>
                    <a:pt x="1273" y="2990"/>
                    <a:pt x="1274" y="2989"/>
                  </a:cubicBezTo>
                  <a:cubicBezTo>
                    <a:pt x="1275" y="2987"/>
                    <a:pt x="1275" y="2985"/>
                    <a:pt x="1275" y="2982"/>
                  </a:cubicBezTo>
                  <a:cubicBezTo>
                    <a:pt x="1275" y="2981"/>
                    <a:pt x="1276" y="2980"/>
                    <a:pt x="1276" y="2980"/>
                  </a:cubicBezTo>
                  <a:cubicBezTo>
                    <a:pt x="1276" y="2977"/>
                    <a:pt x="1275" y="2974"/>
                    <a:pt x="1273" y="2972"/>
                  </a:cubicBezTo>
                  <a:cubicBezTo>
                    <a:pt x="1272" y="2970"/>
                    <a:pt x="1271" y="2969"/>
                    <a:pt x="1269" y="2968"/>
                  </a:cubicBezTo>
                  <a:cubicBezTo>
                    <a:pt x="1269" y="2968"/>
                    <a:pt x="1269" y="2967"/>
                    <a:pt x="1268" y="2967"/>
                  </a:cubicBezTo>
                  <a:cubicBezTo>
                    <a:pt x="1267" y="2966"/>
                    <a:pt x="1266" y="2965"/>
                    <a:pt x="1265" y="2965"/>
                  </a:cubicBezTo>
                  <a:cubicBezTo>
                    <a:pt x="1262" y="2962"/>
                    <a:pt x="1258" y="2959"/>
                    <a:pt x="1256" y="2958"/>
                  </a:cubicBezTo>
                  <a:cubicBezTo>
                    <a:pt x="1253" y="2955"/>
                    <a:pt x="1249" y="2950"/>
                    <a:pt x="1246" y="2944"/>
                  </a:cubicBezTo>
                  <a:cubicBezTo>
                    <a:pt x="1245" y="2942"/>
                    <a:pt x="1244" y="2941"/>
                    <a:pt x="1244" y="2939"/>
                  </a:cubicBezTo>
                  <a:cubicBezTo>
                    <a:pt x="1243" y="2937"/>
                    <a:pt x="1242" y="2935"/>
                    <a:pt x="1241" y="2933"/>
                  </a:cubicBezTo>
                  <a:cubicBezTo>
                    <a:pt x="1241" y="2932"/>
                    <a:pt x="1240" y="2931"/>
                    <a:pt x="1240" y="2930"/>
                  </a:cubicBezTo>
                  <a:cubicBezTo>
                    <a:pt x="1239" y="2928"/>
                    <a:pt x="1239" y="2925"/>
                    <a:pt x="1238" y="2923"/>
                  </a:cubicBezTo>
                  <a:cubicBezTo>
                    <a:pt x="1237" y="2919"/>
                    <a:pt x="1237" y="2916"/>
                    <a:pt x="1236" y="2913"/>
                  </a:cubicBezTo>
                  <a:cubicBezTo>
                    <a:pt x="1236" y="2911"/>
                    <a:pt x="1235" y="2909"/>
                    <a:pt x="1235" y="2907"/>
                  </a:cubicBezTo>
                  <a:cubicBezTo>
                    <a:pt x="1234" y="2906"/>
                    <a:pt x="1233" y="2905"/>
                    <a:pt x="1233" y="2904"/>
                  </a:cubicBezTo>
                  <a:cubicBezTo>
                    <a:pt x="1232" y="2904"/>
                    <a:pt x="1232" y="2903"/>
                    <a:pt x="1232" y="2903"/>
                  </a:cubicBezTo>
                  <a:cubicBezTo>
                    <a:pt x="1231" y="2903"/>
                    <a:pt x="1231" y="2903"/>
                    <a:pt x="1231" y="2903"/>
                  </a:cubicBezTo>
                  <a:cubicBezTo>
                    <a:pt x="1231" y="2903"/>
                    <a:pt x="1230" y="2903"/>
                    <a:pt x="1230" y="2903"/>
                  </a:cubicBezTo>
                  <a:cubicBezTo>
                    <a:pt x="1229" y="2903"/>
                    <a:pt x="1229" y="2904"/>
                    <a:pt x="1228" y="2905"/>
                  </a:cubicBezTo>
                  <a:cubicBezTo>
                    <a:pt x="1227" y="2906"/>
                    <a:pt x="1227" y="2907"/>
                    <a:pt x="1227" y="2909"/>
                  </a:cubicBezTo>
                  <a:cubicBezTo>
                    <a:pt x="1226" y="2911"/>
                    <a:pt x="1226" y="2913"/>
                    <a:pt x="1226" y="2915"/>
                  </a:cubicBezTo>
                  <a:cubicBezTo>
                    <a:pt x="1226" y="2918"/>
                    <a:pt x="1226" y="2923"/>
                    <a:pt x="1227" y="2926"/>
                  </a:cubicBezTo>
                  <a:cubicBezTo>
                    <a:pt x="1227" y="2927"/>
                    <a:pt x="1228" y="2928"/>
                    <a:pt x="1228" y="2929"/>
                  </a:cubicBezTo>
                  <a:cubicBezTo>
                    <a:pt x="1228" y="2931"/>
                    <a:pt x="1228" y="2932"/>
                    <a:pt x="1227" y="2932"/>
                  </a:cubicBezTo>
                  <a:cubicBezTo>
                    <a:pt x="1227" y="2932"/>
                    <a:pt x="1227" y="2932"/>
                    <a:pt x="1226" y="2932"/>
                  </a:cubicBezTo>
                  <a:cubicBezTo>
                    <a:pt x="1226" y="2932"/>
                    <a:pt x="1225" y="2931"/>
                    <a:pt x="1224" y="2931"/>
                  </a:cubicBezTo>
                  <a:cubicBezTo>
                    <a:pt x="1223" y="2929"/>
                    <a:pt x="1222" y="2926"/>
                    <a:pt x="1221" y="2924"/>
                  </a:cubicBezTo>
                  <a:cubicBezTo>
                    <a:pt x="1221" y="2921"/>
                    <a:pt x="1220" y="2918"/>
                    <a:pt x="1220" y="2915"/>
                  </a:cubicBezTo>
                  <a:cubicBezTo>
                    <a:pt x="1220" y="2912"/>
                    <a:pt x="1220" y="2909"/>
                    <a:pt x="1219" y="2906"/>
                  </a:cubicBezTo>
                  <a:cubicBezTo>
                    <a:pt x="1218" y="2903"/>
                    <a:pt x="1217" y="2901"/>
                    <a:pt x="1216" y="2901"/>
                  </a:cubicBezTo>
                  <a:cubicBezTo>
                    <a:pt x="1212" y="2899"/>
                    <a:pt x="1208" y="2897"/>
                    <a:pt x="1204" y="2895"/>
                  </a:cubicBezTo>
                  <a:cubicBezTo>
                    <a:pt x="1201" y="2895"/>
                    <a:pt x="1198" y="2897"/>
                    <a:pt x="1197" y="2900"/>
                  </a:cubicBezTo>
                  <a:cubicBezTo>
                    <a:pt x="1197" y="2900"/>
                    <a:pt x="1197" y="2901"/>
                    <a:pt x="1197" y="2901"/>
                  </a:cubicBezTo>
                  <a:cubicBezTo>
                    <a:pt x="1196" y="2903"/>
                    <a:pt x="1195" y="2905"/>
                    <a:pt x="1195" y="2905"/>
                  </a:cubicBezTo>
                  <a:cubicBezTo>
                    <a:pt x="1194" y="2905"/>
                    <a:pt x="1194" y="2905"/>
                    <a:pt x="1194" y="2904"/>
                  </a:cubicBezTo>
                  <a:cubicBezTo>
                    <a:pt x="1193" y="2904"/>
                    <a:pt x="1193" y="2901"/>
                    <a:pt x="1193" y="2897"/>
                  </a:cubicBezTo>
                  <a:cubicBezTo>
                    <a:pt x="1192" y="2895"/>
                    <a:pt x="1191" y="2893"/>
                    <a:pt x="1190" y="2891"/>
                  </a:cubicBezTo>
                  <a:cubicBezTo>
                    <a:pt x="1189" y="2890"/>
                    <a:pt x="1188" y="2889"/>
                    <a:pt x="1188" y="2888"/>
                  </a:cubicBezTo>
                  <a:cubicBezTo>
                    <a:pt x="1187" y="2886"/>
                    <a:pt x="1186" y="2886"/>
                    <a:pt x="1185" y="2886"/>
                  </a:cubicBezTo>
                  <a:cubicBezTo>
                    <a:pt x="1183" y="2886"/>
                    <a:pt x="1180" y="2884"/>
                    <a:pt x="1177" y="2882"/>
                  </a:cubicBezTo>
                  <a:cubicBezTo>
                    <a:pt x="1176" y="2881"/>
                    <a:pt x="1176" y="2881"/>
                    <a:pt x="1175" y="2880"/>
                  </a:cubicBezTo>
                  <a:cubicBezTo>
                    <a:pt x="1175" y="2879"/>
                    <a:pt x="1174" y="2879"/>
                    <a:pt x="1174" y="2879"/>
                  </a:cubicBezTo>
                  <a:cubicBezTo>
                    <a:pt x="1170" y="2876"/>
                    <a:pt x="1167" y="2869"/>
                    <a:pt x="1165" y="2866"/>
                  </a:cubicBezTo>
                  <a:cubicBezTo>
                    <a:pt x="1164" y="2863"/>
                    <a:pt x="1163" y="2860"/>
                    <a:pt x="1161" y="2857"/>
                  </a:cubicBezTo>
                  <a:cubicBezTo>
                    <a:pt x="1160" y="2855"/>
                    <a:pt x="1158" y="2852"/>
                    <a:pt x="1157" y="2850"/>
                  </a:cubicBezTo>
                  <a:cubicBezTo>
                    <a:pt x="1157" y="2850"/>
                    <a:pt x="1157" y="2850"/>
                    <a:pt x="1157" y="2850"/>
                  </a:cubicBezTo>
                  <a:cubicBezTo>
                    <a:pt x="1157" y="2850"/>
                    <a:pt x="1157" y="2849"/>
                    <a:pt x="1157" y="2849"/>
                  </a:cubicBezTo>
                  <a:cubicBezTo>
                    <a:pt x="1157" y="2849"/>
                    <a:pt x="1157" y="2850"/>
                    <a:pt x="1157" y="2850"/>
                  </a:cubicBezTo>
                  <a:cubicBezTo>
                    <a:pt x="1158" y="2850"/>
                    <a:pt x="1159" y="2851"/>
                    <a:pt x="1160" y="2852"/>
                  </a:cubicBezTo>
                  <a:cubicBezTo>
                    <a:pt x="1161" y="2852"/>
                    <a:pt x="1162" y="2853"/>
                    <a:pt x="1163" y="2854"/>
                  </a:cubicBezTo>
                  <a:cubicBezTo>
                    <a:pt x="1166" y="2856"/>
                    <a:pt x="1170" y="2859"/>
                    <a:pt x="1174" y="2861"/>
                  </a:cubicBezTo>
                  <a:cubicBezTo>
                    <a:pt x="1178" y="2862"/>
                    <a:pt x="1182" y="2864"/>
                    <a:pt x="1185" y="2864"/>
                  </a:cubicBezTo>
                  <a:cubicBezTo>
                    <a:pt x="1190" y="2864"/>
                    <a:pt x="1193" y="2864"/>
                    <a:pt x="1194" y="2863"/>
                  </a:cubicBezTo>
                  <a:cubicBezTo>
                    <a:pt x="1195" y="2863"/>
                    <a:pt x="1195" y="2863"/>
                    <a:pt x="1195" y="2862"/>
                  </a:cubicBezTo>
                  <a:cubicBezTo>
                    <a:pt x="1195" y="2861"/>
                    <a:pt x="1194" y="2861"/>
                    <a:pt x="1194" y="2860"/>
                  </a:cubicBezTo>
                  <a:cubicBezTo>
                    <a:pt x="1193" y="2859"/>
                    <a:pt x="1192" y="2858"/>
                    <a:pt x="1191" y="2857"/>
                  </a:cubicBezTo>
                  <a:cubicBezTo>
                    <a:pt x="1190" y="2856"/>
                    <a:pt x="1188" y="2855"/>
                    <a:pt x="1187" y="2854"/>
                  </a:cubicBezTo>
                  <a:cubicBezTo>
                    <a:pt x="1181" y="2854"/>
                    <a:pt x="1177" y="2848"/>
                    <a:pt x="1175" y="2844"/>
                  </a:cubicBezTo>
                  <a:cubicBezTo>
                    <a:pt x="1175" y="2838"/>
                    <a:pt x="1171" y="2835"/>
                    <a:pt x="1169" y="2833"/>
                  </a:cubicBezTo>
                  <a:cubicBezTo>
                    <a:pt x="1168" y="2832"/>
                    <a:pt x="1167" y="2832"/>
                    <a:pt x="1166" y="2831"/>
                  </a:cubicBezTo>
                  <a:cubicBezTo>
                    <a:pt x="1164" y="2830"/>
                    <a:pt x="1161" y="2829"/>
                    <a:pt x="1159" y="2828"/>
                  </a:cubicBezTo>
                  <a:cubicBezTo>
                    <a:pt x="1157" y="2828"/>
                    <a:pt x="1156" y="2827"/>
                    <a:pt x="1155" y="2827"/>
                  </a:cubicBezTo>
                  <a:cubicBezTo>
                    <a:pt x="1155" y="2827"/>
                    <a:pt x="1155" y="2827"/>
                    <a:pt x="1155" y="2827"/>
                  </a:cubicBezTo>
                  <a:cubicBezTo>
                    <a:pt x="1155" y="2827"/>
                    <a:pt x="1155" y="2827"/>
                    <a:pt x="1155" y="2827"/>
                  </a:cubicBezTo>
                  <a:cubicBezTo>
                    <a:pt x="1155" y="2827"/>
                    <a:pt x="1154" y="2827"/>
                    <a:pt x="1154" y="2827"/>
                  </a:cubicBezTo>
                  <a:cubicBezTo>
                    <a:pt x="1151" y="2827"/>
                    <a:pt x="1148" y="2828"/>
                    <a:pt x="1146" y="2829"/>
                  </a:cubicBezTo>
                  <a:cubicBezTo>
                    <a:pt x="1145" y="2830"/>
                    <a:pt x="1144" y="2830"/>
                    <a:pt x="1144" y="2831"/>
                  </a:cubicBezTo>
                  <a:cubicBezTo>
                    <a:pt x="1144" y="2832"/>
                    <a:pt x="1142" y="2833"/>
                    <a:pt x="1141" y="2833"/>
                  </a:cubicBezTo>
                  <a:cubicBezTo>
                    <a:pt x="1140" y="2833"/>
                    <a:pt x="1140" y="2833"/>
                    <a:pt x="1140" y="2833"/>
                  </a:cubicBezTo>
                  <a:cubicBezTo>
                    <a:pt x="1138" y="2831"/>
                    <a:pt x="1138" y="2827"/>
                    <a:pt x="1140" y="2825"/>
                  </a:cubicBezTo>
                  <a:cubicBezTo>
                    <a:pt x="1140" y="2823"/>
                    <a:pt x="1138" y="2819"/>
                    <a:pt x="1132" y="2817"/>
                  </a:cubicBezTo>
                  <a:cubicBezTo>
                    <a:pt x="1128" y="2815"/>
                    <a:pt x="1128" y="2807"/>
                    <a:pt x="1126" y="2805"/>
                  </a:cubicBezTo>
                  <a:cubicBezTo>
                    <a:pt x="1124" y="2803"/>
                    <a:pt x="1122" y="2799"/>
                    <a:pt x="1118" y="2797"/>
                  </a:cubicBezTo>
                  <a:cubicBezTo>
                    <a:pt x="1116" y="2795"/>
                    <a:pt x="1112" y="2789"/>
                    <a:pt x="1112" y="2787"/>
                  </a:cubicBezTo>
                  <a:cubicBezTo>
                    <a:pt x="1112" y="2787"/>
                    <a:pt x="1111" y="2786"/>
                    <a:pt x="1110" y="2786"/>
                  </a:cubicBezTo>
                  <a:cubicBezTo>
                    <a:pt x="1110" y="2785"/>
                    <a:pt x="1109" y="2784"/>
                    <a:pt x="1108" y="2783"/>
                  </a:cubicBezTo>
                  <a:cubicBezTo>
                    <a:pt x="1107" y="2782"/>
                    <a:pt x="1105" y="2781"/>
                    <a:pt x="1104" y="2780"/>
                  </a:cubicBezTo>
                  <a:cubicBezTo>
                    <a:pt x="1104" y="2779"/>
                    <a:pt x="1103" y="2778"/>
                    <a:pt x="1102" y="2776"/>
                  </a:cubicBezTo>
                  <a:cubicBezTo>
                    <a:pt x="1101" y="2773"/>
                    <a:pt x="1100" y="2770"/>
                    <a:pt x="1100" y="2768"/>
                  </a:cubicBezTo>
                  <a:cubicBezTo>
                    <a:pt x="1099" y="2765"/>
                    <a:pt x="1097" y="2761"/>
                    <a:pt x="1096" y="2757"/>
                  </a:cubicBezTo>
                  <a:cubicBezTo>
                    <a:pt x="1095" y="2756"/>
                    <a:pt x="1095" y="2755"/>
                    <a:pt x="1095" y="2754"/>
                  </a:cubicBezTo>
                  <a:cubicBezTo>
                    <a:pt x="1094" y="2753"/>
                    <a:pt x="1092" y="2753"/>
                    <a:pt x="1090" y="2753"/>
                  </a:cubicBezTo>
                  <a:cubicBezTo>
                    <a:pt x="1089" y="2753"/>
                    <a:pt x="1089" y="2753"/>
                    <a:pt x="1088" y="2753"/>
                  </a:cubicBezTo>
                  <a:cubicBezTo>
                    <a:pt x="1087" y="2753"/>
                    <a:pt x="1086" y="2754"/>
                    <a:pt x="1085" y="2754"/>
                  </a:cubicBezTo>
                  <a:cubicBezTo>
                    <a:pt x="1083" y="2755"/>
                    <a:pt x="1081" y="2756"/>
                    <a:pt x="1079" y="2757"/>
                  </a:cubicBezTo>
                  <a:cubicBezTo>
                    <a:pt x="1078" y="2757"/>
                    <a:pt x="1077" y="2757"/>
                    <a:pt x="1076" y="2758"/>
                  </a:cubicBezTo>
                  <a:cubicBezTo>
                    <a:pt x="1075" y="2758"/>
                    <a:pt x="1074" y="2758"/>
                    <a:pt x="1073" y="2758"/>
                  </a:cubicBezTo>
                  <a:cubicBezTo>
                    <a:pt x="1071" y="2759"/>
                    <a:pt x="1069" y="2760"/>
                    <a:pt x="1068" y="2761"/>
                  </a:cubicBezTo>
                  <a:cubicBezTo>
                    <a:pt x="1068" y="2762"/>
                    <a:pt x="1067" y="2762"/>
                    <a:pt x="1067" y="2763"/>
                  </a:cubicBezTo>
                  <a:cubicBezTo>
                    <a:pt x="1066" y="2764"/>
                    <a:pt x="1066" y="2765"/>
                    <a:pt x="1065" y="2766"/>
                  </a:cubicBezTo>
                  <a:cubicBezTo>
                    <a:pt x="1065" y="2768"/>
                    <a:pt x="1063" y="2774"/>
                    <a:pt x="1063" y="2778"/>
                  </a:cubicBezTo>
                  <a:cubicBezTo>
                    <a:pt x="1063" y="2779"/>
                    <a:pt x="1063" y="2780"/>
                    <a:pt x="1062" y="2781"/>
                  </a:cubicBezTo>
                  <a:cubicBezTo>
                    <a:pt x="1062" y="2783"/>
                    <a:pt x="1061" y="2784"/>
                    <a:pt x="1059" y="2784"/>
                  </a:cubicBezTo>
                  <a:cubicBezTo>
                    <a:pt x="1058" y="2785"/>
                    <a:pt x="1057" y="2785"/>
                    <a:pt x="1055" y="2785"/>
                  </a:cubicBezTo>
                  <a:cubicBezTo>
                    <a:pt x="1054" y="2785"/>
                    <a:pt x="1053" y="2784"/>
                    <a:pt x="1052" y="2784"/>
                  </a:cubicBezTo>
                  <a:cubicBezTo>
                    <a:pt x="1049" y="2782"/>
                    <a:pt x="1047" y="2781"/>
                    <a:pt x="1045" y="2778"/>
                  </a:cubicBezTo>
                  <a:cubicBezTo>
                    <a:pt x="1045" y="2774"/>
                    <a:pt x="1043" y="2770"/>
                    <a:pt x="1043" y="2766"/>
                  </a:cubicBezTo>
                  <a:cubicBezTo>
                    <a:pt x="1043" y="2765"/>
                    <a:pt x="1043" y="2765"/>
                    <a:pt x="1043" y="2764"/>
                  </a:cubicBezTo>
                  <a:cubicBezTo>
                    <a:pt x="1042" y="2761"/>
                    <a:pt x="1042" y="2757"/>
                    <a:pt x="1043" y="2755"/>
                  </a:cubicBezTo>
                  <a:cubicBezTo>
                    <a:pt x="1043" y="2755"/>
                    <a:pt x="1043" y="2754"/>
                    <a:pt x="1043" y="2754"/>
                  </a:cubicBezTo>
                  <a:cubicBezTo>
                    <a:pt x="1045" y="2752"/>
                    <a:pt x="1045" y="2746"/>
                    <a:pt x="1043" y="2744"/>
                  </a:cubicBezTo>
                  <a:cubicBezTo>
                    <a:pt x="1042" y="2743"/>
                    <a:pt x="1041" y="2742"/>
                    <a:pt x="1041" y="2742"/>
                  </a:cubicBezTo>
                  <a:cubicBezTo>
                    <a:pt x="1038" y="2739"/>
                    <a:pt x="1035" y="2738"/>
                    <a:pt x="1032" y="2738"/>
                  </a:cubicBezTo>
                  <a:cubicBezTo>
                    <a:pt x="1031" y="2738"/>
                    <a:pt x="1031" y="2738"/>
                    <a:pt x="1031" y="2738"/>
                  </a:cubicBezTo>
                  <a:cubicBezTo>
                    <a:pt x="1028" y="2738"/>
                    <a:pt x="1023" y="2739"/>
                    <a:pt x="1020" y="2740"/>
                  </a:cubicBezTo>
                  <a:cubicBezTo>
                    <a:pt x="1018" y="2742"/>
                    <a:pt x="1018" y="2746"/>
                    <a:pt x="1018" y="2746"/>
                  </a:cubicBezTo>
                  <a:cubicBezTo>
                    <a:pt x="1000" y="2738"/>
                    <a:pt x="1000" y="2738"/>
                    <a:pt x="1000" y="2738"/>
                  </a:cubicBezTo>
                  <a:cubicBezTo>
                    <a:pt x="1000" y="2737"/>
                    <a:pt x="999" y="2736"/>
                    <a:pt x="998" y="2735"/>
                  </a:cubicBezTo>
                  <a:cubicBezTo>
                    <a:pt x="997" y="2733"/>
                    <a:pt x="995" y="2732"/>
                    <a:pt x="993" y="2730"/>
                  </a:cubicBezTo>
                  <a:cubicBezTo>
                    <a:pt x="992" y="2729"/>
                    <a:pt x="990" y="2727"/>
                    <a:pt x="988" y="2727"/>
                  </a:cubicBezTo>
                  <a:cubicBezTo>
                    <a:pt x="988" y="2726"/>
                    <a:pt x="988" y="2726"/>
                    <a:pt x="987" y="2726"/>
                  </a:cubicBezTo>
                  <a:cubicBezTo>
                    <a:pt x="985" y="2724"/>
                    <a:pt x="985" y="2720"/>
                    <a:pt x="987" y="2717"/>
                  </a:cubicBezTo>
                  <a:cubicBezTo>
                    <a:pt x="989" y="2714"/>
                    <a:pt x="991" y="2712"/>
                    <a:pt x="994" y="2710"/>
                  </a:cubicBezTo>
                  <a:cubicBezTo>
                    <a:pt x="995" y="2709"/>
                    <a:pt x="997" y="2708"/>
                    <a:pt x="998" y="2707"/>
                  </a:cubicBezTo>
                  <a:cubicBezTo>
                    <a:pt x="999" y="2706"/>
                    <a:pt x="999" y="2706"/>
                    <a:pt x="999" y="2705"/>
                  </a:cubicBezTo>
                  <a:cubicBezTo>
                    <a:pt x="1000" y="2703"/>
                    <a:pt x="1000" y="2701"/>
                    <a:pt x="999" y="2698"/>
                  </a:cubicBezTo>
                  <a:cubicBezTo>
                    <a:pt x="998" y="2697"/>
                    <a:pt x="997" y="2696"/>
                    <a:pt x="996" y="2695"/>
                  </a:cubicBezTo>
                  <a:cubicBezTo>
                    <a:pt x="996" y="2695"/>
                    <a:pt x="995" y="2694"/>
                    <a:pt x="995" y="2694"/>
                  </a:cubicBezTo>
                  <a:cubicBezTo>
                    <a:pt x="993" y="2692"/>
                    <a:pt x="992" y="2690"/>
                    <a:pt x="991" y="2688"/>
                  </a:cubicBezTo>
                  <a:cubicBezTo>
                    <a:pt x="990" y="2686"/>
                    <a:pt x="989" y="2683"/>
                    <a:pt x="990" y="2681"/>
                  </a:cubicBezTo>
                  <a:cubicBezTo>
                    <a:pt x="990" y="2677"/>
                    <a:pt x="990" y="2674"/>
                    <a:pt x="990" y="2670"/>
                  </a:cubicBezTo>
                  <a:cubicBezTo>
                    <a:pt x="990" y="2669"/>
                    <a:pt x="989" y="2668"/>
                    <a:pt x="989" y="2666"/>
                  </a:cubicBezTo>
                  <a:cubicBezTo>
                    <a:pt x="987" y="2663"/>
                    <a:pt x="986" y="2659"/>
                    <a:pt x="983" y="2656"/>
                  </a:cubicBezTo>
                  <a:cubicBezTo>
                    <a:pt x="982" y="2655"/>
                    <a:pt x="982" y="2655"/>
                    <a:pt x="982" y="2654"/>
                  </a:cubicBezTo>
                  <a:cubicBezTo>
                    <a:pt x="981" y="2653"/>
                    <a:pt x="980" y="2653"/>
                    <a:pt x="979" y="2652"/>
                  </a:cubicBezTo>
                  <a:cubicBezTo>
                    <a:pt x="979" y="2651"/>
                    <a:pt x="978" y="2651"/>
                    <a:pt x="978" y="2651"/>
                  </a:cubicBezTo>
                  <a:cubicBezTo>
                    <a:pt x="977" y="2650"/>
                    <a:pt x="977" y="2650"/>
                    <a:pt x="976" y="2649"/>
                  </a:cubicBezTo>
                  <a:cubicBezTo>
                    <a:pt x="975" y="2648"/>
                    <a:pt x="975" y="2648"/>
                    <a:pt x="974" y="2647"/>
                  </a:cubicBezTo>
                  <a:cubicBezTo>
                    <a:pt x="972" y="2645"/>
                    <a:pt x="971" y="2644"/>
                    <a:pt x="971" y="2642"/>
                  </a:cubicBezTo>
                  <a:cubicBezTo>
                    <a:pt x="970" y="2642"/>
                    <a:pt x="970" y="2641"/>
                    <a:pt x="970" y="2640"/>
                  </a:cubicBezTo>
                  <a:cubicBezTo>
                    <a:pt x="969" y="2638"/>
                    <a:pt x="969" y="2636"/>
                    <a:pt x="970" y="2634"/>
                  </a:cubicBezTo>
                  <a:cubicBezTo>
                    <a:pt x="970" y="2634"/>
                    <a:pt x="970" y="2633"/>
                    <a:pt x="971" y="2632"/>
                  </a:cubicBezTo>
                  <a:cubicBezTo>
                    <a:pt x="973" y="2628"/>
                    <a:pt x="981" y="2626"/>
                    <a:pt x="983" y="2624"/>
                  </a:cubicBezTo>
                  <a:cubicBezTo>
                    <a:pt x="983" y="2624"/>
                    <a:pt x="983" y="2624"/>
                    <a:pt x="983" y="2624"/>
                  </a:cubicBezTo>
                  <a:cubicBezTo>
                    <a:pt x="984" y="2623"/>
                    <a:pt x="982" y="2622"/>
                    <a:pt x="981" y="2621"/>
                  </a:cubicBezTo>
                  <a:cubicBezTo>
                    <a:pt x="980" y="2621"/>
                    <a:pt x="979" y="2620"/>
                    <a:pt x="979" y="2619"/>
                  </a:cubicBezTo>
                  <a:cubicBezTo>
                    <a:pt x="977" y="2618"/>
                    <a:pt x="977" y="2616"/>
                    <a:pt x="977" y="2615"/>
                  </a:cubicBezTo>
                  <a:cubicBezTo>
                    <a:pt x="977" y="2611"/>
                    <a:pt x="977" y="2607"/>
                    <a:pt x="977" y="2603"/>
                  </a:cubicBezTo>
                  <a:cubicBezTo>
                    <a:pt x="977" y="2601"/>
                    <a:pt x="977" y="2597"/>
                    <a:pt x="977" y="2595"/>
                  </a:cubicBezTo>
                  <a:cubicBezTo>
                    <a:pt x="977" y="2594"/>
                    <a:pt x="977" y="2590"/>
                    <a:pt x="976" y="2586"/>
                  </a:cubicBezTo>
                  <a:cubicBezTo>
                    <a:pt x="976" y="2585"/>
                    <a:pt x="975" y="2584"/>
                    <a:pt x="975" y="2583"/>
                  </a:cubicBezTo>
                  <a:cubicBezTo>
                    <a:pt x="974" y="2582"/>
                    <a:pt x="973" y="2580"/>
                    <a:pt x="973" y="2579"/>
                  </a:cubicBezTo>
                  <a:cubicBezTo>
                    <a:pt x="972" y="2578"/>
                    <a:pt x="972" y="2577"/>
                    <a:pt x="972" y="2577"/>
                  </a:cubicBezTo>
                  <a:cubicBezTo>
                    <a:pt x="972" y="2577"/>
                    <a:pt x="972" y="2576"/>
                    <a:pt x="972" y="2576"/>
                  </a:cubicBezTo>
                  <a:cubicBezTo>
                    <a:pt x="972" y="2576"/>
                    <a:pt x="972" y="2575"/>
                    <a:pt x="973" y="2575"/>
                  </a:cubicBezTo>
                  <a:cubicBezTo>
                    <a:pt x="975" y="2573"/>
                    <a:pt x="975" y="2571"/>
                    <a:pt x="975" y="2570"/>
                  </a:cubicBezTo>
                  <a:cubicBezTo>
                    <a:pt x="973" y="2568"/>
                    <a:pt x="973" y="2565"/>
                    <a:pt x="972" y="2563"/>
                  </a:cubicBezTo>
                  <a:cubicBezTo>
                    <a:pt x="972" y="2563"/>
                    <a:pt x="971" y="2562"/>
                    <a:pt x="971" y="2562"/>
                  </a:cubicBezTo>
                  <a:cubicBezTo>
                    <a:pt x="970" y="2561"/>
                    <a:pt x="970" y="2561"/>
                    <a:pt x="970" y="2560"/>
                  </a:cubicBezTo>
                  <a:cubicBezTo>
                    <a:pt x="970" y="2560"/>
                    <a:pt x="970" y="2560"/>
                    <a:pt x="970" y="2560"/>
                  </a:cubicBezTo>
                  <a:cubicBezTo>
                    <a:pt x="970" y="2558"/>
                    <a:pt x="972" y="2558"/>
                    <a:pt x="973" y="2558"/>
                  </a:cubicBezTo>
                  <a:cubicBezTo>
                    <a:pt x="973" y="2557"/>
                    <a:pt x="974" y="2557"/>
                    <a:pt x="974" y="2556"/>
                  </a:cubicBezTo>
                  <a:cubicBezTo>
                    <a:pt x="976" y="2555"/>
                    <a:pt x="977" y="2553"/>
                    <a:pt x="977" y="2552"/>
                  </a:cubicBezTo>
                  <a:cubicBezTo>
                    <a:pt x="977" y="2550"/>
                    <a:pt x="977" y="2546"/>
                    <a:pt x="977" y="2544"/>
                  </a:cubicBezTo>
                  <a:cubicBezTo>
                    <a:pt x="977" y="2540"/>
                    <a:pt x="973" y="2536"/>
                    <a:pt x="971" y="2532"/>
                  </a:cubicBezTo>
                  <a:cubicBezTo>
                    <a:pt x="970" y="2531"/>
                    <a:pt x="970" y="2530"/>
                    <a:pt x="970" y="2529"/>
                  </a:cubicBezTo>
                  <a:cubicBezTo>
                    <a:pt x="969" y="2528"/>
                    <a:pt x="970" y="2528"/>
                    <a:pt x="973" y="2528"/>
                  </a:cubicBezTo>
                  <a:cubicBezTo>
                    <a:pt x="973" y="2529"/>
                    <a:pt x="974" y="2529"/>
                    <a:pt x="974" y="2529"/>
                  </a:cubicBezTo>
                  <a:cubicBezTo>
                    <a:pt x="974" y="2529"/>
                    <a:pt x="975" y="2530"/>
                    <a:pt x="975" y="2530"/>
                  </a:cubicBezTo>
                  <a:cubicBezTo>
                    <a:pt x="976" y="2530"/>
                    <a:pt x="977" y="2529"/>
                    <a:pt x="977" y="2526"/>
                  </a:cubicBezTo>
                  <a:cubicBezTo>
                    <a:pt x="976" y="2526"/>
                    <a:pt x="976" y="2525"/>
                    <a:pt x="976" y="2525"/>
                  </a:cubicBezTo>
                  <a:cubicBezTo>
                    <a:pt x="976" y="2525"/>
                    <a:pt x="976" y="2524"/>
                    <a:pt x="976" y="2524"/>
                  </a:cubicBezTo>
                  <a:cubicBezTo>
                    <a:pt x="976" y="2524"/>
                    <a:pt x="976" y="2524"/>
                    <a:pt x="977" y="2524"/>
                  </a:cubicBezTo>
                  <a:cubicBezTo>
                    <a:pt x="977" y="2524"/>
                    <a:pt x="977" y="2524"/>
                    <a:pt x="977" y="2524"/>
                  </a:cubicBezTo>
                  <a:cubicBezTo>
                    <a:pt x="978" y="2524"/>
                    <a:pt x="978" y="2524"/>
                    <a:pt x="979" y="2524"/>
                  </a:cubicBezTo>
                  <a:cubicBezTo>
                    <a:pt x="979" y="2524"/>
                    <a:pt x="979" y="2524"/>
                    <a:pt x="979" y="2524"/>
                  </a:cubicBezTo>
                  <a:cubicBezTo>
                    <a:pt x="979" y="2524"/>
                    <a:pt x="979" y="2524"/>
                    <a:pt x="979" y="2524"/>
                  </a:cubicBezTo>
                  <a:cubicBezTo>
                    <a:pt x="979" y="2524"/>
                    <a:pt x="980" y="2524"/>
                    <a:pt x="980" y="2524"/>
                  </a:cubicBezTo>
                  <a:cubicBezTo>
                    <a:pt x="981" y="2524"/>
                    <a:pt x="981" y="2522"/>
                    <a:pt x="980" y="2521"/>
                  </a:cubicBezTo>
                  <a:cubicBezTo>
                    <a:pt x="979" y="2520"/>
                    <a:pt x="978" y="2519"/>
                    <a:pt x="977" y="2518"/>
                  </a:cubicBezTo>
                  <a:cubicBezTo>
                    <a:pt x="976" y="2518"/>
                    <a:pt x="976" y="2517"/>
                    <a:pt x="975" y="2517"/>
                  </a:cubicBezTo>
                  <a:cubicBezTo>
                    <a:pt x="974" y="2516"/>
                    <a:pt x="973" y="2515"/>
                    <a:pt x="972" y="2514"/>
                  </a:cubicBezTo>
                  <a:cubicBezTo>
                    <a:pt x="971" y="2512"/>
                    <a:pt x="971" y="2511"/>
                    <a:pt x="970" y="2510"/>
                  </a:cubicBezTo>
                  <a:cubicBezTo>
                    <a:pt x="969" y="2509"/>
                    <a:pt x="968" y="2507"/>
                    <a:pt x="967" y="2507"/>
                  </a:cubicBezTo>
                  <a:cubicBezTo>
                    <a:pt x="965" y="2505"/>
                    <a:pt x="963" y="2501"/>
                    <a:pt x="963" y="2497"/>
                  </a:cubicBezTo>
                  <a:cubicBezTo>
                    <a:pt x="963" y="2495"/>
                    <a:pt x="963" y="2491"/>
                    <a:pt x="963" y="2491"/>
                  </a:cubicBezTo>
                  <a:cubicBezTo>
                    <a:pt x="964" y="2491"/>
                    <a:pt x="965" y="2490"/>
                    <a:pt x="967" y="2490"/>
                  </a:cubicBezTo>
                  <a:cubicBezTo>
                    <a:pt x="968" y="2490"/>
                    <a:pt x="970" y="2489"/>
                    <a:pt x="971" y="2489"/>
                  </a:cubicBezTo>
                  <a:cubicBezTo>
                    <a:pt x="971" y="2489"/>
                    <a:pt x="971" y="2489"/>
                    <a:pt x="972" y="2489"/>
                  </a:cubicBezTo>
                  <a:cubicBezTo>
                    <a:pt x="972" y="2489"/>
                    <a:pt x="972" y="2489"/>
                    <a:pt x="973" y="2488"/>
                  </a:cubicBezTo>
                  <a:cubicBezTo>
                    <a:pt x="973" y="2488"/>
                    <a:pt x="973" y="2488"/>
                    <a:pt x="974" y="2487"/>
                  </a:cubicBezTo>
                  <a:cubicBezTo>
                    <a:pt x="974" y="2487"/>
                    <a:pt x="974" y="2486"/>
                    <a:pt x="973" y="2485"/>
                  </a:cubicBezTo>
                  <a:cubicBezTo>
                    <a:pt x="971" y="2481"/>
                    <a:pt x="969" y="2477"/>
                    <a:pt x="969" y="2475"/>
                  </a:cubicBezTo>
                  <a:cubicBezTo>
                    <a:pt x="971" y="2473"/>
                    <a:pt x="971" y="2471"/>
                    <a:pt x="969" y="2469"/>
                  </a:cubicBezTo>
                  <a:cubicBezTo>
                    <a:pt x="967" y="2467"/>
                    <a:pt x="967" y="2465"/>
                    <a:pt x="967" y="2464"/>
                  </a:cubicBezTo>
                  <a:cubicBezTo>
                    <a:pt x="967" y="2464"/>
                    <a:pt x="965" y="2460"/>
                    <a:pt x="961" y="2456"/>
                  </a:cubicBezTo>
                  <a:cubicBezTo>
                    <a:pt x="961" y="2455"/>
                    <a:pt x="960" y="2455"/>
                    <a:pt x="960" y="2454"/>
                  </a:cubicBezTo>
                  <a:cubicBezTo>
                    <a:pt x="959" y="2453"/>
                    <a:pt x="959" y="2451"/>
                    <a:pt x="960" y="2450"/>
                  </a:cubicBezTo>
                  <a:cubicBezTo>
                    <a:pt x="960" y="2449"/>
                    <a:pt x="961" y="2448"/>
                    <a:pt x="961" y="2448"/>
                  </a:cubicBezTo>
                  <a:cubicBezTo>
                    <a:pt x="961" y="2448"/>
                    <a:pt x="962" y="2448"/>
                    <a:pt x="962" y="2447"/>
                  </a:cubicBezTo>
                  <a:cubicBezTo>
                    <a:pt x="963" y="2447"/>
                    <a:pt x="964" y="2446"/>
                    <a:pt x="964" y="2445"/>
                  </a:cubicBezTo>
                  <a:cubicBezTo>
                    <a:pt x="963" y="2444"/>
                    <a:pt x="963" y="2444"/>
                    <a:pt x="963" y="2444"/>
                  </a:cubicBezTo>
                  <a:cubicBezTo>
                    <a:pt x="963" y="2442"/>
                    <a:pt x="963" y="2440"/>
                    <a:pt x="963" y="2436"/>
                  </a:cubicBezTo>
                  <a:cubicBezTo>
                    <a:pt x="963" y="2434"/>
                    <a:pt x="967" y="2432"/>
                    <a:pt x="969" y="2432"/>
                  </a:cubicBezTo>
                  <a:cubicBezTo>
                    <a:pt x="972" y="2434"/>
                    <a:pt x="973" y="2432"/>
                    <a:pt x="972" y="2430"/>
                  </a:cubicBezTo>
                  <a:cubicBezTo>
                    <a:pt x="972" y="2429"/>
                    <a:pt x="971" y="2429"/>
                    <a:pt x="971" y="2428"/>
                  </a:cubicBezTo>
                  <a:cubicBezTo>
                    <a:pt x="970" y="2427"/>
                    <a:pt x="969" y="2426"/>
                    <a:pt x="969" y="2425"/>
                  </a:cubicBezTo>
                  <a:cubicBezTo>
                    <a:pt x="967" y="2422"/>
                    <a:pt x="967" y="2420"/>
                    <a:pt x="969" y="2418"/>
                  </a:cubicBezTo>
                  <a:cubicBezTo>
                    <a:pt x="972" y="2417"/>
                    <a:pt x="975" y="2415"/>
                    <a:pt x="977" y="2415"/>
                  </a:cubicBezTo>
                  <a:cubicBezTo>
                    <a:pt x="978" y="2415"/>
                    <a:pt x="978" y="2414"/>
                    <a:pt x="979" y="2414"/>
                  </a:cubicBezTo>
                  <a:cubicBezTo>
                    <a:pt x="979" y="2414"/>
                    <a:pt x="980" y="2414"/>
                    <a:pt x="980" y="2414"/>
                  </a:cubicBezTo>
                  <a:cubicBezTo>
                    <a:pt x="981" y="2413"/>
                    <a:pt x="983" y="2412"/>
                    <a:pt x="983" y="2411"/>
                  </a:cubicBezTo>
                  <a:cubicBezTo>
                    <a:pt x="983" y="2409"/>
                    <a:pt x="981" y="2407"/>
                    <a:pt x="981" y="2407"/>
                  </a:cubicBezTo>
                  <a:cubicBezTo>
                    <a:pt x="979" y="2405"/>
                    <a:pt x="977" y="2403"/>
                    <a:pt x="975" y="2403"/>
                  </a:cubicBezTo>
                  <a:cubicBezTo>
                    <a:pt x="973" y="2401"/>
                    <a:pt x="973" y="2401"/>
                    <a:pt x="973" y="2399"/>
                  </a:cubicBezTo>
                  <a:cubicBezTo>
                    <a:pt x="975" y="2399"/>
                    <a:pt x="979" y="2399"/>
                    <a:pt x="981" y="2399"/>
                  </a:cubicBezTo>
                  <a:cubicBezTo>
                    <a:pt x="983" y="2399"/>
                    <a:pt x="987" y="2401"/>
                    <a:pt x="988" y="2403"/>
                  </a:cubicBezTo>
                  <a:cubicBezTo>
                    <a:pt x="989" y="2403"/>
                    <a:pt x="989" y="2404"/>
                    <a:pt x="989" y="2404"/>
                  </a:cubicBezTo>
                  <a:cubicBezTo>
                    <a:pt x="990" y="2405"/>
                    <a:pt x="990" y="2405"/>
                    <a:pt x="991" y="2406"/>
                  </a:cubicBezTo>
                  <a:cubicBezTo>
                    <a:pt x="991" y="2406"/>
                    <a:pt x="991" y="2406"/>
                    <a:pt x="992" y="2406"/>
                  </a:cubicBezTo>
                  <a:cubicBezTo>
                    <a:pt x="992" y="2407"/>
                    <a:pt x="992" y="2407"/>
                    <a:pt x="992" y="2407"/>
                  </a:cubicBezTo>
                  <a:cubicBezTo>
                    <a:pt x="992" y="2407"/>
                    <a:pt x="992" y="2407"/>
                    <a:pt x="992" y="2407"/>
                  </a:cubicBezTo>
                  <a:cubicBezTo>
                    <a:pt x="992" y="2405"/>
                    <a:pt x="995" y="2404"/>
                    <a:pt x="997" y="2404"/>
                  </a:cubicBezTo>
                  <a:cubicBezTo>
                    <a:pt x="997" y="2404"/>
                    <a:pt x="998" y="2404"/>
                    <a:pt x="998" y="2405"/>
                  </a:cubicBezTo>
                  <a:cubicBezTo>
                    <a:pt x="999" y="2405"/>
                    <a:pt x="1000" y="2405"/>
                    <a:pt x="1001" y="2406"/>
                  </a:cubicBezTo>
                  <a:cubicBezTo>
                    <a:pt x="1002" y="2406"/>
                    <a:pt x="1003" y="2408"/>
                    <a:pt x="1004" y="2411"/>
                  </a:cubicBezTo>
                  <a:cubicBezTo>
                    <a:pt x="1004" y="2412"/>
                    <a:pt x="1006" y="2416"/>
                    <a:pt x="1006" y="2418"/>
                  </a:cubicBezTo>
                  <a:cubicBezTo>
                    <a:pt x="1008" y="2420"/>
                    <a:pt x="1010" y="2422"/>
                    <a:pt x="1012" y="2422"/>
                  </a:cubicBezTo>
                  <a:cubicBezTo>
                    <a:pt x="1013" y="2422"/>
                    <a:pt x="1014" y="2422"/>
                    <a:pt x="1015" y="2422"/>
                  </a:cubicBezTo>
                  <a:cubicBezTo>
                    <a:pt x="1016" y="2421"/>
                    <a:pt x="1017" y="2420"/>
                    <a:pt x="1018" y="2419"/>
                  </a:cubicBezTo>
                  <a:cubicBezTo>
                    <a:pt x="1019" y="2418"/>
                    <a:pt x="1019" y="2417"/>
                    <a:pt x="1020" y="2416"/>
                  </a:cubicBezTo>
                  <a:cubicBezTo>
                    <a:pt x="1020" y="2415"/>
                    <a:pt x="1020" y="2413"/>
                    <a:pt x="1021" y="2411"/>
                  </a:cubicBezTo>
                  <a:cubicBezTo>
                    <a:pt x="1021" y="2410"/>
                    <a:pt x="1022" y="2408"/>
                    <a:pt x="1022" y="2407"/>
                  </a:cubicBezTo>
                  <a:cubicBezTo>
                    <a:pt x="1022" y="2406"/>
                    <a:pt x="1021" y="2404"/>
                    <a:pt x="1021" y="2403"/>
                  </a:cubicBezTo>
                  <a:cubicBezTo>
                    <a:pt x="1020" y="2401"/>
                    <a:pt x="1020" y="2400"/>
                    <a:pt x="1020" y="2399"/>
                  </a:cubicBezTo>
                  <a:cubicBezTo>
                    <a:pt x="1019" y="2398"/>
                    <a:pt x="1019" y="2397"/>
                    <a:pt x="1018" y="2396"/>
                  </a:cubicBezTo>
                  <a:cubicBezTo>
                    <a:pt x="1017" y="2394"/>
                    <a:pt x="1015" y="2392"/>
                    <a:pt x="1014" y="2391"/>
                  </a:cubicBezTo>
                  <a:cubicBezTo>
                    <a:pt x="1013" y="2391"/>
                    <a:pt x="1011" y="2391"/>
                    <a:pt x="1010" y="2392"/>
                  </a:cubicBezTo>
                  <a:cubicBezTo>
                    <a:pt x="1009" y="2392"/>
                    <a:pt x="1009" y="2392"/>
                    <a:pt x="1008" y="2393"/>
                  </a:cubicBezTo>
                  <a:cubicBezTo>
                    <a:pt x="1008" y="2393"/>
                    <a:pt x="1007" y="2394"/>
                    <a:pt x="1006" y="2394"/>
                  </a:cubicBezTo>
                  <a:cubicBezTo>
                    <a:pt x="1004" y="2394"/>
                    <a:pt x="1002" y="2392"/>
                    <a:pt x="1002" y="2389"/>
                  </a:cubicBezTo>
                  <a:cubicBezTo>
                    <a:pt x="1002" y="2388"/>
                    <a:pt x="1001" y="2387"/>
                    <a:pt x="1001" y="2386"/>
                  </a:cubicBezTo>
                  <a:cubicBezTo>
                    <a:pt x="1000" y="2382"/>
                    <a:pt x="1000" y="2378"/>
                    <a:pt x="1000" y="2375"/>
                  </a:cubicBezTo>
                  <a:cubicBezTo>
                    <a:pt x="1000" y="2372"/>
                    <a:pt x="1000" y="2369"/>
                    <a:pt x="1001" y="2367"/>
                  </a:cubicBezTo>
                  <a:cubicBezTo>
                    <a:pt x="1001" y="2366"/>
                    <a:pt x="1002" y="2366"/>
                    <a:pt x="1002" y="2365"/>
                  </a:cubicBezTo>
                  <a:cubicBezTo>
                    <a:pt x="1002" y="2364"/>
                    <a:pt x="1002" y="2364"/>
                    <a:pt x="1001" y="2364"/>
                  </a:cubicBezTo>
                  <a:cubicBezTo>
                    <a:pt x="1001" y="2364"/>
                    <a:pt x="1000" y="2363"/>
                    <a:pt x="1000" y="2363"/>
                  </a:cubicBezTo>
                  <a:cubicBezTo>
                    <a:pt x="999" y="2363"/>
                    <a:pt x="999" y="2363"/>
                    <a:pt x="998" y="2363"/>
                  </a:cubicBezTo>
                  <a:cubicBezTo>
                    <a:pt x="997" y="2363"/>
                    <a:pt x="996" y="2363"/>
                    <a:pt x="996" y="2362"/>
                  </a:cubicBezTo>
                  <a:cubicBezTo>
                    <a:pt x="994" y="2360"/>
                    <a:pt x="993" y="2356"/>
                    <a:pt x="994" y="2352"/>
                  </a:cubicBezTo>
                  <a:cubicBezTo>
                    <a:pt x="994" y="2346"/>
                    <a:pt x="994" y="2340"/>
                    <a:pt x="994" y="2336"/>
                  </a:cubicBezTo>
                  <a:cubicBezTo>
                    <a:pt x="992" y="2334"/>
                    <a:pt x="992" y="2328"/>
                    <a:pt x="992" y="2324"/>
                  </a:cubicBezTo>
                  <a:cubicBezTo>
                    <a:pt x="992" y="2323"/>
                    <a:pt x="993" y="2321"/>
                    <a:pt x="994" y="2320"/>
                  </a:cubicBezTo>
                  <a:cubicBezTo>
                    <a:pt x="995" y="2319"/>
                    <a:pt x="996" y="2318"/>
                    <a:pt x="996" y="2318"/>
                  </a:cubicBezTo>
                  <a:cubicBezTo>
                    <a:pt x="997" y="2318"/>
                    <a:pt x="997" y="2318"/>
                    <a:pt x="997" y="2318"/>
                  </a:cubicBezTo>
                  <a:cubicBezTo>
                    <a:pt x="998" y="2317"/>
                    <a:pt x="998" y="2316"/>
                    <a:pt x="998" y="2314"/>
                  </a:cubicBezTo>
                  <a:cubicBezTo>
                    <a:pt x="998" y="2313"/>
                    <a:pt x="999" y="2310"/>
                    <a:pt x="1002" y="2309"/>
                  </a:cubicBezTo>
                  <a:cubicBezTo>
                    <a:pt x="1002" y="2309"/>
                    <a:pt x="1003" y="2308"/>
                    <a:pt x="1004" y="2308"/>
                  </a:cubicBezTo>
                  <a:cubicBezTo>
                    <a:pt x="1006" y="2307"/>
                    <a:pt x="1007" y="2304"/>
                    <a:pt x="1007" y="2302"/>
                  </a:cubicBezTo>
                  <a:cubicBezTo>
                    <a:pt x="1007" y="2302"/>
                    <a:pt x="1007" y="2301"/>
                    <a:pt x="1006" y="2301"/>
                  </a:cubicBezTo>
                  <a:cubicBezTo>
                    <a:pt x="1006" y="2300"/>
                    <a:pt x="1006" y="2299"/>
                    <a:pt x="1007" y="2297"/>
                  </a:cubicBezTo>
                  <a:cubicBezTo>
                    <a:pt x="1007" y="2295"/>
                    <a:pt x="1008" y="2292"/>
                    <a:pt x="1008" y="2291"/>
                  </a:cubicBezTo>
                  <a:cubicBezTo>
                    <a:pt x="1008" y="2290"/>
                    <a:pt x="1009" y="2290"/>
                    <a:pt x="1009" y="2289"/>
                  </a:cubicBezTo>
                  <a:cubicBezTo>
                    <a:pt x="1009" y="2289"/>
                    <a:pt x="1009" y="2288"/>
                    <a:pt x="1010" y="2288"/>
                  </a:cubicBezTo>
                  <a:cubicBezTo>
                    <a:pt x="1010" y="2286"/>
                    <a:pt x="1011" y="2284"/>
                    <a:pt x="1011" y="2283"/>
                  </a:cubicBezTo>
                  <a:cubicBezTo>
                    <a:pt x="1012" y="2281"/>
                    <a:pt x="1012" y="2280"/>
                    <a:pt x="1012" y="2279"/>
                  </a:cubicBezTo>
                  <a:cubicBezTo>
                    <a:pt x="1012" y="2275"/>
                    <a:pt x="1012" y="2269"/>
                    <a:pt x="1012" y="2265"/>
                  </a:cubicBezTo>
                  <a:cubicBezTo>
                    <a:pt x="1014" y="2259"/>
                    <a:pt x="1014" y="2253"/>
                    <a:pt x="1014" y="2252"/>
                  </a:cubicBezTo>
                  <a:cubicBezTo>
                    <a:pt x="1014" y="2250"/>
                    <a:pt x="1014" y="2246"/>
                    <a:pt x="1014" y="2242"/>
                  </a:cubicBezTo>
                  <a:cubicBezTo>
                    <a:pt x="1014" y="2241"/>
                    <a:pt x="1015" y="2241"/>
                    <a:pt x="1015" y="2240"/>
                  </a:cubicBezTo>
                  <a:cubicBezTo>
                    <a:pt x="1016" y="2239"/>
                    <a:pt x="1016" y="2237"/>
                    <a:pt x="1018" y="2236"/>
                  </a:cubicBezTo>
                  <a:cubicBezTo>
                    <a:pt x="1019" y="2236"/>
                    <a:pt x="1021" y="2236"/>
                    <a:pt x="1022" y="2237"/>
                  </a:cubicBezTo>
                  <a:cubicBezTo>
                    <a:pt x="1023" y="2237"/>
                    <a:pt x="1023" y="2237"/>
                    <a:pt x="1024" y="2238"/>
                  </a:cubicBezTo>
                  <a:cubicBezTo>
                    <a:pt x="1024" y="2238"/>
                    <a:pt x="1024" y="2238"/>
                    <a:pt x="1024" y="2238"/>
                  </a:cubicBezTo>
                  <a:cubicBezTo>
                    <a:pt x="1024" y="2238"/>
                    <a:pt x="1024" y="2238"/>
                    <a:pt x="1024" y="2238"/>
                  </a:cubicBezTo>
                  <a:cubicBezTo>
                    <a:pt x="1024" y="2238"/>
                    <a:pt x="1025" y="2238"/>
                    <a:pt x="1025" y="2238"/>
                  </a:cubicBezTo>
                  <a:cubicBezTo>
                    <a:pt x="1026" y="2238"/>
                    <a:pt x="1026" y="2238"/>
                    <a:pt x="1027" y="2238"/>
                  </a:cubicBezTo>
                  <a:cubicBezTo>
                    <a:pt x="1028" y="2237"/>
                    <a:pt x="1029" y="2237"/>
                    <a:pt x="1030" y="2236"/>
                  </a:cubicBezTo>
                  <a:cubicBezTo>
                    <a:pt x="1031" y="2235"/>
                    <a:pt x="1031" y="2234"/>
                    <a:pt x="1031" y="2233"/>
                  </a:cubicBezTo>
                  <a:cubicBezTo>
                    <a:pt x="1032" y="2232"/>
                    <a:pt x="1032" y="2231"/>
                    <a:pt x="1032" y="2230"/>
                  </a:cubicBezTo>
                  <a:cubicBezTo>
                    <a:pt x="1032" y="2230"/>
                    <a:pt x="1028" y="2228"/>
                    <a:pt x="1026" y="2228"/>
                  </a:cubicBezTo>
                  <a:cubicBezTo>
                    <a:pt x="1025" y="2227"/>
                    <a:pt x="1025" y="2227"/>
                    <a:pt x="1024" y="2227"/>
                  </a:cubicBezTo>
                  <a:cubicBezTo>
                    <a:pt x="1023" y="2226"/>
                    <a:pt x="1021" y="2226"/>
                    <a:pt x="1020" y="2226"/>
                  </a:cubicBezTo>
                  <a:cubicBezTo>
                    <a:pt x="1019" y="2226"/>
                    <a:pt x="1018" y="2226"/>
                    <a:pt x="1018" y="2226"/>
                  </a:cubicBezTo>
                  <a:cubicBezTo>
                    <a:pt x="1014" y="2224"/>
                    <a:pt x="1012" y="2222"/>
                    <a:pt x="1012" y="2220"/>
                  </a:cubicBezTo>
                  <a:cubicBezTo>
                    <a:pt x="1012" y="2220"/>
                    <a:pt x="1012" y="2219"/>
                    <a:pt x="1012" y="2218"/>
                  </a:cubicBezTo>
                  <a:cubicBezTo>
                    <a:pt x="1011" y="2217"/>
                    <a:pt x="1010" y="2215"/>
                    <a:pt x="1010" y="2213"/>
                  </a:cubicBezTo>
                  <a:cubicBezTo>
                    <a:pt x="1009" y="2212"/>
                    <a:pt x="1009" y="2211"/>
                    <a:pt x="1008" y="2210"/>
                  </a:cubicBezTo>
                  <a:cubicBezTo>
                    <a:pt x="1006" y="2206"/>
                    <a:pt x="1002" y="2204"/>
                    <a:pt x="1000" y="2202"/>
                  </a:cubicBezTo>
                  <a:cubicBezTo>
                    <a:pt x="998" y="2202"/>
                    <a:pt x="996" y="2197"/>
                    <a:pt x="994" y="2193"/>
                  </a:cubicBezTo>
                  <a:cubicBezTo>
                    <a:pt x="992" y="2187"/>
                    <a:pt x="992" y="2179"/>
                    <a:pt x="992" y="2175"/>
                  </a:cubicBezTo>
                  <a:cubicBezTo>
                    <a:pt x="992" y="2173"/>
                    <a:pt x="992" y="2170"/>
                    <a:pt x="992" y="2168"/>
                  </a:cubicBezTo>
                  <a:cubicBezTo>
                    <a:pt x="991" y="2164"/>
                    <a:pt x="990" y="2160"/>
                    <a:pt x="990" y="2157"/>
                  </a:cubicBezTo>
                  <a:cubicBezTo>
                    <a:pt x="990" y="2154"/>
                    <a:pt x="990" y="2150"/>
                    <a:pt x="991" y="2148"/>
                  </a:cubicBezTo>
                  <a:cubicBezTo>
                    <a:pt x="992" y="2147"/>
                    <a:pt x="992" y="2146"/>
                    <a:pt x="992" y="2146"/>
                  </a:cubicBezTo>
                  <a:cubicBezTo>
                    <a:pt x="993" y="2145"/>
                    <a:pt x="994" y="2144"/>
                    <a:pt x="995" y="2144"/>
                  </a:cubicBezTo>
                  <a:cubicBezTo>
                    <a:pt x="997" y="2144"/>
                    <a:pt x="998" y="2144"/>
                    <a:pt x="998" y="2144"/>
                  </a:cubicBezTo>
                  <a:cubicBezTo>
                    <a:pt x="998" y="2144"/>
                    <a:pt x="999" y="2144"/>
                    <a:pt x="999" y="2144"/>
                  </a:cubicBezTo>
                  <a:cubicBezTo>
                    <a:pt x="1000" y="2144"/>
                    <a:pt x="1003" y="2144"/>
                    <a:pt x="1006" y="2146"/>
                  </a:cubicBezTo>
                  <a:cubicBezTo>
                    <a:pt x="1008" y="2146"/>
                    <a:pt x="1009" y="2146"/>
                    <a:pt x="1010" y="2147"/>
                  </a:cubicBezTo>
                  <a:cubicBezTo>
                    <a:pt x="1012" y="2148"/>
                    <a:pt x="1013" y="2150"/>
                    <a:pt x="1014" y="2151"/>
                  </a:cubicBezTo>
                  <a:cubicBezTo>
                    <a:pt x="1014" y="2152"/>
                    <a:pt x="1014" y="2152"/>
                    <a:pt x="1014" y="2153"/>
                  </a:cubicBezTo>
                  <a:cubicBezTo>
                    <a:pt x="1015" y="2155"/>
                    <a:pt x="1017" y="2158"/>
                    <a:pt x="1020" y="2159"/>
                  </a:cubicBezTo>
                  <a:cubicBezTo>
                    <a:pt x="1021" y="2160"/>
                    <a:pt x="1022" y="2161"/>
                    <a:pt x="1023" y="2162"/>
                  </a:cubicBezTo>
                  <a:cubicBezTo>
                    <a:pt x="1023" y="2163"/>
                    <a:pt x="1024" y="2163"/>
                    <a:pt x="1025" y="2164"/>
                  </a:cubicBezTo>
                  <a:cubicBezTo>
                    <a:pt x="1026" y="2165"/>
                    <a:pt x="1027" y="2165"/>
                    <a:pt x="1028" y="2165"/>
                  </a:cubicBezTo>
                  <a:cubicBezTo>
                    <a:pt x="1029" y="2165"/>
                    <a:pt x="1030" y="2166"/>
                    <a:pt x="1032" y="2166"/>
                  </a:cubicBezTo>
                  <a:cubicBezTo>
                    <a:pt x="1033" y="2167"/>
                    <a:pt x="1035" y="2167"/>
                    <a:pt x="1036" y="2167"/>
                  </a:cubicBezTo>
                  <a:cubicBezTo>
                    <a:pt x="1037" y="2167"/>
                    <a:pt x="1039" y="2167"/>
                    <a:pt x="1041" y="2169"/>
                  </a:cubicBezTo>
                  <a:cubicBezTo>
                    <a:pt x="1041" y="2169"/>
                    <a:pt x="1041" y="2169"/>
                    <a:pt x="1041" y="2169"/>
                  </a:cubicBezTo>
                  <a:cubicBezTo>
                    <a:pt x="1041" y="2169"/>
                    <a:pt x="1041" y="2169"/>
                    <a:pt x="1041" y="2169"/>
                  </a:cubicBezTo>
                  <a:cubicBezTo>
                    <a:pt x="1041" y="2169"/>
                    <a:pt x="1041" y="2169"/>
                    <a:pt x="1041" y="2169"/>
                  </a:cubicBezTo>
                  <a:cubicBezTo>
                    <a:pt x="1041" y="2169"/>
                    <a:pt x="1041" y="2169"/>
                    <a:pt x="1041" y="2169"/>
                  </a:cubicBezTo>
                  <a:cubicBezTo>
                    <a:pt x="1041" y="2169"/>
                    <a:pt x="1041" y="2168"/>
                    <a:pt x="1041" y="2168"/>
                  </a:cubicBezTo>
                  <a:cubicBezTo>
                    <a:pt x="1041" y="2168"/>
                    <a:pt x="1041" y="2168"/>
                    <a:pt x="1041" y="2167"/>
                  </a:cubicBezTo>
                  <a:cubicBezTo>
                    <a:pt x="1041" y="2167"/>
                    <a:pt x="1041" y="2167"/>
                    <a:pt x="1041" y="2167"/>
                  </a:cubicBezTo>
                  <a:cubicBezTo>
                    <a:pt x="1041" y="2166"/>
                    <a:pt x="1040" y="2166"/>
                    <a:pt x="1040" y="2166"/>
                  </a:cubicBezTo>
                  <a:cubicBezTo>
                    <a:pt x="1040" y="2165"/>
                    <a:pt x="1040" y="2165"/>
                    <a:pt x="1040" y="2165"/>
                  </a:cubicBezTo>
                  <a:cubicBezTo>
                    <a:pt x="1040" y="2165"/>
                    <a:pt x="1040" y="2164"/>
                    <a:pt x="1040" y="2163"/>
                  </a:cubicBezTo>
                  <a:cubicBezTo>
                    <a:pt x="1036" y="2157"/>
                    <a:pt x="1036" y="2153"/>
                    <a:pt x="1040" y="2151"/>
                  </a:cubicBezTo>
                  <a:cubicBezTo>
                    <a:pt x="1040" y="2151"/>
                    <a:pt x="1041" y="2150"/>
                    <a:pt x="1041" y="2150"/>
                  </a:cubicBezTo>
                  <a:cubicBezTo>
                    <a:pt x="1042" y="2149"/>
                    <a:pt x="1043" y="2149"/>
                    <a:pt x="1043" y="2149"/>
                  </a:cubicBezTo>
                  <a:cubicBezTo>
                    <a:pt x="1044" y="2148"/>
                    <a:pt x="1045" y="2147"/>
                    <a:pt x="1045" y="2147"/>
                  </a:cubicBezTo>
                  <a:cubicBezTo>
                    <a:pt x="1047" y="2147"/>
                    <a:pt x="1051" y="2147"/>
                    <a:pt x="1055" y="2147"/>
                  </a:cubicBezTo>
                  <a:cubicBezTo>
                    <a:pt x="1055" y="2147"/>
                    <a:pt x="1055" y="2147"/>
                    <a:pt x="1055" y="2147"/>
                  </a:cubicBezTo>
                  <a:cubicBezTo>
                    <a:pt x="1056" y="2147"/>
                    <a:pt x="1057" y="2147"/>
                    <a:pt x="1058" y="2147"/>
                  </a:cubicBezTo>
                  <a:cubicBezTo>
                    <a:pt x="1059" y="2147"/>
                    <a:pt x="1060" y="2147"/>
                    <a:pt x="1061" y="2146"/>
                  </a:cubicBezTo>
                  <a:cubicBezTo>
                    <a:pt x="1063" y="2146"/>
                    <a:pt x="1064" y="2145"/>
                    <a:pt x="1065" y="2144"/>
                  </a:cubicBezTo>
                  <a:cubicBezTo>
                    <a:pt x="1066" y="2143"/>
                    <a:pt x="1066" y="2142"/>
                    <a:pt x="1067" y="2141"/>
                  </a:cubicBezTo>
                  <a:cubicBezTo>
                    <a:pt x="1067" y="2140"/>
                    <a:pt x="1067" y="2140"/>
                    <a:pt x="1068" y="2139"/>
                  </a:cubicBezTo>
                  <a:cubicBezTo>
                    <a:pt x="1068" y="2138"/>
                    <a:pt x="1069" y="2137"/>
                    <a:pt x="1070" y="2136"/>
                  </a:cubicBezTo>
                  <a:cubicBezTo>
                    <a:pt x="1070" y="2135"/>
                    <a:pt x="1071" y="2133"/>
                    <a:pt x="1071" y="2132"/>
                  </a:cubicBezTo>
                  <a:cubicBezTo>
                    <a:pt x="1071" y="2131"/>
                    <a:pt x="1071" y="2128"/>
                    <a:pt x="1072" y="2125"/>
                  </a:cubicBezTo>
                  <a:cubicBezTo>
                    <a:pt x="1072" y="2122"/>
                    <a:pt x="1073" y="2118"/>
                    <a:pt x="1073" y="2114"/>
                  </a:cubicBezTo>
                  <a:cubicBezTo>
                    <a:pt x="1074" y="2111"/>
                    <a:pt x="1074" y="2108"/>
                    <a:pt x="1075" y="2105"/>
                  </a:cubicBezTo>
                  <a:cubicBezTo>
                    <a:pt x="1076" y="2103"/>
                    <a:pt x="1077" y="2100"/>
                    <a:pt x="1077" y="2098"/>
                  </a:cubicBezTo>
                  <a:cubicBezTo>
                    <a:pt x="1078" y="2097"/>
                    <a:pt x="1078" y="2095"/>
                    <a:pt x="1079" y="2094"/>
                  </a:cubicBezTo>
                  <a:cubicBezTo>
                    <a:pt x="1080" y="2094"/>
                    <a:pt x="1080" y="2092"/>
                    <a:pt x="1081" y="2091"/>
                  </a:cubicBezTo>
                  <a:cubicBezTo>
                    <a:pt x="1082" y="2088"/>
                    <a:pt x="1083" y="2085"/>
                    <a:pt x="1083" y="2083"/>
                  </a:cubicBezTo>
                  <a:cubicBezTo>
                    <a:pt x="1083" y="2081"/>
                    <a:pt x="1082" y="2079"/>
                    <a:pt x="1081" y="2076"/>
                  </a:cubicBezTo>
                  <a:cubicBezTo>
                    <a:pt x="1080" y="2074"/>
                    <a:pt x="1080" y="2072"/>
                    <a:pt x="1079" y="2071"/>
                  </a:cubicBezTo>
                  <a:cubicBezTo>
                    <a:pt x="1078" y="2070"/>
                    <a:pt x="1078" y="2069"/>
                    <a:pt x="1077" y="2068"/>
                  </a:cubicBezTo>
                  <a:cubicBezTo>
                    <a:pt x="1077" y="2067"/>
                    <a:pt x="1076" y="2066"/>
                    <a:pt x="1076" y="2065"/>
                  </a:cubicBezTo>
                  <a:cubicBezTo>
                    <a:pt x="1075" y="2064"/>
                    <a:pt x="1074" y="2062"/>
                    <a:pt x="1073" y="2061"/>
                  </a:cubicBezTo>
                  <a:cubicBezTo>
                    <a:pt x="1073" y="2060"/>
                    <a:pt x="1072" y="2056"/>
                    <a:pt x="1070" y="2053"/>
                  </a:cubicBezTo>
                  <a:cubicBezTo>
                    <a:pt x="1070" y="2053"/>
                    <a:pt x="1069" y="2052"/>
                    <a:pt x="1069" y="2051"/>
                  </a:cubicBezTo>
                  <a:cubicBezTo>
                    <a:pt x="1069" y="2047"/>
                    <a:pt x="1069" y="2043"/>
                    <a:pt x="1069" y="2040"/>
                  </a:cubicBezTo>
                  <a:cubicBezTo>
                    <a:pt x="1069" y="2038"/>
                    <a:pt x="1069" y="2035"/>
                    <a:pt x="1068" y="2033"/>
                  </a:cubicBezTo>
                  <a:cubicBezTo>
                    <a:pt x="1068" y="2033"/>
                    <a:pt x="1068" y="2032"/>
                    <a:pt x="1067" y="2032"/>
                  </a:cubicBezTo>
                  <a:cubicBezTo>
                    <a:pt x="1067" y="2031"/>
                    <a:pt x="1066" y="2030"/>
                    <a:pt x="1066" y="2028"/>
                  </a:cubicBezTo>
                  <a:cubicBezTo>
                    <a:pt x="1065" y="2027"/>
                    <a:pt x="1065" y="2026"/>
                    <a:pt x="1064" y="2025"/>
                  </a:cubicBezTo>
                  <a:cubicBezTo>
                    <a:pt x="1064" y="2022"/>
                    <a:pt x="1063" y="2020"/>
                    <a:pt x="1063" y="2018"/>
                  </a:cubicBezTo>
                  <a:cubicBezTo>
                    <a:pt x="1063" y="2018"/>
                    <a:pt x="1063" y="2017"/>
                    <a:pt x="1062" y="2017"/>
                  </a:cubicBezTo>
                  <a:cubicBezTo>
                    <a:pt x="1061" y="2016"/>
                    <a:pt x="1060" y="2013"/>
                    <a:pt x="1060" y="2012"/>
                  </a:cubicBezTo>
                  <a:cubicBezTo>
                    <a:pt x="1060" y="2011"/>
                    <a:pt x="1059" y="2010"/>
                    <a:pt x="1059" y="2009"/>
                  </a:cubicBezTo>
                  <a:cubicBezTo>
                    <a:pt x="1059" y="2009"/>
                    <a:pt x="1059" y="2008"/>
                    <a:pt x="1059" y="2008"/>
                  </a:cubicBezTo>
                  <a:cubicBezTo>
                    <a:pt x="1058" y="2007"/>
                    <a:pt x="1057" y="2006"/>
                    <a:pt x="1055" y="2005"/>
                  </a:cubicBezTo>
                  <a:cubicBezTo>
                    <a:pt x="1054" y="2004"/>
                    <a:pt x="1052" y="2003"/>
                    <a:pt x="1051" y="2002"/>
                  </a:cubicBezTo>
                  <a:cubicBezTo>
                    <a:pt x="1049" y="2000"/>
                    <a:pt x="1045" y="1996"/>
                    <a:pt x="1043" y="1994"/>
                  </a:cubicBezTo>
                  <a:cubicBezTo>
                    <a:pt x="1041" y="1991"/>
                    <a:pt x="1041" y="1990"/>
                    <a:pt x="1043" y="1989"/>
                  </a:cubicBezTo>
                  <a:cubicBezTo>
                    <a:pt x="1044" y="1989"/>
                    <a:pt x="1044" y="1988"/>
                    <a:pt x="1045" y="1988"/>
                  </a:cubicBezTo>
                  <a:cubicBezTo>
                    <a:pt x="1049" y="1988"/>
                    <a:pt x="1051" y="1988"/>
                    <a:pt x="1051" y="1988"/>
                  </a:cubicBezTo>
                  <a:cubicBezTo>
                    <a:pt x="1051" y="1988"/>
                    <a:pt x="1052" y="1990"/>
                    <a:pt x="1052" y="1991"/>
                  </a:cubicBezTo>
                  <a:cubicBezTo>
                    <a:pt x="1053" y="1994"/>
                    <a:pt x="1053" y="1997"/>
                    <a:pt x="1053" y="1998"/>
                  </a:cubicBezTo>
                  <a:cubicBezTo>
                    <a:pt x="1054" y="1999"/>
                    <a:pt x="1054" y="1999"/>
                    <a:pt x="1055" y="2000"/>
                  </a:cubicBezTo>
                  <a:cubicBezTo>
                    <a:pt x="1056" y="2002"/>
                    <a:pt x="1058" y="2005"/>
                    <a:pt x="1059" y="2006"/>
                  </a:cubicBezTo>
                  <a:cubicBezTo>
                    <a:pt x="1061" y="2008"/>
                    <a:pt x="1063" y="2010"/>
                    <a:pt x="1065" y="2013"/>
                  </a:cubicBezTo>
                  <a:cubicBezTo>
                    <a:pt x="1066" y="2014"/>
                    <a:pt x="1067" y="2015"/>
                    <a:pt x="1067" y="2016"/>
                  </a:cubicBezTo>
                  <a:cubicBezTo>
                    <a:pt x="1068" y="2017"/>
                    <a:pt x="1068" y="2018"/>
                    <a:pt x="1069" y="2020"/>
                  </a:cubicBezTo>
                  <a:cubicBezTo>
                    <a:pt x="1070" y="2024"/>
                    <a:pt x="1071" y="2028"/>
                    <a:pt x="1071" y="2032"/>
                  </a:cubicBezTo>
                  <a:cubicBezTo>
                    <a:pt x="1071" y="2033"/>
                    <a:pt x="1071" y="2035"/>
                    <a:pt x="1071" y="2036"/>
                  </a:cubicBezTo>
                  <a:cubicBezTo>
                    <a:pt x="1071" y="2040"/>
                    <a:pt x="1071" y="2044"/>
                    <a:pt x="1073" y="2047"/>
                  </a:cubicBezTo>
                  <a:cubicBezTo>
                    <a:pt x="1073" y="2048"/>
                    <a:pt x="1074" y="2049"/>
                    <a:pt x="1075" y="2049"/>
                  </a:cubicBezTo>
                  <a:cubicBezTo>
                    <a:pt x="1076" y="2049"/>
                    <a:pt x="1078" y="2048"/>
                    <a:pt x="1079" y="2047"/>
                  </a:cubicBezTo>
                  <a:cubicBezTo>
                    <a:pt x="1079" y="2047"/>
                    <a:pt x="1080" y="2046"/>
                    <a:pt x="1081" y="2045"/>
                  </a:cubicBezTo>
                  <a:cubicBezTo>
                    <a:pt x="1081" y="2045"/>
                    <a:pt x="1081" y="2045"/>
                    <a:pt x="1082" y="2044"/>
                  </a:cubicBezTo>
                  <a:cubicBezTo>
                    <a:pt x="1082" y="2044"/>
                    <a:pt x="1083" y="2043"/>
                    <a:pt x="1083" y="2042"/>
                  </a:cubicBezTo>
                  <a:cubicBezTo>
                    <a:pt x="1085" y="2040"/>
                    <a:pt x="1086" y="2039"/>
                    <a:pt x="1088" y="2037"/>
                  </a:cubicBezTo>
                  <a:cubicBezTo>
                    <a:pt x="1089" y="2036"/>
                    <a:pt x="1089" y="2035"/>
                    <a:pt x="1090" y="2035"/>
                  </a:cubicBezTo>
                  <a:cubicBezTo>
                    <a:pt x="1090" y="2034"/>
                    <a:pt x="1090" y="2034"/>
                    <a:pt x="1091" y="2034"/>
                  </a:cubicBezTo>
                  <a:cubicBezTo>
                    <a:pt x="1092" y="2033"/>
                    <a:pt x="1092" y="2032"/>
                    <a:pt x="1093" y="2032"/>
                  </a:cubicBezTo>
                  <a:cubicBezTo>
                    <a:pt x="1093" y="2032"/>
                    <a:pt x="1093" y="2032"/>
                    <a:pt x="1094" y="2032"/>
                  </a:cubicBezTo>
                  <a:cubicBezTo>
                    <a:pt x="1094" y="2032"/>
                    <a:pt x="1095" y="2033"/>
                    <a:pt x="1095" y="2034"/>
                  </a:cubicBezTo>
                  <a:cubicBezTo>
                    <a:pt x="1095" y="2035"/>
                    <a:pt x="1095" y="2036"/>
                    <a:pt x="1095" y="2037"/>
                  </a:cubicBezTo>
                  <a:cubicBezTo>
                    <a:pt x="1095" y="2040"/>
                    <a:pt x="1095" y="2043"/>
                    <a:pt x="1096" y="2045"/>
                  </a:cubicBezTo>
                  <a:cubicBezTo>
                    <a:pt x="1098" y="2047"/>
                    <a:pt x="1098" y="2049"/>
                    <a:pt x="1096" y="2049"/>
                  </a:cubicBezTo>
                  <a:cubicBezTo>
                    <a:pt x="1095" y="2051"/>
                    <a:pt x="1095" y="2053"/>
                    <a:pt x="1096" y="2057"/>
                  </a:cubicBezTo>
                  <a:cubicBezTo>
                    <a:pt x="1098" y="2058"/>
                    <a:pt x="1100" y="2059"/>
                    <a:pt x="1102" y="2059"/>
                  </a:cubicBezTo>
                  <a:cubicBezTo>
                    <a:pt x="1104" y="2059"/>
                    <a:pt x="1105" y="2058"/>
                    <a:pt x="1106" y="2057"/>
                  </a:cubicBezTo>
                  <a:cubicBezTo>
                    <a:pt x="1107" y="2056"/>
                    <a:pt x="1108" y="2056"/>
                    <a:pt x="1109" y="2055"/>
                  </a:cubicBezTo>
                  <a:cubicBezTo>
                    <a:pt x="1110" y="2055"/>
                    <a:pt x="1111" y="2054"/>
                    <a:pt x="1112" y="2054"/>
                  </a:cubicBezTo>
                  <a:cubicBezTo>
                    <a:pt x="1112" y="2054"/>
                    <a:pt x="1112" y="2055"/>
                    <a:pt x="1112" y="2055"/>
                  </a:cubicBezTo>
                  <a:cubicBezTo>
                    <a:pt x="1112" y="2055"/>
                    <a:pt x="1112" y="2055"/>
                    <a:pt x="1112" y="2055"/>
                  </a:cubicBezTo>
                  <a:cubicBezTo>
                    <a:pt x="1112" y="2055"/>
                    <a:pt x="1112" y="2055"/>
                    <a:pt x="1112" y="2055"/>
                  </a:cubicBezTo>
                  <a:cubicBezTo>
                    <a:pt x="1112" y="2055"/>
                    <a:pt x="1116" y="2055"/>
                    <a:pt x="1118" y="2051"/>
                  </a:cubicBezTo>
                  <a:cubicBezTo>
                    <a:pt x="1119" y="2051"/>
                    <a:pt x="1120" y="2050"/>
                    <a:pt x="1120" y="2049"/>
                  </a:cubicBezTo>
                  <a:cubicBezTo>
                    <a:pt x="1121" y="2047"/>
                    <a:pt x="1121" y="2045"/>
                    <a:pt x="1120" y="2044"/>
                  </a:cubicBezTo>
                  <a:cubicBezTo>
                    <a:pt x="1120" y="2043"/>
                    <a:pt x="1119" y="2042"/>
                    <a:pt x="1118" y="2041"/>
                  </a:cubicBezTo>
                  <a:cubicBezTo>
                    <a:pt x="1117" y="2041"/>
                    <a:pt x="1117" y="2039"/>
                    <a:pt x="1116" y="2037"/>
                  </a:cubicBezTo>
                  <a:cubicBezTo>
                    <a:pt x="1115" y="2034"/>
                    <a:pt x="1115" y="2031"/>
                    <a:pt x="1116" y="2030"/>
                  </a:cubicBezTo>
                  <a:cubicBezTo>
                    <a:pt x="1116" y="2029"/>
                    <a:pt x="1117" y="2029"/>
                    <a:pt x="1117" y="2029"/>
                  </a:cubicBezTo>
                  <a:cubicBezTo>
                    <a:pt x="1118" y="2029"/>
                    <a:pt x="1119" y="2028"/>
                    <a:pt x="1120" y="2028"/>
                  </a:cubicBezTo>
                  <a:cubicBezTo>
                    <a:pt x="1122" y="2028"/>
                    <a:pt x="1125" y="2029"/>
                    <a:pt x="1128" y="2032"/>
                  </a:cubicBezTo>
                  <a:cubicBezTo>
                    <a:pt x="1132" y="2034"/>
                    <a:pt x="1138" y="2038"/>
                    <a:pt x="1138" y="2038"/>
                  </a:cubicBezTo>
                  <a:cubicBezTo>
                    <a:pt x="1138" y="2037"/>
                    <a:pt x="1139" y="2037"/>
                    <a:pt x="1139" y="2036"/>
                  </a:cubicBezTo>
                  <a:cubicBezTo>
                    <a:pt x="1141" y="2035"/>
                    <a:pt x="1142" y="2034"/>
                    <a:pt x="1144" y="2034"/>
                  </a:cubicBezTo>
                  <a:cubicBezTo>
                    <a:pt x="1144" y="2034"/>
                    <a:pt x="1145" y="2034"/>
                    <a:pt x="1146" y="2034"/>
                  </a:cubicBezTo>
                  <a:cubicBezTo>
                    <a:pt x="1147" y="2033"/>
                    <a:pt x="1148" y="2032"/>
                    <a:pt x="1148" y="2031"/>
                  </a:cubicBezTo>
                  <a:cubicBezTo>
                    <a:pt x="1149" y="2030"/>
                    <a:pt x="1149" y="2030"/>
                    <a:pt x="1149" y="2030"/>
                  </a:cubicBezTo>
                  <a:cubicBezTo>
                    <a:pt x="1149" y="2028"/>
                    <a:pt x="1149" y="2026"/>
                    <a:pt x="1148" y="2024"/>
                  </a:cubicBezTo>
                  <a:cubicBezTo>
                    <a:pt x="1146" y="2022"/>
                    <a:pt x="1143" y="2018"/>
                    <a:pt x="1142" y="2016"/>
                  </a:cubicBezTo>
                  <a:cubicBezTo>
                    <a:pt x="1142" y="2015"/>
                    <a:pt x="1142" y="2014"/>
                    <a:pt x="1144" y="2014"/>
                  </a:cubicBezTo>
                  <a:cubicBezTo>
                    <a:pt x="1144" y="2014"/>
                    <a:pt x="1145" y="2014"/>
                    <a:pt x="1146" y="2014"/>
                  </a:cubicBezTo>
                  <a:cubicBezTo>
                    <a:pt x="1147" y="2014"/>
                    <a:pt x="1147" y="2014"/>
                    <a:pt x="1147" y="2014"/>
                  </a:cubicBezTo>
                  <a:cubicBezTo>
                    <a:pt x="1148" y="2014"/>
                    <a:pt x="1149" y="2014"/>
                    <a:pt x="1150" y="2014"/>
                  </a:cubicBezTo>
                  <a:cubicBezTo>
                    <a:pt x="1151" y="2014"/>
                    <a:pt x="1151" y="2014"/>
                    <a:pt x="1151" y="2014"/>
                  </a:cubicBezTo>
                  <a:cubicBezTo>
                    <a:pt x="1154" y="2013"/>
                    <a:pt x="1155" y="2013"/>
                    <a:pt x="1155" y="2012"/>
                  </a:cubicBezTo>
                  <a:cubicBezTo>
                    <a:pt x="1156" y="2011"/>
                    <a:pt x="1156" y="2011"/>
                    <a:pt x="1156" y="2011"/>
                  </a:cubicBezTo>
                  <a:cubicBezTo>
                    <a:pt x="1156" y="2011"/>
                    <a:pt x="1155" y="2011"/>
                    <a:pt x="1153" y="2011"/>
                  </a:cubicBezTo>
                  <a:cubicBezTo>
                    <a:pt x="1152" y="2010"/>
                    <a:pt x="1152" y="2010"/>
                    <a:pt x="1151" y="2010"/>
                  </a:cubicBezTo>
                  <a:cubicBezTo>
                    <a:pt x="1151" y="2010"/>
                    <a:pt x="1150" y="2010"/>
                    <a:pt x="1150" y="2010"/>
                  </a:cubicBezTo>
                  <a:cubicBezTo>
                    <a:pt x="1149" y="2010"/>
                    <a:pt x="1148" y="2010"/>
                    <a:pt x="1148" y="2010"/>
                  </a:cubicBezTo>
                  <a:cubicBezTo>
                    <a:pt x="1146" y="2010"/>
                    <a:pt x="1145" y="2009"/>
                    <a:pt x="1144" y="2008"/>
                  </a:cubicBezTo>
                  <a:cubicBezTo>
                    <a:pt x="1144" y="2007"/>
                    <a:pt x="1143" y="2005"/>
                    <a:pt x="1142" y="2002"/>
                  </a:cubicBezTo>
                  <a:cubicBezTo>
                    <a:pt x="1142" y="2002"/>
                    <a:pt x="1142" y="2001"/>
                    <a:pt x="1141" y="2001"/>
                  </a:cubicBezTo>
                  <a:cubicBezTo>
                    <a:pt x="1141" y="1999"/>
                    <a:pt x="1141" y="1998"/>
                    <a:pt x="1142" y="1998"/>
                  </a:cubicBezTo>
                  <a:cubicBezTo>
                    <a:pt x="1143" y="1998"/>
                    <a:pt x="1145" y="1999"/>
                    <a:pt x="1147" y="1999"/>
                  </a:cubicBezTo>
                  <a:cubicBezTo>
                    <a:pt x="1148" y="1999"/>
                    <a:pt x="1149" y="1999"/>
                    <a:pt x="1149" y="1999"/>
                  </a:cubicBezTo>
                  <a:cubicBezTo>
                    <a:pt x="1151" y="2000"/>
                    <a:pt x="1152" y="2000"/>
                    <a:pt x="1153" y="2000"/>
                  </a:cubicBezTo>
                  <a:cubicBezTo>
                    <a:pt x="1153" y="2000"/>
                    <a:pt x="1154" y="2000"/>
                    <a:pt x="1154" y="2000"/>
                  </a:cubicBezTo>
                  <a:cubicBezTo>
                    <a:pt x="1155" y="2000"/>
                    <a:pt x="1155" y="2000"/>
                    <a:pt x="1155" y="2000"/>
                  </a:cubicBezTo>
                  <a:cubicBezTo>
                    <a:pt x="1155" y="2000"/>
                    <a:pt x="1155" y="2000"/>
                    <a:pt x="1155" y="2000"/>
                  </a:cubicBezTo>
                  <a:cubicBezTo>
                    <a:pt x="1155" y="2000"/>
                    <a:pt x="1155" y="2000"/>
                    <a:pt x="1155" y="2000"/>
                  </a:cubicBezTo>
                  <a:cubicBezTo>
                    <a:pt x="1156" y="2000"/>
                    <a:pt x="1157" y="1999"/>
                    <a:pt x="1159" y="1999"/>
                  </a:cubicBezTo>
                  <a:cubicBezTo>
                    <a:pt x="1161" y="1998"/>
                    <a:pt x="1163" y="1998"/>
                    <a:pt x="1163" y="1996"/>
                  </a:cubicBezTo>
                  <a:cubicBezTo>
                    <a:pt x="1163" y="1995"/>
                    <a:pt x="1162" y="1993"/>
                    <a:pt x="1161" y="1991"/>
                  </a:cubicBezTo>
                  <a:cubicBezTo>
                    <a:pt x="1159" y="1989"/>
                    <a:pt x="1156" y="1987"/>
                    <a:pt x="1153" y="1987"/>
                  </a:cubicBezTo>
                  <a:cubicBezTo>
                    <a:pt x="1148" y="1987"/>
                    <a:pt x="1140" y="1987"/>
                    <a:pt x="1136" y="1987"/>
                  </a:cubicBezTo>
                  <a:cubicBezTo>
                    <a:pt x="1136" y="1987"/>
                    <a:pt x="1136" y="1987"/>
                    <a:pt x="1136" y="1987"/>
                  </a:cubicBezTo>
                  <a:cubicBezTo>
                    <a:pt x="1135" y="1987"/>
                    <a:pt x="1133" y="1987"/>
                    <a:pt x="1131" y="1988"/>
                  </a:cubicBezTo>
                  <a:cubicBezTo>
                    <a:pt x="1129" y="1989"/>
                    <a:pt x="1127" y="1990"/>
                    <a:pt x="1126" y="1990"/>
                  </a:cubicBezTo>
                  <a:cubicBezTo>
                    <a:pt x="1123" y="1990"/>
                    <a:pt x="1123" y="1990"/>
                    <a:pt x="1123" y="1988"/>
                  </a:cubicBezTo>
                  <a:cubicBezTo>
                    <a:pt x="1123" y="1987"/>
                    <a:pt x="1123" y="1986"/>
                    <a:pt x="1124" y="1985"/>
                  </a:cubicBezTo>
                  <a:cubicBezTo>
                    <a:pt x="1124" y="1984"/>
                    <a:pt x="1124" y="1984"/>
                    <a:pt x="1125" y="1984"/>
                  </a:cubicBezTo>
                  <a:cubicBezTo>
                    <a:pt x="1125" y="1983"/>
                    <a:pt x="1126" y="1982"/>
                    <a:pt x="1126" y="1982"/>
                  </a:cubicBezTo>
                  <a:cubicBezTo>
                    <a:pt x="1127" y="1981"/>
                    <a:pt x="1127" y="1981"/>
                    <a:pt x="1128" y="1980"/>
                  </a:cubicBezTo>
                  <a:cubicBezTo>
                    <a:pt x="1129" y="1979"/>
                    <a:pt x="1130" y="1979"/>
                    <a:pt x="1132" y="1979"/>
                  </a:cubicBezTo>
                  <a:cubicBezTo>
                    <a:pt x="1133" y="1979"/>
                    <a:pt x="1134" y="1979"/>
                    <a:pt x="1135" y="1979"/>
                  </a:cubicBezTo>
                  <a:cubicBezTo>
                    <a:pt x="1136" y="1979"/>
                    <a:pt x="1136" y="1979"/>
                    <a:pt x="1137" y="1979"/>
                  </a:cubicBezTo>
                  <a:cubicBezTo>
                    <a:pt x="1138" y="1979"/>
                    <a:pt x="1139" y="1979"/>
                    <a:pt x="1138" y="1977"/>
                  </a:cubicBezTo>
                  <a:cubicBezTo>
                    <a:pt x="1137" y="1976"/>
                    <a:pt x="1137" y="1975"/>
                    <a:pt x="1137" y="1975"/>
                  </a:cubicBezTo>
                  <a:cubicBezTo>
                    <a:pt x="1137" y="1974"/>
                    <a:pt x="1137" y="1974"/>
                    <a:pt x="1137" y="1973"/>
                  </a:cubicBezTo>
                  <a:cubicBezTo>
                    <a:pt x="1137" y="1972"/>
                    <a:pt x="1137" y="1972"/>
                    <a:pt x="1138" y="1971"/>
                  </a:cubicBezTo>
                  <a:cubicBezTo>
                    <a:pt x="1138" y="1970"/>
                    <a:pt x="1139" y="1969"/>
                    <a:pt x="1140" y="1969"/>
                  </a:cubicBezTo>
                  <a:cubicBezTo>
                    <a:pt x="1140" y="1969"/>
                    <a:pt x="1140" y="1969"/>
                    <a:pt x="1140" y="1969"/>
                  </a:cubicBezTo>
                  <a:cubicBezTo>
                    <a:pt x="1142" y="1970"/>
                    <a:pt x="1144" y="1971"/>
                    <a:pt x="1145" y="1973"/>
                  </a:cubicBezTo>
                  <a:cubicBezTo>
                    <a:pt x="1145" y="1974"/>
                    <a:pt x="1146" y="1974"/>
                    <a:pt x="1146" y="1975"/>
                  </a:cubicBezTo>
                  <a:cubicBezTo>
                    <a:pt x="1147" y="1976"/>
                    <a:pt x="1147" y="1976"/>
                    <a:pt x="1148" y="1976"/>
                  </a:cubicBezTo>
                  <a:cubicBezTo>
                    <a:pt x="1148" y="1976"/>
                    <a:pt x="1148" y="1976"/>
                    <a:pt x="1148" y="1975"/>
                  </a:cubicBezTo>
                  <a:cubicBezTo>
                    <a:pt x="1148" y="1975"/>
                    <a:pt x="1149" y="1974"/>
                    <a:pt x="1149" y="1974"/>
                  </a:cubicBezTo>
                  <a:cubicBezTo>
                    <a:pt x="1149" y="1974"/>
                    <a:pt x="1149" y="1973"/>
                    <a:pt x="1149" y="1973"/>
                  </a:cubicBezTo>
                  <a:cubicBezTo>
                    <a:pt x="1150" y="1972"/>
                    <a:pt x="1151" y="1972"/>
                    <a:pt x="1151" y="1971"/>
                  </a:cubicBezTo>
                  <a:cubicBezTo>
                    <a:pt x="1153" y="1969"/>
                    <a:pt x="1156" y="1966"/>
                    <a:pt x="1157" y="1963"/>
                  </a:cubicBezTo>
                  <a:cubicBezTo>
                    <a:pt x="1158" y="1962"/>
                    <a:pt x="1159" y="1960"/>
                    <a:pt x="1160" y="1959"/>
                  </a:cubicBezTo>
                  <a:cubicBezTo>
                    <a:pt x="1161" y="1957"/>
                    <a:pt x="1161" y="1955"/>
                    <a:pt x="1161" y="1953"/>
                  </a:cubicBezTo>
                  <a:cubicBezTo>
                    <a:pt x="1161" y="1952"/>
                    <a:pt x="1161" y="1951"/>
                    <a:pt x="1162" y="1951"/>
                  </a:cubicBezTo>
                  <a:cubicBezTo>
                    <a:pt x="1162" y="1948"/>
                    <a:pt x="1164" y="1947"/>
                    <a:pt x="1165" y="1947"/>
                  </a:cubicBezTo>
                  <a:cubicBezTo>
                    <a:pt x="1166" y="1947"/>
                    <a:pt x="1166" y="1947"/>
                    <a:pt x="1167" y="1947"/>
                  </a:cubicBezTo>
                  <a:cubicBezTo>
                    <a:pt x="1168" y="1947"/>
                    <a:pt x="1168" y="1947"/>
                    <a:pt x="1169" y="1947"/>
                  </a:cubicBezTo>
                  <a:cubicBezTo>
                    <a:pt x="1170" y="1948"/>
                    <a:pt x="1171" y="1948"/>
                    <a:pt x="1171" y="1949"/>
                  </a:cubicBezTo>
                  <a:cubicBezTo>
                    <a:pt x="1171" y="1949"/>
                    <a:pt x="1171" y="1949"/>
                    <a:pt x="1172" y="1949"/>
                  </a:cubicBezTo>
                  <a:cubicBezTo>
                    <a:pt x="1172" y="1949"/>
                    <a:pt x="1173" y="1948"/>
                    <a:pt x="1173" y="1945"/>
                  </a:cubicBezTo>
                  <a:cubicBezTo>
                    <a:pt x="1173" y="1945"/>
                    <a:pt x="1173" y="1944"/>
                    <a:pt x="1172" y="1942"/>
                  </a:cubicBezTo>
                  <a:cubicBezTo>
                    <a:pt x="1171" y="1941"/>
                    <a:pt x="1170" y="1940"/>
                    <a:pt x="1169" y="1939"/>
                  </a:cubicBezTo>
                  <a:cubicBezTo>
                    <a:pt x="1168" y="1939"/>
                    <a:pt x="1168" y="1938"/>
                    <a:pt x="1167" y="1937"/>
                  </a:cubicBezTo>
                  <a:cubicBezTo>
                    <a:pt x="1167" y="1937"/>
                    <a:pt x="1166" y="1936"/>
                    <a:pt x="1166" y="1936"/>
                  </a:cubicBezTo>
                  <a:cubicBezTo>
                    <a:pt x="1166" y="1934"/>
                    <a:pt x="1166" y="1933"/>
                    <a:pt x="1167" y="1932"/>
                  </a:cubicBezTo>
                  <a:cubicBezTo>
                    <a:pt x="1167" y="1932"/>
                    <a:pt x="1168" y="1932"/>
                    <a:pt x="1169" y="1932"/>
                  </a:cubicBezTo>
                  <a:cubicBezTo>
                    <a:pt x="1170" y="1932"/>
                    <a:pt x="1171" y="1932"/>
                    <a:pt x="1172" y="1932"/>
                  </a:cubicBezTo>
                  <a:cubicBezTo>
                    <a:pt x="1175" y="1932"/>
                    <a:pt x="1177" y="1932"/>
                    <a:pt x="1179" y="1934"/>
                  </a:cubicBezTo>
                  <a:cubicBezTo>
                    <a:pt x="1180" y="1934"/>
                    <a:pt x="1181" y="1934"/>
                    <a:pt x="1182" y="1933"/>
                  </a:cubicBezTo>
                  <a:cubicBezTo>
                    <a:pt x="1183" y="1932"/>
                    <a:pt x="1183" y="1931"/>
                    <a:pt x="1183" y="1930"/>
                  </a:cubicBezTo>
                  <a:cubicBezTo>
                    <a:pt x="1185" y="1928"/>
                    <a:pt x="1185" y="1924"/>
                    <a:pt x="1183" y="1922"/>
                  </a:cubicBezTo>
                  <a:cubicBezTo>
                    <a:pt x="1183" y="1920"/>
                    <a:pt x="1183" y="1916"/>
                    <a:pt x="1185" y="1914"/>
                  </a:cubicBezTo>
                  <a:cubicBezTo>
                    <a:pt x="1185" y="1913"/>
                    <a:pt x="1186" y="1913"/>
                    <a:pt x="1186" y="1912"/>
                  </a:cubicBezTo>
                  <a:cubicBezTo>
                    <a:pt x="1187" y="1910"/>
                    <a:pt x="1187" y="1907"/>
                    <a:pt x="1187" y="1906"/>
                  </a:cubicBezTo>
                  <a:cubicBezTo>
                    <a:pt x="1186" y="1905"/>
                    <a:pt x="1186" y="1905"/>
                    <a:pt x="1186" y="1904"/>
                  </a:cubicBezTo>
                  <a:cubicBezTo>
                    <a:pt x="1186" y="1904"/>
                    <a:pt x="1186" y="1904"/>
                    <a:pt x="1187" y="1903"/>
                  </a:cubicBezTo>
                  <a:cubicBezTo>
                    <a:pt x="1187" y="1903"/>
                    <a:pt x="1187" y="1903"/>
                    <a:pt x="1188" y="1902"/>
                  </a:cubicBezTo>
                  <a:cubicBezTo>
                    <a:pt x="1189" y="1902"/>
                    <a:pt x="1190" y="1902"/>
                    <a:pt x="1191" y="1902"/>
                  </a:cubicBezTo>
                  <a:cubicBezTo>
                    <a:pt x="1191" y="1902"/>
                    <a:pt x="1192" y="1901"/>
                    <a:pt x="1193" y="1901"/>
                  </a:cubicBezTo>
                  <a:cubicBezTo>
                    <a:pt x="1195" y="1900"/>
                    <a:pt x="1197" y="1900"/>
                    <a:pt x="1199" y="1899"/>
                  </a:cubicBezTo>
                  <a:cubicBezTo>
                    <a:pt x="1200" y="1899"/>
                    <a:pt x="1202" y="1899"/>
                    <a:pt x="1203" y="1898"/>
                  </a:cubicBezTo>
                  <a:cubicBezTo>
                    <a:pt x="1203" y="1898"/>
                    <a:pt x="1205" y="1898"/>
                    <a:pt x="1206" y="1898"/>
                  </a:cubicBezTo>
                  <a:cubicBezTo>
                    <a:pt x="1208" y="1899"/>
                    <a:pt x="1209" y="1899"/>
                    <a:pt x="1210" y="1900"/>
                  </a:cubicBezTo>
                  <a:cubicBezTo>
                    <a:pt x="1210" y="1901"/>
                    <a:pt x="1211" y="1903"/>
                    <a:pt x="1212" y="1905"/>
                  </a:cubicBezTo>
                  <a:cubicBezTo>
                    <a:pt x="1212" y="1907"/>
                    <a:pt x="1213" y="1909"/>
                    <a:pt x="1214" y="1910"/>
                  </a:cubicBezTo>
                  <a:cubicBezTo>
                    <a:pt x="1215" y="1912"/>
                    <a:pt x="1217" y="1914"/>
                    <a:pt x="1218" y="1917"/>
                  </a:cubicBezTo>
                  <a:cubicBezTo>
                    <a:pt x="1220" y="1919"/>
                    <a:pt x="1221" y="1921"/>
                    <a:pt x="1222" y="1922"/>
                  </a:cubicBezTo>
                  <a:cubicBezTo>
                    <a:pt x="1225" y="1923"/>
                    <a:pt x="1228" y="1922"/>
                    <a:pt x="1229" y="1921"/>
                  </a:cubicBezTo>
                  <a:cubicBezTo>
                    <a:pt x="1230" y="1921"/>
                    <a:pt x="1230" y="1920"/>
                    <a:pt x="1230" y="1920"/>
                  </a:cubicBezTo>
                  <a:cubicBezTo>
                    <a:pt x="1230" y="1919"/>
                    <a:pt x="1231" y="1919"/>
                    <a:pt x="1231" y="1918"/>
                  </a:cubicBezTo>
                  <a:cubicBezTo>
                    <a:pt x="1232" y="1916"/>
                    <a:pt x="1232" y="1914"/>
                    <a:pt x="1231" y="1912"/>
                  </a:cubicBezTo>
                  <a:cubicBezTo>
                    <a:pt x="1231" y="1911"/>
                    <a:pt x="1230" y="1910"/>
                    <a:pt x="1230" y="1910"/>
                  </a:cubicBezTo>
                  <a:cubicBezTo>
                    <a:pt x="1230" y="1907"/>
                    <a:pt x="1230" y="1905"/>
                    <a:pt x="1232" y="1905"/>
                  </a:cubicBezTo>
                  <a:cubicBezTo>
                    <a:pt x="1232" y="1905"/>
                    <a:pt x="1233" y="1906"/>
                    <a:pt x="1234" y="1906"/>
                  </a:cubicBezTo>
                  <a:cubicBezTo>
                    <a:pt x="1234" y="1906"/>
                    <a:pt x="1235" y="1906"/>
                    <a:pt x="1235" y="1905"/>
                  </a:cubicBezTo>
                  <a:cubicBezTo>
                    <a:pt x="1237" y="1904"/>
                    <a:pt x="1238" y="1902"/>
                    <a:pt x="1238" y="1900"/>
                  </a:cubicBezTo>
                  <a:cubicBezTo>
                    <a:pt x="1238" y="1898"/>
                    <a:pt x="1239" y="1894"/>
                    <a:pt x="1240" y="1891"/>
                  </a:cubicBezTo>
                  <a:cubicBezTo>
                    <a:pt x="1240" y="1890"/>
                    <a:pt x="1241" y="1888"/>
                    <a:pt x="1242" y="1886"/>
                  </a:cubicBezTo>
                  <a:cubicBezTo>
                    <a:pt x="1242" y="1884"/>
                    <a:pt x="1246" y="1881"/>
                    <a:pt x="1248" y="1881"/>
                  </a:cubicBezTo>
                  <a:cubicBezTo>
                    <a:pt x="1250" y="1879"/>
                    <a:pt x="1252" y="1875"/>
                    <a:pt x="1254" y="1869"/>
                  </a:cubicBezTo>
                  <a:cubicBezTo>
                    <a:pt x="1256" y="1865"/>
                    <a:pt x="1256" y="1855"/>
                    <a:pt x="1256" y="1847"/>
                  </a:cubicBezTo>
                  <a:cubicBezTo>
                    <a:pt x="1256" y="1843"/>
                    <a:pt x="1257" y="1840"/>
                    <a:pt x="1258" y="1839"/>
                  </a:cubicBezTo>
                  <a:cubicBezTo>
                    <a:pt x="1258" y="1838"/>
                    <a:pt x="1259" y="1837"/>
                    <a:pt x="1260" y="1837"/>
                  </a:cubicBezTo>
                  <a:cubicBezTo>
                    <a:pt x="1260" y="1837"/>
                    <a:pt x="1261" y="1837"/>
                    <a:pt x="1261" y="1837"/>
                  </a:cubicBezTo>
                  <a:cubicBezTo>
                    <a:pt x="1262" y="1837"/>
                    <a:pt x="1263" y="1837"/>
                    <a:pt x="1263" y="1837"/>
                  </a:cubicBezTo>
                  <a:cubicBezTo>
                    <a:pt x="1264" y="1837"/>
                    <a:pt x="1264" y="1837"/>
                    <a:pt x="1265" y="1837"/>
                  </a:cubicBezTo>
                  <a:cubicBezTo>
                    <a:pt x="1266" y="1836"/>
                    <a:pt x="1267" y="1835"/>
                    <a:pt x="1267" y="1833"/>
                  </a:cubicBezTo>
                  <a:cubicBezTo>
                    <a:pt x="1267" y="1832"/>
                    <a:pt x="1270" y="1830"/>
                    <a:pt x="1274" y="1832"/>
                  </a:cubicBezTo>
                  <a:cubicBezTo>
                    <a:pt x="1274" y="1833"/>
                    <a:pt x="1275" y="1833"/>
                    <a:pt x="1275" y="1833"/>
                  </a:cubicBezTo>
                  <a:cubicBezTo>
                    <a:pt x="1281" y="1835"/>
                    <a:pt x="1285" y="1839"/>
                    <a:pt x="1285" y="1841"/>
                  </a:cubicBezTo>
                  <a:cubicBezTo>
                    <a:pt x="1285" y="1842"/>
                    <a:pt x="1286" y="1842"/>
                    <a:pt x="1286" y="1843"/>
                  </a:cubicBezTo>
                  <a:cubicBezTo>
                    <a:pt x="1287" y="1843"/>
                    <a:pt x="1287" y="1843"/>
                    <a:pt x="1287" y="1843"/>
                  </a:cubicBezTo>
                  <a:cubicBezTo>
                    <a:pt x="1288" y="1844"/>
                    <a:pt x="1289" y="1844"/>
                    <a:pt x="1289" y="1844"/>
                  </a:cubicBezTo>
                  <a:cubicBezTo>
                    <a:pt x="1290" y="1844"/>
                    <a:pt x="1290" y="1844"/>
                    <a:pt x="1290" y="1844"/>
                  </a:cubicBezTo>
                  <a:cubicBezTo>
                    <a:pt x="1290" y="1844"/>
                    <a:pt x="1291" y="1843"/>
                    <a:pt x="1291" y="1843"/>
                  </a:cubicBezTo>
                  <a:cubicBezTo>
                    <a:pt x="1291" y="1843"/>
                    <a:pt x="1291" y="1841"/>
                    <a:pt x="1290" y="1837"/>
                  </a:cubicBezTo>
                  <a:cubicBezTo>
                    <a:pt x="1290" y="1836"/>
                    <a:pt x="1289" y="1835"/>
                    <a:pt x="1289" y="1833"/>
                  </a:cubicBezTo>
                  <a:cubicBezTo>
                    <a:pt x="1288" y="1832"/>
                    <a:pt x="1288" y="1831"/>
                    <a:pt x="1287" y="1830"/>
                  </a:cubicBezTo>
                  <a:cubicBezTo>
                    <a:pt x="1287" y="1830"/>
                    <a:pt x="1287" y="1829"/>
                    <a:pt x="1286" y="1828"/>
                  </a:cubicBezTo>
                  <a:cubicBezTo>
                    <a:pt x="1286" y="1826"/>
                    <a:pt x="1286" y="1825"/>
                    <a:pt x="1286" y="1824"/>
                  </a:cubicBezTo>
                  <a:cubicBezTo>
                    <a:pt x="1287" y="1824"/>
                    <a:pt x="1287" y="1824"/>
                    <a:pt x="1287" y="1824"/>
                  </a:cubicBezTo>
                  <a:cubicBezTo>
                    <a:pt x="1289" y="1824"/>
                    <a:pt x="1289" y="1822"/>
                    <a:pt x="1287" y="1820"/>
                  </a:cubicBezTo>
                  <a:cubicBezTo>
                    <a:pt x="1286" y="1819"/>
                    <a:pt x="1285" y="1818"/>
                    <a:pt x="1285" y="1817"/>
                  </a:cubicBezTo>
                  <a:cubicBezTo>
                    <a:pt x="1284" y="1815"/>
                    <a:pt x="1283" y="1812"/>
                    <a:pt x="1283" y="1810"/>
                  </a:cubicBezTo>
                  <a:cubicBezTo>
                    <a:pt x="1282" y="1809"/>
                    <a:pt x="1282" y="1808"/>
                    <a:pt x="1281" y="1807"/>
                  </a:cubicBezTo>
                  <a:cubicBezTo>
                    <a:pt x="1281" y="1805"/>
                    <a:pt x="1280" y="1804"/>
                    <a:pt x="1279" y="1804"/>
                  </a:cubicBezTo>
                  <a:cubicBezTo>
                    <a:pt x="1279" y="1803"/>
                    <a:pt x="1278" y="1803"/>
                    <a:pt x="1278" y="1803"/>
                  </a:cubicBezTo>
                  <a:cubicBezTo>
                    <a:pt x="1277" y="1802"/>
                    <a:pt x="1277" y="1801"/>
                    <a:pt x="1278" y="1800"/>
                  </a:cubicBezTo>
                  <a:cubicBezTo>
                    <a:pt x="1278" y="1800"/>
                    <a:pt x="1279" y="1800"/>
                    <a:pt x="1279" y="1800"/>
                  </a:cubicBezTo>
                  <a:cubicBezTo>
                    <a:pt x="1281" y="1800"/>
                    <a:pt x="1283" y="1800"/>
                    <a:pt x="1286" y="1801"/>
                  </a:cubicBezTo>
                  <a:cubicBezTo>
                    <a:pt x="1287" y="1801"/>
                    <a:pt x="1288" y="1802"/>
                    <a:pt x="1289" y="1802"/>
                  </a:cubicBezTo>
                  <a:cubicBezTo>
                    <a:pt x="1289" y="1802"/>
                    <a:pt x="1290" y="1803"/>
                    <a:pt x="1291" y="1804"/>
                  </a:cubicBezTo>
                  <a:cubicBezTo>
                    <a:pt x="1291" y="1805"/>
                    <a:pt x="1291" y="1805"/>
                    <a:pt x="1292" y="1806"/>
                  </a:cubicBezTo>
                  <a:cubicBezTo>
                    <a:pt x="1293" y="1807"/>
                    <a:pt x="1293" y="1808"/>
                    <a:pt x="1294" y="1809"/>
                  </a:cubicBezTo>
                  <a:cubicBezTo>
                    <a:pt x="1296" y="1811"/>
                    <a:pt x="1297" y="1812"/>
                    <a:pt x="1299" y="1814"/>
                  </a:cubicBezTo>
                  <a:cubicBezTo>
                    <a:pt x="1301" y="1816"/>
                    <a:pt x="1302" y="1818"/>
                    <a:pt x="1303" y="1819"/>
                  </a:cubicBezTo>
                  <a:cubicBezTo>
                    <a:pt x="1305" y="1821"/>
                    <a:pt x="1306" y="1823"/>
                    <a:pt x="1307" y="1824"/>
                  </a:cubicBezTo>
                  <a:cubicBezTo>
                    <a:pt x="1307" y="1824"/>
                    <a:pt x="1308" y="1825"/>
                    <a:pt x="1308" y="1825"/>
                  </a:cubicBezTo>
                  <a:cubicBezTo>
                    <a:pt x="1309" y="1827"/>
                    <a:pt x="1310" y="1829"/>
                    <a:pt x="1311" y="1830"/>
                  </a:cubicBezTo>
                  <a:cubicBezTo>
                    <a:pt x="1311" y="1831"/>
                    <a:pt x="1312" y="1832"/>
                    <a:pt x="1312" y="1833"/>
                  </a:cubicBezTo>
                  <a:cubicBezTo>
                    <a:pt x="1313" y="1834"/>
                    <a:pt x="1315" y="1835"/>
                    <a:pt x="1316" y="1835"/>
                  </a:cubicBezTo>
                  <a:cubicBezTo>
                    <a:pt x="1318" y="1835"/>
                    <a:pt x="1319" y="1834"/>
                    <a:pt x="1320" y="1833"/>
                  </a:cubicBezTo>
                  <a:cubicBezTo>
                    <a:pt x="1321" y="1833"/>
                    <a:pt x="1321" y="1832"/>
                    <a:pt x="1322" y="1832"/>
                  </a:cubicBezTo>
                  <a:cubicBezTo>
                    <a:pt x="1324" y="1831"/>
                    <a:pt x="1327" y="1829"/>
                    <a:pt x="1328" y="1829"/>
                  </a:cubicBezTo>
                  <a:cubicBezTo>
                    <a:pt x="1330" y="1829"/>
                    <a:pt x="1330" y="1822"/>
                    <a:pt x="1328" y="1816"/>
                  </a:cubicBezTo>
                  <a:cubicBezTo>
                    <a:pt x="1328" y="1814"/>
                    <a:pt x="1327" y="1812"/>
                    <a:pt x="1327" y="1810"/>
                  </a:cubicBezTo>
                  <a:cubicBezTo>
                    <a:pt x="1325" y="1805"/>
                    <a:pt x="1325" y="1802"/>
                    <a:pt x="1326" y="1802"/>
                  </a:cubicBezTo>
                  <a:cubicBezTo>
                    <a:pt x="1327" y="1802"/>
                    <a:pt x="1329" y="1802"/>
                    <a:pt x="1330" y="1801"/>
                  </a:cubicBezTo>
                  <a:cubicBezTo>
                    <a:pt x="1331" y="1800"/>
                    <a:pt x="1332" y="1799"/>
                    <a:pt x="1332" y="1799"/>
                  </a:cubicBezTo>
                  <a:cubicBezTo>
                    <a:pt x="1333" y="1798"/>
                    <a:pt x="1334" y="1797"/>
                    <a:pt x="1334" y="1796"/>
                  </a:cubicBezTo>
                  <a:cubicBezTo>
                    <a:pt x="1334" y="1796"/>
                    <a:pt x="1335" y="1796"/>
                    <a:pt x="1335" y="1795"/>
                  </a:cubicBezTo>
                  <a:cubicBezTo>
                    <a:pt x="1336" y="1794"/>
                    <a:pt x="1337" y="1793"/>
                    <a:pt x="1338" y="1791"/>
                  </a:cubicBezTo>
                  <a:cubicBezTo>
                    <a:pt x="1339" y="1789"/>
                    <a:pt x="1341" y="1786"/>
                    <a:pt x="1342" y="1784"/>
                  </a:cubicBezTo>
                  <a:cubicBezTo>
                    <a:pt x="1343" y="1782"/>
                    <a:pt x="1344" y="1779"/>
                    <a:pt x="1346" y="1778"/>
                  </a:cubicBezTo>
                  <a:cubicBezTo>
                    <a:pt x="1347" y="1777"/>
                    <a:pt x="1348" y="1776"/>
                    <a:pt x="1350" y="1776"/>
                  </a:cubicBezTo>
                  <a:cubicBezTo>
                    <a:pt x="1351" y="1776"/>
                    <a:pt x="1352" y="1777"/>
                    <a:pt x="1354" y="1777"/>
                  </a:cubicBezTo>
                  <a:cubicBezTo>
                    <a:pt x="1355" y="1778"/>
                    <a:pt x="1356" y="1778"/>
                    <a:pt x="1357" y="1778"/>
                  </a:cubicBezTo>
                  <a:cubicBezTo>
                    <a:pt x="1358" y="1778"/>
                    <a:pt x="1359" y="1778"/>
                    <a:pt x="1360" y="1778"/>
                  </a:cubicBezTo>
                  <a:cubicBezTo>
                    <a:pt x="1360" y="1779"/>
                    <a:pt x="1361" y="1779"/>
                    <a:pt x="1361" y="1779"/>
                  </a:cubicBezTo>
                  <a:cubicBezTo>
                    <a:pt x="1361" y="1779"/>
                    <a:pt x="1361" y="1779"/>
                    <a:pt x="1362" y="1779"/>
                  </a:cubicBezTo>
                  <a:cubicBezTo>
                    <a:pt x="1363" y="1779"/>
                    <a:pt x="1364" y="1777"/>
                    <a:pt x="1364" y="1775"/>
                  </a:cubicBezTo>
                  <a:cubicBezTo>
                    <a:pt x="1363" y="1774"/>
                    <a:pt x="1363" y="1773"/>
                    <a:pt x="1362" y="1772"/>
                  </a:cubicBezTo>
                  <a:cubicBezTo>
                    <a:pt x="1362" y="1770"/>
                    <a:pt x="1362" y="1768"/>
                    <a:pt x="1362" y="1767"/>
                  </a:cubicBezTo>
                  <a:cubicBezTo>
                    <a:pt x="1363" y="1766"/>
                    <a:pt x="1363" y="1765"/>
                    <a:pt x="1364" y="1765"/>
                  </a:cubicBezTo>
                  <a:cubicBezTo>
                    <a:pt x="1364" y="1764"/>
                    <a:pt x="1365" y="1764"/>
                    <a:pt x="1365" y="1764"/>
                  </a:cubicBezTo>
                  <a:cubicBezTo>
                    <a:pt x="1367" y="1763"/>
                    <a:pt x="1369" y="1763"/>
                    <a:pt x="1370" y="1763"/>
                  </a:cubicBezTo>
                  <a:cubicBezTo>
                    <a:pt x="1371" y="1763"/>
                    <a:pt x="1372" y="1763"/>
                    <a:pt x="1373" y="1763"/>
                  </a:cubicBezTo>
                  <a:cubicBezTo>
                    <a:pt x="1374" y="1763"/>
                    <a:pt x="1375" y="1764"/>
                    <a:pt x="1376" y="1764"/>
                  </a:cubicBezTo>
                  <a:cubicBezTo>
                    <a:pt x="1377" y="1764"/>
                    <a:pt x="1378" y="1764"/>
                    <a:pt x="1379" y="1764"/>
                  </a:cubicBezTo>
                  <a:cubicBezTo>
                    <a:pt x="1381" y="1765"/>
                    <a:pt x="1383" y="1765"/>
                    <a:pt x="1385" y="1765"/>
                  </a:cubicBezTo>
                  <a:cubicBezTo>
                    <a:pt x="1385" y="1765"/>
                    <a:pt x="1385" y="1765"/>
                    <a:pt x="1385" y="1765"/>
                  </a:cubicBezTo>
                  <a:cubicBezTo>
                    <a:pt x="1385" y="1765"/>
                    <a:pt x="1385" y="1765"/>
                    <a:pt x="1385" y="1765"/>
                  </a:cubicBezTo>
                  <a:cubicBezTo>
                    <a:pt x="1386" y="1765"/>
                    <a:pt x="1387" y="1764"/>
                    <a:pt x="1387" y="1763"/>
                  </a:cubicBezTo>
                  <a:cubicBezTo>
                    <a:pt x="1388" y="1762"/>
                    <a:pt x="1389" y="1759"/>
                    <a:pt x="1389" y="1757"/>
                  </a:cubicBezTo>
                  <a:cubicBezTo>
                    <a:pt x="1388" y="1753"/>
                    <a:pt x="1388" y="1750"/>
                    <a:pt x="1389" y="1748"/>
                  </a:cubicBezTo>
                  <a:cubicBezTo>
                    <a:pt x="1390" y="1747"/>
                    <a:pt x="1390" y="1746"/>
                    <a:pt x="1391" y="1745"/>
                  </a:cubicBezTo>
                  <a:cubicBezTo>
                    <a:pt x="1391" y="1744"/>
                    <a:pt x="1392" y="1744"/>
                    <a:pt x="1392" y="1743"/>
                  </a:cubicBezTo>
                  <a:cubicBezTo>
                    <a:pt x="1393" y="1743"/>
                    <a:pt x="1393" y="1744"/>
                    <a:pt x="1394" y="1744"/>
                  </a:cubicBezTo>
                  <a:cubicBezTo>
                    <a:pt x="1394" y="1745"/>
                    <a:pt x="1395" y="1747"/>
                    <a:pt x="1395" y="1749"/>
                  </a:cubicBezTo>
                  <a:cubicBezTo>
                    <a:pt x="1395" y="1751"/>
                    <a:pt x="1395" y="1753"/>
                    <a:pt x="1396" y="1756"/>
                  </a:cubicBezTo>
                  <a:cubicBezTo>
                    <a:pt x="1396" y="1758"/>
                    <a:pt x="1397" y="1760"/>
                    <a:pt x="1397" y="1761"/>
                  </a:cubicBezTo>
                  <a:cubicBezTo>
                    <a:pt x="1397" y="1761"/>
                    <a:pt x="1397" y="1761"/>
                    <a:pt x="1398" y="1761"/>
                  </a:cubicBezTo>
                  <a:cubicBezTo>
                    <a:pt x="1398" y="1761"/>
                    <a:pt x="1398" y="1762"/>
                    <a:pt x="1398" y="1762"/>
                  </a:cubicBezTo>
                  <a:cubicBezTo>
                    <a:pt x="1398" y="1762"/>
                    <a:pt x="1399" y="1762"/>
                    <a:pt x="1399" y="1761"/>
                  </a:cubicBezTo>
                  <a:cubicBezTo>
                    <a:pt x="1399" y="1761"/>
                    <a:pt x="1400" y="1760"/>
                    <a:pt x="1401" y="1759"/>
                  </a:cubicBezTo>
                  <a:cubicBezTo>
                    <a:pt x="1401" y="1755"/>
                    <a:pt x="1401" y="1749"/>
                    <a:pt x="1401" y="1747"/>
                  </a:cubicBezTo>
                  <a:cubicBezTo>
                    <a:pt x="1399" y="1743"/>
                    <a:pt x="1399" y="1737"/>
                    <a:pt x="1401" y="1735"/>
                  </a:cubicBezTo>
                  <a:cubicBezTo>
                    <a:pt x="1401" y="1731"/>
                    <a:pt x="1401" y="1729"/>
                    <a:pt x="1401" y="1729"/>
                  </a:cubicBezTo>
                  <a:cubicBezTo>
                    <a:pt x="1401" y="1729"/>
                    <a:pt x="1401" y="1730"/>
                    <a:pt x="1402" y="1731"/>
                  </a:cubicBezTo>
                  <a:cubicBezTo>
                    <a:pt x="1403" y="1733"/>
                    <a:pt x="1405" y="1736"/>
                    <a:pt x="1405" y="1737"/>
                  </a:cubicBezTo>
                  <a:cubicBezTo>
                    <a:pt x="1405" y="1738"/>
                    <a:pt x="1406" y="1738"/>
                    <a:pt x="1406" y="1739"/>
                  </a:cubicBezTo>
                  <a:cubicBezTo>
                    <a:pt x="1407" y="1740"/>
                    <a:pt x="1408" y="1742"/>
                    <a:pt x="1409" y="1744"/>
                  </a:cubicBezTo>
                  <a:cubicBezTo>
                    <a:pt x="1410" y="1745"/>
                    <a:pt x="1410" y="1746"/>
                    <a:pt x="1411" y="1747"/>
                  </a:cubicBezTo>
                  <a:cubicBezTo>
                    <a:pt x="1413" y="1749"/>
                    <a:pt x="1415" y="1749"/>
                    <a:pt x="1415" y="1743"/>
                  </a:cubicBezTo>
                  <a:cubicBezTo>
                    <a:pt x="1415" y="1742"/>
                    <a:pt x="1415" y="1741"/>
                    <a:pt x="1415" y="1740"/>
                  </a:cubicBezTo>
                  <a:cubicBezTo>
                    <a:pt x="1415" y="1738"/>
                    <a:pt x="1416" y="1735"/>
                    <a:pt x="1416" y="1733"/>
                  </a:cubicBezTo>
                  <a:cubicBezTo>
                    <a:pt x="1416" y="1731"/>
                    <a:pt x="1417" y="1730"/>
                    <a:pt x="1417" y="1729"/>
                  </a:cubicBezTo>
                  <a:cubicBezTo>
                    <a:pt x="1417" y="1729"/>
                    <a:pt x="1418" y="1728"/>
                    <a:pt x="1418" y="1727"/>
                  </a:cubicBezTo>
                  <a:cubicBezTo>
                    <a:pt x="1419" y="1726"/>
                    <a:pt x="1419" y="1724"/>
                    <a:pt x="1420" y="1723"/>
                  </a:cubicBezTo>
                  <a:cubicBezTo>
                    <a:pt x="1421" y="1722"/>
                    <a:pt x="1422" y="1720"/>
                    <a:pt x="1422" y="1720"/>
                  </a:cubicBezTo>
                  <a:cubicBezTo>
                    <a:pt x="1422" y="1718"/>
                    <a:pt x="1426" y="1716"/>
                    <a:pt x="1428" y="1716"/>
                  </a:cubicBezTo>
                  <a:cubicBezTo>
                    <a:pt x="1430" y="1716"/>
                    <a:pt x="1432" y="1716"/>
                    <a:pt x="1433" y="1715"/>
                  </a:cubicBezTo>
                  <a:cubicBezTo>
                    <a:pt x="1434" y="1715"/>
                    <a:pt x="1434" y="1715"/>
                    <a:pt x="1435" y="1714"/>
                  </a:cubicBezTo>
                  <a:cubicBezTo>
                    <a:pt x="1435" y="1713"/>
                    <a:pt x="1436" y="1713"/>
                    <a:pt x="1436" y="1712"/>
                  </a:cubicBezTo>
                  <a:cubicBezTo>
                    <a:pt x="1437" y="1711"/>
                    <a:pt x="1437" y="1711"/>
                    <a:pt x="1438" y="1711"/>
                  </a:cubicBezTo>
                  <a:cubicBezTo>
                    <a:pt x="1439" y="1710"/>
                    <a:pt x="1441" y="1710"/>
                    <a:pt x="1444" y="1710"/>
                  </a:cubicBezTo>
                  <a:cubicBezTo>
                    <a:pt x="1445" y="1711"/>
                    <a:pt x="1446" y="1712"/>
                    <a:pt x="1447" y="1712"/>
                  </a:cubicBezTo>
                  <a:cubicBezTo>
                    <a:pt x="1447" y="1712"/>
                    <a:pt x="1448" y="1713"/>
                    <a:pt x="1448" y="1712"/>
                  </a:cubicBezTo>
                  <a:cubicBezTo>
                    <a:pt x="1449" y="1712"/>
                    <a:pt x="1449" y="1712"/>
                    <a:pt x="1449" y="1712"/>
                  </a:cubicBezTo>
                  <a:cubicBezTo>
                    <a:pt x="1449" y="1712"/>
                    <a:pt x="1450" y="1712"/>
                    <a:pt x="1450" y="1712"/>
                  </a:cubicBezTo>
                  <a:cubicBezTo>
                    <a:pt x="1451" y="1712"/>
                    <a:pt x="1451" y="1711"/>
                    <a:pt x="1451" y="1710"/>
                  </a:cubicBezTo>
                  <a:cubicBezTo>
                    <a:pt x="1452" y="1709"/>
                    <a:pt x="1452" y="1706"/>
                    <a:pt x="1452" y="1704"/>
                  </a:cubicBezTo>
                  <a:cubicBezTo>
                    <a:pt x="1452" y="1703"/>
                    <a:pt x="1452" y="1702"/>
                    <a:pt x="1453" y="1701"/>
                  </a:cubicBezTo>
                  <a:cubicBezTo>
                    <a:pt x="1453" y="1699"/>
                    <a:pt x="1454" y="1698"/>
                    <a:pt x="1454" y="1697"/>
                  </a:cubicBezTo>
                  <a:cubicBezTo>
                    <a:pt x="1455" y="1696"/>
                    <a:pt x="1456" y="1695"/>
                    <a:pt x="1457" y="1694"/>
                  </a:cubicBezTo>
                  <a:cubicBezTo>
                    <a:pt x="1458" y="1693"/>
                    <a:pt x="1459" y="1693"/>
                    <a:pt x="1460" y="1692"/>
                  </a:cubicBezTo>
                  <a:cubicBezTo>
                    <a:pt x="1461" y="1691"/>
                    <a:pt x="1463" y="1690"/>
                    <a:pt x="1464" y="1688"/>
                  </a:cubicBezTo>
                  <a:cubicBezTo>
                    <a:pt x="1465" y="1686"/>
                    <a:pt x="1466" y="1683"/>
                    <a:pt x="1467" y="1681"/>
                  </a:cubicBezTo>
                  <a:cubicBezTo>
                    <a:pt x="1467" y="1679"/>
                    <a:pt x="1468" y="1678"/>
                    <a:pt x="1468" y="1676"/>
                  </a:cubicBezTo>
                  <a:cubicBezTo>
                    <a:pt x="1468" y="1674"/>
                    <a:pt x="1469" y="1672"/>
                    <a:pt x="1469" y="1671"/>
                  </a:cubicBezTo>
                  <a:cubicBezTo>
                    <a:pt x="1469" y="1670"/>
                    <a:pt x="1470" y="1669"/>
                    <a:pt x="1470" y="1668"/>
                  </a:cubicBezTo>
                  <a:cubicBezTo>
                    <a:pt x="1471" y="1665"/>
                    <a:pt x="1471" y="1662"/>
                    <a:pt x="1472" y="1660"/>
                  </a:cubicBezTo>
                  <a:cubicBezTo>
                    <a:pt x="1472" y="1660"/>
                    <a:pt x="1472" y="1659"/>
                    <a:pt x="1473" y="1658"/>
                  </a:cubicBezTo>
                  <a:cubicBezTo>
                    <a:pt x="1473" y="1658"/>
                    <a:pt x="1473" y="1657"/>
                    <a:pt x="1473" y="1657"/>
                  </a:cubicBezTo>
                  <a:cubicBezTo>
                    <a:pt x="1474" y="1656"/>
                    <a:pt x="1474" y="1655"/>
                    <a:pt x="1475" y="1653"/>
                  </a:cubicBezTo>
                  <a:cubicBezTo>
                    <a:pt x="1476" y="1650"/>
                    <a:pt x="1477" y="1646"/>
                    <a:pt x="1477" y="1643"/>
                  </a:cubicBezTo>
                  <a:cubicBezTo>
                    <a:pt x="1477" y="1639"/>
                    <a:pt x="1477" y="1635"/>
                    <a:pt x="1477" y="1631"/>
                  </a:cubicBezTo>
                  <a:cubicBezTo>
                    <a:pt x="1477" y="1630"/>
                    <a:pt x="1478" y="1628"/>
                    <a:pt x="1479" y="1626"/>
                  </a:cubicBezTo>
                  <a:cubicBezTo>
                    <a:pt x="1479" y="1625"/>
                    <a:pt x="1479" y="1623"/>
                    <a:pt x="1480" y="1622"/>
                  </a:cubicBezTo>
                  <a:cubicBezTo>
                    <a:pt x="1480" y="1621"/>
                    <a:pt x="1480" y="1620"/>
                    <a:pt x="1481" y="1620"/>
                  </a:cubicBezTo>
                  <a:cubicBezTo>
                    <a:pt x="1481" y="1619"/>
                    <a:pt x="1481" y="1618"/>
                    <a:pt x="1481" y="1617"/>
                  </a:cubicBezTo>
                  <a:cubicBezTo>
                    <a:pt x="1482" y="1617"/>
                    <a:pt x="1482" y="1616"/>
                    <a:pt x="1482" y="1616"/>
                  </a:cubicBezTo>
                  <a:cubicBezTo>
                    <a:pt x="1483" y="1613"/>
                    <a:pt x="1484" y="1609"/>
                    <a:pt x="1484" y="1606"/>
                  </a:cubicBezTo>
                  <a:cubicBezTo>
                    <a:pt x="1484" y="1605"/>
                    <a:pt x="1484" y="1604"/>
                    <a:pt x="1483" y="1604"/>
                  </a:cubicBezTo>
                  <a:cubicBezTo>
                    <a:pt x="1483" y="1603"/>
                    <a:pt x="1483" y="1603"/>
                    <a:pt x="1483" y="1602"/>
                  </a:cubicBezTo>
                  <a:cubicBezTo>
                    <a:pt x="1482" y="1601"/>
                    <a:pt x="1482" y="1600"/>
                    <a:pt x="1483" y="1599"/>
                  </a:cubicBezTo>
                  <a:cubicBezTo>
                    <a:pt x="1483" y="1599"/>
                    <a:pt x="1483" y="1598"/>
                    <a:pt x="1483" y="1598"/>
                  </a:cubicBezTo>
                  <a:cubicBezTo>
                    <a:pt x="1484" y="1596"/>
                    <a:pt x="1485" y="1594"/>
                    <a:pt x="1487" y="1592"/>
                  </a:cubicBezTo>
                  <a:cubicBezTo>
                    <a:pt x="1489" y="1590"/>
                    <a:pt x="1493" y="1584"/>
                    <a:pt x="1493" y="1582"/>
                  </a:cubicBezTo>
                  <a:cubicBezTo>
                    <a:pt x="1493" y="1578"/>
                    <a:pt x="1493" y="1576"/>
                    <a:pt x="1495" y="1576"/>
                  </a:cubicBezTo>
                  <a:cubicBezTo>
                    <a:pt x="1497" y="1576"/>
                    <a:pt x="1499" y="1572"/>
                    <a:pt x="1501" y="1568"/>
                  </a:cubicBezTo>
                  <a:cubicBezTo>
                    <a:pt x="1503" y="1564"/>
                    <a:pt x="1507" y="1561"/>
                    <a:pt x="1507" y="1561"/>
                  </a:cubicBezTo>
                  <a:cubicBezTo>
                    <a:pt x="1507" y="1561"/>
                    <a:pt x="1508" y="1560"/>
                    <a:pt x="1508" y="1560"/>
                  </a:cubicBezTo>
                  <a:cubicBezTo>
                    <a:pt x="1510" y="1559"/>
                    <a:pt x="1511" y="1556"/>
                    <a:pt x="1511" y="1555"/>
                  </a:cubicBezTo>
                  <a:cubicBezTo>
                    <a:pt x="1511" y="1553"/>
                    <a:pt x="1511" y="1553"/>
                    <a:pt x="1511" y="1551"/>
                  </a:cubicBezTo>
                  <a:cubicBezTo>
                    <a:pt x="1512" y="1549"/>
                    <a:pt x="1513" y="1548"/>
                    <a:pt x="1514" y="1547"/>
                  </a:cubicBezTo>
                  <a:cubicBezTo>
                    <a:pt x="1515" y="1545"/>
                    <a:pt x="1516" y="1543"/>
                    <a:pt x="1518" y="1542"/>
                  </a:cubicBezTo>
                  <a:cubicBezTo>
                    <a:pt x="1519" y="1541"/>
                    <a:pt x="1520" y="1541"/>
                    <a:pt x="1521" y="1541"/>
                  </a:cubicBezTo>
                  <a:cubicBezTo>
                    <a:pt x="1521" y="1541"/>
                    <a:pt x="1522" y="1541"/>
                    <a:pt x="1522" y="1541"/>
                  </a:cubicBezTo>
                  <a:cubicBezTo>
                    <a:pt x="1524" y="1541"/>
                    <a:pt x="1525" y="1540"/>
                    <a:pt x="1526" y="1539"/>
                  </a:cubicBezTo>
                  <a:cubicBezTo>
                    <a:pt x="1526" y="1539"/>
                    <a:pt x="1526" y="1535"/>
                    <a:pt x="1526" y="1531"/>
                  </a:cubicBezTo>
                  <a:cubicBezTo>
                    <a:pt x="1526" y="1530"/>
                    <a:pt x="1526" y="1529"/>
                    <a:pt x="1526" y="1527"/>
                  </a:cubicBezTo>
                  <a:cubicBezTo>
                    <a:pt x="1526" y="1525"/>
                    <a:pt x="1526" y="1523"/>
                    <a:pt x="1525" y="1521"/>
                  </a:cubicBezTo>
                  <a:cubicBezTo>
                    <a:pt x="1525" y="1520"/>
                    <a:pt x="1525" y="1516"/>
                    <a:pt x="1525" y="1514"/>
                  </a:cubicBezTo>
                  <a:cubicBezTo>
                    <a:pt x="1526" y="1513"/>
                    <a:pt x="1526" y="1512"/>
                    <a:pt x="1526" y="1511"/>
                  </a:cubicBezTo>
                  <a:cubicBezTo>
                    <a:pt x="1527" y="1510"/>
                    <a:pt x="1528" y="1508"/>
                    <a:pt x="1529" y="1506"/>
                  </a:cubicBezTo>
                  <a:cubicBezTo>
                    <a:pt x="1530" y="1504"/>
                    <a:pt x="1530" y="1503"/>
                    <a:pt x="1530" y="1502"/>
                  </a:cubicBezTo>
                  <a:cubicBezTo>
                    <a:pt x="1530" y="1500"/>
                    <a:pt x="1530" y="1499"/>
                    <a:pt x="1531" y="1499"/>
                  </a:cubicBezTo>
                  <a:cubicBezTo>
                    <a:pt x="1532" y="1499"/>
                    <a:pt x="1532" y="1499"/>
                    <a:pt x="1532" y="1500"/>
                  </a:cubicBezTo>
                  <a:cubicBezTo>
                    <a:pt x="1534" y="1502"/>
                    <a:pt x="1534" y="1504"/>
                    <a:pt x="1534" y="1506"/>
                  </a:cubicBezTo>
                  <a:cubicBezTo>
                    <a:pt x="1534" y="1508"/>
                    <a:pt x="1534" y="1511"/>
                    <a:pt x="1534" y="1513"/>
                  </a:cubicBezTo>
                  <a:cubicBezTo>
                    <a:pt x="1534" y="1515"/>
                    <a:pt x="1532" y="1519"/>
                    <a:pt x="1532" y="1521"/>
                  </a:cubicBezTo>
                  <a:cubicBezTo>
                    <a:pt x="1532" y="1522"/>
                    <a:pt x="1532" y="1522"/>
                    <a:pt x="1532" y="1522"/>
                  </a:cubicBezTo>
                  <a:cubicBezTo>
                    <a:pt x="1531" y="1524"/>
                    <a:pt x="1532" y="1526"/>
                    <a:pt x="1533" y="1528"/>
                  </a:cubicBezTo>
                  <a:cubicBezTo>
                    <a:pt x="1533" y="1529"/>
                    <a:pt x="1534" y="1530"/>
                    <a:pt x="1534" y="1531"/>
                  </a:cubicBezTo>
                  <a:cubicBezTo>
                    <a:pt x="1534" y="1531"/>
                    <a:pt x="1534" y="1530"/>
                    <a:pt x="1535" y="1530"/>
                  </a:cubicBezTo>
                  <a:cubicBezTo>
                    <a:pt x="1535" y="1529"/>
                    <a:pt x="1536" y="1529"/>
                    <a:pt x="1536" y="1527"/>
                  </a:cubicBezTo>
                  <a:cubicBezTo>
                    <a:pt x="1537" y="1527"/>
                    <a:pt x="1537" y="1526"/>
                    <a:pt x="1538" y="1525"/>
                  </a:cubicBezTo>
                  <a:cubicBezTo>
                    <a:pt x="1538" y="1525"/>
                    <a:pt x="1539" y="1524"/>
                    <a:pt x="1539" y="1523"/>
                  </a:cubicBezTo>
                  <a:cubicBezTo>
                    <a:pt x="1540" y="1522"/>
                    <a:pt x="1541" y="1520"/>
                    <a:pt x="1542" y="1519"/>
                  </a:cubicBezTo>
                  <a:cubicBezTo>
                    <a:pt x="1543" y="1519"/>
                    <a:pt x="1543" y="1518"/>
                    <a:pt x="1544" y="1518"/>
                  </a:cubicBezTo>
                  <a:cubicBezTo>
                    <a:pt x="1545" y="1516"/>
                    <a:pt x="1546" y="1515"/>
                    <a:pt x="1547" y="1514"/>
                  </a:cubicBezTo>
                  <a:cubicBezTo>
                    <a:pt x="1548" y="1512"/>
                    <a:pt x="1548" y="1511"/>
                    <a:pt x="1548" y="1510"/>
                  </a:cubicBezTo>
                  <a:cubicBezTo>
                    <a:pt x="1549" y="1509"/>
                    <a:pt x="1549" y="1508"/>
                    <a:pt x="1550" y="1508"/>
                  </a:cubicBezTo>
                  <a:cubicBezTo>
                    <a:pt x="1551" y="1506"/>
                    <a:pt x="1553" y="1503"/>
                    <a:pt x="1554" y="1500"/>
                  </a:cubicBezTo>
                  <a:cubicBezTo>
                    <a:pt x="1554" y="1499"/>
                    <a:pt x="1554" y="1499"/>
                    <a:pt x="1555" y="1499"/>
                  </a:cubicBezTo>
                  <a:cubicBezTo>
                    <a:pt x="1555" y="1498"/>
                    <a:pt x="1556" y="1498"/>
                    <a:pt x="1557" y="1497"/>
                  </a:cubicBezTo>
                  <a:cubicBezTo>
                    <a:pt x="1557" y="1497"/>
                    <a:pt x="1558" y="1497"/>
                    <a:pt x="1559" y="1496"/>
                  </a:cubicBezTo>
                  <a:cubicBezTo>
                    <a:pt x="1559" y="1495"/>
                    <a:pt x="1560" y="1495"/>
                    <a:pt x="1560" y="1494"/>
                  </a:cubicBezTo>
                  <a:cubicBezTo>
                    <a:pt x="1560" y="1494"/>
                    <a:pt x="1560" y="1494"/>
                    <a:pt x="1561" y="1494"/>
                  </a:cubicBezTo>
                  <a:cubicBezTo>
                    <a:pt x="1561" y="1493"/>
                    <a:pt x="1561" y="1493"/>
                    <a:pt x="1561" y="1492"/>
                  </a:cubicBezTo>
                  <a:cubicBezTo>
                    <a:pt x="1562" y="1491"/>
                    <a:pt x="1562" y="1489"/>
                    <a:pt x="1562" y="1488"/>
                  </a:cubicBezTo>
                  <a:cubicBezTo>
                    <a:pt x="1562" y="1487"/>
                    <a:pt x="1561" y="1486"/>
                    <a:pt x="1561" y="1485"/>
                  </a:cubicBezTo>
                  <a:cubicBezTo>
                    <a:pt x="1560" y="1484"/>
                    <a:pt x="1560" y="1484"/>
                    <a:pt x="1560" y="1484"/>
                  </a:cubicBezTo>
                  <a:cubicBezTo>
                    <a:pt x="1560" y="1484"/>
                    <a:pt x="1560" y="1484"/>
                    <a:pt x="1560" y="1484"/>
                  </a:cubicBezTo>
                  <a:cubicBezTo>
                    <a:pt x="1560" y="1484"/>
                    <a:pt x="1560" y="1484"/>
                    <a:pt x="1560" y="1484"/>
                  </a:cubicBezTo>
                  <a:cubicBezTo>
                    <a:pt x="1559" y="1484"/>
                    <a:pt x="1559" y="1484"/>
                    <a:pt x="1558" y="1484"/>
                  </a:cubicBezTo>
                  <a:cubicBezTo>
                    <a:pt x="1556" y="1485"/>
                    <a:pt x="1553" y="1486"/>
                    <a:pt x="1552" y="1488"/>
                  </a:cubicBezTo>
                  <a:cubicBezTo>
                    <a:pt x="1548" y="1490"/>
                    <a:pt x="1546" y="1488"/>
                    <a:pt x="1546" y="1484"/>
                  </a:cubicBezTo>
                  <a:cubicBezTo>
                    <a:pt x="1546" y="1483"/>
                    <a:pt x="1546" y="1481"/>
                    <a:pt x="1545" y="1480"/>
                  </a:cubicBezTo>
                  <a:cubicBezTo>
                    <a:pt x="1545" y="1479"/>
                    <a:pt x="1544" y="1477"/>
                    <a:pt x="1544" y="1477"/>
                  </a:cubicBezTo>
                  <a:cubicBezTo>
                    <a:pt x="1543" y="1477"/>
                    <a:pt x="1543" y="1476"/>
                    <a:pt x="1543" y="1476"/>
                  </a:cubicBezTo>
                  <a:cubicBezTo>
                    <a:pt x="1543" y="1476"/>
                    <a:pt x="1542" y="1476"/>
                    <a:pt x="1542" y="1476"/>
                  </a:cubicBezTo>
                  <a:cubicBezTo>
                    <a:pt x="1540" y="1476"/>
                    <a:pt x="1536" y="1474"/>
                    <a:pt x="1534" y="1474"/>
                  </a:cubicBezTo>
                  <a:cubicBezTo>
                    <a:pt x="1534" y="1474"/>
                    <a:pt x="1533" y="1474"/>
                    <a:pt x="1533" y="1473"/>
                  </a:cubicBezTo>
                  <a:cubicBezTo>
                    <a:pt x="1530" y="1472"/>
                    <a:pt x="1531" y="1470"/>
                    <a:pt x="1532" y="1468"/>
                  </a:cubicBezTo>
                  <a:cubicBezTo>
                    <a:pt x="1533" y="1468"/>
                    <a:pt x="1535" y="1468"/>
                    <a:pt x="1536" y="1468"/>
                  </a:cubicBezTo>
                  <a:cubicBezTo>
                    <a:pt x="1537" y="1467"/>
                    <a:pt x="1537" y="1467"/>
                    <a:pt x="1537" y="1467"/>
                  </a:cubicBezTo>
                  <a:cubicBezTo>
                    <a:pt x="1538" y="1467"/>
                    <a:pt x="1539" y="1468"/>
                    <a:pt x="1540" y="1468"/>
                  </a:cubicBezTo>
                  <a:cubicBezTo>
                    <a:pt x="1544" y="1468"/>
                    <a:pt x="1546" y="1464"/>
                    <a:pt x="1546" y="1460"/>
                  </a:cubicBezTo>
                  <a:cubicBezTo>
                    <a:pt x="1544" y="1457"/>
                    <a:pt x="1542" y="1455"/>
                    <a:pt x="1540" y="1455"/>
                  </a:cubicBezTo>
                  <a:cubicBezTo>
                    <a:pt x="1539" y="1455"/>
                    <a:pt x="1538" y="1455"/>
                    <a:pt x="1536" y="1454"/>
                  </a:cubicBezTo>
                  <a:cubicBezTo>
                    <a:pt x="1535" y="1454"/>
                    <a:pt x="1533" y="1454"/>
                    <a:pt x="1532" y="1453"/>
                  </a:cubicBezTo>
                  <a:cubicBezTo>
                    <a:pt x="1532" y="1452"/>
                    <a:pt x="1531" y="1452"/>
                    <a:pt x="1531" y="1451"/>
                  </a:cubicBezTo>
                  <a:cubicBezTo>
                    <a:pt x="1529" y="1451"/>
                    <a:pt x="1526" y="1451"/>
                    <a:pt x="1525" y="1451"/>
                  </a:cubicBezTo>
                  <a:cubicBezTo>
                    <a:pt x="1525" y="1451"/>
                    <a:pt x="1525" y="1451"/>
                    <a:pt x="1525" y="1451"/>
                  </a:cubicBezTo>
                  <a:cubicBezTo>
                    <a:pt x="1525" y="1451"/>
                    <a:pt x="1525" y="1451"/>
                    <a:pt x="1525" y="1451"/>
                  </a:cubicBezTo>
                  <a:cubicBezTo>
                    <a:pt x="1525" y="1451"/>
                    <a:pt x="1524" y="1451"/>
                    <a:pt x="1524" y="1451"/>
                  </a:cubicBezTo>
                  <a:cubicBezTo>
                    <a:pt x="1523" y="1452"/>
                    <a:pt x="1522" y="1451"/>
                    <a:pt x="1521" y="1451"/>
                  </a:cubicBezTo>
                  <a:cubicBezTo>
                    <a:pt x="1520" y="1450"/>
                    <a:pt x="1518" y="1449"/>
                    <a:pt x="1517" y="1449"/>
                  </a:cubicBezTo>
                  <a:cubicBezTo>
                    <a:pt x="1516" y="1448"/>
                    <a:pt x="1515" y="1447"/>
                    <a:pt x="1514" y="1446"/>
                  </a:cubicBezTo>
                  <a:cubicBezTo>
                    <a:pt x="1513" y="1445"/>
                    <a:pt x="1512" y="1444"/>
                    <a:pt x="1511" y="1443"/>
                  </a:cubicBezTo>
                  <a:cubicBezTo>
                    <a:pt x="1511" y="1442"/>
                    <a:pt x="1510" y="1441"/>
                    <a:pt x="1509" y="1441"/>
                  </a:cubicBezTo>
                  <a:cubicBezTo>
                    <a:pt x="1509" y="1440"/>
                    <a:pt x="1509" y="1439"/>
                    <a:pt x="1509" y="1439"/>
                  </a:cubicBezTo>
                  <a:cubicBezTo>
                    <a:pt x="1509" y="1437"/>
                    <a:pt x="1506" y="1434"/>
                    <a:pt x="1501" y="1429"/>
                  </a:cubicBezTo>
                  <a:cubicBezTo>
                    <a:pt x="1500" y="1428"/>
                    <a:pt x="1499" y="1427"/>
                    <a:pt x="1497" y="1425"/>
                  </a:cubicBezTo>
                  <a:cubicBezTo>
                    <a:pt x="1497" y="1425"/>
                    <a:pt x="1496" y="1424"/>
                    <a:pt x="1496" y="1424"/>
                  </a:cubicBezTo>
                  <a:cubicBezTo>
                    <a:pt x="1495" y="1422"/>
                    <a:pt x="1494" y="1421"/>
                    <a:pt x="1493" y="1420"/>
                  </a:cubicBezTo>
                  <a:cubicBezTo>
                    <a:pt x="1492" y="1419"/>
                    <a:pt x="1491" y="1418"/>
                    <a:pt x="1491" y="1417"/>
                  </a:cubicBezTo>
                  <a:cubicBezTo>
                    <a:pt x="1490" y="1415"/>
                    <a:pt x="1489" y="1414"/>
                    <a:pt x="1489" y="1413"/>
                  </a:cubicBezTo>
                  <a:cubicBezTo>
                    <a:pt x="1489" y="1413"/>
                    <a:pt x="1489" y="1412"/>
                    <a:pt x="1489" y="1412"/>
                  </a:cubicBezTo>
                  <a:cubicBezTo>
                    <a:pt x="1490" y="1411"/>
                    <a:pt x="1491" y="1409"/>
                    <a:pt x="1491" y="1409"/>
                  </a:cubicBezTo>
                  <a:cubicBezTo>
                    <a:pt x="1491" y="1409"/>
                    <a:pt x="1491" y="1410"/>
                    <a:pt x="1491" y="1410"/>
                  </a:cubicBezTo>
                  <a:cubicBezTo>
                    <a:pt x="1492" y="1410"/>
                    <a:pt x="1494" y="1412"/>
                    <a:pt x="1495" y="1413"/>
                  </a:cubicBezTo>
                  <a:cubicBezTo>
                    <a:pt x="1496" y="1414"/>
                    <a:pt x="1497" y="1414"/>
                    <a:pt x="1498" y="1415"/>
                  </a:cubicBezTo>
                  <a:cubicBezTo>
                    <a:pt x="1501" y="1417"/>
                    <a:pt x="1503" y="1418"/>
                    <a:pt x="1505" y="1420"/>
                  </a:cubicBezTo>
                  <a:cubicBezTo>
                    <a:pt x="1506" y="1421"/>
                    <a:pt x="1506" y="1422"/>
                    <a:pt x="1507" y="1423"/>
                  </a:cubicBezTo>
                  <a:cubicBezTo>
                    <a:pt x="1507" y="1423"/>
                    <a:pt x="1507" y="1424"/>
                    <a:pt x="1508" y="1424"/>
                  </a:cubicBezTo>
                  <a:cubicBezTo>
                    <a:pt x="1508" y="1424"/>
                    <a:pt x="1509" y="1424"/>
                    <a:pt x="1510" y="1424"/>
                  </a:cubicBezTo>
                  <a:cubicBezTo>
                    <a:pt x="1510" y="1424"/>
                    <a:pt x="1510" y="1424"/>
                    <a:pt x="1511" y="1424"/>
                  </a:cubicBezTo>
                  <a:cubicBezTo>
                    <a:pt x="1512" y="1424"/>
                    <a:pt x="1513" y="1423"/>
                    <a:pt x="1513" y="1421"/>
                  </a:cubicBezTo>
                  <a:cubicBezTo>
                    <a:pt x="1513" y="1421"/>
                    <a:pt x="1513" y="1420"/>
                    <a:pt x="1514" y="1419"/>
                  </a:cubicBezTo>
                  <a:cubicBezTo>
                    <a:pt x="1514" y="1417"/>
                    <a:pt x="1513" y="1415"/>
                    <a:pt x="1512" y="1413"/>
                  </a:cubicBezTo>
                  <a:cubicBezTo>
                    <a:pt x="1512" y="1411"/>
                    <a:pt x="1511" y="1410"/>
                    <a:pt x="1511" y="1409"/>
                  </a:cubicBezTo>
                  <a:cubicBezTo>
                    <a:pt x="1510" y="1408"/>
                    <a:pt x="1510" y="1407"/>
                    <a:pt x="1510" y="1406"/>
                  </a:cubicBezTo>
                  <a:cubicBezTo>
                    <a:pt x="1509" y="1405"/>
                    <a:pt x="1509" y="1403"/>
                    <a:pt x="1510" y="1401"/>
                  </a:cubicBezTo>
                  <a:cubicBezTo>
                    <a:pt x="1510" y="1401"/>
                    <a:pt x="1510" y="1400"/>
                    <a:pt x="1511" y="1400"/>
                  </a:cubicBezTo>
                  <a:cubicBezTo>
                    <a:pt x="1512" y="1400"/>
                    <a:pt x="1512" y="1399"/>
                    <a:pt x="1513" y="1399"/>
                  </a:cubicBezTo>
                  <a:cubicBezTo>
                    <a:pt x="1514" y="1399"/>
                    <a:pt x="1514" y="1398"/>
                    <a:pt x="1513" y="1397"/>
                  </a:cubicBezTo>
                  <a:cubicBezTo>
                    <a:pt x="1512" y="1397"/>
                    <a:pt x="1512" y="1396"/>
                    <a:pt x="1511" y="1396"/>
                  </a:cubicBezTo>
                  <a:cubicBezTo>
                    <a:pt x="1509" y="1394"/>
                    <a:pt x="1505" y="1394"/>
                    <a:pt x="1501" y="1394"/>
                  </a:cubicBezTo>
                  <a:cubicBezTo>
                    <a:pt x="1500" y="1394"/>
                    <a:pt x="1499" y="1394"/>
                    <a:pt x="1498" y="1393"/>
                  </a:cubicBezTo>
                  <a:cubicBezTo>
                    <a:pt x="1495" y="1393"/>
                    <a:pt x="1493" y="1392"/>
                    <a:pt x="1491" y="1391"/>
                  </a:cubicBezTo>
                  <a:cubicBezTo>
                    <a:pt x="1490" y="1391"/>
                    <a:pt x="1490" y="1390"/>
                    <a:pt x="1489" y="1390"/>
                  </a:cubicBezTo>
                  <a:cubicBezTo>
                    <a:pt x="1487" y="1389"/>
                    <a:pt x="1485" y="1387"/>
                    <a:pt x="1484" y="1386"/>
                  </a:cubicBezTo>
                  <a:cubicBezTo>
                    <a:pt x="1483" y="1385"/>
                    <a:pt x="1482" y="1384"/>
                    <a:pt x="1481" y="1383"/>
                  </a:cubicBezTo>
                  <a:cubicBezTo>
                    <a:pt x="1480" y="1382"/>
                    <a:pt x="1480" y="1381"/>
                    <a:pt x="1479" y="1380"/>
                  </a:cubicBezTo>
                  <a:cubicBezTo>
                    <a:pt x="1477" y="1376"/>
                    <a:pt x="1477" y="1372"/>
                    <a:pt x="1479" y="1370"/>
                  </a:cubicBezTo>
                  <a:cubicBezTo>
                    <a:pt x="1479" y="1370"/>
                    <a:pt x="1482" y="1371"/>
                    <a:pt x="1483" y="1373"/>
                  </a:cubicBezTo>
                  <a:cubicBezTo>
                    <a:pt x="1483" y="1373"/>
                    <a:pt x="1483" y="1374"/>
                    <a:pt x="1483" y="1374"/>
                  </a:cubicBezTo>
                  <a:cubicBezTo>
                    <a:pt x="1484" y="1375"/>
                    <a:pt x="1485" y="1376"/>
                    <a:pt x="1486" y="1376"/>
                  </a:cubicBezTo>
                  <a:cubicBezTo>
                    <a:pt x="1487" y="1376"/>
                    <a:pt x="1488" y="1376"/>
                    <a:pt x="1489" y="1376"/>
                  </a:cubicBezTo>
                  <a:cubicBezTo>
                    <a:pt x="1489" y="1376"/>
                    <a:pt x="1490" y="1376"/>
                    <a:pt x="1491" y="1376"/>
                  </a:cubicBezTo>
                  <a:cubicBezTo>
                    <a:pt x="1491" y="1376"/>
                    <a:pt x="1491" y="1376"/>
                    <a:pt x="1491" y="1376"/>
                  </a:cubicBezTo>
                  <a:cubicBezTo>
                    <a:pt x="1491" y="1376"/>
                    <a:pt x="1491" y="1376"/>
                    <a:pt x="1491" y="1376"/>
                  </a:cubicBezTo>
                  <a:cubicBezTo>
                    <a:pt x="1492" y="1376"/>
                    <a:pt x="1492" y="1375"/>
                    <a:pt x="1493" y="1374"/>
                  </a:cubicBezTo>
                  <a:cubicBezTo>
                    <a:pt x="1493" y="1374"/>
                    <a:pt x="1494" y="1373"/>
                    <a:pt x="1494" y="1372"/>
                  </a:cubicBezTo>
                  <a:cubicBezTo>
                    <a:pt x="1495" y="1371"/>
                    <a:pt x="1496" y="1369"/>
                    <a:pt x="1497" y="1368"/>
                  </a:cubicBezTo>
                  <a:cubicBezTo>
                    <a:pt x="1498" y="1367"/>
                    <a:pt x="1499" y="1366"/>
                    <a:pt x="1500" y="1365"/>
                  </a:cubicBezTo>
                  <a:cubicBezTo>
                    <a:pt x="1502" y="1363"/>
                    <a:pt x="1504" y="1362"/>
                    <a:pt x="1505" y="1360"/>
                  </a:cubicBezTo>
                  <a:cubicBezTo>
                    <a:pt x="1506" y="1359"/>
                    <a:pt x="1506" y="1359"/>
                    <a:pt x="1507" y="1358"/>
                  </a:cubicBezTo>
                  <a:cubicBezTo>
                    <a:pt x="1507" y="1358"/>
                    <a:pt x="1508" y="1358"/>
                    <a:pt x="1508" y="1358"/>
                  </a:cubicBezTo>
                  <a:cubicBezTo>
                    <a:pt x="1509" y="1357"/>
                    <a:pt x="1510" y="1355"/>
                    <a:pt x="1509" y="1353"/>
                  </a:cubicBezTo>
                  <a:cubicBezTo>
                    <a:pt x="1509" y="1353"/>
                    <a:pt x="1509" y="1353"/>
                    <a:pt x="1509" y="1352"/>
                  </a:cubicBezTo>
                  <a:cubicBezTo>
                    <a:pt x="1508" y="1352"/>
                    <a:pt x="1508" y="1351"/>
                    <a:pt x="1507" y="1351"/>
                  </a:cubicBezTo>
                  <a:cubicBezTo>
                    <a:pt x="1506" y="1349"/>
                    <a:pt x="1504" y="1346"/>
                    <a:pt x="1503" y="1345"/>
                  </a:cubicBezTo>
                  <a:cubicBezTo>
                    <a:pt x="1503" y="1343"/>
                    <a:pt x="1504" y="1341"/>
                    <a:pt x="1505" y="1339"/>
                  </a:cubicBezTo>
                  <a:cubicBezTo>
                    <a:pt x="1507" y="1337"/>
                    <a:pt x="1509" y="1336"/>
                    <a:pt x="1511" y="1335"/>
                  </a:cubicBezTo>
                  <a:cubicBezTo>
                    <a:pt x="1512" y="1334"/>
                    <a:pt x="1513" y="1334"/>
                    <a:pt x="1514" y="1333"/>
                  </a:cubicBezTo>
                  <a:cubicBezTo>
                    <a:pt x="1517" y="1332"/>
                    <a:pt x="1518" y="1330"/>
                    <a:pt x="1518" y="1329"/>
                  </a:cubicBezTo>
                  <a:cubicBezTo>
                    <a:pt x="1519" y="1328"/>
                    <a:pt x="1519" y="1327"/>
                    <a:pt x="1519" y="1327"/>
                  </a:cubicBezTo>
                  <a:cubicBezTo>
                    <a:pt x="1519" y="1326"/>
                    <a:pt x="1519" y="1325"/>
                    <a:pt x="1520" y="1323"/>
                  </a:cubicBezTo>
                  <a:cubicBezTo>
                    <a:pt x="1521" y="1322"/>
                    <a:pt x="1521" y="1321"/>
                    <a:pt x="1522" y="1320"/>
                  </a:cubicBezTo>
                  <a:cubicBezTo>
                    <a:pt x="1523" y="1319"/>
                    <a:pt x="1524" y="1318"/>
                    <a:pt x="1525" y="1317"/>
                  </a:cubicBezTo>
                  <a:cubicBezTo>
                    <a:pt x="1525" y="1317"/>
                    <a:pt x="1526" y="1317"/>
                    <a:pt x="1526" y="1316"/>
                  </a:cubicBezTo>
                  <a:cubicBezTo>
                    <a:pt x="1527" y="1316"/>
                    <a:pt x="1528" y="1315"/>
                    <a:pt x="1529" y="1314"/>
                  </a:cubicBezTo>
                  <a:cubicBezTo>
                    <a:pt x="1529" y="1314"/>
                    <a:pt x="1530" y="1313"/>
                    <a:pt x="1530" y="1312"/>
                  </a:cubicBezTo>
                  <a:cubicBezTo>
                    <a:pt x="1531" y="1311"/>
                    <a:pt x="1531" y="1311"/>
                    <a:pt x="1531" y="1310"/>
                  </a:cubicBezTo>
                  <a:cubicBezTo>
                    <a:pt x="1531" y="1310"/>
                    <a:pt x="1531" y="1310"/>
                    <a:pt x="1530" y="1309"/>
                  </a:cubicBezTo>
                  <a:cubicBezTo>
                    <a:pt x="1530" y="1307"/>
                    <a:pt x="1530" y="1306"/>
                    <a:pt x="1531" y="1305"/>
                  </a:cubicBezTo>
                  <a:cubicBezTo>
                    <a:pt x="1531" y="1303"/>
                    <a:pt x="1531" y="1302"/>
                    <a:pt x="1532" y="1301"/>
                  </a:cubicBezTo>
                  <a:cubicBezTo>
                    <a:pt x="1533" y="1301"/>
                    <a:pt x="1535" y="1301"/>
                    <a:pt x="1536" y="1300"/>
                  </a:cubicBezTo>
                  <a:cubicBezTo>
                    <a:pt x="1538" y="1299"/>
                    <a:pt x="1539" y="1298"/>
                    <a:pt x="1540" y="1298"/>
                  </a:cubicBezTo>
                  <a:cubicBezTo>
                    <a:pt x="1541" y="1298"/>
                    <a:pt x="1542" y="1297"/>
                    <a:pt x="1542" y="1297"/>
                  </a:cubicBezTo>
                  <a:cubicBezTo>
                    <a:pt x="1543" y="1296"/>
                    <a:pt x="1543" y="1295"/>
                    <a:pt x="1543" y="1293"/>
                  </a:cubicBezTo>
                  <a:cubicBezTo>
                    <a:pt x="1543" y="1293"/>
                    <a:pt x="1542" y="1292"/>
                    <a:pt x="1542" y="1292"/>
                  </a:cubicBezTo>
                  <a:cubicBezTo>
                    <a:pt x="1542" y="1290"/>
                    <a:pt x="1541" y="1288"/>
                    <a:pt x="1541" y="1285"/>
                  </a:cubicBezTo>
                  <a:cubicBezTo>
                    <a:pt x="1540" y="1284"/>
                    <a:pt x="1540" y="1283"/>
                    <a:pt x="1540" y="1282"/>
                  </a:cubicBezTo>
                  <a:cubicBezTo>
                    <a:pt x="1540" y="1278"/>
                    <a:pt x="1542" y="1272"/>
                    <a:pt x="1546" y="1270"/>
                  </a:cubicBezTo>
                  <a:cubicBezTo>
                    <a:pt x="1548" y="1270"/>
                    <a:pt x="1550" y="1266"/>
                    <a:pt x="1546" y="1262"/>
                  </a:cubicBezTo>
                  <a:cubicBezTo>
                    <a:pt x="1546" y="1262"/>
                    <a:pt x="1545" y="1261"/>
                    <a:pt x="1544" y="1259"/>
                  </a:cubicBezTo>
                  <a:cubicBezTo>
                    <a:pt x="1542" y="1257"/>
                    <a:pt x="1540" y="1253"/>
                    <a:pt x="1538" y="1249"/>
                  </a:cubicBezTo>
                  <a:cubicBezTo>
                    <a:pt x="1536" y="1247"/>
                    <a:pt x="1535" y="1245"/>
                    <a:pt x="1534" y="1243"/>
                  </a:cubicBezTo>
                  <a:cubicBezTo>
                    <a:pt x="1534" y="1243"/>
                    <a:pt x="1534" y="1243"/>
                    <a:pt x="1532" y="1239"/>
                  </a:cubicBezTo>
                  <a:cubicBezTo>
                    <a:pt x="1531" y="1238"/>
                    <a:pt x="1531" y="1237"/>
                    <a:pt x="1530" y="1237"/>
                  </a:cubicBezTo>
                  <a:cubicBezTo>
                    <a:pt x="1530" y="1236"/>
                    <a:pt x="1530" y="1235"/>
                    <a:pt x="1529" y="1234"/>
                  </a:cubicBezTo>
                  <a:cubicBezTo>
                    <a:pt x="1528" y="1233"/>
                    <a:pt x="1528" y="1233"/>
                    <a:pt x="1528" y="1233"/>
                  </a:cubicBezTo>
                  <a:cubicBezTo>
                    <a:pt x="1528" y="1232"/>
                    <a:pt x="1527" y="1231"/>
                    <a:pt x="1527" y="1230"/>
                  </a:cubicBezTo>
                  <a:cubicBezTo>
                    <a:pt x="1526" y="1228"/>
                    <a:pt x="1525" y="1226"/>
                    <a:pt x="1524" y="1225"/>
                  </a:cubicBezTo>
                  <a:cubicBezTo>
                    <a:pt x="1522" y="1223"/>
                    <a:pt x="1521" y="1222"/>
                    <a:pt x="1520" y="1221"/>
                  </a:cubicBezTo>
                  <a:cubicBezTo>
                    <a:pt x="1519" y="1220"/>
                    <a:pt x="1518" y="1220"/>
                    <a:pt x="1518" y="1219"/>
                  </a:cubicBezTo>
                  <a:cubicBezTo>
                    <a:pt x="1517" y="1219"/>
                    <a:pt x="1517" y="1219"/>
                    <a:pt x="1517" y="1219"/>
                  </a:cubicBezTo>
                  <a:cubicBezTo>
                    <a:pt x="1516" y="1219"/>
                    <a:pt x="1516" y="1219"/>
                    <a:pt x="1515" y="1218"/>
                  </a:cubicBezTo>
                  <a:cubicBezTo>
                    <a:pt x="1513" y="1218"/>
                    <a:pt x="1511" y="1217"/>
                    <a:pt x="1509" y="1216"/>
                  </a:cubicBezTo>
                  <a:cubicBezTo>
                    <a:pt x="1505" y="1216"/>
                    <a:pt x="1502" y="1215"/>
                    <a:pt x="1499" y="1215"/>
                  </a:cubicBezTo>
                  <a:cubicBezTo>
                    <a:pt x="1499" y="1215"/>
                    <a:pt x="1499" y="1215"/>
                    <a:pt x="1499" y="1215"/>
                  </a:cubicBezTo>
                  <a:cubicBezTo>
                    <a:pt x="1499" y="1215"/>
                    <a:pt x="1499" y="1215"/>
                    <a:pt x="1495" y="1215"/>
                  </a:cubicBezTo>
                  <a:cubicBezTo>
                    <a:pt x="1491" y="1215"/>
                    <a:pt x="1491" y="1215"/>
                    <a:pt x="1491" y="1215"/>
                  </a:cubicBezTo>
                  <a:cubicBezTo>
                    <a:pt x="1493" y="1213"/>
                    <a:pt x="1496" y="1211"/>
                    <a:pt x="1498" y="1209"/>
                  </a:cubicBezTo>
                  <a:cubicBezTo>
                    <a:pt x="1499" y="1207"/>
                    <a:pt x="1500" y="1206"/>
                    <a:pt x="1501" y="1205"/>
                  </a:cubicBezTo>
                  <a:cubicBezTo>
                    <a:pt x="1503" y="1204"/>
                    <a:pt x="1504" y="1203"/>
                    <a:pt x="1505" y="1203"/>
                  </a:cubicBezTo>
                  <a:cubicBezTo>
                    <a:pt x="1505" y="1203"/>
                    <a:pt x="1505" y="1203"/>
                    <a:pt x="1506" y="1204"/>
                  </a:cubicBezTo>
                  <a:cubicBezTo>
                    <a:pt x="1506" y="1204"/>
                    <a:pt x="1506" y="1204"/>
                    <a:pt x="1506" y="1204"/>
                  </a:cubicBezTo>
                  <a:cubicBezTo>
                    <a:pt x="1507" y="1204"/>
                    <a:pt x="1508" y="1205"/>
                    <a:pt x="1509" y="1205"/>
                  </a:cubicBezTo>
                  <a:cubicBezTo>
                    <a:pt x="1510" y="1206"/>
                    <a:pt x="1511" y="1206"/>
                    <a:pt x="1513" y="1207"/>
                  </a:cubicBezTo>
                  <a:cubicBezTo>
                    <a:pt x="1513" y="1207"/>
                    <a:pt x="1514" y="1208"/>
                    <a:pt x="1514" y="1208"/>
                  </a:cubicBezTo>
                  <a:cubicBezTo>
                    <a:pt x="1518" y="1210"/>
                    <a:pt x="1521" y="1213"/>
                    <a:pt x="1523" y="1213"/>
                  </a:cubicBezTo>
                  <a:cubicBezTo>
                    <a:pt x="1523" y="1213"/>
                    <a:pt x="1524" y="1214"/>
                    <a:pt x="1525" y="1215"/>
                  </a:cubicBezTo>
                  <a:cubicBezTo>
                    <a:pt x="1525" y="1215"/>
                    <a:pt x="1526" y="1216"/>
                    <a:pt x="1526" y="1217"/>
                  </a:cubicBezTo>
                  <a:cubicBezTo>
                    <a:pt x="1526" y="1217"/>
                    <a:pt x="1527" y="1218"/>
                    <a:pt x="1527" y="1218"/>
                  </a:cubicBezTo>
                  <a:cubicBezTo>
                    <a:pt x="1527" y="1219"/>
                    <a:pt x="1528" y="1220"/>
                    <a:pt x="1528" y="1221"/>
                  </a:cubicBezTo>
                  <a:cubicBezTo>
                    <a:pt x="1529" y="1221"/>
                    <a:pt x="1529" y="1222"/>
                    <a:pt x="1529" y="1222"/>
                  </a:cubicBezTo>
                  <a:cubicBezTo>
                    <a:pt x="1530" y="1224"/>
                    <a:pt x="1531" y="1225"/>
                    <a:pt x="1532" y="1227"/>
                  </a:cubicBezTo>
                  <a:cubicBezTo>
                    <a:pt x="1533" y="1228"/>
                    <a:pt x="1533" y="1229"/>
                    <a:pt x="1534" y="1230"/>
                  </a:cubicBezTo>
                  <a:cubicBezTo>
                    <a:pt x="1534" y="1231"/>
                    <a:pt x="1534" y="1232"/>
                    <a:pt x="1534" y="1233"/>
                  </a:cubicBezTo>
                  <a:cubicBezTo>
                    <a:pt x="1536" y="1237"/>
                    <a:pt x="1540" y="1239"/>
                    <a:pt x="1542" y="1239"/>
                  </a:cubicBezTo>
                  <a:cubicBezTo>
                    <a:pt x="1542" y="1239"/>
                    <a:pt x="1542" y="1239"/>
                    <a:pt x="1542" y="1239"/>
                  </a:cubicBezTo>
                  <a:cubicBezTo>
                    <a:pt x="1542" y="1239"/>
                    <a:pt x="1542" y="1239"/>
                    <a:pt x="1542" y="1239"/>
                  </a:cubicBezTo>
                  <a:cubicBezTo>
                    <a:pt x="1543" y="1239"/>
                    <a:pt x="1543" y="1239"/>
                    <a:pt x="1544" y="1238"/>
                  </a:cubicBezTo>
                  <a:cubicBezTo>
                    <a:pt x="1545" y="1238"/>
                    <a:pt x="1546" y="1237"/>
                    <a:pt x="1547" y="1237"/>
                  </a:cubicBezTo>
                  <a:cubicBezTo>
                    <a:pt x="1548" y="1236"/>
                    <a:pt x="1548" y="1235"/>
                    <a:pt x="1548" y="1235"/>
                  </a:cubicBezTo>
                  <a:cubicBezTo>
                    <a:pt x="1549" y="1234"/>
                    <a:pt x="1549" y="1234"/>
                    <a:pt x="1550" y="1233"/>
                  </a:cubicBezTo>
                  <a:cubicBezTo>
                    <a:pt x="1550" y="1232"/>
                    <a:pt x="1551" y="1231"/>
                    <a:pt x="1552" y="1230"/>
                  </a:cubicBezTo>
                  <a:cubicBezTo>
                    <a:pt x="1552" y="1230"/>
                    <a:pt x="1552" y="1229"/>
                    <a:pt x="1552" y="1229"/>
                  </a:cubicBezTo>
                  <a:cubicBezTo>
                    <a:pt x="1552" y="1228"/>
                    <a:pt x="1551" y="1226"/>
                    <a:pt x="1550" y="1224"/>
                  </a:cubicBezTo>
                  <a:cubicBezTo>
                    <a:pt x="1549" y="1223"/>
                    <a:pt x="1549" y="1221"/>
                    <a:pt x="1548" y="1220"/>
                  </a:cubicBezTo>
                  <a:cubicBezTo>
                    <a:pt x="1547" y="1219"/>
                    <a:pt x="1547" y="1218"/>
                    <a:pt x="1546" y="1217"/>
                  </a:cubicBezTo>
                  <a:cubicBezTo>
                    <a:pt x="1546" y="1217"/>
                    <a:pt x="1545" y="1216"/>
                    <a:pt x="1545" y="1216"/>
                  </a:cubicBezTo>
                  <a:cubicBezTo>
                    <a:pt x="1544" y="1215"/>
                    <a:pt x="1543" y="1214"/>
                    <a:pt x="1542" y="1214"/>
                  </a:cubicBezTo>
                  <a:cubicBezTo>
                    <a:pt x="1541" y="1213"/>
                    <a:pt x="1541" y="1213"/>
                    <a:pt x="1540" y="1213"/>
                  </a:cubicBezTo>
                  <a:cubicBezTo>
                    <a:pt x="1540" y="1212"/>
                    <a:pt x="1539" y="1212"/>
                    <a:pt x="1538" y="1212"/>
                  </a:cubicBezTo>
                  <a:cubicBezTo>
                    <a:pt x="1538" y="1212"/>
                    <a:pt x="1537" y="1212"/>
                    <a:pt x="1537" y="1213"/>
                  </a:cubicBezTo>
                  <a:cubicBezTo>
                    <a:pt x="1537" y="1213"/>
                    <a:pt x="1537" y="1213"/>
                    <a:pt x="1536" y="1213"/>
                  </a:cubicBezTo>
                  <a:cubicBezTo>
                    <a:pt x="1535" y="1213"/>
                    <a:pt x="1532" y="1212"/>
                    <a:pt x="1530" y="1211"/>
                  </a:cubicBezTo>
                  <a:cubicBezTo>
                    <a:pt x="1530" y="1210"/>
                    <a:pt x="1529" y="1210"/>
                    <a:pt x="1528" y="1209"/>
                  </a:cubicBezTo>
                  <a:cubicBezTo>
                    <a:pt x="1528" y="1208"/>
                    <a:pt x="1527" y="1207"/>
                    <a:pt x="1526" y="1206"/>
                  </a:cubicBezTo>
                  <a:cubicBezTo>
                    <a:pt x="1526" y="1205"/>
                    <a:pt x="1526" y="1205"/>
                    <a:pt x="1526" y="1204"/>
                  </a:cubicBezTo>
                  <a:cubicBezTo>
                    <a:pt x="1525" y="1202"/>
                    <a:pt x="1525" y="1199"/>
                    <a:pt x="1525" y="1197"/>
                  </a:cubicBezTo>
                  <a:cubicBezTo>
                    <a:pt x="1525" y="1197"/>
                    <a:pt x="1525" y="1197"/>
                    <a:pt x="1525" y="1193"/>
                  </a:cubicBezTo>
                  <a:cubicBezTo>
                    <a:pt x="1525" y="1190"/>
                    <a:pt x="1525" y="1190"/>
                    <a:pt x="1525" y="1190"/>
                  </a:cubicBezTo>
                  <a:cubicBezTo>
                    <a:pt x="1525" y="1190"/>
                    <a:pt x="1526" y="1190"/>
                    <a:pt x="1526" y="1191"/>
                  </a:cubicBezTo>
                  <a:cubicBezTo>
                    <a:pt x="1526" y="1191"/>
                    <a:pt x="1527" y="1191"/>
                    <a:pt x="1527" y="1191"/>
                  </a:cubicBezTo>
                  <a:cubicBezTo>
                    <a:pt x="1528" y="1191"/>
                    <a:pt x="1528" y="1191"/>
                    <a:pt x="1529" y="1191"/>
                  </a:cubicBezTo>
                  <a:cubicBezTo>
                    <a:pt x="1529" y="1190"/>
                    <a:pt x="1530" y="1190"/>
                    <a:pt x="1530" y="1190"/>
                  </a:cubicBezTo>
                  <a:cubicBezTo>
                    <a:pt x="1531" y="1189"/>
                    <a:pt x="1531" y="1189"/>
                    <a:pt x="1532" y="1188"/>
                  </a:cubicBezTo>
                  <a:cubicBezTo>
                    <a:pt x="1532" y="1188"/>
                    <a:pt x="1533" y="1187"/>
                    <a:pt x="1533" y="1187"/>
                  </a:cubicBezTo>
                  <a:cubicBezTo>
                    <a:pt x="1534" y="1186"/>
                    <a:pt x="1535" y="1186"/>
                    <a:pt x="1536" y="1186"/>
                  </a:cubicBezTo>
                  <a:cubicBezTo>
                    <a:pt x="1536" y="1186"/>
                    <a:pt x="1537" y="1186"/>
                    <a:pt x="1539" y="1186"/>
                  </a:cubicBezTo>
                  <a:cubicBezTo>
                    <a:pt x="1540" y="1186"/>
                    <a:pt x="1541" y="1186"/>
                    <a:pt x="1543" y="1187"/>
                  </a:cubicBezTo>
                  <a:cubicBezTo>
                    <a:pt x="1543" y="1187"/>
                    <a:pt x="1544" y="1187"/>
                    <a:pt x="1544" y="1188"/>
                  </a:cubicBezTo>
                  <a:cubicBezTo>
                    <a:pt x="1544" y="1188"/>
                    <a:pt x="1544" y="1188"/>
                    <a:pt x="1544" y="1188"/>
                  </a:cubicBezTo>
                  <a:cubicBezTo>
                    <a:pt x="1544" y="1188"/>
                    <a:pt x="1544" y="1188"/>
                    <a:pt x="1544" y="1188"/>
                  </a:cubicBezTo>
                  <a:cubicBezTo>
                    <a:pt x="1546" y="1188"/>
                    <a:pt x="1550" y="1188"/>
                    <a:pt x="1550" y="1186"/>
                  </a:cubicBezTo>
                  <a:cubicBezTo>
                    <a:pt x="1550" y="1184"/>
                    <a:pt x="1554" y="1184"/>
                    <a:pt x="1556" y="1184"/>
                  </a:cubicBezTo>
                  <a:cubicBezTo>
                    <a:pt x="1556" y="1184"/>
                    <a:pt x="1557" y="1184"/>
                    <a:pt x="1557" y="1185"/>
                  </a:cubicBezTo>
                  <a:cubicBezTo>
                    <a:pt x="1558" y="1185"/>
                    <a:pt x="1558" y="1185"/>
                    <a:pt x="1559" y="1185"/>
                  </a:cubicBezTo>
                  <a:cubicBezTo>
                    <a:pt x="1559" y="1185"/>
                    <a:pt x="1560" y="1185"/>
                    <a:pt x="1560" y="1186"/>
                  </a:cubicBezTo>
                  <a:cubicBezTo>
                    <a:pt x="1560" y="1186"/>
                    <a:pt x="1560" y="1186"/>
                    <a:pt x="1560" y="1186"/>
                  </a:cubicBezTo>
                  <a:cubicBezTo>
                    <a:pt x="1560" y="1186"/>
                    <a:pt x="1560" y="1186"/>
                    <a:pt x="1560" y="1186"/>
                  </a:cubicBezTo>
                  <a:cubicBezTo>
                    <a:pt x="1560" y="1185"/>
                    <a:pt x="1561" y="1185"/>
                    <a:pt x="1561" y="1185"/>
                  </a:cubicBezTo>
                  <a:cubicBezTo>
                    <a:pt x="1564" y="1184"/>
                    <a:pt x="1564" y="1184"/>
                    <a:pt x="1564" y="1184"/>
                  </a:cubicBezTo>
                  <a:cubicBezTo>
                    <a:pt x="1564" y="1184"/>
                    <a:pt x="1564" y="1184"/>
                    <a:pt x="1565" y="1184"/>
                  </a:cubicBezTo>
                  <a:cubicBezTo>
                    <a:pt x="1565" y="1184"/>
                    <a:pt x="1565" y="1184"/>
                    <a:pt x="1566" y="1185"/>
                  </a:cubicBezTo>
                  <a:cubicBezTo>
                    <a:pt x="1566" y="1185"/>
                    <a:pt x="1567" y="1184"/>
                    <a:pt x="1567" y="1184"/>
                  </a:cubicBezTo>
                  <a:cubicBezTo>
                    <a:pt x="1567" y="1184"/>
                    <a:pt x="1567" y="1184"/>
                    <a:pt x="1568" y="1184"/>
                  </a:cubicBezTo>
                  <a:cubicBezTo>
                    <a:pt x="1569" y="1183"/>
                    <a:pt x="1570" y="1182"/>
                    <a:pt x="1572" y="1181"/>
                  </a:cubicBezTo>
                  <a:cubicBezTo>
                    <a:pt x="1572" y="1181"/>
                    <a:pt x="1573" y="1180"/>
                    <a:pt x="1574" y="1180"/>
                  </a:cubicBezTo>
                  <a:cubicBezTo>
                    <a:pt x="1574" y="1180"/>
                    <a:pt x="1575" y="1180"/>
                    <a:pt x="1576" y="1180"/>
                  </a:cubicBezTo>
                  <a:cubicBezTo>
                    <a:pt x="1577" y="1180"/>
                    <a:pt x="1577" y="1180"/>
                    <a:pt x="1578" y="1179"/>
                  </a:cubicBezTo>
                  <a:cubicBezTo>
                    <a:pt x="1579" y="1179"/>
                    <a:pt x="1580" y="1179"/>
                    <a:pt x="1580" y="1179"/>
                  </a:cubicBezTo>
                  <a:cubicBezTo>
                    <a:pt x="1581" y="1178"/>
                    <a:pt x="1581" y="1177"/>
                    <a:pt x="1581" y="1176"/>
                  </a:cubicBezTo>
                  <a:cubicBezTo>
                    <a:pt x="1581" y="1174"/>
                    <a:pt x="1583" y="1173"/>
                    <a:pt x="1584" y="1172"/>
                  </a:cubicBezTo>
                  <a:cubicBezTo>
                    <a:pt x="1584" y="1172"/>
                    <a:pt x="1585" y="1172"/>
                    <a:pt x="1585" y="1172"/>
                  </a:cubicBezTo>
                  <a:cubicBezTo>
                    <a:pt x="1587" y="1172"/>
                    <a:pt x="1589" y="1170"/>
                    <a:pt x="1591" y="1166"/>
                  </a:cubicBezTo>
                  <a:cubicBezTo>
                    <a:pt x="1591" y="1165"/>
                    <a:pt x="1591" y="1162"/>
                    <a:pt x="1590" y="1160"/>
                  </a:cubicBezTo>
                  <a:cubicBezTo>
                    <a:pt x="1590" y="1159"/>
                    <a:pt x="1590" y="1159"/>
                    <a:pt x="1589" y="1158"/>
                  </a:cubicBezTo>
                  <a:cubicBezTo>
                    <a:pt x="1589" y="1157"/>
                    <a:pt x="1588" y="1156"/>
                    <a:pt x="1586" y="1155"/>
                  </a:cubicBezTo>
                  <a:cubicBezTo>
                    <a:pt x="1585" y="1154"/>
                    <a:pt x="1584" y="1154"/>
                    <a:pt x="1583" y="1154"/>
                  </a:cubicBezTo>
                  <a:cubicBezTo>
                    <a:pt x="1583" y="1154"/>
                    <a:pt x="1583" y="1154"/>
                    <a:pt x="1583" y="1154"/>
                  </a:cubicBezTo>
                  <a:cubicBezTo>
                    <a:pt x="1582" y="1154"/>
                    <a:pt x="1581" y="1153"/>
                    <a:pt x="1581" y="1153"/>
                  </a:cubicBezTo>
                  <a:cubicBezTo>
                    <a:pt x="1580" y="1153"/>
                    <a:pt x="1580" y="1152"/>
                    <a:pt x="1580" y="1152"/>
                  </a:cubicBezTo>
                  <a:cubicBezTo>
                    <a:pt x="1579" y="1151"/>
                    <a:pt x="1579" y="1151"/>
                    <a:pt x="1578" y="1150"/>
                  </a:cubicBezTo>
                  <a:cubicBezTo>
                    <a:pt x="1578" y="1149"/>
                    <a:pt x="1578" y="1149"/>
                    <a:pt x="1578" y="1148"/>
                  </a:cubicBezTo>
                  <a:cubicBezTo>
                    <a:pt x="1577" y="1148"/>
                    <a:pt x="1577" y="1147"/>
                    <a:pt x="1577" y="1147"/>
                  </a:cubicBezTo>
                  <a:cubicBezTo>
                    <a:pt x="1577" y="1146"/>
                    <a:pt x="1577" y="1145"/>
                    <a:pt x="1578" y="1144"/>
                  </a:cubicBezTo>
                  <a:cubicBezTo>
                    <a:pt x="1579" y="1143"/>
                    <a:pt x="1580" y="1143"/>
                    <a:pt x="1583" y="1144"/>
                  </a:cubicBezTo>
                  <a:cubicBezTo>
                    <a:pt x="1584" y="1145"/>
                    <a:pt x="1586" y="1145"/>
                    <a:pt x="1587" y="1145"/>
                  </a:cubicBezTo>
                  <a:cubicBezTo>
                    <a:pt x="1589" y="1145"/>
                    <a:pt x="1591" y="1145"/>
                    <a:pt x="1593" y="1144"/>
                  </a:cubicBezTo>
                  <a:cubicBezTo>
                    <a:pt x="1594" y="1143"/>
                    <a:pt x="1595" y="1143"/>
                    <a:pt x="1595" y="1142"/>
                  </a:cubicBezTo>
                  <a:cubicBezTo>
                    <a:pt x="1595" y="1142"/>
                    <a:pt x="1595" y="1141"/>
                    <a:pt x="1596" y="1141"/>
                  </a:cubicBezTo>
                  <a:cubicBezTo>
                    <a:pt x="1597" y="1139"/>
                    <a:pt x="1600" y="1138"/>
                    <a:pt x="1603" y="1137"/>
                  </a:cubicBezTo>
                  <a:cubicBezTo>
                    <a:pt x="1604" y="1136"/>
                    <a:pt x="1604" y="1136"/>
                    <a:pt x="1604" y="1136"/>
                  </a:cubicBezTo>
                  <a:cubicBezTo>
                    <a:pt x="1605" y="1135"/>
                    <a:pt x="1606" y="1134"/>
                    <a:pt x="1607" y="1134"/>
                  </a:cubicBezTo>
                  <a:cubicBezTo>
                    <a:pt x="1607" y="1133"/>
                    <a:pt x="1607" y="1133"/>
                    <a:pt x="1607" y="1133"/>
                  </a:cubicBezTo>
                  <a:cubicBezTo>
                    <a:pt x="1608" y="1131"/>
                    <a:pt x="1608" y="1130"/>
                    <a:pt x="1607" y="1129"/>
                  </a:cubicBezTo>
                  <a:cubicBezTo>
                    <a:pt x="1605" y="1127"/>
                    <a:pt x="1604" y="1125"/>
                    <a:pt x="1602" y="1123"/>
                  </a:cubicBezTo>
                  <a:cubicBezTo>
                    <a:pt x="1602" y="1123"/>
                    <a:pt x="1601" y="1122"/>
                    <a:pt x="1601" y="1122"/>
                  </a:cubicBezTo>
                  <a:cubicBezTo>
                    <a:pt x="1600" y="1121"/>
                    <a:pt x="1600" y="1121"/>
                    <a:pt x="1599" y="1121"/>
                  </a:cubicBezTo>
                  <a:cubicBezTo>
                    <a:pt x="1598" y="1121"/>
                    <a:pt x="1597" y="1121"/>
                    <a:pt x="1595" y="1121"/>
                  </a:cubicBezTo>
                  <a:cubicBezTo>
                    <a:pt x="1594" y="1120"/>
                    <a:pt x="1593" y="1120"/>
                    <a:pt x="1592" y="1120"/>
                  </a:cubicBezTo>
                  <a:cubicBezTo>
                    <a:pt x="1591" y="1120"/>
                    <a:pt x="1590" y="1119"/>
                    <a:pt x="1589" y="1119"/>
                  </a:cubicBezTo>
                  <a:cubicBezTo>
                    <a:pt x="1589" y="1118"/>
                    <a:pt x="1588" y="1118"/>
                    <a:pt x="1587" y="1117"/>
                  </a:cubicBezTo>
                  <a:cubicBezTo>
                    <a:pt x="1586" y="1116"/>
                    <a:pt x="1586" y="1116"/>
                    <a:pt x="1585" y="1115"/>
                  </a:cubicBezTo>
                  <a:cubicBezTo>
                    <a:pt x="1582" y="1113"/>
                    <a:pt x="1577" y="1110"/>
                    <a:pt x="1574" y="1107"/>
                  </a:cubicBezTo>
                  <a:cubicBezTo>
                    <a:pt x="1570" y="1106"/>
                    <a:pt x="1565" y="1102"/>
                    <a:pt x="1562" y="1098"/>
                  </a:cubicBezTo>
                  <a:cubicBezTo>
                    <a:pt x="1560" y="1097"/>
                    <a:pt x="1559" y="1095"/>
                    <a:pt x="1558" y="1094"/>
                  </a:cubicBezTo>
                  <a:cubicBezTo>
                    <a:pt x="1557" y="1093"/>
                    <a:pt x="1556" y="1092"/>
                    <a:pt x="1556" y="1091"/>
                  </a:cubicBezTo>
                  <a:cubicBezTo>
                    <a:pt x="1554" y="1089"/>
                    <a:pt x="1552" y="1087"/>
                    <a:pt x="1551" y="1086"/>
                  </a:cubicBezTo>
                  <a:cubicBezTo>
                    <a:pt x="1550" y="1085"/>
                    <a:pt x="1549" y="1084"/>
                    <a:pt x="1549" y="1083"/>
                  </a:cubicBezTo>
                  <a:cubicBezTo>
                    <a:pt x="1548" y="1082"/>
                    <a:pt x="1548" y="1082"/>
                    <a:pt x="1548" y="1082"/>
                  </a:cubicBezTo>
                  <a:cubicBezTo>
                    <a:pt x="1548" y="1082"/>
                    <a:pt x="1549" y="1082"/>
                    <a:pt x="1550" y="1083"/>
                  </a:cubicBezTo>
                  <a:cubicBezTo>
                    <a:pt x="1552" y="1085"/>
                    <a:pt x="1555" y="1087"/>
                    <a:pt x="1558" y="1089"/>
                  </a:cubicBezTo>
                  <a:cubicBezTo>
                    <a:pt x="1560" y="1091"/>
                    <a:pt x="1563" y="1093"/>
                    <a:pt x="1566" y="1095"/>
                  </a:cubicBezTo>
                  <a:cubicBezTo>
                    <a:pt x="1569" y="1097"/>
                    <a:pt x="1573" y="1099"/>
                    <a:pt x="1576" y="1101"/>
                  </a:cubicBezTo>
                  <a:cubicBezTo>
                    <a:pt x="1577" y="1103"/>
                    <a:pt x="1579" y="1104"/>
                    <a:pt x="1581" y="1106"/>
                  </a:cubicBezTo>
                  <a:cubicBezTo>
                    <a:pt x="1585" y="1108"/>
                    <a:pt x="1589" y="1110"/>
                    <a:pt x="1591" y="1111"/>
                  </a:cubicBezTo>
                  <a:cubicBezTo>
                    <a:pt x="1596" y="1113"/>
                    <a:pt x="1600" y="1115"/>
                    <a:pt x="1604" y="1117"/>
                  </a:cubicBezTo>
                  <a:cubicBezTo>
                    <a:pt x="1605" y="1118"/>
                    <a:pt x="1606" y="1118"/>
                    <a:pt x="1607" y="1119"/>
                  </a:cubicBezTo>
                  <a:cubicBezTo>
                    <a:pt x="1608" y="1122"/>
                    <a:pt x="1611" y="1124"/>
                    <a:pt x="1613" y="1124"/>
                  </a:cubicBezTo>
                  <a:cubicBezTo>
                    <a:pt x="1614" y="1125"/>
                    <a:pt x="1614" y="1125"/>
                    <a:pt x="1615" y="1125"/>
                  </a:cubicBezTo>
                  <a:cubicBezTo>
                    <a:pt x="1615" y="1125"/>
                    <a:pt x="1615" y="1125"/>
                    <a:pt x="1615" y="1125"/>
                  </a:cubicBezTo>
                  <a:cubicBezTo>
                    <a:pt x="1617" y="1125"/>
                    <a:pt x="1619" y="1125"/>
                    <a:pt x="1621" y="1125"/>
                  </a:cubicBezTo>
                  <a:cubicBezTo>
                    <a:pt x="1621" y="1125"/>
                    <a:pt x="1621" y="1125"/>
                    <a:pt x="1621" y="1125"/>
                  </a:cubicBezTo>
                  <a:cubicBezTo>
                    <a:pt x="1621" y="1124"/>
                    <a:pt x="1622" y="1124"/>
                    <a:pt x="1622" y="1124"/>
                  </a:cubicBezTo>
                  <a:cubicBezTo>
                    <a:pt x="1623" y="1123"/>
                    <a:pt x="1624" y="1123"/>
                    <a:pt x="1625" y="1123"/>
                  </a:cubicBezTo>
                  <a:cubicBezTo>
                    <a:pt x="1626" y="1123"/>
                    <a:pt x="1626" y="1123"/>
                    <a:pt x="1627" y="1123"/>
                  </a:cubicBezTo>
                  <a:cubicBezTo>
                    <a:pt x="1627" y="1124"/>
                    <a:pt x="1628" y="1124"/>
                    <a:pt x="1629" y="1125"/>
                  </a:cubicBezTo>
                  <a:cubicBezTo>
                    <a:pt x="1630" y="1125"/>
                    <a:pt x="1631" y="1126"/>
                    <a:pt x="1632" y="1126"/>
                  </a:cubicBezTo>
                  <a:cubicBezTo>
                    <a:pt x="1632" y="1126"/>
                    <a:pt x="1632" y="1126"/>
                    <a:pt x="1633" y="1127"/>
                  </a:cubicBezTo>
                  <a:cubicBezTo>
                    <a:pt x="1634" y="1127"/>
                    <a:pt x="1637" y="1128"/>
                    <a:pt x="1639" y="1128"/>
                  </a:cubicBezTo>
                  <a:cubicBezTo>
                    <a:pt x="1639" y="1129"/>
                    <a:pt x="1640" y="1129"/>
                    <a:pt x="1640" y="1129"/>
                  </a:cubicBezTo>
                  <a:cubicBezTo>
                    <a:pt x="1642" y="1129"/>
                    <a:pt x="1643" y="1128"/>
                    <a:pt x="1643" y="1126"/>
                  </a:cubicBezTo>
                  <a:cubicBezTo>
                    <a:pt x="1643" y="1126"/>
                    <a:pt x="1643" y="1125"/>
                    <a:pt x="1642" y="1125"/>
                  </a:cubicBezTo>
                  <a:cubicBezTo>
                    <a:pt x="1642" y="1124"/>
                    <a:pt x="1642" y="1123"/>
                    <a:pt x="1642" y="1122"/>
                  </a:cubicBezTo>
                  <a:cubicBezTo>
                    <a:pt x="1641" y="1121"/>
                    <a:pt x="1641" y="1121"/>
                    <a:pt x="1640" y="1120"/>
                  </a:cubicBezTo>
                  <a:cubicBezTo>
                    <a:pt x="1639" y="1120"/>
                    <a:pt x="1638" y="1119"/>
                    <a:pt x="1637" y="1119"/>
                  </a:cubicBezTo>
                  <a:cubicBezTo>
                    <a:pt x="1637" y="1119"/>
                    <a:pt x="1637" y="1119"/>
                    <a:pt x="1636" y="1119"/>
                  </a:cubicBezTo>
                  <a:cubicBezTo>
                    <a:pt x="1636" y="1119"/>
                    <a:pt x="1635" y="1119"/>
                    <a:pt x="1635" y="1118"/>
                  </a:cubicBezTo>
                  <a:cubicBezTo>
                    <a:pt x="1635" y="1118"/>
                    <a:pt x="1634" y="1117"/>
                    <a:pt x="1634" y="1116"/>
                  </a:cubicBezTo>
                  <a:cubicBezTo>
                    <a:pt x="1634" y="1115"/>
                    <a:pt x="1634" y="1114"/>
                    <a:pt x="1634" y="1112"/>
                  </a:cubicBezTo>
                  <a:cubicBezTo>
                    <a:pt x="1634" y="1112"/>
                    <a:pt x="1634" y="1112"/>
                    <a:pt x="1634" y="1111"/>
                  </a:cubicBezTo>
                  <a:cubicBezTo>
                    <a:pt x="1635" y="1111"/>
                    <a:pt x="1635" y="1111"/>
                    <a:pt x="1635" y="1110"/>
                  </a:cubicBezTo>
                  <a:cubicBezTo>
                    <a:pt x="1636" y="1108"/>
                    <a:pt x="1636" y="1106"/>
                    <a:pt x="1635" y="1105"/>
                  </a:cubicBezTo>
                  <a:cubicBezTo>
                    <a:pt x="1635" y="1105"/>
                    <a:pt x="1635" y="1105"/>
                    <a:pt x="1634" y="1105"/>
                  </a:cubicBezTo>
                  <a:cubicBezTo>
                    <a:pt x="1633" y="1105"/>
                    <a:pt x="1631" y="1107"/>
                    <a:pt x="1629" y="1109"/>
                  </a:cubicBezTo>
                  <a:cubicBezTo>
                    <a:pt x="1627" y="1113"/>
                    <a:pt x="1625" y="1115"/>
                    <a:pt x="1623" y="1117"/>
                  </a:cubicBezTo>
                  <a:cubicBezTo>
                    <a:pt x="1623" y="1117"/>
                    <a:pt x="1621" y="1115"/>
                    <a:pt x="1619" y="1111"/>
                  </a:cubicBezTo>
                  <a:cubicBezTo>
                    <a:pt x="1619" y="1109"/>
                    <a:pt x="1619" y="1105"/>
                    <a:pt x="1623" y="1103"/>
                  </a:cubicBezTo>
                  <a:cubicBezTo>
                    <a:pt x="1625" y="1103"/>
                    <a:pt x="1626" y="1102"/>
                    <a:pt x="1626" y="1101"/>
                  </a:cubicBezTo>
                  <a:cubicBezTo>
                    <a:pt x="1626" y="1100"/>
                    <a:pt x="1626" y="1099"/>
                    <a:pt x="1625" y="1098"/>
                  </a:cubicBezTo>
                  <a:cubicBezTo>
                    <a:pt x="1625" y="1098"/>
                    <a:pt x="1625" y="1098"/>
                    <a:pt x="1625" y="1097"/>
                  </a:cubicBezTo>
                  <a:cubicBezTo>
                    <a:pt x="1624" y="1096"/>
                    <a:pt x="1623" y="1095"/>
                    <a:pt x="1622" y="1093"/>
                  </a:cubicBezTo>
                  <a:cubicBezTo>
                    <a:pt x="1622" y="1093"/>
                    <a:pt x="1621" y="1092"/>
                    <a:pt x="1621" y="1091"/>
                  </a:cubicBezTo>
                  <a:cubicBezTo>
                    <a:pt x="1621" y="1091"/>
                    <a:pt x="1621" y="1090"/>
                    <a:pt x="1621" y="1089"/>
                  </a:cubicBezTo>
                  <a:cubicBezTo>
                    <a:pt x="1621" y="1087"/>
                    <a:pt x="1621" y="1086"/>
                    <a:pt x="1622" y="1085"/>
                  </a:cubicBezTo>
                  <a:cubicBezTo>
                    <a:pt x="1622" y="1085"/>
                    <a:pt x="1622" y="1085"/>
                    <a:pt x="1623" y="1085"/>
                  </a:cubicBezTo>
                  <a:cubicBezTo>
                    <a:pt x="1623" y="1085"/>
                    <a:pt x="1623" y="1085"/>
                    <a:pt x="1623" y="1085"/>
                  </a:cubicBezTo>
                  <a:cubicBezTo>
                    <a:pt x="1624" y="1085"/>
                    <a:pt x="1624" y="1085"/>
                    <a:pt x="1625" y="1086"/>
                  </a:cubicBezTo>
                  <a:cubicBezTo>
                    <a:pt x="1626" y="1086"/>
                    <a:pt x="1627" y="1086"/>
                    <a:pt x="1629" y="1087"/>
                  </a:cubicBezTo>
                  <a:cubicBezTo>
                    <a:pt x="1629" y="1087"/>
                    <a:pt x="1630" y="1088"/>
                    <a:pt x="1631" y="1088"/>
                  </a:cubicBezTo>
                  <a:cubicBezTo>
                    <a:pt x="1631" y="1088"/>
                    <a:pt x="1632" y="1089"/>
                    <a:pt x="1633" y="1089"/>
                  </a:cubicBezTo>
                  <a:cubicBezTo>
                    <a:pt x="1633" y="1089"/>
                    <a:pt x="1633" y="1089"/>
                    <a:pt x="1633" y="1089"/>
                  </a:cubicBezTo>
                  <a:cubicBezTo>
                    <a:pt x="1633" y="1089"/>
                    <a:pt x="1633" y="1089"/>
                    <a:pt x="1633" y="1089"/>
                  </a:cubicBezTo>
                  <a:cubicBezTo>
                    <a:pt x="1633" y="1089"/>
                    <a:pt x="1633" y="1089"/>
                    <a:pt x="1634" y="1088"/>
                  </a:cubicBezTo>
                  <a:cubicBezTo>
                    <a:pt x="1634" y="1088"/>
                    <a:pt x="1634" y="1087"/>
                    <a:pt x="1634" y="1086"/>
                  </a:cubicBezTo>
                  <a:cubicBezTo>
                    <a:pt x="1634" y="1085"/>
                    <a:pt x="1634" y="1084"/>
                    <a:pt x="1634" y="1084"/>
                  </a:cubicBezTo>
                  <a:cubicBezTo>
                    <a:pt x="1634" y="1082"/>
                    <a:pt x="1633" y="1079"/>
                    <a:pt x="1633" y="1078"/>
                  </a:cubicBezTo>
                  <a:cubicBezTo>
                    <a:pt x="1632" y="1077"/>
                    <a:pt x="1631" y="1077"/>
                    <a:pt x="1631" y="1076"/>
                  </a:cubicBezTo>
                  <a:cubicBezTo>
                    <a:pt x="1629" y="1075"/>
                    <a:pt x="1626" y="1074"/>
                    <a:pt x="1623" y="1074"/>
                  </a:cubicBezTo>
                  <a:cubicBezTo>
                    <a:pt x="1622" y="1074"/>
                    <a:pt x="1622" y="1074"/>
                    <a:pt x="1622" y="1074"/>
                  </a:cubicBezTo>
                  <a:cubicBezTo>
                    <a:pt x="1621" y="1074"/>
                    <a:pt x="1621" y="1073"/>
                    <a:pt x="1620" y="1073"/>
                  </a:cubicBezTo>
                  <a:cubicBezTo>
                    <a:pt x="1620" y="1073"/>
                    <a:pt x="1619" y="1073"/>
                    <a:pt x="1619" y="1073"/>
                  </a:cubicBezTo>
                  <a:cubicBezTo>
                    <a:pt x="1618" y="1073"/>
                    <a:pt x="1618" y="1072"/>
                    <a:pt x="1617" y="1072"/>
                  </a:cubicBezTo>
                  <a:cubicBezTo>
                    <a:pt x="1617" y="1072"/>
                    <a:pt x="1617" y="1072"/>
                    <a:pt x="1617" y="1072"/>
                  </a:cubicBezTo>
                  <a:cubicBezTo>
                    <a:pt x="1617" y="1072"/>
                    <a:pt x="1616" y="1071"/>
                    <a:pt x="1616" y="1071"/>
                  </a:cubicBezTo>
                  <a:cubicBezTo>
                    <a:pt x="1616" y="1070"/>
                    <a:pt x="1616" y="1070"/>
                    <a:pt x="1617" y="1070"/>
                  </a:cubicBezTo>
                  <a:cubicBezTo>
                    <a:pt x="1618" y="1070"/>
                    <a:pt x="1618" y="1070"/>
                    <a:pt x="1619" y="1070"/>
                  </a:cubicBezTo>
                  <a:cubicBezTo>
                    <a:pt x="1620" y="1070"/>
                    <a:pt x="1621" y="1070"/>
                    <a:pt x="1623" y="1070"/>
                  </a:cubicBezTo>
                  <a:cubicBezTo>
                    <a:pt x="1624" y="1069"/>
                    <a:pt x="1626" y="1069"/>
                    <a:pt x="1627" y="1068"/>
                  </a:cubicBezTo>
                  <a:cubicBezTo>
                    <a:pt x="1628" y="1067"/>
                    <a:pt x="1628" y="1066"/>
                    <a:pt x="1628" y="1065"/>
                  </a:cubicBezTo>
                  <a:cubicBezTo>
                    <a:pt x="1629" y="1064"/>
                    <a:pt x="1629" y="1063"/>
                    <a:pt x="1629" y="1062"/>
                  </a:cubicBezTo>
                  <a:cubicBezTo>
                    <a:pt x="1628" y="1061"/>
                    <a:pt x="1627" y="1060"/>
                    <a:pt x="1627" y="1058"/>
                  </a:cubicBezTo>
                  <a:cubicBezTo>
                    <a:pt x="1627" y="1057"/>
                    <a:pt x="1627" y="1055"/>
                    <a:pt x="1627" y="1054"/>
                  </a:cubicBezTo>
                  <a:cubicBezTo>
                    <a:pt x="1627" y="1050"/>
                    <a:pt x="1627" y="1046"/>
                    <a:pt x="1627" y="1042"/>
                  </a:cubicBezTo>
                  <a:cubicBezTo>
                    <a:pt x="1627" y="1042"/>
                    <a:pt x="1627" y="1041"/>
                    <a:pt x="1627" y="1041"/>
                  </a:cubicBezTo>
                  <a:cubicBezTo>
                    <a:pt x="1627" y="1040"/>
                    <a:pt x="1627" y="1040"/>
                    <a:pt x="1628" y="1039"/>
                  </a:cubicBezTo>
                  <a:cubicBezTo>
                    <a:pt x="1629" y="1038"/>
                    <a:pt x="1630" y="1037"/>
                    <a:pt x="1631" y="1036"/>
                  </a:cubicBezTo>
                  <a:cubicBezTo>
                    <a:pt x="1631" y="1035"/>
                    <a:pt x="1632" y="1034"/>
                    <a:pt x="1633" y="1034"/>
                  </a:cubicBezTo>
                  <a:cubicBezTo>
                    <a:pt x="1634" y="1033"/>
                    <a:pt x="1634" y="1033"/>
                    <a:pt x="1634" y="1033"/>
                  </a:cubicBezTo>
                  <a:cubicBezTo>
                    <a:pt x="1635" y="1033"/>
                    <a:pt x="1636" y="1033"/>
                    <a:pt x="1636" y="1033"/>
                  </a:cubicBezTo>
                  <a:cubicBezTo>
                    <a:pt x="1638" y="1033"/>
                    <a:pt x="1639" y="1034"/>
                    <a:pt x="1641" y="1035"/>
                  </a:cubicBezTo>
                  <a:cubicBezTo>
                    <a:pt x="1641" y="1035"/>
                    <a:pt x="1642" y="1036"/>
                    <a:pt x="1642" y="1036"/>
                  </a:cubicBezTo>
                  <a:cubicBezTo>
                    <a:pt x="1644" y="1038"/>
                    <a:pt x="1645" y="1039"/>
                    <a:pt x="1646" y="1041"/>
                  </a:cubicBezTo>
                  <a:cubicBezTo>
                    <a:pt x="1646" y="1041"/>
                    <a:pt x="1646" y="1042"/>
                    <a:pt x="1646" y="1042"/>
                  </a:cubicBezTo>
                  <a:cubicBezTo>
                    <a:pt x="1647" y="1042"/>
                    <a:pt x="1647" y="1042"/>
                    <a:pt x="1647" y="1043"/>
                  </a:cubicBezTo>
                  <a:cubicBezTo>
                    <a:pt x="1647" y="1043"/>
                    <a:pt x="1647" y="1043"/>
                    <a:pt x="1647" y="1043"/>
                  </a:cubicBezTo>
                  <a:cubicBezTo>
                    <a:pt x="1648" y="1043"/>
                    <a:pt x="1648" y="1044"/>
                    <a:pt x="1648" y="1045"/>
                  </a:cubicBezTo>
                  <a:cubicBezTo>
                    <a:pt x="1648" y="1046"/>
                    <a:pt x="1648" y="1048"/>
                    <a:pt x="1648" y="1050"/>
                  </a:cubicBezTo>
                  <a:cubicBezTo>
                    <a:pt x="1648" y="1052"/>
                    <a:pt x="1649" y="1053"/>
                    <a:pt x="1649" y="1054"/>
                  </a:cubicBezTo>
                  <a:cubicBezTo>
                    <a:pt x="1650" y="1054"/>
                    <a:pt x="1650" y="1054"/>
                    <a:pt x="1651" y="1054"/>
                  </a:cubicBezTo>
                  <a:cubicBezTo>
                    <a:pt x="1651" y="1054"/>
                    <a:pt x="1651" y="1054"/>
                    <a:pt x="1651" y="1054"/>
                  </a:cubicBezTo>
                  <a:cubicBezTo>
                    <a:pt x="1652" y="1054"/>
                    <a:pt x="1652" y="1054"/>
                    <a:pt x="1652" y="1054"/>
                  </a:cubicBezTo>
                  <a:cubicBezTo>
                    <a:pt x="1652" y="1054"/>
                    <a:pt x="1652" y="1054"/>
                    <a:pt x="1652" y="1054"/>
                  </a:cubicBezTo>
                  <a:cubicBezTo>
                    <a:pt x="1652" y="1054"/>
                    <a:pt x="1652" y="1054"/>
                    <a:pt x="1652" y="1054"/>
                  </a:cubicBezTo>
                  <a:cubicBezTo>
                    <a:pt x="1654" y="1052"/>
                    <a:pt x="1658" y="1052"/>
                    <a:pt x="1658" y="1050"/>
                  </a:cubicBezTo>
                  <a:cubicBezTo>
                    <a:pt x="1659" y="1050"/>
                    <a:pt x="1660" y="1051"/>
                    <a:pt x="1661" y="1051"/>
                  </a:cubicBezTo>
                  <a:cubicBezTo>
                    <a:pt x="1661" y="1052"/>
                    <a:pt x="1662" y="1052"/>
                    <a:pt x="1662" y="1053"/>
                  </a:cubicBezTo>
                  <a:cubicBezTo>
                    <a:pt x="1663" y="1053"/>
                    <a:pt x="1663" y="1054"/>
                    <a:pt x="1664" y="1054"/>
                  </a:cubicBezTo>
                  <a:cubicBezTo>
                    <a:pt x="1665" y="1055"/>
                    <a:pt x="1665" y="1055"/>
                    <a:pt x="1666" y="1055"/>
                  </a:cubicBezTo>
                  <a:cubicBezTo>
                    <a:pt x="1667" y="1055"/>
                    <a:pt x="1668" y="1055"/>
                    <a:pt x="1668" y="1054"/>
                  </a:cubicBezTo>
                  <a:cubicBezTo>
                    <a:pt x="1669" y="1054"/>
                    <a:pt x="1669" y="1053"/>
                    <a:pt x="1670" y="1052"/>
                  </a:cubicBezTo>
                  <a:cubicBezTo>
                    <a:pt x="1670" y="1050"/>
                    <a:pt x="1670" y="1048"/>
                    <a:pt x="1671" y="1046"/>
                  </a:cubicBezTo>
                  <a:cubicBezTo>
                    <a:pt x="1671" y="1044"/>
                    <a:pt x="1672" y="1042"/>
                    <a:pt x="1672" y="1040"/>
                  </a:cubicBezTo>
                  <a:cubicBezTo>
                    <a:pt x="1670" y="1038"/>
                    <a:pt x="1670" y="1033"/>
                    <a:pt x="1670" y="1029"/>
                  </a:cubicBezTo>
                  <a:cubicBezTo>
                    <a:pt x="1670" y="1027"/>
                    <a:pt x="1669" y="1023"/>
                    <a:pt x="1667" y="1021"/>
                  </a:cubicBezTo>
                  <a:cubicBezTo>
                    <a:pt x="1667" y="1020"/>
                    <a:pt x="1666" y="1019"/>
                    <a:pt x="1666" y="1019"/>
                  </a:cubicBezTo>
                  <a:cubicBezTo>
                    <a:pt x="1664" y="1019"/>
                    <a:pt x="1664" y="1015"/>
                    <a:pt x="1664" y="1015"/>
                  </a:cubicBezTo>
                  <a:cubicBezTo>
                    <a:pt x="1664" y="1014"/>
                    <a:pt x="1664" y="1014"/>
                    <a:pt x="1665" y="1014"/>
                  </a:cubicBezTo>
                  <a:cubicBezTo>
                    <a:pt x="1666" y="1014"/>
                    <a:pt x="1667" y="1015"/>
                    <a:pt x="1670" y="1015"/>
                  </a:cubicBezTo>
                  <a:cubicBezTo>
                    <a:pt x="1671" y="1015"/>
                    <a:pt x="1672" y="1016"/>
                    <a:pt x="1673" y="1017"/>
                  </a:cubicBezTo>
                  <a:cubicBezTo>
                    <a:pt x="1674" y="1017"/>
                    <a:pt x="1675" y="1018"/>
                    <a:pt x="1675" y="1019"/>
                  </a:cubicBezTo>
                  <a:cubicBezTo>
                    <a:pt x="1677" y="1020"/>
                    <a:pt x="1679" y="1022"/>
                    <a:pt x="1680" y="1023"/>
                  </a:cubicBezTo>
                  <a:cubicBezTo>
                    <a:pt x="1680" y="1023"/>
                    <a:pt x="1680" y="1023"/>
                    <a:pt x="1680" y="1024"/>
                  </a:cubicBezTo>
                  <a:cubicBezTo>
                    <a:pt x="1682" y="1025"/>
                    <a:pt x="1684" y="1027"/>
                    <a:pt x="1685" y="1030"/>
                  </a:cubicBezTo>
                  <a:cubicBezTo>
                    <a:pt x="1685" y="1032"/>
                    <a:pt x="1686" y="1033"/>
                    <a:pt x="1686" y="1034"/>
                  </a:cubicBezTo>
                  <a:cubicBezTo>
                    <a:pt x="1686" y="1035"/>
                    <a:pt x="1686" y="1036"/>
                    <a:pt x="1686" y="1036"/>
                  </a:cubicBezTo>
                  <a:cubicBezTo>
                    <a:pt x="1688" y="1038"/>
                    <a:pt x="1690" y="1042"/>
                    <a:pt x="1693" y="1044"/>
                  </a:cubicBezTo>
                  <a:cubicBezTo>
                    <a:pt x="1695" y="1046"/>
                    <a:pt x="1697" y="1047"/>
                    <a:pt x="1699" y="1048"/>
                  </a:cubicBezTo>
                  <a:cubicBezTo>
                    <a:pt x="1702" y="1050"/>
                    <a:pt x="1705" y="1052"/>
                    <a:pt x="1708" y="1054"/>
                  </a:cubicBezTo>
                  <a:cubicBezTo>
                    <a:pt x="1709" y="1054"/>
                    <a:pt x="1711" y="1055"/>
                    <a:pt x="1712" y="1055"/>
                  </a:cubicBezTo>
                  <a:cubicBezTo>
                    <a:pt x="1712" y="1056"/>
                    <a:pt x="1713" y="1056"/>
                    <a:pt x="1713" y="1056"/>
                  </a:cubicBezTo>
                  <a:cubicBezTo>
                    <a:pt x="1714" y="1056"/>
                    <a:pt x="1714" y="1056"/>
                    <a:pt x="1715" y="1056"/>
                  </a:cubicBezTo>
                  <a:cubicBezTo>
                    <a:pt x="1716" y="1056"/>
                    <a:pt x="1718" y="1057"/>
                    <a:pt x="1719" y="1057"/>
                  </a:cubicBezTo>
                  <a:cubicBezTo>
                    <a:pt x="1720" y="1058"/>
                    <a:pt x="1720" y="1058"/>
                    <a:pt x="1721" y="1058"/>
                  </a:cubicBezTo>
                  <a:cubicBezTo>
                    <a:pt x="1722" y="1060"/>
                    <a:pt x="1724" y="1061"/>
                    <a:pt x="1725" y="1062"/>
                  </a:cubicBezTo>
                  <a:cubicBezTo>
                    <a:pt x="1725" y="1064"/>
                    <a:pt x="1725" y="1065"/>
                    <a:pt x="1726" y="1066"/>
                  </a:cubicBezTo>
                  <a:cubicBezTo>
                    <a:pt x="1727" y="1067"/>
                    <a:pt x="1728" y="1067"/>
                    <a:pt x="1729" y="1066"/>
                  </a:cubicBezTo>
                  <a:cubicBezTo>
                    <a:pt x="1729" y="1065"/>
                    <a:pt x="1730" y="1065"/>
                    <a:pt x="1730" y="1064"/>
                  </a:cubicBezTo>
                  <a:cubicBezTo>
                    <a:pt x="1732" y="1063"/>
                    <a:pt x="1733" y="1061"/>
                    <a:pt x="1733" y="1060"/>
                  </a:cubicBezTo>
                  <a:cubicBezTo>
                    <a:pt x="1733" y="1058"/>
                    <a:pt x="1737" y="1056"/>
                    <a:pt x="1739" y="1052"/>
                  </a:cubicBezTo>
                  <a:cubicBezTo>
                    <a:pt x="1739" y="1052"/>
                    <a:pt x="1739" y="1052"/>
                    <a:pt x="1739" y="1051"/>
                  </a:cubicBezTo>
                  <a:cubicBezTo>
                    <a:pt x="1739" y="1051"/>
                    <a:pt x="1740" y="1051"/>
                    <a:pt x="1740" y="1050"/>
                  </a:cubicBezTo>
                  <a:cubicBezTo>
                    <a:pt x="1740" y="1049"/>
                    <a:pt x="1740" y="1048"/>
                    <a:pt x="1740" y="1047"/>
                  </a:cubicBezTo>
                  <a:cubicBezTo>
                    <a:pt x="1740" y="1047"/>
                    <a:pt x="1739" y="1047"/>
                    <a:pt x="1739" y="1046"/>
                  </a:cubicBezTo>
                  <a:cubicBezTo>
                    <a:pt x="1739" y="1046"/>
                    <a:pt x="1739" y="1046"/>
                    <a:pt x="1739" y="1046"/>
                  </a:cubicBezTo>
                  <a:cubicBezTo>
                    <a:pt x="1738" y="1046"/>
                    <a:pt x="1738" y="1045"/>
                    <a:pt x="1737" y="1044"/>
                  </a:cubicBezTo>
                  <a:cubicBezTo>
                    <a:pt x="1737" y="1044"/>
                    <a:pt x="1736" y="1043"/>
                    <a:pt x="1736" y="1042"/>
                  </a:cubicBezTo>
                  <a:cubicBezTo>
                    <a:pt x="1736" y="1041"/>
                    <a:pt x="1736" y="1040"/>
                    <a:pt x="1736" y="1039"/>
                  </a:cubicBezTo>
                  <a:cubicBezTo>
                    <a:pt x="1736" y="1039"/>
                    <a:pt x="1736" y="1039"/>
                    <a:pt x="1737" y="1038"/>
                  </a:cubicBezTo>
                  <a:cubicBezTo>
                    <a:pt x="1737" y="1037"/>
                    <a:pt x="1738" y="1036"/>
                    <a:pt x="1739" y="1035"/>
                  </a:cubicBezTo>
                  <a:cubicBezTo>
                    <a:pt x="1739" y="1034"/>
                    <a:pt x="1740" y="1034"/>
                    <a:pt x="1741" y="1034"/>
                  </a:cubicBezTo>
                  <a:cubicBezTo>
                    <a:pt x="1741" y="1034"/>
                    <a:pt x="1741" y="1034"/>
                    <a:pt x="1742" y="1034"/>
                  </a:cubicBezTo>
                  <a:cubicBezTo>
                    <a:pt x="1743" y="1034"/>
                    <a:pt x="1743" y="1034"/>
                    <a:pt x="1744" y="1034"/>
                  </a:cubicBezTo>
                  <a:cubicBezTo>
                    <a:pt x="1745" y="1035"/>
                    <a:pt x="1745" y="1035"/>
                    <a:pt x="1745" y="1035"/>
                  </a:cubicBezTo>
                  <a:cubicBezTo>
                    <a:pt x="1747" y="1036"/>
                    <a:pt x="1750" y="1036"/>
                    <a:pt x="1752" y="1036"/>
                  </a:cubicBezTo>
                  <a:cubicBezTo>
                    <a:pt x="1753" y="1035"/>
                    <a:pt x="1754" y="1035"/>
                    <a:pt x="1754" y="1034"/>
                  </a:cubicBezTo>
                  <a:cubicBezTo>
                    <a:pt x="1755" y="1034"/>
                    <a:pt x="1756" y="1034"/>
                    <a:pt x="1757" y="1033"/>
                  </a:cubicBezTo>
                  <a:cubicBezTo>
                    <a:pt x="1758" y="1033"/>
                    <a:pt x="1759" y="1033"/>
                    <a:pt x="1760" y="1034"/>
                  </a:cubicBezTo>
                  <a:cubicBezTo>
                    <a:pt x="1760" y="1034"/>
                    <a:pt x="1761" y="1034"/>
                    <a:pt x="1761" y="1035"/>
                  </a:cubicBezTo>
                  <a:cubicBezTo>
                    <a:pt x="1762" y="1036"/>
                    <a:pt x="1762" y="1036"/>
                    <a:pt x="1762" y="1036"/>
                  </a:cubicBezTo>
                  <a:cubicBezTo>
                    <a:pt x="1762" y="1038"/>
                    <a:pt x="1764" y="1044"/>
                    <a:pt x="1764" y="1044"/>
                  </a:cubicBezTo>
                  <a:cubicBezTo>
                    <a:pt x="1766" y="1046"/>
                    <a:pt x="1768" y="1046"/>
                    <a:pt x="1770" y="1044"/>
                  </a:cubicBezTo>
                  <a:cubicBezTo>
                    <a:pt x="1770" y="1044"/>
                    <a:pt x="1770" y="1040"/>
                    <a:pt x="1770" y="1038"/>
                  </a:cubicBezTo>
                  <a:cubicBezTo>
                    <a:pt x="1769" y="1037"/>
                    <a:pt x="1769" y="1037"/>
                    <a:pt x="1769" y="1036"/>
                  </a:cubicBezTo>
                  <a:cubicBezTo>
                    <a:pt x="1768" y="1033"/>
                    <a:pt x="1768" y="1032"/>
                    <a:pt x="1768" y="1031"/>
                  </a:cubicBezTo>
                  <a:cubicBezTo>
                    <a:pt x="1768" y="1029"/>
                    <a:pt x="1769" y="1029"/>
                    <a:pt x="1770" y="1029"/>
                  </a:cubicBezTo>
                  <a:cubicBezTo>
                    <a:pt x="1771" y="1030"/>
                    <a:pt x="1771" y="1030"/>
                    <a:pt x="1772" y="1031"/>
                  </a:cubicBezTo>
                  <a:cubicBezTo>
                    <a:pt x="1773" y="1031"/>
                    <a:pt x="1774" y="1032"/>
                    <a:pt x="1775" y="1032"/>
                  </a:cubicBezTo>
                  <a:cubicBezTo>
                    <a:pt x="1776" y="1032"/>
                    <a:pt x="1777" y="1033"/>
                    <a:pt x="1778" y="1033"/>
                  </a:cubicBezTo>
                  <a:cubicBezTo>
                    <a:pt x="1779" y="1034"/>
                    <a:pt x="1781" y="1034"/>
                    <a:pt x="1782" y="1034"/>
                  </a:cubicBezTo>
                  <a:cubicBezTo>
                    <a:pt x="1786" y="1034"/>
                    <a:pt x="1788" y="1034"/>
                    <a:pt x="1790" y="1034"/>
                  </a:cubicBezTo>
                  <a:cubicBezTo>
                    <a:pt x="1790" y="1034"/>
                    <a:pt x="1790" y="1034"/>
                    <a:pt x="1790" y="1034"/>
                  </a:cubicBezTo>
                  <a:cubicBezTo>
                    <a:pt x="1790" y="1034"/>
                    <a:pt x="1792" y="1034"/>
                    <a:pt x="1794" y="1034"/>
                  </a:cubicBezTo>
                  <a:cubicBezTo>
                    <a:pt x="1795" y="1033"/>
                    <a:pt x="1795" y="1033"/>
                    <a:pt x="1796" y="1031"/>
                  </a:cubicBezTo>
                  <a:cubicBezTo>
                    <a:pt x="1797" y="1030"/>
                    <a:pt x="1797" y="1029"/>
                    <a:pt x="1797" y="1027"/>
                  </a:cubicBezTo>
                  <a:cubicBezTo>
                    <a:pt x="1797" y="1026"/>
                    <a:pt x="1798" y="1024"/>
                    <a:pt x="1800" y="1023"/>
                  </a:cubicBezTo>
                  <a:cubicBezTo>
                    <a:pt x="1801" y="1022"/>
                    <a:pt x="1802" y="1021"/>
                    <a:pt x="1803" y="1021"/>
                  </a:cubicBezTo>
                  <a:cubicBezTo>
                    <a:pt x="1803" y="1021"/>
                    <a:pt x="1803" y="1021"/>
                    <a:pt x="1803" y="1021"/>
                  </a:cubicBezTo>
                  <a:cubicBezTo>
                    <a:pt x="1804" y="1021"/>
                    <a:pt x="1805" y="1021"/>
                    <a:pt x="1806" y="1021"/>
                  </a:cubicBezTo>
                  <a:cubicBezTo>
                    <a:pt x="1808" y="1022"/>
                    <a:pt x="1810" y="1022"/>
                    <a:pt x="1811" y="1023"/>
                  </a:cubicBezTo>
                  <a:cubicBezTo>
                    <a:pt x="1812" y="1024"/>
                    <a:pt x="1813" y="1024"/>
                    <a:pt x="1813" y="1025"/>
                  </a:cubicBezTo>
                  <a:cubicBezTo>
                    <a:pt x="1815" y="1028"/>
                    <a:pt x="1817" y="1029"/>
                    <a:pt x="1819" y="1030"/>
                  </a:cubicBezTo>
                  <a:cubicBezTo>
                    <a:pt x="1820" y="1030"/>
                    <a:pt x="1821" y="1031"/>
                    <a:pt x="1821" y="1031"/>
                  </a:cubicBezTo>
                  <a:cubicBezTo>
                    <a:pt x="1825" y="1031"/>
                    <a:pt x="1827" y="1033"/>
                    <a:pt x="1827" y="1034"/>
                  </a:cubicBezTo>
                  <a:cubicBezTo>
                    <a:pt x="1827" y="1035"/>
                    <a:pt x="1828" y="1036"/>
                    <a:pt x="1828" y="1036"/>
                  </a:cubicBezTo>
                  <a:cubicBezTo>
                    <a:pt x="1829" y="1037"/>
                    <a:pt x="1829" y="1038"/>
                    <a:pt x="1830" y="1038"/>
                  </a:cubicBezTo>
                  <a:cubicBezTo>
                    <a:pt x="1830" y="1039"/>
                    <a:pt x="1831" y="1039"/>
                    <a:pt x="1831" y="1040"/>
                  </a:cubicBezTo>
                  <a:cubicBezTo>
                    <a:pt x="1832" y="1040"/>
                    <a:pt x="1832" y="1040"/>
                    <a:pt x="1833" y="1040"/>
                  </a:cubicBezTo>
                  <a:cubicBezTo>
                    <a:pt x="1833" y="1040"/>
                    <a:pt x="1833" y="1040"/>
                    <a:pt x="1834" y="1040"/>
                  </a:cubicBezTo>
                  <a:cubicBezTo>
                    <a:pt x="1835" y="1039"/>
                    <a:pt x="1837" y="1038"/>
                    <a:pt x="1837" y="1036"/>
                  </a:cubicBezTo>
                  <a:cubicBezTo>
                    <a:pt x="1838" y="1035"/>
                    <a:pt x="1841" y="1032"/>
                    <a:pt x="1843" y="1030"/>
                  </a:cubicBezTo>
                  <a:cubicBezTo>
                    <a:pt x="1843" y="1030"/>
                    <a:pt x="1844" y="1029"/>
                    <a:pt x="1845" y="1029"/>
                  </a:cubicBezTo>
                  <a:cubicBezTo>
                    <a:pt x="1847" y="1029"/>
                    <a:pt x="1852" y="1027"/>
                    <a:pt x="1854" y="1025"/>
                  </a:cubicBezTo>
                  <a:cubicBezTo>
                    <a:pt x="1858" y="1025"/>
                    <a:pt x="1864" y="1023"/>
                    <a:pt x="1864" y="1023"/>
                  </a:cubicBezTo>
                  <a:cubicBezTo>
                    <a:pt x="1864" y="1023"/>
                    <a:pt x="1864" y="1023"/>
                    <a:pt x="1865" y="1022"/>
                  </a:cubicBezTo>
                  <a:cubicBezTo>
                    <a:pt x="1865" y="1022"/>
                    <a:pt x="1866" y="1020"/>
                    <a:pt x="1866" y="1017"/>
                  </a:cubicBezTo>
                  <a:cubicBezTo>
                    <a:pt x="1866" y="1016"/>
                    <a:pt x="1867" y="1016"/>
                    <a:pt x="1867" y="1015"/>
                  </a:cubicBezTo>
                  <a:cubicBezTo>
                    <a:pt x="1867" y="1013"/>
                    <a:pt x="1867" y="1012"/>
                    <a:pt x="1866" y="10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grpSp>
      <p:sp>
        <p:nvSpPr>
          <p:cNvPr id="110" name="Freeform 5">
            <a:extLst>
              <a:ext uri="{FF2B5EF4-FFF2-40B4-BE49-F238E27FC236}">
                <a16:creationId xmlns:a16="http://schemas.microsoft.com/office/drawing/2014/main" id="{02D7B4B6-603B-1F70-E11D-DB6749F07CC4}"/>
              </a:ext>
            </a:extLst>
          </p:cNvPr>
          <p:cNvSpPr>
            <a:spLocks/>
          </p:cNvSpPr>
          <p:nvPr/>
        </p:nvSpPr>
        <p:spPr bwMode="auto">
          <a:xfrm>
            <a:off x="5961879" y="64874"/>
            <a:ext cx="1333032" cy="1457580"/>
          </a:xfrm>
          <a:custGeom>
            <a:avLst/>
            <a:gdLst>
              <a:gd name="T0" fmla="*/ 2588 w 2679"/>
              <a:gd name="T1" fmla="*/ 2146 h 2976"/>
              <a:gd name="T2" fmla="*/ 2478 w 2679"/>
              <a:gd name="T3" fmla="*/ 2009 h 2976"/>
              <a:gd name="T4" fmla="*/ 2515 w 2679"/>
              <a:gd name="T5" fmla="*/ 1791 h 2976"/>
              <a:gd name="T6" fmla="*/ 2533 w 2679"/>
              <a:gd name="T7" fmla="*/ 1617 h 2976"/>
              <a:gd name="T8" fmla="*/ 2401 w 2679"/>
              <a:gd name="T9" fmla="*/ 1394 h 2976"/>
              <a:gd name="T10" fmla="*/ 2410 w 2679"/>
              <a:gd name="T11" fmla="*/ 1266 h 2976"/>
              <a:gd name="T12" fmla="*/ 2346 w 2679"/>
              <a:gd name="T13" fmla="*/ 1139 h 2976"/>
              <a:gd name="T14" fmla="*/ 2328 w 2679"/>
              <a:gd name="T15" fmla="*/ 970 h 2976"/>
              <a:gd name="T16" fmla="*/ 2332 w 2679"/>
              <a:gd name="T17" fmla="*/ 751 h 2976"/>
              <a:gd name="T18" fmla="*/ 2191 w 2679"/>
              <a:gd name="T19" fmla="*/ 628 h 2976"/>
              <a:gd name="T20" fmla="*/ 2100 w 2679"/>
              <a:gd name="T21" fmla="*/ 487 h 2976"/>
              <a:gd name="T22" fmla="*/ 1981 w 2679"/>
              <a:gd name="T23" fmla="*/ 428 h 2976"/>
              <a:gd name="T24" fmla="*/ 1817 w 2679"/>
              <a:gd name="T25" fmla="*/ 360 h 2976"/>
              <a:gd name="T26" fmla="*/ 1670 w 2679"/>
              <a:gd name="T27" fmla="*/ 250 h 2976"/>
              <a:gd name="T28" fmla="*/ 1561 w 2679"/>
              <a:gd name="T29" fmla="*/ 141 h 2976"/>
              <a:gd name="T30" fmla="*/ 1456 w 2679"/>
              <a:gd name="T31" fmla="*/ 4 h 2976"/>
              <a:gd name="T32" fmla="*/ 1305 w 2679"/>
              <a:gd name="T33" fmla="*/ 54 h 2976"/>
              <a:gd name="T34" fmla="*/ 1310 w 2679"/>
              <a:gd name="T35" fmla="*/ 369 h 2976"/>
              <a:gd name="T36" fmla="*/ 1328 w 2679"/>
              <a:gd name="T37" fmla="*/ 492 h 2976"/>
              <a:gd name="T38" fmla="*/ 1040 w 2679"/>
              <a:gd name="T39" fmla="*/ 442 h 2976"/>
              <a:gd name="T40" fmla="*/ 794 w 2679"/>
              <a:gd name="T41" fmla="*/ 414 h 2976"/>
              <a:gd name="T42" fmla="*/ 776 w 2679"/>
              <a:gd name="T43" fmla="*/ 729 h 2976"/>
              <a:gd name="T44" fmla="*/ 598 w 2679"/>
              <a:gd name="T45" fmla="*/ 779 h 2976"/>
              <a:gd name="T46" fmla="*/ 406 w 2679"/>
              <a:gd name="T47" fmla="*/ 906 h 2976"/>
              <a:gd name="T48" fmla="*/ 301 w 2679"/>
              <a:gd name="T49" fmla="*/ 1189 h 2976"/>
              <a:gd name="T50" fmla="*/ 292 w 2679"/>
              <a:gd name="T51" fmla="*/ 1417 h 2976"/>
              <a:gd name="T52" fmla="*/ 173 w 2679"/>
              <a:gd name="T53" fmla="*/ 1722 h 2976"/>
              <a:gd name="T54" fmla="*/ 9 w 2679"/>
              <a:gd name="T55" fmla="*/ 1987 h 2976"/>
              <a:gd name="T56" fmla="*/ 100 w 2679"/>
              <a:gd name="T57" fmla="*/ 2146 h 2976"/>
              <a:gd name="T58" fmla="*/ 589 w 2679"/>
              <a:gd name="T59" fmla="*/ 2520 h 2976"/>
              <a:gd name="T60" fmla="*/ 849 w 2679"/>
              <a:gd name="T61" fmla="*/ 2688 h 2976"/>
              <a:gd name="T62" fmla="*/ 999 w 2679"/>
              <a:gd name="T63" fmla="*/ 2784 h 2976"/>
              <a:gd name="T64" fmla="*/ 1164 w 2679"/>
              <a:gd name="T65" fmla="*/ 2898 h 2976"/>
              <a:gd name="T66" fmla="*/ 1323 w 2679"/>
              <a:gd name="T67" fmla="*/ 2852 h 2976"/>
              <a:gd name="T68" fmla="*/ 1780 w 2679"/>
              <a:gd name="T69" fmla="*/ 2912 h 2976"/>
              <a:gd name="T70" fmla="*/ 1894 w 2679"/>
              <a:gd name="T71" fmla="*/ 2871 h 2976"/>
              <a:gd name="T72" fmla="*/ 1835 w 2679"/>
              <a:gd name="T73" fmla="*/ 2793 h 2976"/>
              <a:gd name="T74" fmla="*/ 1935 w 2679"/>
              <a:gd name="T75" fmla="*/ 2866 h 2976"/>
              <a:gd name="T76" fmla="*/ 1880 w 2679"/>
              <a:gd name="T77" fmla="*/ 2770 h 2976"/>
              <a:gd name="T78" fmla="*/ 1953 w 2679"/>
              <a:gd name="T79" fmla="*/ 2748 h 2976"/>
              <a:gd name="T80" fmla="*/ 2022 w 2679"/>
              <a:gd name="T81" fmla="*/ 2720 h 2976"/>
              <a:gd name="T82" fmla="*/ 2045 w 2679"/>
              <a:gd name="T83" fmla="*/ 2652 h 2976"/>
              <a:gd name="T84" fmla="*/ 1953 w 2679"/>
              <a:gd name="T85" fmla="*/ 2533 h 2976"/>
              <a:gd name="T86" fmla="*/ 2090 w 2679"/>
              <a:gd name="T87" fmla="*/ 2611 h 2976"/>
              <a:gd name="T88" fmla="*/ 2141 w 2679"/>
              <a:gd name="T89" fmla="*/ 2597 h 2976"/>
              <a:gd name="T90" fmla="*/ 2109 w 2679"/>
              <a:gd name="T91" fmla="*/ 2561 h 2976"/>
              <a:gd name="T92" fmla="*/ 2132 w 2679"/>
              <a:gd name="T93" fmla="*/ 2502 h 2976"/>
              <a:gd name="T94" fmla="*/ 2118 w 2679"/>
              <a:gd name="T95" fmla="*/ 2447 h 2976"/>
              <a:gd name="T96" fmla="*/ 2168 w 2679"/>
              <a:gd name="T97" fmla="*/ 2438 h 2976"/>
              <a:gd name="T98" fmla="*/ 2218 w 2679"/>
              <a:gd name="T99" fmla="*/ 2388 h 2976"/>
              <a:gd name="T100" fmla="*/ 2287 w 2679"/>
              <a:gd name="T101" fmla="*/ 2433 h 2976"/>
              <a:gd name="T102" fmla="*/ 2378 w 2679"/>
              <a:gd name="T103" fmla="*/ 2429 h 2976"/>
              <a:gd name="T104" fmla="*/ 2451 w 2679"/>
              <a:gd name="T105" fmla="*/ 2424 h 2976"/>
              <a:gd name="T106" fmla="*/ 2506 w 2679"/>
              <a:gd name="T107" fmla="*/ 2401 h 2976"/>
              <a:gd name="T108" fmla="*/ 2597 w 2679"/>
              <a:gd name="T109" fmla="*/ 2415 h 2976"/>
              <a:gd name="T110" fmla="*/ 2670 w 2679"/>
              <a:gd name="T111" fmla="*/ 2337 h 2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79" h="2976">
                <a:moveTo>
                  <a:pt x="2670" y="2337"/>
                </a:moveTo>
                <a:cubicBezTo>
                  <a:pt x="2666" y="2333"/>
                  <a:pt x="2661" y="2324"/>
                  <a:pt x="2661" y="2315"/>
                </a:cubicBezTo>
                <a:cubicBezTo>
                  <a:pt x="2656" y="2306"/>
                  <a:pt x="2647" y="2287"/>
                  <a:pt x="2638" y="2274"/>
                </a:cubicBezTo>
                <a:cubicBezTo>
                  <a:pt x="2629" y="2265"/>
                  <a:pt x="2625" y="2242"/>
                  <a:pt x="2625" y="2233"/>
                </a:cubicBezTo>
                <a:cubicBezTo>
                  <a:pt x="2625" y="2219"/>
                  <a:pt x="2615" y="2201"/>
                  <a:pt x="2611" y="2192"/>
                </a:cubicBezTo>
                <a:cubicBezTo>
                  <a:pt x="2602" y="2178"/>
                  <a:pt x="2593" y="2160"/>
                  <a:pt x="2588" y="2146"/>
                </a:cubicBezTo>
                <a:cubicBezTo>
                  <a:pt x="2583" y="2137"/>
                  <a:pt x="2574" y="2123"/>
                  <a:pt x="2565" y="2119"/>
                </a:cubicBezTo>
                <a:cubicBezTo>
                  <a:pt x="2556" y="2114"/>
                  <a:pt x="2547" y="2110"/>
                  <a:pt x="2542" y="2105"/>
                </a:cubicBezTo>
                <a:cubicBezTo>
                  <a:pt x="2538" y="2105"/>
                  <a:pt x="2529" y="2100"/>
                  <a:pt x="2520" y="2096"/>
                </a:cubicBezTo>
                <a:cubicBezTo>
                  <a:pt x="2515" y="2096"/>
                  <a:pt x="2510" y="2087"/>
                  <a:pt x="2506" y="2082"/>
                </a:cubicBezTo>
                <a:cubicBezTo>
                  <a:pt x="2506" y="2073"/>
                  <a:pt x="2497" y="2059"/>
                  <a:pt x="2492" y="2050"/>
                </a:cubicBezTo>
                <a:cubicBezTo>
                  <a:pt x="2483" y="2041"/>
                  <a:pt x="2478" y="2023"/>
                  <a:pt x="2478" y="2009"/>
                </a:cubicBezTo>
                <a:cubicBezTo>
                  <a:pt x="2478" y="1996"/>
                  <a:pt x="2474" y="1977"/>
                  <a:pt x="2474" y="1964"/>
                </a:cubicBezTo>
                <a:cubicBezTo>
                  <a:pt x="2474" y="1950"/>
                  <a:pt x="2469" y="1936"/>
                  <a:pt x="2465" y="1927"/>
                </a:cubicBezTo>
                <a:cubicBezTo>
                  <a:pt x="2456" y="1923"/>
                  <a:pt x="2456" y="1905"/>
                  <a:pt x="2460" y="1891"/>
                </a:cubicBezTo>
                <a:cubicBezTo>
                  <a:pt x="2465" y="1882"/>
                  <a:pt x="2474" y="1863"/>
                  <a:pt x="2483" y="1854"/>
                </a:cubicBezTo>
                <a:cubicBezTo>
                  <a:pt x="2492" y="1845"/>
                  <a:pt x="2501" y="1832"/>
                  <a:pt x="2506" y="1822"/>
                </a:cubicBezTo>
                <a:cubicBezTo>
                  <a:pt x="2510" y="1813"/>
                  <a:pt x="2515" y="1800"/>
                  <a:pt x="2515" y="1791"/>
                </a:cubicBezTo>
                <a:cubicBezTo>
                  <a:pt x="2515" y="1786"/>
                  <a:pt x="2515" y="1768"/>
                  <a:pt x="2515" y="1759"/>
                </a:cubicBezTo>
                <a:cubicBezTo>
                  <a:pt x="2515" y="1745"/>
                  <a:pt x="2520" y="1727"/>
                  <a:pt x="2520" y="1718"/>
                </a:cubicBezTo>
                <a:cubicBezTo>
                  <a:pt x="2520" y="1709"/>
                  <a:pt x="2515" y="1699"/>
                  <a:pt x="2510" y="1690"/>
                </a:cubicBezTo>
                <a:cubicBezTo>
                  <a:pt x="2506" y="1686"/>
                  <a:pt x="2506" y="1677"/>
                  <a:pt x="2506" y="1668"/>
                </a:cubicBezTo>
                <a:cubicBezTo>
                  <a:pt x="2506" y="1663"/>
                  <a:pt x="2515" y="1649"/>
                  <a:pt x="2520" y="1645"/>
                </a:cubicBezTo>
                <a:cubicBezTo>
                  <a:pt x="2529" y="1636"/>
                  <a:pt x="2533" y="1627"/>
                  <a:pt x="2533" y="1617"/>
                </a:cubicBezTo>
                <a:cubicBezTo>
                  <a:pt x="2533" y="1608"/>
                  <a:pt x="2529" y="1599"/>
                  <a:pt x="2524" y="1590"/>
                </a:cubicBezTo>
                <a:cubicBezTo>
                  <a:pt x="2520" y="1581"/>
                  <a:pt x="2506" y="1558"/>
                  <a:pt x="2492" y="1544"/>
                </a:cubicBezTo>
                <a:cubicBezTo>
                  <a:pt x="2478" y="1526"/>
                  <a:pt x="2460" y="1503"/>
                  <a:pt x="2446" y="1494"/>
                </a:cubicBezTo>
                <a:cubicBezTo>
                  <a:pt x="2437" y="1481"/>
                  <a:pt x="2424" y="1458"/>
                  <a:pt x="2419" y="1449"/>
                </a:cubicBezTo>
                <a:cubicBezTo>
                  <a:pt x="2415" y="1440"/>
                  <a:pt x="2415" y="1426"/>
                  <a:pt x="2415" y="1421"/>
                </a:cubicBezTo>
                <a:cubicBezTo>
                  <a:pt x="2415" y="1412"/>
                  <a:pt x="2405" y="1403"/>
                  <a:pt x="2401" y="1394"/>
                </a:cubicBezTo>
                <a:cubicBezTo>
                  <a:pt x="2392" y="1385"/>
                  <a:pt x="2392" y="1362"/>
                  <a:pt x="2392" y="1353"/>
                </a:cubicBezTo>
                <a:cubicBezTo>
                  <a:pt x="2392" y="1349"/>
                  <a:pt x="2392" y="1344"/>
                  <a:pt x="2392" y="1344"/>
                </a:cubicBezTo>
                <a:cubicBezTo>
                  <a:pt x="2392" y="1344"/>
                  <a:pt x="2392" y="1335"/>
                  <a:pt x="2392" y="1326"/>
                </a:cubicBezTo>
                <a:cubicBezTo>
                  <a:pt x="2392" y="1317"/>
                  <a:pt x="2396" y="1307"/>
                  <a:pt x="2396" y="1303"/>
                </a:cubicBezTo>
                <a:cubicBezTo>
                  <a:pt x="2396" y="1298"/>
                  <a:pt x="2396" y="1289"/>
                  <a:pt x="2396" y="1280"/>
                </a:cubicBezTo>
                <a:cubicBezTo>
                  <a:pt x="2401" y="1276"/>
                  <a:pt x="2405" y="1266"/>
                  <a:pt x="2410" y="1266"/>
                </a:cubicBezTo>
                <a:cubicBezTo>
                  <a:pt x="2415" y="1266"/>
                  <a:pt x="2428" y="1253"/>
                  <a:pt x="2433" y="1239"/>
                </a:cubicBezTo>
                <a:cubicBezTo>
                  <a:pt x="2437" y="1230"/>
                  <a:pt x="2437" y="1212"/>
                  <a:pt x="2433" y="1207"/>
                </a:cubicBezTo>
                <a:cubicBezTo>
                  <a:pt x="2428" y="1203"/>
                  <a:pt x="2419" y="1189"/>
                  <a:pt x="2419" y="1180"/>
                </a:cubicBezTo>
                <a:cubicBezTo>
                  <a:pt x="2419" y="1171"/>
                  <a:pt x="2415" y="1157"/>
                  <a:pt x="2405" y="1153"/>
                </a:cubicBezTo>
                <a:cubicBezTo>
                  <a:pt x="2401" y="1148"/>
                  <a:pt x="2387" y="1143"/>
                  <a:pt x="2378" y="1139"/>
                </a:cubicBezTo>
                <a:cubicBezTo>
                  <a:pt x="2369" y="1139"/>
                  <a:pt x="2355" y="1139"/>
                  <a:pt x="2346" y="1139"/>
                </a:cubicBezTo>
                <a:cubicBezTo>
                  <a:pt x="2337" y="1143"/>
                  <a:pt x="2332" y="1134"/>
                  <a:pt x="2332" y="1130"/>
                </a:cubicBezTo>
                <a:cubicBezTo>
                  <a:pt x="2328" y="1121"/>
                  <a:pt x="2332" y="1112"/>
                  <a:pt x="2332" y="1102"/>
                </a:cubicBezTo>
                <a:cubicBezTo>
                  <a:pt x="2332" y="1093"/>
                  <a:pt x="2332" y="1084"/>
                  <a:pt x="2332" y="1075"/>
                </a:cubicBezTo>
                <a:cubicBezTo>
                  <a:pt x="2332" y="1071"/>
                  <a:pt x="2332" y="1057"/>
                  <a:pt x="2341" y="1052"/>
                </a:cubicBezTo>
                <a:cubicBezTo>
                  <a:pt x="2346" y="1043"/>
                  <a:pt x="2346" y="1029"/>
                  <a:pt x="2341" y="1016"/>
                </a:cubicBezTo>
                <a:cubicBezTo>
                  <a:pt x="2337" y="1002"/>
                  <a:pt x="2332" y="979"/>
                  <a:pt x="2328" y="970"/>
                </a:cubicBezTo>
                <a:cubicBezTo>
                  <a:pt x="2323" y="957"/>
                  <a:pt x="2319" y="929"/>
                  <a:pt x="2314" y="916"/>
                </a:cubicBezTo>
                <a:cubicBezTo>
                  <a:pt x="2314" y="897"/>
                  <a:pt x="2314" y="870"/>
                  <a:pt x="2310" y="856"/>
                </a:cubicBezTo>
                <a:cubicBezTo>
                  <a:pt x="2310" y="838"/>
                  <a:pt x="2310" y="824"/>
                  <a:pt x="2314" y="815"/>
                </a:cubicBezTo>
                <a:cubicBezTo>
                  <a:pt x="2319" y="811"/>
                  <a:pt x="2328" y="802"/>
                  <a:pt x="2332" y="797"/>
                </a:cubicBezTo>
                <a:cubicBezTo>
                  <a:pt x="2341" y="792"/>
                  <a:pt x="2346" y="779"/>
                  <a:pt x="2346" y="770"/>
                </a:cubicBezTo>
                <a:cubicBezTo>
                  <a:pt x="2346" y="761"/>
                  <a:pt x="2337" y="751"/>
                  <a:pt x="2332" y="751"/>
                </a:cubicBezTo>
                <a:cubicBezTo>
                  <a:pt x="2328" y="747"/>
                  <a:pt x="2319" y="742"/>
                  <a:pt x="2310" y="733"/>
                </a:cubicBezTo>
                <a:cubicBezTo>
                  <a:pt x="2300" y="724"/>
                  <a:pt x="2287" y="715"/>
                  <a:pt x="2278" y="706"/>
                </a:cubicBezTo>
                <a:cubicBezTo>
                  <a:pt x="2264" y="697"/>
                  <a:pt x="2255" y="679"/>
                  <a:pt x="2246" y="660"/>
                </a:cubicBezTo>
                <a:cubicBezTo>
                  <a:pt x="2241" y="647"/>
                  <a:pt x="2232" y="633"/>
                  <a:pt x="2227" y="633"/>
                </a:cubicBezTo>
                <a:cubicBezTo>
                  <a:pt x="2223" y="633"/>
                  <a:pt x="2214" y="633"/>
                  <a:pt x="2209" y="638"/>
                </a:cubicBezTo>
                <a:cubicBezTo>
                  <a:pt x="2205" y="642"/>
                  <a:pt x="2195" y="638"/>
                  <a:pt x="2191" y="628"/>
                </a:cubicBezTo>
                <a:cubicBezTo>
                  <a:pt x="2191" y="619"/>
                  <a:pt x="2186" y="606"/>
                  <a:pt x="2186" y="597"/>
                </a:cubicBezTo>
                <a:cubicBezTo>
                  <a:pt x="2186" y="587"/>
                  <a:pt x="2182" y="574"/>
                  <a:pt x="2182" y="569"/>
                </a:cubicBezTo>
                <a:cubicBezTo>
                  <a:pt x="2177" y="565"/>
                  <a:pt x="2168" y="551"/>
                  <a:pt x="2163" y="546"/>
                </a:cubicBezTo>
                <a:cubicBezTo>
                  <a:pt x="2159" y="537"/>
                  <a:pt x="2150" y="524"/>
                  <a:pt x="2145" y="514"/>
                </a:cubicBezTo>
                <a:cubicBezTo>
                  <a:pt x="2141" y="510"/>
                  <a:pt x="2127" y="501"/>
                  <a:pt x="2122" y="496"/>
                </a:cubicBezTo>
                <a:cubicBezTo>
                  <a:pt x="2113" y="496"/>
                  <a:pt x="2104" y="492"/>
                  <a:pt x="2100" y="487"/>
                </a:cubicBezTo>
                <a:cubicBezTo>
                  <a:pt x="2095" y="483"/>
                  <a:pt x="2090" y="473"/>
                  <a:pt x="2081" y="469"/>
                </a:cubicBezTo>
                <a:cubicBezTo>
                  <a:pt x="2077" y="464"/>
                  <a:pt x="2068" y="455"/>
                  <a:pt x="2063" y="455"/>
                </a:cubicBezTo>
                <a:cubicBezTo>
                  <a:pt x="2054" y="455"/>
                  <a:pt x="2049" y="451"/>
                  <a:pt x="2045" y="446"/>
                </a:cubicBezTo>
                <a:cubicBezTo>
                  <a:pt x="2045" y="446"/>
                  <a:pt x="2040" y="442"/>
                  <a:pt x="2036" y="442"/>
                </a:cubicBezTo>
                <a:cubicBezTo>
                  <a:pt x="2031" y="442"/>
                  <a:pt x="2022" y="437"/>
                  <a:pt x="2017" y="432"/>
                </a:cubicBezTo>
                <a:cubicBezTo>
                  <a:pt x="2008" y="428"/>
                  <a:pt x="1995" y="428"/>
                  <a:pt x="1981" y="428"/>
                </a:cubicBezTo>
                <a:cubicBezTo>
                  <a:pt x="1972" y="423"/>
                  <a:pt x="1953" y="419"/>
                  <a:pt x="1949" y="414"/>
                </a:cubicBezTo>
                <a:cubicBezTo>
                  <a:pt x="1940" y="410"/>
                  <a:pt x="1926" y="410"/>
                  <a:pt x="1917" y="410"/>
                </a:cubicBezTo>
                <a:cubicBezTo>
                  <a:pt x="1912" y="410"/>
                  <a:pt x="1899" y="414"/>
                  <a:pt x="1890" y="410"/>
                </a:cubicBezTo>
                <a:cubicBezTo>
                  <a:pt x="1880" y="410"/>
                  <a:pt x="1867" y="405"/>
                  <a:pt x="1858" y="401"/>
                </a:cubicBezTo>
                <a:cubicBezTo>
                  <a:pt x="1853" y="396"/>
                  <a:pt x="1844" y="387"/>
                  <a:pt x="1839" y="382"/>
                </a:cubicBezTo>
                <a:cubicBezTo>
                  <a:pt x="1835" y="373"/>
                  <a:pt x="1826" y="364"/>
                  <a:pt x="1817" y="360"/>
                </a:cubicBezTo>
                <a:cubicBezTo>
                  <a:pt x="1807" y="350"/>
                  <a:pt x="1789" y="346"/>
                  <a:pt x="1780" y="346"/>
                </a:cubicBezTo>
                <a:cubicBezTo>
                  <a:pt x="1771" y="346"/>
                  <a:pt x="1762" y="337"/>
                  <a:pt x="1757" y="328"/>
                </a:cubicBezTo>
                <a:cubicBezTo>
                  <a:pt x="1753" y="319"/>
                  <a:pt x="1743" y="309"/>
                  <a:pt x="1739" y="305"/>
                </a:cubicBezTo>
                <a:cubicBezTo>
                  <a:pt x="1734" y="300"/>
                  <a:pt x="1725" y="291"/>
                  <a:pt x="1721" y="291"/>
                </a:cubicBezTo>
                <a:cubicBezTo>
                  <a:pt x="1716" y="287"/>
                  <a:pt x="1707" y="282"/>
                  <a:pt x="1698" y="278"/>
                </a:cubicBezTo>
                <a:cubicBezTo>
                  <a:pt x="1689" y="273"/>
                  <a:pt x="1675" y="264"/>
                  <a:pt x="1670" y="250"/>
                </a:cubicBezTo>
                <a:cubicBezTo>
                  <a:pt x="1666" y="241"/>
                  <a:pt x="1657" y="232"/>
                  <a:pt x="1648" y="227"/>
                </a:cubicBezTo>
                <a:cubicBezTo>
                  <a:pt x="1643" y="223"/>
                  <a:pt x="1634" y="218"/>
                  <a:pt x="1629" y="218"/>
                </a:cubicBezTo>
                <a:cubicBezTo>
                  <a:pt x="1629" y="214"/>
                  <a:pt x="1625" y="205"/>
                  <a:pt x="1620" y="200"/>
                </a:cubicBezTo>
                <a:cubicBezTo>
                  <a:pt x="1616" y="195"/>
                  <a:pt x="1611" y="186"/>
                  <a:pt x="1607" y="182"/>
                </a:cubicBezTo>
                <a:cubicBezTo>
                  <a:pt x="1602" y="177"/>
                  <a:pt x="1593" y="173"/>
                  <a:pt x="1588" y="164"/>
                </a:cubicBezTo>
                <a:cubicBezTo>
                  <a:pt x="1584" y="159"/>
                  <a:pt x="1570" y="150"/>
                  <a:pt x="1561" y="141"/>
                </a:cubicBezTo>
                <a:cubicBezTo>
                  <a:pt x="1552" y="136"/>
                  <a:pt x="1538" y="132"/>
                  <a:pt x="1533" y="132"/>
                </a:cubicBezTo>
                <a:cubicBezTo>
                  <a:pt x="1524" y="132"/>
                  <a:pt x="1515" y="123"/>
                  <a:pt x="1515" y="118"/>
                </a:cubicBezTo>
                <a:cubicBezTo>
                  <a:pt x="1511" y="109"/>
                  <a:pt x="1515" y="95"/>
                  <a:pt x="1520" y="86"/>
                </a:cubicBezTo>
                <a:cubicBezTo>
                  <a:pt x="1524" y="77"/>
                  <a:pt x="1524" y="63"/>
                  <a:pt x="1520" y="54"/>
                </a:cubicBezTo>
                <a:cubicBezTo>
                  <a:pt x="1520" y="45"/>
                  <a:pt x="1506" y="31"/>
                  <a:pt x="1497" y="22"/>
                </a:cubicBezTo>
                <a:cubicBezTo>
                  <a:pt x="1483" y="18"/>
                  <a:pt x="1465" y="9"/>
                  <a:pt x="1456" y="4"/>
                </a:cubicBezTo>
                <a:cubicBezTo>
                  <a:pt x="1442" y="0"/>
                  <a:pt x="1433" y="0"/>
                  <a:pt x="1433" y="0"/>
                </a:cubicBezTo>
                <a:cubicBezTo>
                  <a:pt x="1433" y="0"/>
                  <a:pt x="1428" y="0"/>
                  <a:pt x="1419" y="0"/>
                </a:cubicBezTo>
                <a:cubicBezTo>
                  <a:pt x="1415" y="4"/>
                  <a:pt x="1397" y="4"/>
                  <a:pt x="1383" y="9"/>
                </a:cubicBezTo>
                <a:cubicBezTo>
                  <a:pt x="1365" y="13"/>
                  <a:pt x="1342" y="13"/>
                  <a:pt x="1328" y="13"/>
                </a:cubicBezTo>
                <a:cubicBezTo>
                  <a:pt x="1314" y="13"/>
                  <a:pt x="1287" y="22"/>
                  <a:pt x="1292" y="27"/>
                </a:cubicBezTo>
                <a:cubicBezTo>
                  <a:pt x="1292" y="36"/>
                  <a:pt x="1301" y="45"/>
                  <a:pt x="1305" y="54"/>
                </a:cubicBezTo>
                <a:cubicBezTo>
                  <a:pt x="1305" y="63"/>
                  <a:pt x="1342" y="77"/>
                  <a:pt x="1351" y="91"/>
                </a:cubicBezTo>
                <a:cubicBezTo>
                  <a:pt x="1360" y="100"/>
                  <a:pt x="1369" y="123"/>
                  <a:pt x="1369" y="136"/>
                </a:cubicBezTo>
                <a:cubicBezTo>
                  <a:pt x="1369" y="150"/>
                  <a:pt x="1369" y="173"/>
                  <a:pt x="1374" y="186"/>
                </a:cubicBezTo>
                <a:cubicBezTo>
                  <a:pt x="1374" y="205"/>
                  <a:pt x="1369" y="232"/>
                  <a:pt x="1365" y="250"/>
                </a:cubicBezTo>
                <a:cubicBezTo>
                  <a:pt x="1355" y="268"/>
                  <a:pt x="1346" y="300"/>
                  <a:pt x="1337" y="314"/>
                </a:cubicBezTo>
                <a:cubicBezTo>
                  <a:pt x="1333" y="332"/>
                  <a:pt x="1319" y="360"/>
                  <a:pt x="1310" y="369"/>
                </a:cubicBezTo>
                <a:cubicBezTo>
                  <a:pt x="1301" y="378"/>
                  <a:pt x="1292" y="391"/>
                  <a:pt x="1292" y="396"/>
                </a:cubicBezTo>
                <a:cubicBezTo>
                  <a:pt x="1287" y="401"/>
                  <a:pt x="1292" y="410"/>
                  <a:pt x="1296" y="414"/>
                </a:cubicBezTo>
                <a:cubicBezTo>
                  <a:pt x="1305" y="414"/>
                  <a:pt x="1314" y="423"/>
                  <a:pt x="1319" y="423"/>
                </a:cubicBezTo>
                <a:cubicBezTo>
                  <a:pt x="1328" y="428"/>
                  <a:pt x="1333" y="432"/>
                  <a:pt x="1342" y="437"/>
                </a:cubicBezTo>
                <a:cubicBezTo>
                  <a:pt x="1346" y="442"/>
                  <a:pt x="1346" y="455"/>
                  <a:pt x="1346" y="464"/>
                </a:cubicBezTo>
                <a:cubicBezTo>
                  <a:pt x="1346" y="473"/>
                  <a:pt x="1337" y="483"/>
                  <a:pt x="1328" y="492"/>
                </a:cubicBezTo>
                <a:cubicBezTo>
                  <a:pt x="1319" y="501"/>
                  <a:pt x="1310" y="514"/>
                  <a:pt x="1301" y="528"/>
                </a:cubicBezTo>
                <a:cubicBezTo>
                  <a:pt x="1296" y="546"/>
                  <a:pt x="1282" y="551"/>
                  <a:pt x="1269" y="546"/>
                </a:cubicBezTo>
                <a:cubicBezTo>
                  <a:pt x="1255" y="542"/>
                  <a:pt x="1232" y="519"/>
                  <a:pt x="1214" y="514"/>
                </a:cubicBezTo>
                <a:cubicBezTo>
                  <a:pt x="1191" y="510"/>
                  <a:pt x="1159" y="501"/>
                  <a:pt x="1136" y="492"/>
                </a:cubicBezTo>
                <a:cubicBezTo>
                  <a:pt x="1114" y="483"/>
                  <a:pt x="1086" y="473"/>
                  <a:pt x="1077" y="473"/>
                </a:cubicBezTo>
                <a:cubicBezTo>
                  <a:pt x="1063" y="469"/>
                  <a:pt x="1050" y="451"/>
                  <a:pt x="1040" y="442"/>
                </a:cubicBezTo>
                <a:cubicBezTo>
                  <a:pt x="1027" y="437"/>
                  <a:pt x="1004" y="432"/>
                  <a:pt x="995" y="432"/>
                </a:cubicBezTo>
                <a:cubicBezTo>
                  <a:pt x="981" y="437"/>
                  <a:pt x="963" y="442"/>
                  <a:pt x="954" y="442"/>
                </a:cubicBezTo>
                <a:cubicBezTo>
                  <a:pt x="940" y="446"/>
                  <a:pt x="922" y="442"/>
                  <a:pt x="908" y="437"/>
                </a:cubicBezTo>
                <a:cubicBezTo>
                  <a:pt x="894" y="428"/>
                  <a:pt x="876" y="419"/>
                  <a:pt x="867" y="410"/>
                </a:cubicBezTo>
                <a:cubicBezTo>
                  <a:pt x="858" y="405"/>
                  <a:pt x="844" y="401"/>
                  <a:pt x="830" y="401"/>
                </a:cubicBezTo>
                <a:cubicBezTo>
                  <a:pt x="821" y="405"/>
                  <a:pt x="803" y="410"/>
                  <a:pt x="794" y="414"/>
                </a:cubicBezTo>
                <a:cubicBezTo>
                  <a:pt x="785" y="414"/>
                  <a:pt x="776" y="419"/>
                  <a:pt x="776" y="419"/>
                </a:cubicBezTo>
                <a:cubicBezTo>
                  <a:pt x="776" y="432"/>
                  <a:pt x="767" y="460"/>
                  <a:pt x="767" y="469"/>
                </a:cubicBezTo>
                <a:cubicBezTo>
                  <a:pt x="767" y="478"/>
                  <a:pt x="767" y="496"/>
                  <a:pt x="771" y="510"/>
                </a:cubicBezTo>
                <a:cubicBezTo>
                  <a:pt x="771" y="524"/>
                  <a:pt x="767" y="578"/>
                  <a:pt x="771" y="597"/>
                </a:cubicBezTo>
                <a:cubicBezTo>
                  <a:pt x="776" y="619"/>
                  <a:pt x="780" y="647"/>
                  <a:pt x="785" y="665"/>
                </a:cubicBezTo>
                <a:cubicBezTo>
                  <a:pt x="789" y="683"/>
                  <a:pt x="785" y="710"/>
                  <a:pt x="776" y="729"/>
                </a:cubicBezTo>
                <a:cubicBezTo>
                  <a:pt x="767" y="742"/>
                  <a:pt x="757" y="770"/>
                  <a:pt x="753" y="783"/>
                </a:cubicBezTo>
                <a:cubicBezTo>
                  <a:pt x="748" y="802"/>
                  <a:pt x="739" y="829"/>
                  <a:pt x="730" y="843"/>
                </a:cubicBezTo>
                <a:cubicBezTo>
                  <a:pt x="721" y="861"/>
                  <a:pt x="712" y="870"/>
                  <a:pt x="707" y="865"/>
                </a:cubicBezTo>
                <a:cubicBezTo>
                  <a:pt x="703" y="865"/>
                  <a:pt x="694" y="856"/>
                  <a:pt x="684" y="847"/>
                </a:cubicBezTo>
                <a:cubicBezTo>
                  <a:pt x="675" y="843"/>
                  <a:pt x="657" y="829"/>
                  <a:pt x="648" y="820"/>
                </a:cubicBezTo>
                <a:cubicBezTo>
                  <a:pt x="634" y="811"/>
                  <a:pt x="616" y="783"/>
                  <a:pt x="598" y="779"/>
                </a:cubicBezTo>
                <a:cubicBezTo>
                  <a:pt x="579" y="774"/>
                  <a:pt x="557" y="761"/>
                  <a:pt x="552" y="761"/>
                </a:cubicBezTo>
                <a:cubicBezTo>
                  <a:pt x="547" y="761"/>
                  <a:pt x="534" y="783"/>
                  <a:pt x="529" y="792"/>
                </a:cubicBezTo>
                <a:cubicBezTo>
                  <a:pt x="525" y="797"/>
                  <a:pt x="515" y="806"/>
                  <a:pt x="511" y="815"/>
                </a:cubicBezTo>
                <a:cubicBezTo>
                  <a:pt x="506" y="820"/>
                  <a:pt x="493" y="834"/>
                  <a:pt x="488" y="838"/>
                </a:cubicBezTo>
                <a:cubicBezTo>
                  <a:pt x="479" y="847"/>
                  <a:pt x="461" y="861"/>
                  <a:pt x="447" y="875"/>
                </a:cubicBezTo>
                <a:cubicBezTo>
                  <a:pt x="433" y="884"/>
                  <a:pt x="415" y="902"/>
                  <a:pt x="406" y="906"/>
                </a:cubicBezTo>
                <a:cubicBezTo>
                  <a:pt x="397" y="916"/>
                  <a:pt x="388" y="925"/>
                  <a:pt x="388" y="929"/>
                </a:cubicBezTo>
                <a:cubicBezTo>
                  <a:pt x="388" y="938"/>
                  <a:pt x="383" y="961"/>
                  <a:pt x="379" y="979"/>
                </a:cubicBezTo>
                <a:cubicBezTo>
                  <a:pt x="374" y="1002"/>
                  <a:pt x="365" y="1034"/>
                  <a:pt x="365" y="1052"/>
                </a:cubicBezTo>
                <a:cubicBezTo>
                  <a:pt x="360" y="1071"/>
                  <a:pt x="351" y="1093"/>
                  <a:pt x="347" y="1107"/>
                </a:cubicBezTo>
                <a:cubicBezTo>
                  <a:pt x="337" y="1116"/>
                  <a:pt x="328" y="1139"/>
                  <a:pt x="319" y="1153"/>
                </a:cubicBezTo>
                <a:cubicBezTo>
                  <a:pt x="310" y="1166"/>
                  <a:pt x="301" y="1184"/>
                  <a:pt x="301" y="1189"/>
                </a:cubicBezTo>
                <a:cubicBezTo>
                  <a:pt x="296" y="1198"/>
                  <a:pt x="278" y="1207"/>
                  <a:pt x="264" y="1212"/>
                </a:cubicBezTo>
                <a:cubicBezTo>
                  <a:pt x="251" y="1221"/>
                  <a:pt x="232" y="1239"/>
                  <a:pt x="228" y="1253"/>
                </a:cubicBezTo>
                <a:cubicBezTo>
                  <a:pt x="219" y="1271"/>
                  <a:pt x="214" y="1289"/>
                  <a:pt x="214" y="1298"/>
                </a:cubicBezTo>
                <a:cubicBezTo>
                  <a:pt x="214" y="1303"/>
                  <a:pt x="223" y="1321"/>
                  <a:pt x="232" y="1330"/>
                </a:cubicBezTo>
                <a:cubicBezTo>
                  <a:pt x="242" y="1344"/>
                  <a:pt x="255" y="1362"/>
                  <a:pt x="264" y="1371"/>
                </a:cubicBezTo>
                <a:cubicBezTo>
                  <a:pt x="269" y="1380"/>
                  <a:pt x="283" y="1399"/>
                  <a:pt x="292" y="1417"/>
                </a:cubicBezTo>
                <a:cubicBezTo>
                  <a:pt x="296" y="1435"/>
                  <a:pt x="301" y="1485"/>
                  <a:pt x="301" y="1522"/>
                </a:cubicBezTo>
                <a:cubicBezTo>
                  <a:pt x="301" y="1522"/>
                  <a:pt x="301" y="1522"/>
                  <a:pt x="301" y="1531"/>
                </a:cubicBezTo>
                <a:cubicBezTo>
                  <a:pt x="301" y="1540"/>
                  <a:pt x="301" y="1540"/>
                  <a:pt x="301" y="1540"/>
                </a:cubicBezTo>
                <a:cubicBezTo>
                  <a:pt x="287" y="1572"/>
                  <a:pt x="264" y="1617"/>
                  <a:pt x="246" y="1631"/>
                </a:cubicBezTo>
                <a:cubicBezTo>
                  <a:pt x="228" y="1649"/>
                  <a:pt x="205" y="1668"/>
                  <a:pt x="201" y="1677"/>
                </a:cubicBezTo>
                <a:cubicBezTo>
                  <a:pt x="196" y="1681"/>
                  <a:pt x="182" y="1704"/>
                  <a:pt x="173" y="1722"/>
                </a:cubicBezTo>
                <a:cubicBezTo>
                  <a:pt x="159" y="1740"/>
                  <a:pt x="141" y="1772"/>
                  <a:pt x="132" y="1795"/>
                </a:cubicBezTo>
                <a:cubicBezTo>
                  <a:pt x="123" y="1813"/>
                  <a:pt x="109" y="1845"/>
                  <a:pt x="100" y="1859"/>
                </a:cubicBezTo>
                <a:cubicBezTo>
                  <a:pt x="96" y="1877"/>
                  <a:pt x="86" y="1895"/>
                  <a:pt x="82" y="1900"/>
                </a:cubicBezTo>
                <a:cubicBezTo>
                  <a:pt x="77" y="1909"/>
                  <a:pt x="64" y="1923"/>
                  <a:pt x="59" y="1932"/>
                </a:cubicBezTo>
                <a:cubicBezTo>
                  <a:pt x="50" y="1941"/>
                  <a:pt x="41" y="1955"/>
                  <a:pt x="32" y="1959"/>
                </a:cubicBezTo>
                <a:cubicBezTo>
                  <a:pt x="27" y="1968"/>
                  <a:pt x="18" y="1977"/>
                  <a:pt x="9" y="1987"/>
                </a:cubicBezTo>
                <a:cubicBezTo>
                  <a:pt x="4" y="1991"/>
                  <a:pt x="0" y="1996"/>
                  <a:pt x="0" y="1996"/>
                </a:cubicBezTo>
                <a:cubicBezTo>
                  <a:pt x="0" y="1996"/>
                  <a:pt x="9" y="2023"/>
                  <a:pt x="18" y="2055"/>
                </a:cubicBezTo>
                <a:cubicBezTo>
                  <a:pt x="22" y="2087"/>
                  <a:pt x="27" y="2110"/>
                  <a:pt x="27" y="2119"/>
                </a:cubicBezTo>
                <a:cubicBezTo>
                  <a:pt x="27" y="2119"/>
                  <a:pt x="36" y="2123"/>
                  <a:pt x="50" y="2123"/>
                </a:cubicBezTo>
                <a:cubicBezTo>
                  <a:pt x="68" y="2128"/>
                  <a:pt x="82" y="2132"/>
                  <a:pt x="82" y="2132"/>
                </a:cubicBezTo>
                <a:cubicBezTo>
                  <a:pt x="86" y="2132"/>
                  <a:pt x="77" y="2137"/>
                  <a:pt x="100" y="2146"/>
                </a:cubicBezTo>
                <a:cubicBezTo>
                  <a:pt x="123" y="2155"/>
                  <a:pt x="159" y="2183"/>
                  <a:pt x="182" y="2205"/>
                </a:cubicBezTo>
                <a:cubicBezTo>
                  <a:pt x="205" y="2228"/>
                  <a:pt x="251" y="2265"/>
                  <a:pt x="278" y="2283"/>
                </a:cubicBezTo>
                <a:cubicBezTo>
                  <a:pt x="306" y="2301"/>
                  <a:pt x="347" y="2319"/>
                  <a:pt x="369" y="2324"/>
                </a:cubicBezTo>
                <a:cubicBezTo>
                  <a:pt x="397" y="2324"/>
                  <a:pt x="429" y="2337"/>
                  <a:pt x="452" y="2351"/>
                </a:cubicBezTo>
                <a:cubicBezTo>
                  <a:pt x="470" y="2369"/>
                  <a:pt x="497" y="2397"/>
                  <a:pt x="511" y="2420"/>
                </a:cubicBezTo>
                <a:cubicBezTo>
                  <a:pt x="529" y="2442"/>
                  <a:pt x="561" y="2488"/>
                  <a:pt x="589" y="2520"/>
                </a:cubicBezTo>
                <a:cubicBezTo>
                  <a:pt x="616" y="2552"/>
                  <a:pt x="652" y="2588"/>
                  <a:pt x="675" y="2597"/>
                </a:cubicBezTo>
                <a:cubicBezTo>
                  <a:pt x="698" y="2611"/>
                  <a:pt x="735" y="2629"/>
                  <a:pt x="757" y="2638"/>
                </a:cubicBezTo>
                <a:cubicBezTo>
                  <a:pt x="780" y="2647"/>
                  <a:pt x="808" y="2656"/>
                  <a:pt x="812" y="2652"/>
                </a:cubicBezTo>
                <a:cubicBezTo>
                  <a:pt x="821" y="2647"/>
                  <a:pt x="826" y="2647"/>
                  <a:pt x="826" y="2647"/>
                </a:cubicBezTo>
                <a:cubicBezTo>
                  <a:pt x="826" y="2656"/>
                  <a:pt x="830" y="2666"/>
                  <a:pt x="835" y="2670"/>
                </a:cubicBezTo>
                <a:cubicBezTo>
                  <a:pt x="840" y="2675"/>
                  <a:pt x="844" y="2684"/>
                  <a:pt x="849" y="2688"/>
                </a:cubicBezTo>
                <a:cubicBezTo>
                  <a:pt x="849" y="2693"/>
                  <a:pt x="858" y="2702"/>
                  <a:pt x="862" y="2711"/>
                </a:cubicBezTo>
                <a:cubicBezTo>
                  <a:pt x="867" y="2720"/>
                  <a:pt x="881" y="2734"/>
                  <a:pt x="894" y="2739"/>
                </a:cubicBezTo>
                <a:cubicBezTo>
                  <a:pt x="904" y="2743"/>
                  <a:pt x="917" y="2748"/>
                  <a:pt x="922" y="2748"/>
                </a:cubicBezTo>
                <a:cubicBezTo>
                  <a:pt x="926" y="2748"/>
                  <a:pt x="940" y="2757"/>
                  <a:pt x="945" y="2766"/>
                </a:cubicBezTo>
                <a:cubicBezTo>
                  <a:pt x="954" y="2775"/>
                  <a:pt x="963" y="2784"/>
                  <a:pt x="972" y="2784"/>
                </a:cubicBezTo>
                <a:cubicBezTo>
                  <a:pt x="977" y="2784"/>
                  <a:pt x="990" y="2784"/>
                  <a:pt x="999" y="2784"/>
                </a:cubicBezTo>
                <a:cubicBezTo>
                  <a:pt x="1009" y="2784"/>
                  <a:pt x="1027" y="2793"/>
                  <a:pt x="1031" y="2807"/>
                </a:cubicBezTo>
                <a:cubicBezTo>
                  <a:pt x="1040" y="2816"/>
                  <a:pt x="1050" y="2830"/>
                  <a:pt x="1059" y="2834"/>
                </a:cubicBezTo>
                <a:cubicBezTo>
                  <a:pt x="1063" y="2839"/>
                  <a:pt x="1072" y="2843"/>
                  <a:pt x="1082" y="2848"/>
                </a:cubicBezTo>
                <a:cubicBezTo>
                  <a:pt x="1091" y="2852"/>
                  <a:pt x="1100" y="2857"/>
                  <a:pt x="1104" y="2866"/>
                </a:cubicBezTo>
                <a:cubicBezTo>
                  <a:pt x="1109" y="2871"/>
                  <a:pt x="1118" y="2875"/>
                  <a:pt x="1127" y="2875"/>
                </a:cubicBezTo>
                <a:cubicBezTo>
                  <a:pt x="1132" y="2875"/>
                  <a:pt x="1150" y="2884"/>
                  <a:pt x="1164" y="2898"/>
                </a:cubicBezTo>
                <a:cubicBezTo>
                  <a:pt x="1177" y="2912"/>
                  <a:pt x="1187" y="2930"/>
                  <a:pt x="1187" y="2934"/>
                </a:cubicBezTo>
                <a:cubicBezTo>
                  <a:pt x="1187" y="2939"/>
                  <a:pt x="1196" y="2948"/>
                  <a:pt x="1200" y="2953"/>
                </a:cubicBezTo>
                <a:cubicBezTo>
                  <a:pt x="1209" y="2953"/>
                  <a:pt x="1219" y="2962"/>
                  <a:pt x="1223" y="2971"/>
                </a:cubicBezTo>
                <a:cubicBezTo>
                  <a:pt x="1223" y="2971"/>
                  <a:pt x="1232" y="2966"/>
                  <a:pt x="1246" y="2962"/>
                </a:cubicBezTo>
                <a:cubicBezTo>
                  <a:pt x="1255" y="2953"/>
                  <a:pt x="1273" y="2939"/>
                  <a:pt x="1287" y="2925"/>
                </a:cubicBezTo>
                <a:cubicBezTo>
                  <a:pt x="1296" y="2912"/>
                  <a:pt x="1314" y="2880"/>
                  <a:pt x="1323" y="2852"/>
                </a:cubicBezTo>
                <a:cubicBezTo>
                  <a:pt x="1337" y="2830"/>
                  <a:pt x="1355" y="2802"/>
                  <a:pt x="1369" y="2793"/>
                </a:cubicBezTo>
                <a:cubicBezTo>
                  <a:pt x="1383" y="2789"/>
                  <a:pt x="1410" y="2784"/>
                  <a:pt x="1433" y="2789"/>
                </a:cubicBezTo>
                <a:cubicBezTo>
                  <a:pt x="1456" y="2789"/>
                  <a:pt x="1492" y="2807"/>
                  <a:pt x="1520" y="2821"/>
                </a:cubicBezTo>
                <a:cubicBezTo>
                  <a:pt x="1547" y="2834"/>
                  <a:pt x="1593" y="2857"/>
                  <a:pt x="1625" y="2871"/>
                </a:cubicBezTo>
                <a:cubicBezTo>
                  <a:pt x="1652" y="2884"/>
                  <a:pt x="1693" y="2898"/>
                  <a:pt x="1712" y="2903"/>
                </a:cubicBezTo>
                <a:cubicBezTo>
                  <a:pt x="1730" y="2903"/>
                  <a:pt x="1757" y="2907"/>
                  <a:pt x="1780" y="2912"/>
                </a:cubicBezTo>
                <a:cubicBezTo>
                  <a:pt x="1798" y="2912"/>
                  <a:pt x="1839" y="2930"/>
                  <a:pt x="1867" y="2944"/>
                </a:cubicBezTo>
                <a:cubicBezTo>
                  <a:pt x="1894" y="2962"/>
                  <a:pt x="1917" y="2976"/>
                  <a:pt x="1917" y="2976"/>
                </a:cubicBezTo>
                <a:cubicBezTo>
                  <a:pt x="1917" y="2966"/>
                  <a:pt x="1922" y="2953"/>
                  <a:pt x="1931" y="2948"/>
                </a:cubicBezTo>
                <a:cubicBezTo>
                  <a:pt x="1935" y="2948"/>
                  <a:pt x="1940" y="2939"/>
                  <a:pt x="1931" y="2930"/>
                </a:cubicBezTo>
                <a:cubicBezTo>
                  <a:pt x="1926" y="2925"/>
                  <a:pt x="1912" y="2903"/>
                  <a:pt x="1903" y="2884"/>
                </a:cubicBezTo>
                <a:cubicBezTo>
                  <a:pt x="1903" y="2884"/>
                  <a:pt x="1903" y="2884"/>
                  <a:pt x="1894" y="2871"/>
                </a:cubicBezTo>
                <a:cubicBezTo>
                  <a:pt x="1890" y="2862"/>
                  <a:pt x="1890" y="2862"/>
                  <a:pt x="1890" y="2862"/>
                </a:cubicBezTo>
                <a:cubicBezTo>
                  <a:pt x="1880" y="2843"/>
                  <a:pt x="1867" y="2830"/>
                  <a:pt x="1862" y="2830"/>
                </a:cubicBezTo>
                <a:cubicBezTo>
                  <a:pt x="1853" y="2825"/>
                  <a:pt x="1835" y="2821"/>
                  <a:pt x="1821" y="2821"/>
                </a:cubicBezTo>
                <a:cubicBezTo>
                  <a:pt x="1821" y="2821"/>
                  <a:pt x="1821" y="2821"/>
                  <a:pt x="1812" y="2821"/>
                </a:cubicBezTo>
                <a:cubicBezTo>
                  <a:pt x="1803" y="2821"/>
                  <a:pt x="1803" y="2821"/>
                  <a:pt x="1803" y="2821"/>
                </a:cubicBezTo>
                <a:cubicBezTo>
                  <a:pt x="1817" y="2807"/>
                  <a:pt x="1830" y="2793"/>
                  <a:pt x="1835" y="2793"/>
                </a:cubicBezTo>
                <a:cubicBezTo>
                  <a:pt x="1835" y="2793"/>
                  <a:pt x="1844" y="2798"/>
                  <a:pt x="1853" y="2802"/>
                </a:cubicBezTo>
                <a:cubicBezTo>
                  <a:pt x="1862" y="2807"/>
                  <a:pt x="1871" y="2816"/>
                  <a:pt x="1876" y="2816"/>
                </a:cubicBezTo>
                <a:cubicBezTo>
                  <a:pt x="1880" y="2816"/>
                  <a:pt x="1885" y="2825"/>
                  <a:pt x="1890" y="2834"/>
                </a:cubicBezTo>
                <a:cubicBezTo>
                  <a:pt x="1894" y="2843"/>
                  <a:pt x="1903" y="2852"/>
                  <a:pt x="1903" y="2862"/>
                </a:cubicBezTo>
                <a:cubicBezTo>
                  <a:pt x="1908" y="2871"/>
                  <a:pt x="1917" y="2875"/>
                  <a:pt x="1922" y="2875"/>
                </a:cubicBezTo>
                <a:cubicBezTo>
                  <a:pt x="1926" y="2875"/>
                  <a:pt x="1935" y="2871"/>
                  <a:pt x="1935" y="2866"/>
                </a:cubicBezTo>
                <a:cubicBezTo>
                  <a:pt x="1940" y="2862"/>
                  <a:pt x="1944" y="2857"/>
                  <a:pt x="1944" y="2852"/>
                </a:cubicBezTo>
                <a:cubicBezTo>
                  <a:pt x="1944" y="2848"/>
                  <a:pt x="1935" y="2834"/>
                  <a:pt x="1931" y="2825"/>
                </a:cubicBezTo>
                <a:cubicBezTo>
                  <a:pt x="1922" y="2816"/>
                  <a:pt x="1912" y="2811"/>
                  <a:pt x="1908" y="2816"/>
                </a:cubicBezTo>
                <a:cubicBezTo>
                  <a:pt x="1903" y="2816"/>
                  <a:pt x="1894" y="2811"/>
                  <a:pt x="1890" y="2807"/>
                </a:cubicBezTo>
                <a:cubicBezTo>
                  <a:pt x="1885" y="2802"/>
                  <a:pt x="1880" y="2789"/>
                  <a:pt x="1880" y="2780"/>
                </a:cubicBezTo>
                <a:cubicBezTo>
                  <a:pt x="1880" y="2780"/>
                  <a:pt x="1880" y="2780"/>
                  <a:pt x="1880" y="2770"/>
                </a:cubicBezTo>
                <a:cubicBezTo>
                  <a:pt x="1880" y="2761"/>
                  <a:pt x="1880" y="2761"/>
                  <a:pt x="1880" y="2761"/>
                </a:cubicBezTo>
                <a:cubicBezTo>
                  <a:pt x="1885" y="2766"/>
                  <a:pt x="1890" y="2766"/>
                  <a:pt x="1894" y="2761"/>
                </a:cubicBezTo>
                <a:cubicBezTo>
                  <a:pt x="1899" y="2757"/>
                  <a:pt x="1903" y="2752"/>
                  <a:pt x="1908" y="2752"/>
                </a:cubicBezTo>
                <a:cubicBezTo>
                  <a:pt x="1908" y="2752"/>
                  <a:pt x="1917" y="2752"/>
                  <a:pt x="1926" y="2757"/>
                </a:cubicBezTo>
                <a:cubicBezTo>
                  <a:pt x="1931" y="2757"/>
                  <a:pt x="1940" y="2757"/>
                  <a:pt x="1940" y="2752"/>
                </a:cubicBezTo>
                <a:cubicBezTo>
                  <a:pt x="1940" y="2748"/>
                  <a:pt x="1949" y="2748"/>
                  <a:pt x="1953" y="2748"/>
                </a:cubicBezTo>
                <a:cubicBezTo>
                  <a:pt x="1958" y="2752"/>
                  <a:pt x="1963" y="2748"/>
                  <a:pt x="1963" y="2752"/>
                </a:cubicBezTo>
                <a:cubicBezTo>
                  <a:pt x="1972" y="2748"/>
                  <a:pt x="1972" y="2748"/>
                  <a:pt x="1972" y="2748"/>
                </a:cubicBezTo>
                <a:cubicBezTo>
                  <a:pt x="1972" y="2748"/>
                  <a:pt x="1976" y="2752"/>
                  <a:pt x="1981" y="2748"/>
                </a:cubicBezTo>
                <a:cubicBezTo>
                  <a:pt x="1985" y="2743"/>
                  <a:pt x="1995" y="2739"/>
                  <a:pt x="1999" y="2739"/>
                </a:cubicBezTo>
                <a:cubicBezTo>
                  <a:pt x="2008" y="2739"/>
                  <a:pt x="2013" y="2734"/>
                  <a:pt x="2013" y="2729"/>
                </a:cubicBezTo>
                <a:cubicBezTo>
                  <a:pt x="2013" y="2725"/>
                  <a:pt x="2017" y="2720"/>
                  <a:pt x="2022" y="2720"/>
                </a:cubicBezTo>
                <a:cubicBezTo>
                  <a:pt x="2027" y="2720"/>
                  <a:pt x="2031" y="2716"/>
                  <a:pt x="2036" y="2707"/>
                </a:cubicBezTo>
                <a:cubicBezTo>
                  <a:pt x="2036" y="2702"/>
                  <a:pt x="2036" y="2693"/>
                  <a:pt x="2031" y="2688"/>
                </a:cubicBezTo>
                <a:cubicBezTo>
                  <a:pt x="2031" y="2684"/>
                  <a:pt x="2022" y="2679"/>
                  <a:pt x="2017" y="2679"/>
                </a:cubicBezTo>
                <a:cubicBezTo>
                  <a:pt x="2013" y="2679"/>
                  <a:pt x="2004" y="2670"/>
                  <a:pt x="2004" y="2666"/>
                </a:cubicBezTo>
                <a:cubicBezTo>
                  <a:pt x="1999" y="2656"/>
                  <a:pt x="2004" y="2652"/>
                  <a:pt x="2017" y="2656"/>
                </a:cubicBezTo>
                <a:cubicBezTo>
                  <a:pt x="2027" y="2661"/>
                  <a:pt x="2040" y="2656"/>
                  <a:pt x="2045" y="2652"/>
                </a:cubicBezTo>
                <a:cubicBezTo>
                  <a:pt x="2045" y="2647"/>
                  <a:pt x="2054" y="2643"/>
                  <a:pt x="2063" y="2638"/>
                </a:cubicBezTo>
                <a:cubicBezTo>
                  <a:pt x="2072" y="2634"/>
                  <a:pt x="2077" y="2625"/>
                  <a:pt x="2072" y="2620"/>
                </a:cubicBezTo>
                <a:cubicBezTo>
                  <a:pt x="2063" y="2611"/>
                  <a:pt x="2058" y="2602"/>
                  <a:pt x="2054" y="2602"/>
                </a:cubicBezTo>
                <a:cubicBezTo>
                  <a:pt x="2049" y="2602"/>
                  <a:pt x="2040" y="2602"/>
                  <a:pt x="2031" y="2597"/>
                </a:cubicBezTo>
                <a:cubicBezTo>
                  <a:pt x="2027" y="2593"/>
                  <a:pt x="2008" y="2579"/>
                  <a:pt x="1995" y="2570"/>
                </a:cubicBezTo>
                <a:cubicBezTo>
                  <a:pt x="1981" y="2565"/>
                  <a:pt x="1963" y="2547"/>
                  <a:pt x="1953" y="2533"/>
                </a:cubicBezTo>
                <a:cubicBezTo>
                  <a:pt x="1940" y="2520"/>
                  <a:pt x="1935" y="2511"/>
                  <a:pt x="1935" y="2511"/>
                </a:cubicBezTo>
                <a:cubicBezTo>
                  <a:pt x="1935" y="2511"/>
                  <a:pt x="1949" y="2520"/>
                  <a:pt x="1958" y="2529"/>
                </a:cubicBezTo>
                <a:cubicBezTo>
                  <a:pt x="1967" y="2538"/>
                  <a:pt x="1985" y="2547"/>
                  <a:pt x="1999" y="2556"/>
                </a:cubicBezTo>
                <a:cubicBezTo>
                  <a:pt x="2008" y="2565"/>
                  <a:pt x="2027" y="2574"/>
                  <a:pt x="2036" y="2579"/>
                </a:cubicBezTo>
                <a:cubicBezTo>
                  <a:pt x="2049" y="2584"/>
                  <a:pt x="2063" y="2593"/>
                  <a:pt x="2072" y="2597"/>
                </a:cubicBezTo>
                <a:cubicBezTo>
                  <a:pt x="2077" y="2606"/>
                  <a:pt x="2086" y="2611"/>
                  <a:pt x="2090" y="2611"/>
                </a:cubicBezTo>
                <a:cubicBezTo>
                  <a:pt x="2095" y="2611"/>
                  <a:pt x="2100" y="2611"/>
                  <a:pt x="2104" y="2611"/>
                </a:cubicBezTo>
                <a:cubicBezTo>
                  <a:pt x="2109" y="2606"/>
                  <a:pt x="2113" y="2606"/>
                  <a:pt x="2118" y="2606"/>
                </a:cubicBezTo>
                <a:cubicBezTo>
                  <a:pt x="2118" y="2611"/>
                  <a:pt x="2127" y="2611"/>
                  <a:pt x="2132" y="2615"/>
                </a:cubicBezTo>
                <a:cubicBezTo>
                  <a:pt x="2136" y="2615"/>
                  <a:pt x="2145" y="2620"/>
                  <a:pt x="2150" y="2620"/>
                </a:cubicBezTo>
                <a:cubicBezTo>
                  <a:pt x="2154" y="2620"/>
                  <a:pt x="2159" y="2615"/>
                  <a:pt x="2154" y="2611"/>
                </a:cubicBezTo>
                <a:cubicBezTo>
                  <a:pt x="2154" y="2602"/>
                  <a:pt x="2145" y="2597"/>
                  <a:pt x="2141" y="2597"/>
                </a:cubicBezTo>
                <a:cubicBezTo>
                  <a:pt x="2136" y="2597"/>
                  <a:pt x="2132" y="2588"/>
                  <a:pt x="2136" y="2579"/>
                </a:cubicBezTo>
                <a:cubicBezTo>
                  <a:pt x="2141" y="2574"/>
                  <a:pt x="2141" y="2565"/>
                  <a:pt x="2136" y="2565"/>
                </a:cubicBezTo>
                <a:cubicBezTo>
                  <a:pt x="2132" y="2565"/>
                  <a:pt x="2127" y="2570"/>
                  <a:pt x="2122" y="2574"/>
                </a:cubicBezTo>
                <a:cubicBezTo>
                  <a:pt x="2118" y="2584"/>
                  <a:pt x="2113" y="2588"/>
                  <a:pt x="2109" y="2593"/>
                </a:cubicBezTo>
                <a:cubicBezTo>
                  <a:pt x="2109" y="2593"/>
                  <a:pt x="2104" y="2588"/>
                  <a:pt x="2100" y="2579"/>
                </a:cubicBezTo>
                <a:cubicBezTo>
                  <a:pt x="2100" y="2574"/>
                  <a:pt x="2100" y="2565"/>
                  <a:pt x="2109" y="2561"/>
                </a:cubicBezTo>
                <a:cubicBezTo>
                  <a:pt x="2118" y="2561"/>
                  <a:pt x="2118" y="2552"/>
                  <a:pt x="2113" y="2547"/>
                </a:cubicBezTo>
                <a:cubicBezTo>
                  <a:pt x="2109" y="2543"/>
                  <a:pt x="2104" y="2533"/>
                  <a:pt x="2104" y="2529"/>
                </a:cubicBezTo>
                <a:cubicBezTo>
                  <a:pt x="2104" y="2520"/>
                  <a:pt x="2109" y="2515"/>
                  <a:pt x="2113" y="2520"/>
                </a:cubicBezTo>
                <a:cubicBezTo>
                  <a:pt x="2118" y="2520"/>
                  <a:pt x="2127" y="2524"/>
                  <a:pt x="2132" y="2529"/>
                </a:cubicBezTo>
                <a:cubicBezTo>
                  <a:pt x="2132" y="2529"/>
                  <a:pt x="2136" y="2529"/>
                  <a:pt x="2136" y="2520"/>
                </a:cubicBezTo>
                <a:cubicBezTo>
                  <a:pt x="2136" y="2515"/>
                  <a:pt x="2132" y="2506"/>
                  <a:pt x="2132" y="2502"/>
                </a:cubicBezTo>
                <a:cubicBezTo>
                  <a:pt x="2127" y="2497"/>
                  <a:pt x="2118" y="2492"/>
                  <a:pt x="2109" y="2492"/>
                </a:cubicBezTo>
                <a:cubicBezTo>
                  <a:pt x="2104" y="2492"/>
                  <a:pt x="2095" y="2488"/>
                  <a:pt x="2095" y="2488"/>
                </a:cubicBezTo>
                <a:cubicBezTo>
                  <a:pt x="2090" y="2483"/>
                  <a:pt x="2095" y="2483"/>
                  <a:pt x="2100" y="2483"/>
                </a:cubicBezTo>
                <a:cubicBezTo>
                  <a:pt x="2104" y="2483"/>
                  <a:pt x="2113" y="2483"/>
                  <a:pt x="2118" y="2479"/>
                </a:cubicBezTo>
                <a:cubicBezTo>
                  <a:pt x="2122" y="2474"/>
                  <a:pt x="2122" y="2470"/>
                  <a:pt x="2122" y="2465"/>
                </a:cubicBezTo>
                <a:cubicBezTo>
                  <a:pt x="2118" y="2461"/>
                  <a:pt x="2118" y="2451"/>
                  <a:pt x="2118" y="2447"/>
                </a:cubicBezTo>
                <a:cubicBezTo>
                  <a:pt x="2118" y="2438"/>
                  <a:pt x="2118" y="2429"/>
                  <a:pt x="2118" y="2420"/>
                </a:cubicBezTo>
                <a:cubicBezTo>
                  <a:pt x="2118" y="2415"/>
                  <a:pt x="2122" y="2410"/>
                  <a:pt x="2127" y="2406"/>
                </a:cubicBezTo>
                <a:cubicBezTo>
                  <a:pt x="2127" y="2401"/>
                  <a:pt x="2136" y="2397"/>
                  <a:pt x="2136" y="2397"/>
                </a:cubicBezTo>
                <a:cubicBezTo>
                  <a:pt x="2141" y="2397"/>
                  <a:pt x="2150" y="2401"/>
                  <a:pt x="2154" y="2406"/>
                </a:cubicBezTo>
                <a:cubicBezTo>
                  <a:pt x="2159" y="2410"/>
                  <a:pt x="2163" y="2415"/>
                  <a:pt x="2163" y="2420"/>
                </a:cubicBezTo>
                <a:cubicBezTo>
                  <a:pt x="2168" y="2420"/>
                  <a:pt x="2168" y="2429"/>
                  <a:pt x="2168" y="2438"/>
                </a:cubicBezTo>
                <a:cubicBezTo>
                  <a:pt x="2168" y="2447"/>
                  <a:pt x="2173" y="2447"/>
                  <a:pt x="2177" y="2447"/>
                </a:cubicBezTo>
                <a:cubicBezTo>
                  <a:pt x="2182" y="2442"/>
                  <a:pt x="2191" y="2442"/>
                  <a:pt x="2191" y="2438"/>
                </a:cubicBezTo>
                <a:cubicBezTo>
                  <a:pt x="2195" y="2438"/>
                  <a:pt x="2200" y="2442"/>
                  <a:pt x="2205" y="2447"/>
                </a:cubicBezTo>
                <a:cubicBezTo>
                  <a:pt x="2209" y="2451"/>
                  <a:pt x="2214" y="2451"/>
                  <a:pt x="2218" y="2442"/>
                </a:cubicBezTo>
                <a:cubicBezTo>
                  <a:pt x="2218" y="2433"/>
                  <a:pt x="2223" y="2424"/>
                  <a:pt x="2223" y="2415"/>
                </a:cubicBezTo>
                <a:cubicBezTo>
                  <a:pt x="2218" y="2410"/>
                  <a:pt x="2218" y="2397"/>
                  <a:pt x="2218" y="2388"/>
                </a:cubicBezTo>
                <a:cubicBezTo>
                  <a:pt x="2218" y="2383"/>
                  <a:pt x="2214" y="2369"/>
                  <a:pt x="2209" y="2365"/>
                </a:cubicBezTo>
                <a:cubicBezTo>
                  <a:pt x="2205" y="2365"/>
                  <a:pt x="2205" y="2356"/>
                  <a:pt x="2205" y="2356"/>
                </a:cubicBezTo>
                <a:cubicBezTo>
                  <a:pt x="2205" y="2351"/>
                  <a:pt x="2209" y="2356"/>
                  <a:pt x="2218" y="2356"/>
                </a:cubicBezTo>
                <a:cubicBezTo>
                  <a:pt x="2227" y="2360"/>
                  <a:pt x="2237" y="2369"/>
                  <a:pt x="2241" y="2374"/>
                </a:cubicBezTo>
                <a:cubicBezTo>
                  <a:pt x="2246" y="2378"/>
                  <a:pt x="2255" y="2388"/>
                  <a:pt x="2255" y="2401"/>
                </a:cubicBezTo>
                <a:cubicBezTo>
                  <a:pt x="2259" y="2410"/>
                  <a:pt x="2273" y="2429"/>
                  <a:pt x="2287" y="2433"/>
                </a:cubicBezTo>
                <a:cubicBezTo>
                  <a:pt x="2300" y="2442"/>
                  <a:pt x="2314" y="2451"/>
                  <a:pt x="2323" y="2451"/>
                </a:cubicBezTo>
                <a:cubicBezTo>
                  <a:pt x="2332" y="2451"/>
                  <a:pt x="2341" y="2461"/>
                  <a:pt x="2346" y="2465"/>
                </a:cubicBezTo>
                <a:cubicBezTo>
                  <a:pt x="2346" y="2474"/>
                  <a:pt x="2351" y="2479"/>
                  <a:pt x="2355" y="2474"/>
                </a:cubicBezTo>
                <a:cubicBezTo>
                  <a:pt x="2360" y="2470"/>
                  <a:pt x="2364" y="2465"/>
                  <a:pt x="2364" y="2461"/>
                </a:cubicBezTo>
                <a:cubicBezTo>
                  <a:pt x="2364" y="2456"/>
                  <a:pt x="2373" y="2451"/>
                  <a:pt x="2378" y="2442"/>
                </a:cubicBezTo>
                <a:cubicBezTo>
                  <a:pt x="2383" y="2438"/>
                  <a:pt x="2383" y="2429"/>
                  <a:pt x="2378" y="2429"/>
                </a:cubicBezTo>
                <a:cubicBezTo>
                  <a:pt x="2373" y="2424"/>
                  <a:pt x="2369" y="2415"/>
                  <a:pt x="2373" y="2410"/>
                </a:cubicBezTo>
                <a:cubicBezTo>
                  <a:pt x="2378" y="2401"/>
                  <a:pt x="2383" y="2397"/>
                  <a:pt x="2392" y="2401"/>
                </a:cubicBezTo>
                <a:cubicBezTo>
                  <a:pt x="2396" y="2406"/>
                  <a:pt x="2410" y="2406"/>
                  <a:pt x="2415" y="2401"/>
                </a:cubicBezTo>
                <a:cubicBezTo>
                  <a:pt x="2424" y="2397"/>
                  <a:pt x="2428" y="2397"/>
                  <a:pt x="2433" y="2406"/>
                </a:cubicBezTo>
                <a:cubicBezTo>
                  <a:pt x="2433" y="2410"/>
                  <a:pt x="2437" y="2424"/>
                  <a:pt x="2437" y="2424"/>
                </a:cubicBezTo>
                <a:cubicBezTo>
                  <a:pt x="2442" y="2429"/>
                  <a:pt x="2446" y="2429"/>
                  <a:pt x="2451" y="2424"/>
                </a:cubicBezTo>
                <a:cubicBezTo>
                  <a:pt x="2451" y="2424"/>
                  <a:pt x="2451" y="2415"/>
                  <a:pt x="2451" y="2410"/>
                </a:cubicBezTo>
                <a:cubicBezTo>
                  <a:pt x="2446" y="2401"/>
                  <a:pt x="2446" y="2397"/>
                  <a:pt x="2446" y="2392"/>
                </a:cubicBezTo>
                <a:cubicBezTo>
                  <a:pt x="2446" y="2388"/>
                  <a:pt x="2451" y="2388"/>
                  <a:pt x="2456" y="2392"/>
                </a:cubicBezTo>
                <a:cubicBezTo>
                  <a:pt x="2465" y="2397"/>
                  <a:pt x="2474" y="2401"/>
                  <a:pt x="2478" y="2401"/>
                </a:cubicBezTo>
                <a:cubicBezTo>
                  <a:pt x="2488" y="2401"/>
                  <a:pt x="2492" y="2401"/>
                  <a:pt x="2497" y="2401"/>
                </a:cubicBezTo>
                <a:cubicBezTo>
                  <a:pt x="2497" y="2401"/>
                  <a:pt x="2501" y="2401"/>
                  <a:pt x="2506" y="2401"/>
                </a:cubicBezTo>
                <a:cubicBezTo>
                  <a:pt x="2510" y="2397"/>
                  <a:pt x="2515" y="2392"/>
                  <a:pt x="2515" y="2383"/>
                </a:cubicBezTo>
                <a:cubicBezTo>
                  <a:pt x="2515" y="2378"/>
                  <a:pt x="2524" y="2369"/>
                  <a:pt x="2529" y="2369"/>
                </a:cubicBezTo>
                <a:cubicBezTo>
                  <a:pt x="2538" y="2369"/>
                  <a:pt x="2547" y="2374"/>
                  <a:pt x="2551" y="2378"/>
                </a:cubicBezTo>
                <a:cubicBezTo>
                  <a:pt x="2556" y="2388"/>
                  <a:pt x="2565" y="2392"/>
                  <a:pt x="2570" y="2392"/>
                </a:cubicBezTo>
                <a:cubicBezTo>
                  <a:pt x="2579" y="2392"/>
                  <a:pt x="2583" y="2397"/>
                  <a:pt x="2583" y="2401"/>
                </a:cubicBezTo>
                <a:cubicBezTo>
                  <a:pt x="2588" y="2406"/>
                  <a:pt x="2593" y="2415"/>
                  <a:pt x="2597" y="2415"/>
                </a:cubicBezTo>
                <a:cubicBezTo>
                  <a:pt x="2597" y="2415"/>
                  <a:pt x="2606" y="2410"/>
                  <a:pt x="2606" y="2406"/>
                </a:cubicBezTo>
                <a:cubicBezTo>
                  <a:pt x="2611" y="2401"/>
                  <a:pt x="2620" y="2392"/>
                  <a:pt x="2625" y="2388"/>
                </a:cubicBezTo>
                <a:cubicBezTo>
                  <a:pt x="2629" y="2388"/>
                  <a:pt x="2643" y="2383"/>
                  <a:pt x="2647" y="2378"/>
                </a:cubicBezTo>
                <a:cubicBezTo>
                  <a:pt x="2656" y="2378"/>
                  <a:pt x="2670" y="2374"/>
                  <a:pt x="2670" y="2374"/>
                </a:cubicBezTo>
                <a:cubicBezTo>
                  <a:pt x="2670" y="2374"/>
                  <a:pt x="2675" y="2369"/>
                  <a:pt x="2675" y="2360"/>
                </a:cubicBezTo>
                <a:cubicBezTo>
                  <a:pt x="2679" y="2351"/>
                  <a:pt x="2675" y="2342"/>
                  <a:pt x="2670" y="2337"/>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11" name="Freeform 6">
            <a:extLst>
              <a:ext uri="{FF2B5EF4-FFF2-40B4-BE49-F238E27FC236}">
                <a16:creationId xmlns:a16="http://schemas.microsoft.com/office/drawing/2014/main" id="{FD28DF0F-9EBA-0DD1-AA30-E05A81D0978B}"/>
              </a:ext>
            </a:extLst>
          </p:cNvPr>
          <p:cNvSpPr>
            <a:spLocks/>
          </p:cNvSpPr>
          <p:nvPr/>
        </p:nvSpPr>
        <p:spPr bwMode="auto">
          <a:xfrm>
            <a:off x="5961879" y="63699"/>
            <a:ext cx="1333032" cy="1457580"/>
          </a:xfrm>
          <a:custGeom>
            <a:avLst/>
            <a:gdLst>
              <a:gd name="T0" fmla="*/ 2588 w 2679"/>
              <a:gd name="T1" fmla="*/ 2146 h 2976"/>
              <a:gd name="T2" fmla="*/ 2478 w 2679"/>
              <a:gd name="T3" fmla="*/ 2009 h 2976"/>
              <a:gd name="T4" fmla="*/ 2515 w 2679"/>
              <a:gd name="T5" fmla="*/ 1791 h 2976"/>
              <a:gd name="T6" fmla="*/ 2533 w 2679"/>
              <a:gd name="T7" fmla="*/ 1617 h 2976"/>
              <a:gd name="T8" fmla="*/ 2401 w 2679"/>
              <a:gd name="T9" fmla="*/ 1394 h 2976"/>
              <a:gd name="T10" fmla="*/ 2410 w 2679"/>
              <a:gd name="T11" fmla="*/ 1266 h 2976"/>
              <a:gd name="T12" fmla="*/ 2346 w 2679"/>
              <a:gd name="T13" fmla="*/ 1139 h 2976"/>
              <a:gd name="T14" fmla="*/ 2328 w 2679"/>
              <a:gd name="T15" fmla="*/ 970 h 2976"/>
              <a:gd name="T16" fmla="*/ 2332 w 2679"/>
              <a:gd name="T17" fmla="*/ 751 h 2976"/>
              <a:gd name="T18" fmla="*/ 2191 w 2679"/>
              <a:gd name="T19" fmla="*/ 628 h 2976"/>
              <a:gd name="T20" fmla="*/ 2100 w 2679"/>
              <a:gd name="T21" fmla="*/ 487 h 2976"/>
              <a:gd name="T22" fmla="*/ 1981 w 2679"/>
              <a:gd name="T23" fmla="*/ 428 h 2976"/>
              <a:gd name="T24" fmla="*/ 1817 w 2679"/>
              <a:gd name="T25" fmla="*/ 360 h 2976"/>
              <a:gd name="T26" fmla="*/ 1670 w 2679"/>
              <a:gd name="T27" fmla="*/ 250 h 2976"/>
              <a:gd name="T28" fmla="*/ 1561 w 2679"/>
              <a:gd name="T29" fmla="*/ 141 h 2976"/>
              <a:gd name="T30" fmla="*/ 1456 w 2679"/>
              <a:gd name="T31" fmla="*/ 4 h 2976"/>
              <a:gd name="T32" fmla="*/ 1305 w 2679"/>
              <a:gd name="T33" fmla="*/ 54 h 2976"/>
              <a:gd name="T34" fmla="*/ 1310 w 2679"/>
              <a:gd name="T35" fmla="*/ 369 h 2976"/>
              <a:gd name="T36" fmla="*/ 1328 w 2679"/>
              <a:gd name="T37" fmla="*/ 492 h 2976"/>
              <a:gd name="T38" fmla="*/ 1040 w 2679"/>
              <a:gd name="T39" fmla="*/ 442 h 2976"/>
              <a:gd name="T40" fmla="*/ 794 w 2679"/>
              <a:gd name="T41" fmla="*/ 414 h 2976"/>
              <a:gd name="T42" fmla="*/ 776 w 2679"/>
              <a:gd name="T43" fmla="*/ 729 h 2976"/>
              <a:gd name="T44" fmla="*/ 598 w 2679"/>
              <a:gd name="T45" fmla="*/ 779 h 2976"/>
              <a:gd name="T46" fmla="*/ 406 w 2679"/>
              <a:gd name="T47" fmla="*/ 906 h 2976"/>
              <a:gd name="T48" fmla="*/ 301 w 2679"/>
              <a:gd name="T49" fmla="*/ 1189 h 2976"/>
              <a:gd name="T50" fmla="*/ 292 w 2679"/>
              <a:gd name="T51" fmla="*/ 1417 h 2976"/>
              <a:gd name="T52" fmla="*/ 173 w 2679"/>
              <a:gd name="T53" fmla="*/ 1722 h 2976"/>
              <a:gd name="T54" fmla="*/ 9 w 2679"/>
              <a:gd name="T55" fmla="*/ 1987 h 2976"/>
              <a:gd name="T56" fmla="*/ 100 w 2679"/>
              <a:gd name="T57" fmla="*/ 2146 h 2976"/>
              <a:gd name="T58" fmla="*/ 589 w 2679"/>
              <a:gd name="T59" fmla="*/ 2520 h 2976"/>
              <a:gd name="T60" fmla="*/ 849 w 2679"/>
              <a:gd name="T61" fmla="*/ 2688 h 2976"/>
              <a:gd name="T62" fmla="*/ 999 w 2679"/>
              <a:gd name="T63" fmla="*/ 2784 h 2976"/>
              <a:gd name="T64" fmla="*/ 1164 w 2679"/>
              <a:gd name="T65" fmla="*/ 2898 h 2976"/>
              <a:gd name="T66" fmla="*/ 1323 w 2679"/>
              <a:gd name="T67" fmla="*/ 2852 h 2976"/>
              <a:gd name="T68" fmla="*/ 1780 w 2679"/>
              <a:gd name="T69" fmla="*/ 2912 h 2976"/>
              <a:gd name="T70" fmla="*/ 1894 w 2679"/>
              <a:gd name="T71" fmla="*/ 2871 h 2976"/>
              <a:gd name="T72" fmla="*/ 1835 w 2679"/>
              <a:gd name="T73" fmla="*/ 2793 h 2976"/>
              <a:gd name="T74" fmla="*/ 1935 w 2679"/>
              <a:gd name="T75" fmla="*/ 2866 h 2976"/>
              <a:gd name="T76" fmla="*/ 1880 w 2679"/>
              <a:gd name="T77" fmla="*/ 2770 h 2976"/>
              <a:gd name="T78" fmla="*/ 1953 w 2679"/>
              <a:gd name="T79" fmla="*/ 2748 h 2976"/>
              <a:gd name="T80" fmla="*/ 2022 w 2679"/>
              <a:gd name="T81" fmla="*/ 2720 h 2976"/>
              <a:gd name="T82" fmla="*/ 2045 w 2679"/>
              <a:gd name="T83" fmla="*/ 2652 h 2976"/>
              <a:gd name="T84" fmla="*/ 1953 w 2679"/>
              <a:gd name="T85" fmla="*/ 2533 h 2976"/>
              <a:gd name="T86" fmla="*/ 2090 w 2679"/>
              <a:gd name="T87" fmla="*/ 2611 h 2976"/>
              <a:gd name="T88" fmla="*/ 2141 w 2679"/>
              <a:gd name="T89" fmla="*/ 2597 h 2976"/>
              <a:gd name="T90" fmla="*/ 2109 w 2679"/>
              <a:gd name="T91" fmla="*/ 2561 h 2976"/>
              <a:gd name="T92" fmla="*/ 2132 w 2679"/>
              <a:gd name="T93" fmla="*/ 2502 h 2976"/>
              <a:gd name="T94" fmla="*/ 2118 w 2679"/>
              <a:gd name="T95" fmla="*/ 2447 h 2976"/>
              <a:gd name="T96" fmla="*/ 2168 w 2679"/>
              <a:gd name="T97" fmla="*/ 2438 h 2976"/>
              <a:gd name="T98" fmla="*/ 2218 w 2679"/>
              <a:gd name="T99" fmla="*/ 2388 h 2976"/>
              <a:gd name="T100" fmla="*/ 2287 w 2679"/>
              <a:gd name="T101" fmla="*/ 2433 h 2976"/>
              <a:gd name="T102" fmla="*/ 2378 w 2679"/>
              <a:gd name="T103" fmla="*/ 2429 h 2976"/>
              <a:gd name="T104" fmla="*/ 2451 w 2679"/>
              <a:gd name="T105" fmla="*/ 2424 h 2976"/>
              <a:gd name="T106" fmla="*/ 2506 w 2679"/>
              <a:gd name="T107" fmla="*/ 2401 h 2976"/>
              <a:gd name="T108" fmla="*/ 2597 w 2679"/>
              <a:gd name="T109" fmla="*/ 2415 h 2976"/>
              <a:gd name="T110" fmla="*/ 2670 w 2679"/>
              <a:gd name="T111" fmla="*/ 2337 h 2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679" h="2976">
                <a:moveTo>
                  <a:pt x="2670" y="2337"/>
                </a:moveTo>
                <a:cubicBezTo>
                  <a:pt x="2666" y="2333"/>
                  <a:pt x="2661" y="2324"/>
                  <a:pt x="2661" y="2315"/>
                </a:cubicBezTo>
                <a:cubicBezTo>
                  <a:pt x="2656" y="2306"/>
                  <a:pt x="2647" y="2287"/>
                  <a:pt x="2638" y="2274"/>
                </a:cubicBezTo>
                <a:cubicBezTo>
                  <a:pt x="2629" y="2265"/>
                  <a:pt x="2625" y="2242"/>
                  <a:pt x="2625" y="2233"/>
                </a:cubicBezTo>
                <a:cubicBezTo>
                  <a:pt x="2625" y="2219"/>
                  <a:pt x="2615" y="2201"/>
                  <a:pt x="2611" y="2192"/>
                </a:cubicBezTo>
                <a:cubicBezTo>
                  <a:pt x="2602" y="2178"/>
                  <a:pt x="2593" y="2160"/>
                  <a:pt x="2588" y="2146"/>
                </a:cubicBezTo>
                <a:cubicBezTo>
                  <a:pt x="2583" y="2137"/>
                  <a:pt x="2574" y="2123"/>
                  <a:pt x="2565" y="2119"/>
                </a:cubicBezTo>
                <a:cubicBezTo>
                  <a:pt x="2556" y="2114"/>
                  <a:pt x="2547" y="2110"/>
                  <a:pt x="2542" y="2105"/>
                </a:cubicBezTo>
                <a:cubicBezTo>
                  <a:pt x="2538" y="2105"/>
                  <a:pt x="2529" y="2100"/>
                  <a:pt x="2520" y="2096"/>
                </a:cubicBezTo>
                <a:cubicBezTo>
                  <a:pt x="2515" y="2096"/>
                  <a:pt x="2510" y="2087"/>
                  <a:pt x="2506" y="2082"/>
                </a:cubicBezTo>
                <a:cubicBezTo>
                  <a:pt x="2506" y="2073"/>
                  <a:pt x="2497" y="2059"/>
                  <a:pt x="2492" y="2050"/>
                </a:cubicBezTo>
                <a:cubicBezTo>
                  <a:pt x="2483" y="2041"/>
                  <a:pt x="2478" y="2023"/>
                  <a:pt x="2478" y="2009"/>
                </a:cubicBezTo>
                <a:cubicBezTo>
                  <a:pt x="2478" y="1996"/>
                  <a:pt x="2474" y="1977"/>
                  <a:pt x="2474" y="1964"/>
                </a:cubicBezTo>
                <a:cubicBezTo>
                  <a:pt x="2474" y="1950"/>
                  <a:pt x="2469" y="1936"/>
                  <a:pt x="2465" y="1927"/>
                </a:cubicBezTo>
                <a:cubicBezTo>
                  <a:pt x="2456" y="1923"/>
                  <a:pt x="2456" y="1905"/>
                  <a:pt x="2460" y="1891"/>
                </a:cubicBezTo>
                <a:cubicBezTo>
                  <a:pt x="2465" y="1882"/>
                  <a:pt x="2474" y="1863"/>
                  <a:pt x="2483" y="1854"/>
                </a:cubicBezTo>
                <a:cubicBezTo>
                  <a:pt x="2492" y="1845"/>
                  <a:pt x="2501" y="1832"/>
                  <a:pt x="2506" y="1822"/>
                </a:cubicBezTo>
                <a:cubicBezTo>
                  <a:pt x="2510" y="1813"/>
                  <a:pt x="2515" y="1800"/>
                  <a:pt x="2515" y="1791"/>
                </a:cubicBezTo>
                <a:cubicBezTo>
                  <a:pt x="2515" y="1786"/>
                  <a:pt x="2515" y="1768"/>
                  <a:pt x="2515" y="1759"/>
                </a:cubicBezTo>
                <a:cubicBezTo>
                  <a:pt x="2515" y="1745"/>
                  <a:pt x="2520" y="1727"/>
                  <a:pt x="2520" y="1718"/>
                </a:cubicBezTo>
                <a:cubicBezTo>
                  <a:pt x="2520" y="1709"/>
                  <a:pt x="2515" y="1699"/>
                  <a:pt x="2510" y="1690"/>
                </a:cubicBezTo>
                <a:cubicBezTo>
                  <a:pt x="2506" y="1686"/>
                  <a:pt x="2506" y="1677"/>
                  <a:pt x="2506" y="1668"/>
                </a:cubicBezTo>
                <a:cubicBezTo>
                  <a:pt x="2506" y="1663"/>
                  <a:pt x="2515" y="1649"/>
                  <a:pt x="2520" y="1645"/>
                </a:cubicBezTo>
                <a:cubicBezTo>
                  <a:pt x="2529" y="1636"/>
                  <a:pt x="2533" y="1627"/>
                  <a:pt x="2533" y="1617"/>
                </a:cubicBezTo>
                <a:cubicBezTo>
                  <a:pt x="2533" y="1608"/>
                  <a:pt x="2529" y="1599"/>
                  <a:pt x="2524" y="1590"/>
                </a:cubicBezTo>
                <a:cubicBezTo>
                  <a:pt x="2520" y="1581"/>
                  <a:pt x="2506" y="1558"/>
                  <a:pt x="2492" y="1544"/>
                </a:cubicBezTo>
                <a:cubicBezTo>
                  <a:pt x="2478" y="1526"/>
                  <a:pt x="2460" y="1503"/>
                  <a:pt x="2446" y="1494"/>
                </a:cubicBezTo>
                <a:cubicBezTo>
                  <a:pt x="2437" y="1481"/>
                  <a:pt x="2424" y="1458"/>
                  <a:pt x="2419" y="1449"/>
                </a:cubicBezTo>
                <a:cubicBezTo>
                  <a:pt x="2415" y="1440"/>
                  <a:pt x="2415" y="1426"/>
                  <a:pt x="2415" y="1421"/>
                </a:cubicBezTo>
                <a:cubicBezTo>
                  <a:pt x="2415" y="1412"/>
                  <a:pt x="2405" y="1403"/>
                  <a:pt x="2401" y="1394"/>
                </a:cubicBezTo>
                <a:cubicBezTo>
                  <a:pt x="2392" y="1385"/>
                  <a:pt x="2392" y="1362"/>
                  <a:pt x="2392" y="1353"/>
                </a:cubicBezTo>
                <a:cubicBezTo>
                  <a:pt x="2392" y="1349"/>
                  <a:pt x="2392" y="1344"/>
                  <a:pt x="2392" y="1344"/>
                </a:cubicBezTo>
                <a:cubicBezTo>
                  <a:pt x="2392" y="1344"/>
                  <a:pt x="2392" y="1335"/>
                  <a:pt x="2392" y="1326"/>
                </a:cubicBezTo>
                <a:cubicBezTo>
                  <a:pt x="2392" y="1317"/>
                  <a:pt x="2396" y="1307"/>
                  <a:pt x="2396" y="1303"/>
                </a:cubicBezTo>
                <a:cubicBezTo>
                  <a:pt x="2396" y="1298"/>
                  <a:pt x="2396" y="1289"/>
                  <a:pt x="2396" y="1280"/>
                </a:cubicBezTo>
                <a:cubicBezTo>
                  <a:pt x="2401" y="1276"/>
                  <a:pt x="2405" y="1266"/>
                  <a:pt x="2410" y="1266"/>
                </a:cubicBezTo>
                <a:cubicBezTo>
                  <a:pt x="2415" y="1266"/>
                  <a:pt x="2428" y="1253"/>
                  <a:pt x="2433" y="1239"/>
                </a:cubicBezTo>
                <a:cubicBezTo>
                  <a:pt x="2437" y="1230"/>
                  <a:pt x="2437" y="1212"/>
                  <a:pt x="2433" y="1207"/>
                </a:cubicBezTo>
                <a:cubicBezTo>
                  <a:pt x="2428" y="1203"/>
                  <a:pt x="2419" y="1189"/>
                  <a:pt x="2419" y="1180"/>
                </a:cubicBezTo>
                <a:cubicBezTo>
                  <a:pt x="2419" y="1171"/>
                  <a:pt x="2415" y="1157"/>
                  <a:pt x="2405" y="1153"/>
                </a:cubicBezTo>
                <a:cubicBezTo>
                  <a:pt x="2401" y="1148"/>
                  <a:pt x="2387" y="1143"/>
                  <a:pt x="2378" y="1139"/>
                </a:cubicBezTo>
                <a:cubicBezTo>
                  <a:pt x="2369" y="1139"/>
                  <a:pt x="2355" y="1139"/>
                  <a:pt x="2346" y="1139"/>
                </a:cubicBezTo>
                <a:cubicBezTo>
                  <a:pt x="2337" y="1143"/>
                  <a:pt x="2332" y="1134"/>
                  <a:pt x="2332" y="1130"/>
                </a:cubicBezTo>
                <a:cubicBezTo>
                  <a:pt x="2328" y="1121"/>
                  <a:pt x="2332" y="1112"/>
                  <a:pt x="2332" y="1102"/>
                </a:cubicBezTo>
                <a:cubicBezTo>
                  <a:pt x="2332" y="1093"/>
                  <a:pt x="2332" y="1084"/>
                  <a:pt x="2332" y="1075"/>
                </a:cubicBezTo>
                <a:cubicBezTo>
                  <a:pt x="2332" y="1071"/>
                  <a:pt x="2332" y="1057"/>
                  <a:pt x="2341" y="1052"/>
                </a:cubicBezTo>
                <a:cubicBezTo>
                  <a:pt x="2346" y="1043"/>
                  <a:pt x="2346" y="1029"/>
                  <a:pt x="2341" y="1016"/>
                </a:cubicBezTo>
                <a:cubicBezTo>
                  <a:pt x="2337" y="1002"/>
                  <a:pt x="2332" y="979"/>
                  <a:pt x="2328" y="970"/>
                </a:cubicBezTo>
                <a:cubicBezTo>
                  <a:pt x="2323" y="957"/>
                  <a:pt x="2319" y="929"/>
                  <a:pt x="2314" y="916"/>
                </a:cubicBezTo>
                <a:cubicBezTo>
                  <a:pt x="2314" y="897"/>
                  <a:pt x="2314" y="870"/>
                  <a:pt x="2310" y="856"/>
                </a:cubicBezTo>
                <a:cubicBezTo>
                  <a:pt x="2310" y="838"/>
                  <a:pt x="2310" y="824"/>
                  <a:pt x="2314" y="815"/>
                </a:cubicBezTo>
                <a:cubicBezTo>
                  <a:pt x="2319" y="811"/>
                  <a:pt x="2328" y="802"/>
                  <a:pt x="2332" y="797"/>
                </a:cubicBezTo>
                <a:cubicBezTo>
                  <a:pt x="2341" y="792"/>
                  <a:pt x="2346" y="779"/>
                  <a:pt x="2346" y="770"/>
                </a:cubicBezTo>
                <a:cubicBezTo>
                  <a:pt x="2346" y="761"/>
                  <a:pt x="2337" y="751"/>
                  <a:pt x="2332" y="751"/>
                </a:cubicBezTo>
                <a:cubicBezTo>
                  <a:pt x="2328" y="747"/>
                  <a:pt x="2319" y="742"/>
                  <a:pt x="2310" y="733"/>
                </a:cubicBezTo>
                <a:cubicBezTo>
                  <a:pt x="2300" y="724"/>
                  <a:pt x="2287" y="715"/>
                  <a:pt x="2278" y="706"/>
                </a:cubicBezTo>
                <a:cubicBezTo>
                  <a:pt x="2264" y="697"/>
                  <a:pt x="2255" y="679"/>
                  <a:pt x="2246" y="660"/>
                </a:cubicBezTo>
                <a:cubicBezTo>
                  <a:pt x="2241" y="647"/>
                  <a:pt x="2232" y="633"/>
                  <a:pt x="2227" y="633"/>
                </a:cubicBezTo>
                <a:cubicBezTo>
                  <a:pt x="2223" y="633"/>
                  <a:pt x="2214" y="633"/>
                  <a:pt x="2209" y="638"/>
                </a:cubicBezTo>
                <a:cubicBezTo>
                  <a:pt x="2205" y="642"/>
                  <a:pt x="2195" y="638"/>
                  <a:pt x="2191" y="628"/>
                </a:cubicBezTo>
                <a:cubicBezTo>
                  <a:pt x="2191" y="619"/>
                  <a:pt x="2186" y="606"/>
                  <a:pt x="2186" y="597"/>
                </a:cubicBezTo>
                <a:cubicBezTo>
                  <a:pt x="2186" y="587"/>
                  <a:pt x="2182" y="574"/>
                  <a:pt x="2182" y="569"/>
                </a:cubicBezTo>
                <a:cubicBezTo>
                  <a:pt x="2177" y="565"/>
                  <a:pt x="2168" y="551"/>
                  <a:pt x="2163" y="546"/>
                </a:cubicBezTo>
                <a:cubicBezTo>
                  <a:pt x="2159" y="537"/>
                  <a:pt x="2150" y="524"/>
                  <a:pt x="2145" y="514"/>
                </a:cubicBezTo>
                <a:cubicBezTo>
                  <a:pt x="2141" y="510"/>
                  <a:pt x="2127" y="501"/>
                  <a:pt x="2122" y="496"/>
                </a:cubicBezTo>
                <a:cubicBezTo>
                  <a:pt x="2113" y="496"/>
                  <a:pt x="2104" y="492"/>
                  <a:pt x="2100" y="487"/>
                </a:cubicBezTo>
                <a:cubicBezTo>
                  <a:pt x="2095" y="483"/>
                  <a:pt x="2090" y="473"/>
                  <a:pt x="2081" y="469"/>
                </a:cubicBezTo>
                <a:cubicBezTo>
                  <a:pt x="2077" y="464"/>
                  <a:pt x="2068" y="455"/>
                  <a:pt x="2063" y="455"/>
                </a:cubicBezTo>
                <a:cubicBezTo>
                  <a:pt x="2054" y="455"/>
                  <a:pt x="2049" y="451"/>
                  <a:pt x="2045" y="446"/>
                </a:cubicBezTo>
                <a:cubicBezTo>
                  <a:pt x="2045" y="446"/>
                  <a:pt x="2040" y="442"/>
                  <a:pt x="2036" y="442"/>
                </a:cubicBezTo>
                <a:cubicBezTo>
                  <a:pt x="2031" y="442"/>
                  <a:pt x="2022" y="437"/>
                  <a:pt x="2017" y="432"/>
                </a:cubicBezTo>
                <a:cubicBezTo>
                  <a:pt x="2008" y="428"/>
                  <a:pt x="1995" y="428"/>
                  <a:pt x="1981" y="428"/>
                </a:cubicBezTo>
                <a:cubicBezTo>
                  <a:pt x="1972" y="423"/>
                  <a:pt x="1953" y="419"/>
                  <a:pt x="1949" y="414"/>
                </a:cubicBezTo>
                <a:cubicBezTo>
                  <a:pt x="1940" y="410"/>
                  <a:pt x="1926" y="410"/>
                  <a:pt x="1917" y="410"/>
                </a:cubicBezTo>
                <a:cubicBezTo>
                  <a:pt x="1912" y="410"/>
                  <a:pt x="1899" y="414"/>
                  <a:pt x="1890" y="410"/>
                </a:cubicBezTo>
                <a:cubicBezTo>
                  <a:pt x="1880" y="410"/>
                  <a:pt x="1867" y="405"/>
                  <a:pt x="1858" y="401"/>
                </a:cubicBezTo>
                <a:cubicBezTo>
                  <a:pt x="1853" y="396"/>
                  <a:pt x="1844" y="387"/>
                  <a:pt x="1839" y="382"/>
                </a:cubicBezTo>
                <a:cubicBezTo>
                  <a:pt x="1835" y="373"/>
                  <a:pt x="1826" y="364"/>
                  <a:pt x="1817" y="360"/>
                </a:cubicBezTo>
                <a:cubicBezTo>
                  <a:pt x="1807" y="350"/>
                  <a:pt x="1789" y="346"/>
                  <a:pt x="1780" y="346"/>
                </a:cubicBezTo>
                <a:cubicBezTo>
                  <a:pt x="1771" y="346"/>
                  <a:pt x="1762" y="337"/>
                  <a:pt x="1757" y="328"/>
                </a:cubicBezTo>
                <a:cubicBezTo>
                  <a:pt x="1753" y="319"/>
                  <a:pt x="1743" y="309"/>
                  <a:pt x="1739" y="305"/>
                </a:cubicBezTo>
                <a:cubicBezTo>
                  <a:pt x="1734" y="300"/>
                  <a:pt x="1725" y="291"/>
                  <a:pt x="1721" y="291"/>
                </a:cubicBezTo>
                <a:cubicBezTo>
                  <a:pt x="1716" y="287"/>
                  <a:pt x="1707" y="282"/>
                  <a:pt x="1698" y="278"/>
                </a:cubicBezTo>
                <a:cubicBezTo>
                  <a:pt x="1689" y="273"/>
                  <a:pt x="1675" y="264"/>
                  <a:pt x="1670" y="250"/>
                </a:cubicBezTo>
                <a:cubicBezTo>
                  <a:pt x="1666" y="241"/>
                  <a:pt x="1657" y="232"/>
                  <a:pt x="1648" y="227"/>
                </a:cubicBezTo>
                <a:cubicBezTo>
                  <a:pt x="1643" y="223"/>
                  <a:pt x="1634" y="218"/>
                  <a:pt x="1629" y="218"/>
                </a:cubicBezTo>
                <a:cubicBezTo>
                  <a:pt x="1629" y="214"/>
                  <a:pt x="1625" y="205"/>
                  <a:pt x="1620" y="200"/>
                </a:cubicBezTo>
                <a:cubicBezTo>
                  <a:pt x="1616" y="195"/>
                  <a:pt x="1611" y="186"/>
                  <a:pt x="1607" y="182"/>
                </a:cubicBezTo>
                <a:cubicBezTo>
                  <a:pt x="1602" y="177"/>
                  <a:pt x="1593" y="173"/>
                  <a:pt x="1588" y="164"/>
                </a:cubicBezTo>
                <a:cubicBezTo>
                  <a:pt x="1584" y="159"/>
                  <a:pt x="1570" y="150"/>
                  <a:pt x="1561" y="141"/>
                </a:cubicBezTo>
                <a:cubicBezTo>
                  <a:pt x="1552" y="136"/>
                  <a:pt x="1538" y="132"/>
                  <a:pt x="1533" y="132"/>
                </a:cubicBezTo>
                <a:cubicBezTo>
                  <a:pt x="1524" y="132"/>
                  <a:pt x="1515" y="123"/>
                  <a:pt x="1515" y="118"/>
                </a:cubicBezTo>
                <a:cubicBezTo>
                  <a:pt x="1511" y="109"/>
                  <a:pt x="1515" y="95"/>
                  <a:pt x="1520" y="86"/>
                </a:cubicBezTo>
                <a:cubicBezTo>
                  <a:pt x="1524" y="77"/>
                  <a:pt x="1524" y="63"/>
                  <a:pt x="1520" y="54"/>
                </a:cubicBezTo>
                <a:cubicBezTo>
                  <a:pt x="1520" y="45"/>
                  <a:pt x="1506" y="31"/>
                  <a:pt x="1497" y="22"/>
                </a:cubicBezTo>
                <a:cubicBezTo>
                  <a:pt x="1483" y="18"/>
                  <a:pt x="1465" y="9"/>
                  <a:pt x="1456" y="4"/>
                </a:cubicBezTo>
                <a:cubicBezTo>
                  <a:pt x="1442" y="0"/>
                  <a:pt x="1433" y="0"/>
                  <a:pt x="1433" y="0"/>
                </a:cubicBezTo>
                <a:cubicBezTo>
                  <a:pt x="1433" y="0"/>
                  <a:pt x="1428" y="0"/>
                  <a:pt x="1419" y="0"/>
                </a:cubicBezTo>
                <a:cubicBezTo>
                  <a:pt x="1415" y="4"/>
                  <a:pt x="1397" y="4"/>
                  <a:pt x="1383" y="9"/>
                </a:cubicBezTo>
                <a:cubicBezTo>
                  <a:pt x="1365" y="13"/>
                  <a:pt x="1342" y="13"/>
                  <a:pt x="1328" y="13"/>
                </a:cubicBezTo>
                <a:cubicBezTo>
                  <a:pt x="1314" y="13"/>
                  <a:pt x="1287" y="22"/>
                  <a:pt x="1292" y="27"/>
                </a:cubicBezTo>
                <a:cubicBezTo>
                  <a:pt x="1292" y="36"/>
                  <a:pt x="1301" y="45"/>
                  <a:pt x="1305" y="54"/>
                </a:cubicBezTo>
                <a:cubicBezTo>
                  <a:pt x="1305" y="63"/>
                  <a:pt x="1342" y="77"/>
                  <a:pt x="1351" y="91"/>
                </a:cubicBezTo>
                <a:cubicBezTo>
                  <a:pt x="1360" y="100"/>
                  <a:pt x="1369" y="123"/>
                  <a:pt x="1369" y="136"/>
                </a:cubicBezTo>
                <a:cubicBezTo>
                  <a:pt x="1369" y="150"/>
                  <a:pt x="1369" y="173"/>
                  <a:pt x="1374" y="186"/>
                </a:cubicBezTo>
                <a:cubicBezTo>
                  <a:pt x="1374" y="205"/>
                  <a:pt x="1369" y="232"/>
                  <a:pt x="1365" y="250"/>
                </a:cubicBezTo>
                <a:cubicBezTo>
                  <a:pt x="1355" y="268"/>
                  <a:pt x="1346" y="300"/>
                  <a:pt x="1337" y="314"/>
                </a:cubicBezTo>
                <a:cubicBezTo>
                  <a:pt x="1333" y="332"/>
                  <a:pt x="1319" y="360"/>
                  <a:pt x="1310" y="369"/>
                </a:cubicBezTo>
                <a:cubicBezTo>
                  <a:pt x="1301" y="378"/>
                  <a:pt x="1292" y="391"/>
                  <a:pt x="1292" y="396"/>
                </a:cubicBezTo>
                <a:cubicBezTo>
                  <a:pt x="1287" y="401"/>
                  <a:pt x="1292" y="410"/>
                  <a:pt x="1296" y="414"/>
                </a:cubicBezTo>
                <a:cubicBezTo>
                  <a:pt x="1305" y="414"/>
                  <a:pt x="1314" y="423"/>
                  <a:pt x="1319" y="423"/>
                </a:cubicBezTo>
                <a:cubicBezTo>
                  <a:pt x="1328" y="428"/>
                  <a:pt x="1333" y="432"/>
                  <a:pt x="1342" y="437"/>
                </a:cubicBezTo>
                <a:cubicBezTo>
                  <a:pt x="1346" y="442"/>
                  <a:pt x="1346" y="455"/>
                  <a:pt x="1346" y="464"/>
                </a:cubicBezTo>
                <a:cubicBezTo>
                  <a:pt x="1346" y="473"/>
                  <a:pt x="1337" y="483"/>
                  <a:pt x="1328" y="492"/>
                </a:cubicBezTo>
                <a:cubicBezTo>
                  <a:pt x="1319" y="501"/>
                  <a:pt x="1310" y="514"/>
                  <a:pt x="1301" y="528"/>
                </a:cubicBezTo>
                <a:cubicBezTo>
                  <a:pt x="1296" y="546"/>
                  <a:pt x="1282" y="551"/>
                  <a:pt x="1269" y="546"/>
                </a:cubicBezTo>
                <a:cubicBezTo>
                  <a:pt x="1255" y="542"/>
                  <a:pt x="1232" y="519"/>
                  <a:pt x="1214" y="514"/>
                </a:cubicBezTo>
                <a:cubicBezTo>
                  <a:pt x="1191" y="510"/>
                  <a:pt x="1159" y="501"/>
                  <a:pt x="1136" y="492"/>
                </a:cubicBezTo>
                <a:cubicBezTo>
                  <a:pt x="1114" y="483"/>
                  <a:pt x="1086" y="473"/>
                  <a:pt x="1077" y="473"/>
                </a:cubicBezTo>
                <a:cubicBezTo>
                  <a:pt x="1063" y="469"/>
                  <a:pt x="1050" y="451"/>
                  <a:pt x="1040" y="442"/>
                </a:cubicBezTo>
                <a:cubicBezTo>
                  <a:pt x="1027" y="437"/>
                  <a:pt x="1004" y="432"/>
                  <a:pt x="995" y="432"/>
                </a:cubicBezTo>
                <a:cubicBezTo>
                  <a:pt x="981" y="437"/>
                  <a:pt x="963" y="442"/>
                  <a:pt x="954" y="442"/>
                </a:cubicBezTo>
                <a:cubicBezTo>
                  <a:pt x="940" y="446"/>
                  <a:pt x="922" y="442"/>
                  <a:pt x="908" y="437"/>
                </a:cubicBezTo>
                <a:cubicBezTo>
                  <a:pt x="894" y="428"/>
                  <a:pt x="876" y="419"/>
                  <a:pt x="867" y="410"/>
                </a:cubicBezTo>
                <a:cubicBezTo>
                  <a:pt x="858" y="405"/>
                  <a:pt x="844" y="401"/>
                  <a:pt x="830" y="401"/>
                </a:cubicBezTo>
                <a:cubicBezTo>
                  <a:pt x="821" y="405"/>
                  <a:pt x="803" y="410"/>
                  <a:pt x="794" y="414"/>
                </a:cubicBezTo>
                <a:cubicBezTo>
                  <a:pt x="785" y="414"/>
                  <a:pt x="776" y="419"/>
                  <a:pt x="776" y="419"/>
                </a:cubicBezTo>
                <a:cubicBezTo>
                  <a:pt x="776" y="432"/>
                  <a:pt x="767" y="460"/>
                  <a:pt x="767" y="469"/>
                </a:cubicBezTo>
                <a:cubicBezTo>
                  <a:pt x="767" y="478"/>
                  <a:pt x="767" y="496"/>
                  <a:pt x="771" y="510"/>
                </a:cubicBezTo>
                <a:cubicBezTo>
                  <a:pt x="771" y="524"/>
                  <a:pt x="767" y="578"/>
                  <a:pt x="771" y="597"/>
                </a:cubicBezTo>
                <a:cubicBezTo>
                  <a:pt x="776" y="619"/>
                  <a:pt x="780" y="647"/>
                  <a:pt x="785" y="665"/>
                </a:cubicBezTo>
                <a:cubicBezTo>
                  <a:pt x="789" y="683"/>
                  <a:pt x="785" y="710"/>
                  <a:pt x="776" y="729"/>
                </a:cubicBezTo>
                <a:cubicBezTo>
                  <a:pt x="767" y="742"/>
                  <a:pt x="757" y="770"/>
                  <a:pt x="753" y="783"/>
                </a:cubicBezTo>
                <a:cubicBezTo>
                  <a:pt x="748" y="802"/>
                  <a:pt x="739" y="829"/>
                  <a:pt x="730" y="843"/>
                </a:cubicBezTo>
                <a:cubicBezTo>
                  <a:pt x="721" y="861"/>
                  <a:pt x="712" y="870"/>
                  <a:pt x="707" y="865"/>
                </a:cubicBezTo>
                <a:cubicBezTo>
                  <a:pt x="703" y="865"/>
                  <a:pt x="694" y="856"/>
                  <a:pt x="684" y="847"/>
                </a:cubicBezTo>
                <a:cubicBezTo>
                  <a:pt x="675" y="843"/>
                  <a:pt x="657" y="829"/>
                  <a:pt x="648" y="820"/>
                </a:cubicBezTo>
                <a:cubicBezTo>
                  <a:pt x="634" y="811"/>
                  <a:pt x="616" y="783"/>
                  <a:pt x="598" y="779"/>
                </a:cubicBezTo>
                <a:cubicBezTo>
                  <a:pt x="579" y="774"/>
                  <a:pt x="557" y="761"/>
                  <a:pt x="552" y="761"/>
                </a:cubicBezTo>
                <a:cubicBezTo>
                  <a:pt x="547" y="761"/>
                  <a:pt x="534" y="783"/>
                  <a:pt x="529" y="792"/>
                </a:cubicBezTo>
                <a:cubicBezTo>
                  <a:pt x="525" y="797"/>
                  <a:pt x="515" y="806"/>
                  <a:pt x="511" y="815"/>
                </a:cubicBezTo>
                <a:cubicBezTo>
                  <a:pt x="506" y="820"/>
                  <a:pt x="493" y="834"/>
                  <a:pt x="488" y="838"/>
                </a:cubicBezTo>
                <a:cubicBezTo>
                  <a:pt x="479" y="847"/>
                  <a:pt x="461" y="861"/>
                  <a:pt x="447" y="875"/>
                </a:cubicBezTo>
                <a:cubicBezTo>
                  <a:pt x="433" y="884"/>
                  <a:pt x="415" y="902"/>
                  <a:pt x="406" y="906"/>
                </a:cubicBezTo>
                <a:cubicBezTo>
                  <a:pt x="397" y="916"/>
                  <a:pt x="388" y="925"/>
                  <a:pt x="388" y="929"/>
                </a:cubicBezTo>
                <a:cubicBezTo>
                  <a:pt x="388" y="938"/>
                  <a:pt x="383" y="961"/>
                  <a:pt x="379" y="979"/>
                </a:cubicBezTo>
                <a:cubicBezTo>
                  <a:pt x="374" y="1002"/>
                  <a:pt x="365" y="1034"/>
                  <a:pt x="365" y="1052"/>
                </a:cubicBezTo>
                <a:cubicBezTo>
                  <a:pt x="360" y="1071"/>
                  <a:pt x="351" y="1093"/>
                  <a:pt x="347" y="1107"/>
                </a:cubicBezTo>
                <a:cubicBezTo>
                  <a:pt x="337" y="1116"/>
                  <a:pt x="328" y="1139"/>
                  <a:pt x="319" y="1153"/>
                </a:cubicBezTo>
                <a:cubicBezTo>
                  <a:pt x="310" y="1166"/>
                  <a:pt x="301" y="1184"/>
                  <a:pt x="301" y="1189"/>
                </a:cubicBezTo>
                <a:cubicBezTo>
                  <a:pt x="296" y="1198"/>
                  <a:pt x="278" y="1207"/>
                  <a:pt x="264" y="1212"/>
                </a:cubicBezTo>
                <a:cubicBezTo>
                  <a:pt x="251" y="1221"/>
                  <a:pt x="232" y="1239"/>
                  <a:pt x="228" y="1253"/>
                </a:cubicBezTo>
                <a:cubicBezTo>
                  <a:pt x="219" y="1271"/>
                  <a:pt x="214" y="1289"/>
                  <a:pt x="214" y="1298"/>
                </a:cubicBezTo>
                <a:cubicBezTo>
                  <a:pt x="214" y="1303"/>
                  <a:pt x="223" y="1321"/>
                  <a:pt x="232" y="1330"/>
                </a:cubicBezTo>
                <a:cubicBezTo>
                  <a:pt x="242" y="1344"/>
                  <a:pt x="255" y="1362"/>
                  <a:pt x="264" y="1371"/>
                </a:cubicBezTo>
                <a:cubicBezTo>
                  <a:pt x="269" y="1380"/>
                  <a:pt x="283" y="1399"/>
                  <a:pt x="292" y="1417"/>
                </a:cubicBezTo>
                <a:cubicBezTo>
                  <a:pt x="296" y="1435"/>
                  <a:pt x="301" y="1485"/>
                  <a:pt x="301" y="1522"/>
                </a:cubicBezTo>
                <a:cubicBezTo>
                  <a:pt x="301" y="1522"/>
                  <a:pt x="301" y="1522"/>
                  <a:pt x="301" y="1531"/>
                </a:cubicBezTo>
                <a:cubicBezTo>
                  <a:pt x="301" y="1540"/>
                  <a:pt x="301" y="1540"/>
                  <a:pt x="301" y="1540"/>
                </a:cubicBezTo>
                <a:cubicBezTo>
                  <a:pt x="287" y="1572"/>
                  <a:pt x="264" y="1617"/>
                  <a:pt x="246" y="1631"/>
                </a:cubicBezTo>
                <a:cubicBezTo>
                  <a:pt x="228" y="1649"/>
                  <a:pt x="205" y="1668"/>
                  <a:pt x="201" y="1677"/>
                </a:cubicBezTo>
                <a:cubicBezTo>
                  <a:pt x="196" y="1681"/>
                  <a:pt x="182" y="1704"/>
                  <a:pt x="173" y="1722"/>
                </a:cubicBezTo>
                <a:cubicBezTo>
                  <a:pt x="159" y="1740"/>
                  <a:pt x="141" y="1772"/>
                  <a:pt x="132" y="1795"/>
                </a:cubicBezTo>
                <a:cubicBezTo>
                  <a:pt x="123" y="1813"/>
                  <a:pt x="109" y="1845"/>
                  <a:pt x="100" y="1859"/>
                </a:cubicBezTo>
                <a:cubicBezTo>
                  <a:pt x="96" y="1877"/>
                  <a:pt x="86" y="1895"/>
                  <a:pt x="82" y="1900"/>
                </a:cubicBezTo>
                <a:cubicBezTo>
                  <a:pt x="77" y="1909"/>
                  <a:pt x="64" y="1923"/>
                  <a:pt x="59" y="1932"/>
                </a:cubicBezTo>
                <a:cubicBezTo>
                  <a:pt x="50" y="1941"/>
                  <a:pt x="41" y="1955"/>
                  <a:pt x="32" y="1959"/>
                </a:cubicBezTo>
                <a:cubicBezTo>
                  <a:pt x="27" y="1968"/>
                  <a:pt x="18" y="1977"/>
                  <a:pt x="9" y="1987"/>
                </a:cubicBezTo>
                <a:cubicBezTo>
                  <a:pt x="4" y="1991"/>
                  <a:pt x="0" y="1996"/>
                  <a:pt x="0" y="1996"/>
                </a:cubicBezTo>
                <a:cubicBezTo>
                  <a:pt x="0" y="1996"/>
                  <a:pt x="9" y="2023"/>
                  <a:pt x="18" y="2055"/>
                </a:cubicBezTo>
                <a:cubicBezTo>
                  <a:pt x="22" y="2087"/>
                  <a:pt x="27" y="2110"/>
                  <a:pt x="27" y="2119"/>
                </a:cubicBezTo>
                <a:cubicBezTo>
                  <a:pt x="27" y="2119"/>
                  <a:pt x="36" y="2123"/>
                  <a:pt x="50" y="2123"/>
                </a:cubicBezTo>
                <a:cubicBezTo>
                  <a:pt x="68" y="2128"/>
                  <a:pt x="82" y="2132"/>
                  <a:pt x="82" y="2132"/>
                </a:cubicBezTo>
                <a:cubicBezTo>
                  <a:pt x="86" y="2132"/>
                  <a:pt x="77" y="2137"/>
                  <a:pt x="100" y="2146"/>
                </a:cubicBezTo>
                <a:cubicBezTo>
                  <a:pt x="123" y="2155"/>
                  <a:pt x="159" y="2183"/>
                  <a:pt x="182" y="2205"/>
                </a:cubicBezTo>
                <a:cubicBezTo>
                  <a:pt x="205" y="2228"/>
                  <a:pt x="251" y="2265"/>
                  <a:pt x="278" y="2283"/>
                </a:cubicBezTo>
                <a:cubicBezTo>
                  <a:pt x="306" y="2301"/>
                  <a:pt x="347" y="2319"/>
                  <a:pt x="369" y="2324"/>
                </a:cubicBezTo>
                <a:cubicBezTo>
                  <a:pt x="397" y="2324"/>
                  <a:pt x="429" y="2337"/>
                  <a:pt x="452" y="2351"/>
                </a:cubicBezTo>
                <a:cubicBezTo>
                  <a:pt x="470" y="2369"/>
                  <a:pt x="497" y="2397"/>
                  <a:pt x="511" y="2420"/>
                </a:cubicBezTo>
                <a:cubicBezTo>
                  <a:pt x="529" y="2442"/>
                  <a:pt x="561" y="2488"/>
                  <a:pt x="589" y="2520"/>
                </a:cubicBezTo>
                <a:cubicBezTo>
                  <a:pt x="616" y="2552"/>
                  <a:pt x="652" y="2588"/>
                  <a:pt x="675" y="2597"/>
                </a:cubicBezTo>
                <a:cubicBezTo>
                  <a:pt x="698" y="2611"/>
                  <a:pt x="735" y="2629"/>
                  <a:pt x="757" y="2638"/>
                </a:cubicBezTo>
                <a:cubicBezTo>
                  <a:pt x="780" y="2647"/>
                  <a:pt x="808" y="2656"/>
                  <a:pt x="812" y="2652"/>
                </a:cubicBezTo>
                <a:cubicBezTo>
                  <a:pt x="821" y="2647"/>
                  <a:pt x="826" y="2647"/>
                  <a:pt x="826" y="2647"/>
                </a:cubicBezTo>
                <a:cubicBezTo>
                  <a:pt x="826" y="2656"/>
                  <a:pt x="830" y="2666"/>
                  <a:pt x="835" y="2670"/>
                </a:cubicBezTo>
                <a:cubicBezTo>
                  <a:pt x="840" y="2675"/>
                  <a:pt x="844" y="2684"/>
                  <a:pt x="849" y="2688"/>
                </a:cubicBezTo>
                <a:cubicBezTo>
                  <a:pt x="849" y="2693"/>
                  <a:pt x="858" y="2702"/>
                  <a:pt x="862" y="2711"/>
                </a:cubicBezTo>
                <a:cubicBezTo>
                  <a:pt x="867" y="2720"/>
                  <a:pt x="881" y="2734"/>
                  <a:pt x="894" y="2739"/>
                </a:cubicBezTo>
                <a:cubicBezTo>
                  <a:pt x="904" y="2743"/>
                  <a:pt x="917" y="2748"/>
                  <a:pt x="922" y="2748"/>
                </a:cubicBezTo>
                <a:cubicBezTo>
                  <a:pt x="926" y="2748"/>
                  <a:pt x="940" y="2757"/>
                  <a:pt x="945" y="2766"/>
                </a:cubicBezTo>
                <a:cubicBezTo>
                  <a:pt x="954" y="2775"/>
                  <a:pt x="963" y="2784"/>
                  <a:pt x="972" y="2784"/>
                </a:cubicBezTo>
                <a:cubicBezTo>
                  <a:pt x="977" y="2784"/>
                  <a:pt x="990" y="2784"/>
                  <a:pt x="999" y="2784"/>
                </a:cubicBezTo>
                <a:cubicBezTo>
                  <a:pt x="1009" y="2784"/>
                  <a:pt x="1027" y="2793"/>
                  <a:pt x="1031" y="2807"/>
                </a:cubicBezTo>
                <a:cubicBezTo>
                  <a:pt x="1040" y="2816"/>
                  <a:pt x="1050" y="2830"/>
                  <a:pt x="1059" y="2834"/>
                </a:cubicBezTo>
                <a:cubicBezTo>
                  <a:pt x="1063" y="2839"/>
                  <a:pt x="1072" y="2843"/>
                  <a:pt x="1082" y="2848"/>
                </a:cubicBezTo>
                <a:cubicBezTo>
                  <a:pt x="1091" y="2852"/>
                  <a:pt x="1100" y="2857"/>
                  <a:pt x="1104" y="2866"/>
                </a:cubicBezTo>
                <a:cubicBezTo>
                  <a:pt x="1109" y="2871"/>
                  <a:pt x="1118" y="2875"/>
                  <a:pt x="1127" y="2875"/>
                </a:cubicBezTo>
                <a:cubicBezTo>
                  <a:pt x="1132" y="2875"/>
                  <a:pt x="1150" y="2884"/>
                  <a:pt x="1164" y="2898"/>
                </a:cubicBezTo>
                <a:cubicBezTo>
                  <a:pt x="1177" y="2912"/>
                  <a:pt x="1187" y="2930"/>
                  <a:pt x="1187" y="2934"/>
                </a:cubicBezTo>
                <a:cubicBezTo>
                  <a:pt x="1187" y="2939"/>
                  <a:pt x="1196" y="2948"/>
                  <a:pt x="1200" y="2953"/>
                </a:cubicBezTo>
                <a:cubicBezTo>
                  <a:pt x="1209" y="2953"/>
                  <a:pt x="1219" y="2962"/>
                  <a:pt x="1223" y="2971"/>
                </a:cubicBezTo>
                <a:cubicBezTo>
                  <a:pt x="1223" y="2971"/>
                  <a:pt x="1232" y="2966"/>
                  <a:pt x="1246" y="2962"/>
                </a:cubicBezTo>
                <a:cubicBezTo>
                  <a:pt x="1255" y="2953"/>
                  <a:pt x="1273" y="2939"/>
                  <a:pt x="1287" y="2925"/>
                </a:cubicBezTo>
                <a:cubicBezTo>
                  <a:pt x="1296" y="2912"/>
                  <a:pt x="1314" y="2880"/>
                  <a:pt x="1323" y="2852"/>
                </a:cubicBezTo>
                <a:cubicBezTo>
                  <a:pt x="1337" y="2830"/>
                  <a:pt x="1355" y="2802"/>
                  <a:pt x="1369" y="2793"/>
                </a:cubicBezTo>
                <a:cubicBezTo>
                  <a:pt x="1383" y="2789"/>
                  <a:pt x="1410" y="2784"/>
                  <a:pt x="1433" y="2789"/>
                </a:cubicBezTo>
                <a:cubicBezTo>
                  <a:pt x="1456" y="2789"/>
                  <a:pt x="1492" y="2807"/>
                  <a:pt x="1520" y="2821"/>
                </a:cubicBezTo>
                <a:cubicBezTo>
                  <a:pt x="1547" y="2834"/>
                  <a:pt x="1593" y="2857"/>
                  <a:pt x="1625" y="2871"/>
                </a:cubicBezTo>
                <a:cubicBezTo>
                  <a:pt x="1652" y="2884"/>
                  <a:pt x="1693" y="2898"/>
                  <a:pt x="1712" y="2903"/>
                </a:cubicBezTo>
                <a:cubicBezTo>
                  <a:pt x="1730" y="2903"/>
                  <a:pt x="1757" y="2907"/>
                  <a:pt x="1780" y="2912"/>
                </a:cubicBezTo>
                <a:cubicBezTo>
                  <a:pt x="1798" y="2912"/>
                  <a:pt x="1839" y="2930"/>
                  <a:pt x="1867" y="2944"/>
                </a:cubicBezTo>
                <a:cubicBezTo>
                  <a:pt x="1894" y="2962"/>
                  <a:pt x="1917" y="2976"/>
                  <a:pt x="1917" y="2976"/>
                </a:cubicBezTo>
                <a:cubicBezTo>
                  <a:pt x="1917" y="2966"/>
                  <a:pt x="1922" y="2953"/>
                  <a:pt x="1931" y="2948"/>
                </a:cubicBezTo>
                <a:cubicBezTo>
                  <a:pt x="1935" y="2948"/>
                  <a:pt x="1940" y="2939"/>
                  <a:pt x="1931" y="2930"/>
                </a:cubicBezTo>
                <a:cubicBezTo>
                  <a:pt x="1926" y="2925"/>
                  <a:pt x="1912" y="2903"/>
                  <a:pt x="1903" y="2884"/>
                </a:cubicBezTo>
                <a:cubicBezTo>
                  <a:pt x="1903" y="2884"/>
                  <a:pt x="1903" y="2884"/>
                  <a:pt x="1894" y="2871"/>
                </a:cubicBezTo>
                <a:cubicBezTo>
                  <a:pt x="1890" y="2862"/>
                  <a:pt x="1890" y="2862"/>
                  <a:pt x="1890" y="2862"/>
                </a:cubicBezTo>
                <a:cubicBezTo>
                  <a:pt x="1880" y="2843"/>
                  <a:pt x="1867" y="2830"/>
                  <a:pt x="1862" y="2830"/>
                </a:cubicBezTo>
                <a:cubicBezTo>
                  <a:pt x="1853" y="2825"/>
                  <a:pt x="1835" y="2821"/>
                  <a:pt x="1821" y="2821"/>
                </a:cubicBezTo>
                <a:cubicBezTo>
                  <a:pt x="1821" y="2821"/>
                  <a:pt x="1821" y="2821"/>
                  <a:pt x="1812" y="2821"/>
                </a:cubicBezTo>
                <a:cubicBezTo>
                  <a:pt x="1803" y="2821"/>
                  <a:pt x="1803" y="2821"/>
                  <a:pt x="1803" y="2821"/>
                </a:cubicBezTo>
                <a:cubicBezTo>
                  <a:pt x="1817" y="2807"/>
                  <a:pt x="1830" y="2793"/>
                  <a:pt x="1835" y="2793"/>
                </a:cubicBezTo>
                <a:cubicBezTo>
                  <a:pt x="1835" y="2793"/>
                  <a:pt x="1844" y="2798"/>
                  <a:pt x="1853" y="2802"/>
                </a:cubicBezTo>
                <a:cubicBezTo>
                  <a:pt x="1862" y="2807"/>
                  <a:pt x="1871" y="2816"/>
                  <a:pt x="1876" y="2816"/>
                </a:cubicBezTo>
                <a:cubicBezTo>
                  <a:pt x="1880" y="2816"/>
                  <a:pt x="1885" y="2825"/>
                  <a:pt x="1890" y="2834"/>
                </a:cubicBezTo>
                <a:cubicBezTo>
                  <a:pt x="1894" y="2843"/>
                  <a:pt x="1903" y="2852"/>
                  <a:pt x="1903" y="2862"/>
                </a:cubicBezTo>
                <a:cubicBezTo>
                  <a:pt x="1908" y="2871"/>
                  <a:pt x="1917" y="2875"/>
                  <a:pt x="1922" y="2875"/>
                </a:cubicBezTo>
                <a:cubicBezTo>
                  <a:pt x="1926" y="2875"/>
                  <a:pt x="1935" y="2871"/>
                  <a:pt x="1935" y="2866"/>
                </a:cubicBezTo>
                <a:cubicBezTo>
                  <a:pt x="1940" y="2862"/>
                  <a:pt x="1944" y="2857"/>
                  <a:pt x="1944" y="2852"/>
                </a:cubicBezTo>
                <a:cubicBezTo>
                  <a:pt x="1944" y="2848"/>
                  <a:pt x="1935" y="2834"/>
                  <a:pt x="1931" y="2825"/>
                </a:cubicBezTo>
                <a:cubicBezTo>
                  <a:pt x="1922" y="2816"/>
                  <a:pt x="1912" y="2811"/>
                  <a:pt x="1908" y="2816"/>
                </a:cubicBezTo>
                <a:cubicBezTo>
                  <a:pt x="1903" y="2816"/>
                  <a:pt x="1894" y="2811"/>
                  <a:pt x="1890" y="2807"/>
                </a:cubicBezTo>
                <a:cubicBezTo>
                  <a:pt x="1885" y="2802"/>
                  <a:pt x="1880" y="2789"/>
                  <a:pt x="1880" y="2780"/>
                </a:cubicBezTo>
                <a:cubicBezTo>
                  <a:pt x="1880" y="2780"/>
                  <a:pt x="1880" y="2780"/>
                  <a:pt x="1880" y="2770"/>
                </a:cubicBezTo>
                <a:cubicBezTo>
                  <a:pt x="1880" y="2761"/>
                  <a:pt x="1880" y="2761"/>
                  <a:pt x="1880" y="2761"/>
                </a:cubicBezTo>
                <a:cubicBezTo>
                  <a:pt x="1885" y="2766"/>
                  <a:pt x="1890" y="2766"/>
                  <a:pt x="1894" y="2761"/>
                </a:cubicBezTo>
                <a:cubicBezTo>
                  <a:pt x="1899" y="2757"/>
                  <a:pt x="1903" y="2752"/>
                  <a:pt x="1908" y="2752"/>
                </a:cubicBezTo>
                <a:cubicBezTo>
                  <a:pt x="1908" y="2752"/>
                  <a:pt x="1917" y="2752"/>
                  <a:pt x="1926" y="2757"/>
                </a:cubicBezTo>
                <a:cubicBezTo>
                  <a:pt x="1931" y="2757"/>
                  <a:pt x="1940" y="2757"/>
                  <a:pt x="1940" y="2752"/>
                </a:cubicBezTo>
                <a:cubicBezTo>
                  <a:pt x="1940" y="2748"/>
                  <a:pt x="1949" y="2748"/>
                  <a:pt x="1953" y="2748"/>
                </a:cubicBezTo>
                <a:cubicBezTo>
                  <a:pt x="1958" y="2752"/>
                  <a:pt x="1963" y="2748"/>
                  <a:pt x="1963" y="2752"/>
                </a:cubicBezTo>
                <a:cubicBezTo>
                  <a:pt x="1972" y="2748"/>
                  <a:pt x="1972" y="2748"/>
                  <a:pt x="1972" y="2748"/>
                </a:cubicBezTo>
                <a:cubicBezTo>
                  <a:pt x="1972" y="2748"/>
                  <a:pt x="1976" y="2752"/>
                  <a:pt x="1981" y="2748"/>
                </a:cubicBezTo>
                <a:cubicBezTo>
                  <a:pt x="1985" y="2743"/>
                  <a:pt x="1995" y="2739"/>
                  <a:pt x="1999" y="2739"/>
                </a:cubicBezTo>
                <a:cubicBezTo>
                  <a:pt x="2008" y="2739"/>
                  <a:pt x="2013" y="2734"/>
                  <a:pt x="2013" y="2729"/>
                </a:cubicBezTo>
                <a:cubicBezTo>
                  <a:pt x="2013" y="2725"/>
                  <a:pt x="2017" y="2720"/>
                  <a:pt x="2022" y="2720"/>
                </a:cubicBezTo>
                <a:cubicBezTo>
                  <a:pt x="2027" y="2720"/>
                  <a:pt x="2031" y="2716"/>
                  <a:pt x="2036" y="2707"/>
                </a:cubicBezTo>
                <a:cubicBezTo>
                  <a:pt x="2036" y="2702"/>
                  <a:pt x="2036" y="2693"/>
                  <a:pt x="2031" y="2688"/>
                </a:cubicBezTo>
                <a:cubicBezTo>
                  <a:pt x="2031" y="2684"/>
                  <a:pt x="2022" y="2679"/>
                  <a:pt x="2017" y="2679"/>
                </a:cubicBezTo>
                <a:cubicBezTo>
                  <a:pt x="2013" y="2679"/>
                  <a:pt x="2004" y="2670"/>
                  <a:pt x="2004" y="2666"/>
                </a:cubicBezTo>
                <a:cubicBezTo>
                  <a:pt x="1999" y="2656"/>
                  <a:pt x="2004" y="2652"/>
                  <a:pt x="2017" y="2656"/>
                </a:cubicBezTo>
                <a:cubicBezTo>
                  <a:pt x="2027" y="2661"/>
                  <a:pt x="2040" y="2656"/>
                  <a:pt x="2045" y="2652"/>
                </a:cubicBezTo>
                <a:cubicBezTo>
                  <a:pt x="2045" y="2647"/>
                  <a:pt x="2054" y="2643"/>
                  <a:pt x="2063" y="2638"/>
                </a:cubicBezTo>
                <a:cubicBezTo>
                  <a:pt x="2072" y="2634"/>
                  <a:pt x="2077" y="2625"/>
                  <a:pt x="2072" y="2620"/>
                </a:cubicBezTo>
                <a:cubicBezTo>
                  <a:pt x="2063" y="2611"/>
                  <a:pt x="2058" y="2602"/>
                  <a:pt x="2054" y="2602"/>
                </a:cubicBezTo>
                <a:cubicBezTo>
                  <a:pt x="2049" y="2602"/>
                  <a:pt x="2040" y="2602"/>
                  <a:pt x="2031" y="2597"/>
                </a:cubicBezTo>
                <a:cubicBezTo>
                  <a:pt x="2027" y="2593"/>
                  <a:pt x="2008" y="2579"/>
                  <a:pt x="1995" y="2570"/>
                </a:cubicBezTo>
                <a:cubicBezTo>
                  <a:pt x="1981" y="2565"/>
                  <a:pt x="1963" y="2547"/>
                  <a:pt x="1953" y="2533"/>
                </a:cubicBezTo>
                <a:cubicBezTo>
                  <a:pt x="1940" y="2520"/>
                  <a:pt x="1935" y="2511"/>
                  <a:pt x="1935" y="2511"/>
                </a:cubicBezTo>
                <a:cubicBezTo>
                  <a:pt x="1935" y="2511"/>
                  <a:pt x="1949" y="2520"/>
                  <a:pt x="1958" y="2529"/>
                </a:cubicBezTo>
                <a:cubicBezTo>
                  <a:pt x="1967" y="2538"/>
                  <a:pt x="1985" y="2547"/>
                  <a:pt x="1999" y="2556"/>
                </a:cubicBezTo>
                <a:cubicBezTo>
                  <a:pt x="2008" y="2565"/>
                  <a:pt x="2027" y="2574"/>
                  <a:pt x="2036" y="2579"/>
                </a:cubicBezTo>
                <a:cubicBezTo>
                  <a:pt x="2049" y="2584"/>
                  <a:pt x="2063" y="2593"/>
                  <a:pt x="2072" y="2597"/>
                </a:cubicBezTo>
                <a:cubicBezTo>
                  <a:pt x="2077" y="2606"/>
                  <a:pt x="2086" y="2611"/>
                  <a:pt x="2090" y="2611"/>
                </a:cubicBezTo>
                <a:cubicBezTo>
                  <a:pt x="2095" y="2611"/>
                  <a:pt x="2100" y="2611"/>
                  <a:pt x="2104" y="2611"/>
                </a:cubicBezTo>
                <a:cubicBezTo>
                  <a:pt x="2109" y="2606"/>
                  <a:pt x="2113" y="2606"/>
                  <a:pt x="2118" y="2606"/>
                </a:cubicBezTo>
                <a:cubicBezTo>
                  <a:pt x="2118" y="2611"/>
                  <a:pt x="2127" y="2611"/>
                  <a:pt x="2132" y="2615"/>
                </a:cubicBezTo>
                <a:cubicBezTo>
                  <a:pt x="2136" y="2615"/>
                  <a:pt x="2145" y="2620"/>
                  <a:pt x="2150" y="2620"/>
                </a:cubicBezTo>
                <a:cubicBezTo>
                  <a:pt x="2154" y="2620"/>
                  <a:pt x="2159" y="2615"/>
                  <a:pt x="2154" y="2611"/>
                </a:cubicBezTo>
                <a:cubicBezTo>
                  <a:pt x="2154" y="2602"/>
                  <a:pt x="2145" y="2597"/>
                  <a:pt x="2141" y="2597"/>
                </a:cubicBezTo>
                <a:cubicBezTo>
                  <a:pt x="2136" y="2597"/>
                  <a:pt x="2132" y="2588"/>
                  <a:pt x="2136" y="2579"/>
                </a:cubicBezTo>
                <a:cubicBezTo>
                  <a:pt x="2141" y="2574"/>
                  <a:pt x="2141" y="2565"/>
                  <a:pt x="2136" y="2565"/>
                </a:cubicBezTo>
                <a:cubicBezTo>
                  <a:pt x="2132" y="2565"/>
                  <a:pt x="2127" y="2570"/>
                  <a:pt x="2122" y="2574"/>
                </a:cubicBezTo>
                <a:cubicBezTo>
                  <a:pt x="2118" y="2584"/>
                  <a:pt x="2113" y="2588"/>
                  <a:pt x="2109" y="2593"/>
                </a:cubicBezTo>
                <a:cubicBezTo>
                  <a:pt x="2109" y="2593"/>
                  <a:pt x="2104" y="2588"/>
                  <a:pt x="2100" y="2579"/>
                </a:cubicBezTo>
                <a:cubicBezTo>
                  <a:pt x="2100" y="2574"/>
                  <a:pt x="2100" y="2565"/>
                  <a:pt x="2109" y="2561"/>
                </a:cubicBezTo>
                <a:cubicBezTo>
                  <a:pt x="2118" y="2561"/>
                  <a:pt x="2118" y="2552"/>
                  <a:pt x="2113" y="2547"/>
                </a:cubicBezTo>
                <a:cubicBezTo>
                  <a:pt x="2109" y="2543"/>
                  <a:pt x="2104" y="2533"/>
                  <a:pt x="2104" y="2529"/>
                </a:cubicBezTo>
                <a:cubicBezTo>
                  <a:pt x="2104" y="2520"/>
                  <a:pt x="2109" y="2515"/>
                  <a:pt x="2113" y="2520"/>
                </a:cubicBezTo>
                <a:cubicBezTo>
                  <a:pt x="2118" y="2520"/>
                  <a:pt x="2127" y="2524"/>
                  <a:pt x="2132" y="2529"/>
                </a:cubicBezTo>
                <a:cubicBezTo>
                  <a:pt x="2132" y="2529"/>
                  <a:pt x="2136" y="2529"/>
                  <a:pt x="2136" y="2520"/>
                </a:cubicBezTo>
                <a:cubicBezTo>
                  <a:pt x="2136" y="2515"/>
                  <a:pt x="2132" y="2506"/>
                  <a:pt x="2132" y="2502"/>
                </a:cubicBezTo>
                <a:cubicBezTo>
                  <a:pt x="2127" y="2497"/>
                  <a:pt x="2118" y="2492"/>
                  <a:pt x="2109" y="2492"/>
                </a:cubicBezTo>
                <a:cubicBezTo>
                  <a:pt x="2104" y="2492"/>
                  <a:pt x="2095" y="2488"/>
                  <a:pt x="2095" y="2488"/>
                </a:cubicBezTo>
                <a:cubicBezTo>
                  <a:pt x="2090" y="2483"/>
                  <a:pt x="2095" y="2483"/>
                  <a:pt x="2100" y="2483"/>
                </a:cubicBezTo>
                <a:cubicBezTo>
                  <a:pt x="2104" y="2483"/>
                  <a:pt x="2113" y="2483"/>
                  <a:pt x="2118" y="2479"/>
                </a:cubicBezTo>
                <a:cubicBezTo>
                  <a:pt x="2122" y="2474"/>
                  <a:pt x="2122" y="2470"/>
                  <a:pt x="2122" y="2465"/>
                </a:cubicBezTo>
                <a:cubicBezTo>
                  <a:pt x="2118" y="2461"/>
                  <a:pt x="2118" y="2451"/>
                  <a:pt x="2118" y="2447"/>
                </a:cubicBezTo>
                <a:cubicBezTo>
                  <a:pt x="2118" y="2438"/>
                  <a:pt x="2118" y="2429"/>
                  <a:pt x="2118" y="2420"/>
                </a:cubicBezTo>
                <a:cubicBezTo>
                  <a:pt x="2118" y="2415"/>
                  <a:pt x="2122" y="2410"/>
                  <a:pt x="2127" y="2406"/>
                </a:cubicBezTo>
                <a:cubicBezTo>
                  <a:pt x="2127" y="2401"/>
                  <a:pt x="2136" y="2397"/>
                  <a:pt x="2136" y="2397"/>
                </a:cubicBezTo>
                <a:cubicBezTo>
                  <a:pt x="2141" y="2397"/>
                  <a:pt x="2150" y="2401"/>
                  <a:pt x="2154" y="2406"/>
                </a:cubicBezTo>
                <a:cubicBezTo>
                  <a:pt x="2159" y="2410"/>
                  <a:pt x="2163" y="2415"/>
                  <a:pt x="2163" y="2420"/>
                </a:cubicBezTo>
                <a:cubicBezTo>
                  <a:pt x="2168" y="2420"/>
                  <a:pt x="2168" y="2429"/>
                  <a:pt x="2168" y="2438"/>
                </a:cubicBezTo>
                <a:cubicBezTo>
                  <a:pt x="2168" y="2447"/>
                  <a:pt x="2173" y="2447"/>
                  <a:pt x="2177" y="2447"/>
                </a:cubicBezTo>
                <a:cubicBezTo>
                  <a:pt x="2182" y="2442"/>
                  <a:pt x="2191" y="2442"/>
                  <a:pt x="2191" y="2438"/>
                </a:cubicBezTo>
                <a:cubicBezTo>
                  <a:pt x="2195" y="2438"/>
                  <a:pt x="2200" y="2442"/>
                  <a:pt x="2205" y="2447"/>
                </a:cubicBezTo>
                <a:cubicBezTo>
                  <a:pt x="2209" y="2451"/>
                  <a:pt x="2214" y="2451"/>
                  <a:pt x="2218" y="2442"/>
                </a:cubicBezTo>
                <a:cubicBezTo>
                  <a:pt x="2218" y="2433"/>
                  <a:pt x="2223" y="2424"/>
                  <a:pt x="2223" y="2415"/>
                </a:cubicBezTo>
                <a:cubicBezTo>
                  <a:pt x="2218" y="2410"/>
                  <a:pt x="2218" y="2397"/>
                  <a:pt x="2218" y="2388"/>
                </a:cubicBezTo>
                <a:cubicBezTo>
                  <a:pt x="2218" y="2383"/>
                  <a:pt x="2214" y="2369"/>
                  <a:pt x="2209" y="2365"/>
                </a:cubicBezTo>
                <a:cubicBezTo>
                  <a:pt x="2205" y="2365"/>
                  <a:pt x="2205" y="2356"/>
                  <a:pt x="2205" y="2356"/>
                </a:cubicBezTo>
                <a:cubicBezTo>
                  <a:pt x="2205" y="2351"/>
                  <a:pt x="2209" y="2356"/>
                  <a:pt x="2218" y="2356"/>
                </a:cubicBezTo>
                <a:cubicBezTo>
                  <a:pt x="2227" y="2360"/>
                  <a:pt x="2237" y="2369"/>
                  <a:pt x="2241" y="2374"/>
                </a:cubicBezTo>
                <a:cubicBezTo>
                  <a:pt x="2246" y="2378"/>
                  <a:pt x="2255" y="2388"/>
                  <a:pt x="2255" y="2401"/>
                </a:cubicBezTo>
                <a:cubicBezTo>
                  <a:pt x="2259" y="2410"/>
                  <a:pt x="2273" y="2429"/>
                  <a:pt x="2287" y="2433"/>
                </a:cubicBezTo>
                <a:cubicBezTo>
                  <a:pt x="2300" y="2442"/>
                  <a:pt x="2314" y="2451"/>
                  <a:pt x="2323" y="2451"/>
                </a:cubicBezTo>
                <a:cubicBezTo>
                  <a:pt x="2332" y="2451"/>
                  <a:pt x="2341" y="2461"/>
                  <a:pt x="2346" y="2465"/>
                </a:cubicBezTo>
                <a:cubicBezTo>
                  <a:pt x="2346" y="2474"/>
                  <a:pt x="2351" y="2479"/>
                  <a:pt x="2355" y="2474"/>
                </a:cubicBezTo>
                <a:cubicBezTo>
                  <a:pt x="2360" y="2470"/>
                  <a:pt x="2364" y="2465"/>
                  <a:pt x="2364" y="2461"/>
                </a:cubicBezTo>
                <a:cubicBezTo>
                  <a:pt x="2364" y="2456"/>
                  <a:pt x="2373" y="2451"/>
                  <a:pt x="2378" y="2442"/>
                </a:cubicBezTo>
                <a:cubicBezTo>
                  <a:pt x="2383" y="2438"/>
                  <a:pt x="2383" y="2429"/>
                  <a:pt x="2378" y="2429"/>
                </a:cubicBezTo>
                <a:cubicBezTo>
                  <a:pt x="2373" y="2424"/>
                  <a:pt x="2369" y="2415"/>
                  <a:pt x="2373" y="2410"/>
                </a:cubicBezTo>
                <a:cubicBezTo>
                  <a:pt x="2378" y="2401"/>
                  <a:pt x="2383" y="2397"/>
                  <a:pt x="2392" y="2401"/>
                </a:cubicBezTo>
                <a:cubicBezTo>
                  <a:pt x="2396" y="2406"/>
                  <a:pt x="2410" y="2406"/>
                  <a:pt x="2415" y="2401"/>
                </a:cubicBezTo>
                <a:cubicBezTo>
                  <a:pt x="2424" y="2397"/>
                  <a:pt x="2428" y="2397"/>
                  <a:pt x="2433" y="2406"/>
                </a:cubicBezTo>
                <a:cubicBezTo>
                  <a:pt x="2433" y="2410"/>
                  <a:pt x="2437" y="2424"/>
                  <a:pt x="2437" y="2424"/>
                </a:cubicBezTo>
                <a:cubicBezTo>
                  <a:pt x="2442" y="2429"/>
                  <a:pt x="2446" y="2429"/>
                  <a:pt x="2451" y="2424"/>
                </a:cubicBezTo>
                <a:cubicBezTo>
                  <a:pt x="2451" y="2424"/>
                  <a:pt x="2451" y="2415"/>
                  <a:pt x="2451" y="2410"/>
                </a:cubicBezTo>
                <a:cubicBezTo>
                  <a:pt x="2446" y="2401"/>
                  <a:pt x="2446" y="2397"/>
                  <a:pt x="2446" y="2392"/>
                </a:cubicBezTo>
                <a:cubicBezTo>
                  <a:pt x="2446" y="2388"/>
                  <a:pt x="2451" y="2388"/>
                  <a:pt x="2456" y="2392"/>
                </a:cubicBezTo>
                <a:cubicBezTo>
                  <a:pt x="2465" y="2397"/>
                  <a:pt x="2474" y="2401"/>
                  <a:pt x="2478" y="2401"/>
                </a:cubicBezTo>
                <a:cubicBezTo>
                  <a:pt x="2488" y="2401"/>
                  <a:pt x="2492" y="2401"/>
                  <a:pt x="2497" y="2401"/>
                </a:cubicBezTo>
                <a:cubicBezTo>
                  <a:pt x="2497" y="2401"/>
                  <a:pt x="2501" y="2401"/>
                  <a:pt x="2506" y="2401"/>
                </a:cubicBezTo>
                <a:cubicBezTo>
                  <a:pt x="2510" y="2397"/>
                  <a:pt x="2515" y="2392"/>
                  <a:pt x="2515" y="2383"/>
                </a:cubicBezTo>
                <a:cubicBezTo>
                  <a:pt x="2515" y="2378"/>
                  <a:pt x="2524" y="2369"/>
                  <a:pt x="2529" y="2369"/>
                </a:cubicBezTo>
                <a:cubicBezTo>
                  <a:pt x="2538" y="2369"/>
                  <a:pt x="2547" y="2374"/>
                  <a:pt x="2551" y="2378"/>
                </a:cubicBezTo>
                <a:cubicBezTo>
                  <a:pt x="2556" y="2388"/>
                  <a:pt x="2565" y="2392"/>
                  <a:pt x="2570" y="2392"/>
                </a:cubicBezTo>
                <a:cubicBezTo>
                  <a:pt x="2579" y="2392"/>
                  <a:pt x="2583" y="2397"/>
                  <a:pt x="2583" y="2401"/>
                </a:cubicBezTo>
                <a:cubicBezTo>
                  <a:pt x="2588" y="2406"/>
                  <a:pt x="2593" y="2415"/>
                  <a:pt x="2597" y="2415"/>
                </a:cubicBezTo>
                <a:cubicBezTo>
                  <a:pt x="2597" y="2415"/>
                  <a:pt x="2606" y="2410"/>
                  <a:pt x="2606" y="2406"/>
                </a:cubicBezTo>
                <a:cubicBezTo>
                  <a:pt x="2611" y="2401"/>
                  <a:pt x="2620" y="2392"/>
                  <a:pt x="2625" y="2388"/>
                </a:cubicBezTo>
                <a:cubicBezTo>
                  <a:pt x="2629" y="2388"/>
                  <a:pt x="2643" y="2383"/>
                  <a:pt x="2647" y="2378"/>
                </a:cubicBezTo>
                <a:cubicBezTo>
                  <a:pt x="2656" y="2378"/>
                  <a:pt x="2670" y="2374"/>
                  <a:pt x="2670" y="2374"/>
                </a:cubicBezTo>
                <a:cubicBezTo>
                  <a:pt x="2670" y="2374"/>
                  <a:pt x="2675" y="2369"/>
                  <a:pt x="2675" y="2360"/>
                </a:cubicBezTo>
                <a:cubicBezTo>
                  <a:pt x="2679" y="2351"/>
                  <a:pt x="2675" y="2342"/>
                  <a:pt x="2670" y="2337"/>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92D050"/>
              </a:solidFill>
              <a:effectLst/>
              <a:uLnTx/>
              <a:uFillTx/>
              <a:latin typeface="Arial"/>
              <a:ea typeface="+mn-ea"/>
              <a:cs typeface="+mn-cs"/>
            </a:endParaRPr>
          </a:p>
        </p:txBody>
      </p:sp>
      <p:sp>
        <p:nvSpPr>
          <p:cNvPr id="112" name="Freeform 7">
            <a:extLst>
              <a:ext uri="{FF2B5EF4-FFF2-40B4-BE49-F238E27FC236}">
                <a16:creationId xmlns:a16="http://schemas.microsoft.com/office/drawing/2014/main" id="{B58F09B0-E734-A768-FA88-366F424FF9BC}"/>
              </a:ext>
            </a:extLst>
          </p:cNvPr>
          <p:cNvSpPr>
            <a:spLocks/>
          </p:cNvSpPr>
          <p:nvPr/>
        </p:nvSpPr>
        <p:spPr bwMode="auto">
          <a:xfrm>
            <a:off x="5787812" y="1097203"/>
            <a:ext cx="1153013" cy="1061658"/>
          </a:xfrm>
          <a:custGeom>
            <a:avLst/>
            <a:gdLst>
              <a:gd name="T0" fmla="*/ 1872 w 2319"/>
              <a:gd name="T1" fmla="*/ 702 h 2166"/>
              <a:gd name="T2" fmla="*/ 1639 w 2319"/>
              <a:gd name="T3" fmla="*/ 807 h 2166"/>
              <a:gd name="T4" fmla="*/ 1538 w 2319"/>
              <a:gd name="T5" fmla="*/ 816 h 2166"/>
              <a:gd name="T6" fmla="*/ 1433 w 2319"/>
              <a:gd name="T7" fmla="*/ 729 h 2166"/>
              <a:gd name="T8" fmla="*/ 1324 w 2319"/>
              <a:gd name="T9" fmla="*/ 665 h 2166"/>
              <a:gd name="T10" fmla="*/ 1214 w 2319"/>
              <a:gd name="T11" fmla="*/ 592 h 2166"/>
              <a:gd name="T12" fmla="*/ 1164 w 2319"/>
              <a:gd name="T13" fmla="*/ 533 h 2166"/>
              <a:gd name="T14" fmla="*/ 863 w 2319"/>
              <a:gd name="T15" fmla="*/ 300 h 2166"/>
              <a:gd name="T16" fmla="*/ 534 w 2319"/>
              <a:gd name="T17" fmla="*/ 86 h 2166"/>
              <a:gd name="T18" fmla="*/ 379 w 2319"/>
              <a:gd name="T19" fmla="*/ 0 h 2166"/>
              <a:gd name="T20" fmla="*/ 210 w 2319"/>
              <a:gd name="T21" fmla="*/ 132 h 2166"/>
              <a:gd name="T22" fmla="*/ 86 w 2319"/>
              <a:gd name="T23" fmla="*/ 168 h 2166"/>
              <a:gd name="T24" fmla="*/ 109 w 2319"/>
              <a:gd name="T25" fmla="*/ 396 h 2166"/>
              <a:gd name="T26" fmla="*/ 77 w 2319"/>
              <a:gd name="T27" fmla="*/ 592 h 2166"/>
              <a:gd name="T28" fmla="*/ 27 w 2319"/>
              <a:gd name="T29" fmla="*/ 807 h 2166"/>
              <a:gd name="T30" fmla="*/ 41 w 2319"/>
              <a:gd name="T31" fmla="*/ 934 h 2166"/>
              <a:gd name="T32" fmla="*/ 187 w 2319"/>
              <a:gd name="T33" fmla="*/ 1098 h 2166"/>
              <a:gd name="T34" fmla="*/ 306 w 2319"/>
              <a:gd name="T35" fmla="*/ 1240 h 2166"/>
              <a:gd name="T36" fmla="*/ 365 w 2319"/>
              <a:gd name="T37" fmla="*/ 1331 h 2166"/>
              <a:gd name="T38" fmla="*/ 411 w 2319"/>
              <a:gd name="T39" fmla="*/ 1372 h 2166"/>
              <a:gd name="T40" fmla="*/ 433 w 2319"/>
              <a:gd name="T41" fmla="*/ 1413 h 2166"/>
              <a:gd name="T42" fmla="*/ 534 w 2319"/>
              <a:gd name="T43" fmla="*/ 1527 h 2166"/>
              <a:gd name="T44" fmla="*/ 694 w 2319"/>
              <a:gd name="T45" fmla="*/ 1646 h 2166"/>
              <a:gd name="T46" fmla="*/ 844 w 2319"/>
              <a:gd name="T47" fmla="*/ 1796 h 2166"/>
              <a:gd name="T48" fmla="*/ 1255 w 2319"/>
              <a:gd name="T49" fmla="*/ 1732 h 2166"/>
              <a:gd name="T50" fmla="*/ 1338 w 2319"/>
              <a:gd name="T51" fmla="*/ 1837 h 2166"/>
              <a:gd name="T52" fmla="*/ 1488 w 2319"/>
              <a:gd name="T53" fmla="*/ 1901 h 2166"/>
              <a:gd name="T54" fmla="*/ 1584 w 2319"/>
              <a:gd name="T55" fmla="*/ 2052 h 2166"/>
              <a:gd name="T56" fmla="*/ 1675 w 2319"/>
              <a:gd name="T57" fmla="*/ 2156 h 2166"/>
              <a:gd name="T58" fmla="*/ 1680 w 2319"/>
              <a:gd name="T59" fmla="*/ 2106 h 2166"/>
              <a:gd name="T60" fmla="*/ 1685 w 2319"/>
              <a:gd name="T61" fmla="*/ 2065 h 2166"/>
              <a:gd name="T62" fmla="*/ 1758 w 2319"/>
              <a:gd name="T63" fmla="*/ 2138 h 2166"/>
              <a:gd name="T64" fmla="*/ 1790 w 2319"/>
              <a:gd name="T65" fmla="*/ 2052 h 2166"/>
              <a:gd name="T66" fmla="*/ 1858 w 2319"/>
              <a:gd name="T67" fmla="*/ 2001 h 2166"/>
              <a:gd name="T68" fmla="*/ 1917 w 2319"/>
              <a:gd name="T69" fmla="*/ 1960 h 2166"/>
              <a:gd name="T70" fmla="*/ 1945 w 2319"/>
              <a:gd name="T71" fmla="*/ 1965 h 2166"/>
              <a:gd name="T72" fmla="*/ 1954 w 2319"/>
              <a:gd name="T73" fmla="*/ 1915 h 2166"/>
              <a:gd name="T74" fmla="*/ 1995 w 2319"/>
              <a:gd name="T75" fmla="*/ 1874 h 2166"/>
              <a:gd name="T76" fmla="*/ 2059 w 2319"/>
              <a:gd name="T77" fmla="*/ 1855 h 2166"/>
              <a:gd name="T78" fmla="*/ 2114 w 2319"/>
              <a:gd name="T79" fmla="*/ 1728 h 2166"/>
              <a:gd name="T80" fmla="*/ 2137 w 2319"/>
              <a:gd name="T81" fmla="*/ 1605 h 2166"/>
              <a:gd name="T82" fmla="*/ 2178 w 2319"/>
              <a:gd name="T83" fmla="*/ 1523 h 2166"/>
              <a:gd name="T84" fmla="*/ 2223 w 2319"/>
              <a:gd name="T85" fmla="*/ 1459 h 2166"/>
              <a:gd name="T86" fmla="*/ 2237 w 2319"/>
              <a:gd name="T87" fmla="*/ 1390 h 2166"/>
              <a:gd name="T88" fmla="*/ 2255 w 2319"/>
              <a:gd name="T89" fmla="*/ 1395 h 2166"/>
              <a:gd name="T90" fmla="*/ 2274 w 2319"/>
              <a:gd name="T91" fmla="*/ 1409 h 2166"/>
              <a:gd name="T92" fmla="*/ 2319 w 2319"/>
              <a:gd name="T93" fmla="*/ 1336 h 2166"/>
              <a:gd name="T94" fmla="*/ 2274 w 2319"/>
              <a:gd name="T95" fmla="*/ 1308 h 2166"/>
              <a:gd name="T96" fmla="*/ 2283 w 2319"/>
              <a:gd name="T97" fmla="*/ 1272 h 2166"/>
              <a:gd name="T98" fmla="*/ 2214 w 2319"/>
              <a:gd name="T99" fmla="*/ 1244 h 2166"/>
              <a:gd name="T100" fmla="*/ 2155 w 2319"/>
              <a:gd name="T101" fmla="*/ 1153 h 2166"/>
              <a:gd name="T102" fmla="*/ 2201 w 2319"/>
              <a:gd name="T103" fmla="*/ 1153 h 2166"/>
              <a:gd name="T104" fmla="*/ 2150 w 2319"/>
              <a:gd name="T105" fmla="*/ 1108 h 2166"/>
              <a:gd name="T106" fmla="*/ 2155 w 2319"/>
              <a:gd name="T107" fmla="*/ 1076 h 2166"/>
              <a:gd name="T108" fmla="*/ 2182 w 2319"/>
              <a:gd name="T109" fmla="*/ 1003 h 2166"/>
              <a:gd name="T110" fmla="*/ 2246 w 2319"/>
              <a:gd name="T111" fmla="*/ 921 h 2166"/>
              <a:gd name="T112" fmla="*/ 2269 w 2319"/>
              <a:gd name="T113" fmla="*/ 857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19" h="2166">
                <a:moveTo>
                  <a:pt x="2132" y="793"/>
                </a:moveTo>
                <a:cubicBezTo>
                  <a:pt x="2109" y="788"/>
                  <a:pt x="2082" y="784"/>
                  <a:pt x="2064" y="784"/>
                </a:cubicBezTo>
                <a:cubicBezTo>
                  <a:pt x="2045" y="779"/>
                  <a:pt x="2004" y="766"/>
                  <a:pt x="1977" y="752"/>
                </a:cubicBezTo>
                <a:cubicBezTo>
                  <a:pt x="1945" y="738"/>
                  <a:pt x="1899" y="715"/>
                  <a:pt x="1872" y="702"/>
                </a:cubicBezTo>
                <a:cubicBezTo>
                  <a:pt x="1844" y="688"/>
                  <a:pt x="1808" y="670"/>
                  <a:pt x="1785" y="670"/>
                </a:cubicBezTo>
                <a:cubicBezTo>
                  <a:pt x="1762" y="665"/>
                  <a:pt x="1735" y="670"/>
                  <a:pt x="1721" y="674"/>
                </a:cubicBezTo>
                <a:cubicBezTo>
                  <a:pt x="1707" y="684"/>
                  <a:pt x="1689" y="711"/>
                  <a:pt x="1675" y="734"/>
                </a:cubicBezTo>
                <a:cubicBezTo>
                  <a:pt x="1666" y="761"/>
                  <a:pt x="1648" y="793"/>
                  <a:pt x="1639" y="807"/>
                </a:cubicBezTo>
                <a:cubicBezTo>
                  <a:pt x="1625" y="820"/>
                  <a:pt x="1607" y="834"/>
                  <a:pt x="1598" y="843"/>
                </a:cubicBezTo>
                <a:cubicBezTo>
                  <a:pt x="1584" y="848"/>
                  <a:pt x="1575" y="852"/>
                  <a:pt x="1575" y="852"/>
                </a:cubicBezTo>
                <a:cubicBezTo>
                  <a:pt x="1570" y="843"/>
                  <a:pt x="1561" y="834"/>
                  <a:pt x="1552" y="834"/>
                </a:cubicBezTo>
                <a:cubicBezTo>
                  <a:pt x="1548" y="829"/>
                  <a:pt x="1538" y="820"/>
                  <a:pt x="1538" y="816"/>
                </a:cubicBezTo>
                <a:cubicBezTo>
                  <a:pt x="1538" y="811"/>
                  <a:pt x="1529" y="793"/>
                  <a:pt x="1516" y="779"/>
                </a:cubicBezTo>
                <a:cubicBezTo>
                  <a:pt x="1502" y="766"/>
                  <a:pt x="1484" y="756"/>
                  <a:pt x="1479" y="756"/>
                </a:cubicBezTo>
                <a:cubicBezTo>
                  <a:pt x="1470" y="756"/>
                  <a:pt x="1461" y="752"/>
                  <a:pt x="1456" y="747"/>
                </a:cubicBezTo>
                <a:cubicBezTo>
                  <a:pt x="1452" y="738"/>
                  <a:pt x="1443" y="734"/>
                  <a:pt x="1433" y="729"/>
                </a:cubicBezTo>
                <a:cubicBezTo>
                  <a:pt x="1424" y="725"/>
                  <a:pt x="1415" y="720"/>
                  <a:pt x="1411" y="715"/>
                </a:cubicBezTo>
                <a:cubicBezTo>
                  <a:pt x="1401" y="711"/>
                  <a:pt x="1392" y="697"/>
                  <a:pt x="1383" y="688"/>
                </a:cubicBezTo>
                <a:cubicBezTo>
                  <a:pt x="1379" y="674"/>
                  <a:pt x="1360" y="665"/>
                  <a:pt x="1351" y="665"/>
                </a:cubicBezTo>
                <a:cubicBezTo>
                  <a:pt x="1342" y="665"/>
                  <a:pt x="1328" y="665"/>
                  <a:pt x="1324" y="665"/>
                </a:cubicBezTo>
                <a:cubicBezTo>
                  <a:pt x="1315" y="665"/>
                  <a:pt x="1306" y="656"/>
                  <a:pt x="1296" y="647"/>
                </a:cubicBezTo>
                <a:cubicBezTo>
                  <a:pt x="1292" y="638"/>
                  <a:pt x="1278" y="629"/>
                  <a:pt x="1274" y="629"/>
                </a:cubicBezTo>
                <a:cubicBezTo>
                  <a:pt x="1269" y="629"/>
                  <a:pt x="1255" y="624"/>
                  <a:pt x="1246" y="620"/>
                </a:cubicBezTo>
                <a:cubicBezTo>
                  <a:pt x="1233" y="615"/>
                  <a:pt x="1219" y="601"/>
                  <a:pt x="1214" y="592"/>
                </a:cubicBezTo>
                <a:cubicBezTo>
                  <a:pt x="1210" y="583"/>
                  <a:pt x="1201" y="574"/>
                  <a:pt x="1201" y="570"/>
                </a:cubicBezTo>
                <a:cubicBezTo>
                  <a:pt x="1196" y="565"/>
                  <a:pt x="1191" y="556"/>
                  <a:pt x="1187" y="551"/>
                </a:cubicBezTo>
                <a:cubicBezTo>
                  <a:pt x="1182" y="547"/>
                  <a:pt x="1178" y="538"/>
                  <a:pt x="1178" y="528"/>
                </a:cubicBezTo>
                <a:cubicBezTo>
                  <a:pt x="1178" y="528"/>
                  <a:pt x="1173" y="528"/>
                  <a:pt x="1164" y="533"/>
                </a:cubicBezTo>
                <a:cubicBezTo>
                  <a:pt x="1159" y="538"/>
                  <a:pt x="1132" y="528"/>
                  <a:pt x="1109" y="519"/>
                </a:cubicBezTo>
                <a:cubicBezTo>
                  <a:pt x="1086" y="510"/>
                  <a:pt x="1050" y="492"/>
                  <a:pt x="1027" y="478"/>
                </a:cubicBezTo>
                <a:cubicBezTo>
                  <a:pt x="1004" y="469"/>
                  <a:pt x="968" y="433"/>
                  <a:pt x="940" y="401"/>
                </a:cubicBezTo>
                <a:cubicBezTo>
                  <a:pt x="913" y="369"/>
                  <a:pt x="881" y="323"/>
                  <a:pt x="863" y="300"/>
                </a:cubicBezTo>
                <a:cubicBezTo>
                  <a:pt x="849" y="278"/>
                  <a:pt x="822" y="250"/>
                  <a:pt x="803" y="232"/>
                </a:cubicBezTo>
                <a:cubicBezTo>
                  <a:pt x="781" y="218"/>
                  <a:pt x="749" y="205"/>
                  <a:pt x="721" y="205"/>
                </a:cubicBezTo>
                <a:cubicBezTo>
                  <a:pt x="698" y="200"/>
                  <a:pt x="657" y="182"/>
                  <a:pt x="630" y="164"/>
                </a:cubicBezTo>
                <a:cubicBezTo>
                  <a:pt x="602" y="145"/>
                  <a:pt x="557" y="109"/>
                  <a:pt x="534" y="86"/>
                </a:cubicBezTo>
                <a:cubicBezTo>
                  <a:pt x="511" y="63"/>
                  <a:pt x="475" y="36"/>
                  <a:pt x="452" y="27"/>
                </a:cubicBezTo>
                <a:cubicBezTo>
                  <a:pt x="429" y="18"/>
                  <a:pt x="438" y="13"/>
                  <a:pt x="433" y="13"/>
                </a:cubicBezTo>
                <a:cubicBezTo>
                  <a:pt x="433" y="13"/>
                  <a:pt x="420" y="9"/>
                  <a:pt x="402" y="4"/>
                </a:cubicBezTo>
                <a:cubicBezTo>
                  <a:pt x="388" y="4"/>
                  <a:pt x="379" y="0"/>
                  <a:pt x="379" y="0"/>
                </a:cubicBezTo>
                <a:cubicBezTo>
                  <a:pt x="379" y="9"/>
                  <a:pt x="370" y="27"/>
                  <a:pt x="360" y="41"/>
                </a:cubicBezTo>
                <a:cubicBezTo>
                  <a:pt x="347" y="50"/>
                  <a:pt x="324" y="68"/>
                  <a:pt x="315" y="72"/>
                </a:cubicBezTo>
                <a:cubicBezTo>
                  <a:pt x="301" y="82"/>
                  <a:pt x="274" y="104"/>
                  <a:pt x="265" y="114"/>
                </a:cubicBezTo>
                <a:cubicBezTo>
                  <a:pt x="251" y="123"/>
                  <a:pt x="228" y="132"/>
                  <a:pt x="210" y="132"/>
                </a:cubicBezTo>
                <a:cubicBezTo>
                  <a:pt x="191" y="132"/>
                  <a:pt x="169" y="132"/>
                  <a:pt x="160" y="132"/>
                </a:cubicBezTo>
                <a:cubicBezTo>
                  <a:pt x="146" y="127"/>
                  <a:pt x="128" y="132"/>
                  <a:pt x="114" y="136"/>
                </a:cubicBezTo>
                <a:cubicBezTo>
                  <a:pt x="105" y="141"/>
                  <a:pt x="91" y="145"/>
                  <a:pt x="86" y="150"/>
                </a:cubicBezTo>
                <a:cubicBezTo>
                  <a:pt x="86" y="150"/>
                  <a:pt x="86" y="159"/>
                  <a:pt x="86" y="168"/>
                </a:cubicBezTo>
                <a:cubicBezTo>
                  <a:pt x="86" y="177"/>
                  <a:pt x="86" y="196"/>
                  <a:pt x="91" y="205"/>
                </a:cubicBezTo>
                <a:cubicBezTo>
                  <a:pt x="96" y="218"/>
                  <a:pt x="100" y="246"/>
                  <a:pt x="105" y="264"/>
                </a:cubicBezTo>
                <a:cubicBezTo>
                  <a:pt x="114" y="287"/>
                  <a:pt x="118" y="319"/>
                  <a:pt x="118" y="342"/>
                </a:cubicBezTo>
                <a:cubicBezTo>
                  <a:pt x="118" y="360"/>
                  <a:pt x="114" y="387"/>
                  <a:pt x="109" y="396"/>
                </a:cubicBezTo>
                <a:cubicBezTo>
                  <a:pt x="109" y="405"/>
                  <a:pt x="100" y="419"/>
                  <a:pt x="96" y="433"/>
                </a:cubicBezTo>
                <a:cubicBezTo>
                  <a:pt x="96" y="446"/>
                  <a:pt x="91" y="465"/>
                  <a:pt x="91" y="478"/>
                </a:cubicBezTo>
                <a:cubicBezTo>
                  <a:pt x="91" y="487"/>
                  <a:pt x="86" y="506"/>
                  <a:pt x="86" y="519"/>
                </a:cubicBezTo>
                <a:cubicBezTo>
                  <a:pt x="82" y="533"/>
                  <a:pt x="77" y="565"/>
                  <a:pt x="77" y="592"/>
                </a:cubicBezTo>
                <a:cubicBezTo>
                  <a:pt x="73" y="615"/>
                  <a:pt x="68" y="642"/>
                  <a:pt x="73" y="665"/>
                </a:cubicBezTo>
                <a:cubicBezTo>
                  <a:pt x="73" y="688"/>
                  <a:pt x="68" y="729"/>
                  <a:pt x="64" y="738"/>
                </a:cubicBezTo>
                <a:cubicBezTo>
                  <a:pt x="59" y="752"/>
                  <a:pt x="50" y="766"/>
                  <a:pt x="45" y="770"/>
                </a:cubicBezTo>
                <a:cubicBezTo>
                  <a:pt x="36" y="779"/>
                  <a:pt x="27" y="793"/>
                  <a:pt x="27" y="807"/>
                </a:cubicBezTo>
                <a:cubicBezTo>
                  <a:pt x="23" y="816"/>
                  <a:pt x="18" y="834"/>
                  <a:pt x="18" y="843"/>
                </a:cubicBezTo>
                <a:cubicBezTo>
                  <a:pt x="18" y="852"/>
                  <a:pt x="13" y="866"/>
                  <a:pt x="9" y="875"/>
                </a:cubicBezTo>
                <a:cubicBezTo>
                  <a:pt x="4" y="884"/>
                  <a:pt x="0" y="893"/>
                  <a:pt x="0" y="893"/>
                </a:cubicBezTo>
                <a:cubicBezTo>
                  <a:pt x="0" y="893"/>
                  <a:pt x="18" y="912"/>
                  <a:pt x="41" y="934"/>
                </a:cubicBezTo>
                <a:cubicBezTo>
                  <a:pt x="64" y="957"/>
                  <a:pt x="96" y="984"/>
                  <a:pt x="109" y="994"/>
                </a:cubicBezTo>
                <a:cubicBezTo>
                  <a:pt x="123" y="1003"/>
                  <a:pt x="123" y="1016"/>
                  <a:pt x="128" y="1026"/>
                </a:cubicBezTo>
                <a:cubicBezTo>
                  <a:pt x="132" y="1039"/>
                  <a:pt x="141" y="1053"/>
                  <a:pt x="150" y="1062"/>
                </a:cubicBezTo>
                <a:cubicBezTo>
                  <a:pt x="155" y="1071"/>
                  <a:pt x="173" y="1085"/>
                  <a:pt x="187" y="1098"/>
                </a:cubicBezTo>
                <a:cubicBezTo>
                  <a:pt x="201" y="1108"/>
                  <a:pt x="214" y="1130"/>
                  <a:pt x="214" y="1144"/>
                </a:cubicBezTo>
                <a:cubicBezTo>
                  <a:pt x="219" y="1158"/>
                  <a:pt x="228" y="1171"/>
                  <a:pt x="237" y="1176"/>
                </a:cubicBezTo>
                <a:cubicBezTo>
                  <a:pt x="251" y="1181"/>
                  <a:pt x="269" y="1194"/>
                  <a:pt x="278" y="1208"/>
                </a:cubicBezTo>
                <a:cubicBezTo>
                  <a:pt x="292" y="1222"/>
                  <a:pt x="306" y="1235"/>
                  <a:pt x="306" y="1240"/>
                </a:cubicBezTo>
                <a:cubicBezTo>
                  <a:pt x="310" y="1244"/>
                  <a:pt x="306" y="1254"/>
                  <a:pt x="296" y="1258"/>
                </a:cubicBezTo>
                <a:cubicBezTo>
                  <a:pt x="292" y="1263"/>
                  <a:pt x="292" y="1272"/>
                  <a:pt x="301" y="1281"/>
                </a:cubicBezTo>
                <a:cubicBezTo>
                  <a:pt x="315" y="1290"/>
                  <a:pt x="328" y="1304"/>
                  <a:pt x="338" y="1308"/>
                </a:cubicBezTo>
                <a:cubicBezTo>
                  <a:pt x="347" y="1313"/>
                  <a:pt x="360" y="1322"/>
                  <a:pt x="365" y="1331"/>
                </a:cubicBezTo>
                <a:cubicBezTo>
                  <a:pt x="370" y="1340"/>
                  <a:pt x="374" y="1354"/>
                  <a:pt x="379" y="1363"/>
                </a:cubicBezTo>
                <a:cubicBezTo>
                  <a:pt x="379" y="1377"/>
                  <a:pt x="383" y="1390"/>
                  <a:pt x="388" y="1395"/>
                </a:cubicBezTo>
                <a:cubicBezTo>
                  <a:pt x="392" y="1404"/>
                  <a:pt x="402" y="1404"/>
                  <a:pt x="406" y="1399"/>
                </a:cubicBezTo>
                <a:cubicBezTo>
                  <a:pt x="411" y="1395"/>
                  <a:pt x="411" y="1381"/>
                  <a:pt x="411" y="1372"/>
                </a:cubicBezTo>
                <a:cubicBezTo>
                  <a:pt x="406" y="1363"/>
                  <a:pt x="406" y="1354"/>
                  <a:pt x="406" y="1349"/>
                </a:cubicBezTo>
                <a:cubicBezTo>
                  <a:pt x="406" y="1345"/>
                  <a:pt x="411" y="1340"/>
                  <a:pt x="420" y="1340"/>
                </a:cubicBezTo>
                <a:cubicBezTo>
                  <a:pt x="424" y="1345"/>
                  <a:pt x="433" y="1354"/>
                  <a:pt x="429" y="1372"/>
                </a:cubicBezTo>
                <a:cubicBezTo>
                  <a:pt x="429" y="1386"/>
                  <a:pt x="429" y="1404"/>
                  <a:pt x="433" y="1413"/>
                </a:cubicBezTo>
                <a:cubicBezTo>
                  <a:pt x="433" y="1422"/>
                  <a:pt x="447" y="1436"/>
                  <a:pt x="461" y="1445"/>
                </a:cubicBezTo>
                <a:cubicBezTo>
                  <a:pt x="475" y="1450"/>
                  <a:pt x="493" y="1463"/>
                  <a:pt x="502" y="1472"/>
                </a:cubicBezTo>
                <a:cubicBezTo>
                  <a:pt x="511" y="1482"/>
                  <a:pt x="525" y="1491"/>
                  <a:pt x="529" y="1495"/>
                </a:cubicBezTo>
                <a:cubicBezTo>
                  <a:pt x="534" y="1500"/>
                  <a:pt x="534" y="1513"/>
                  <a:pt x="534" y="1527"/>
                </a:cubicBezTo>
                <a:cubicBezTo>
                  <a:pt x="529" y="1541"/>
                  <a:pt x="534" y="1550"/>
                  <a:pt x="543" y="1550"/>
                </a:cubicBezTo>
                <a:cubicBezTo>
                  <a:pt x="552" y="1550"/>
                  <a:pt x="566" y="1545"/>
                  <a:pt x="575" y="1545"/>
                </a:cubicBezTo>
                <a:cubicBezTo>
                  <a:pt x="584" y="1541"/>
                  <a:pt x="602" y="1550"/>
                  <a:pt x="621" y="1568"/>
                </a:cubicBezTo>
                <a:cubicBezTo>
                  <a:pt x="634" y="1586"/>
                  <a:pt x="671" y="1618"/>
                  <a:pt x="694" y="1646"/>
                </a:cubicBezTo>
                <a:cubicBezTo>
                  <a:pt x="721" y="1673"/>
                  <a:pt x="749" y="1700"/>
                  <a:pt x="758" y="1714"/>
                </a:cubicBezTo>
                <a:cubicBezTo>
                  <a:pt x="767" y="1728"/>
                  <a:pt x="776" y="1737"/>
                  <a:pt x="776" y="1737"/>
                </a:cubicBezTo>
                <a:cubicBezTo>
                  <a:pt x="776" y="1737"/>
                  <a:pt x="785" y="1746"/>
                  <a:pt x="794" y="1755"/>
                </a:cubicBezTo>
                <a:cubicBezTo>
                  <a:pt x="808" y="1764"/>
                  <a:pt x="831" y="1787"/>
                  <a:pt x="844" y="1796"/>
                </a:cubicBezTo>
                <a:cubicBezTo>
                  <a:pt x="863" y="1810"/>
                  <a:pt x="904" y="1824"/>
                  <a:pt x="940" y="1824"/>
                </a:cubicBezTo>
                <a:cubicBezTo>
                  <a:pt x="977" y="1828"/>
                  <a:pt x="1027" y="1828"/>
                  <a:pt x="1059" y="1824"/>
                </a:cubicBezTo>
                <a:cubicBezTo>
                  <a:pt x="1091" y="1819"/>
                  <a:pt x="1137" y="1796"/>
                  <a:pt x="1169" y="1778"/>
                </a:cubicBezTo>
                <a:cubicBezTo>
                  <a:pt x="1201" y="1760"/>
                  <a:pt x="1237" y="1737"/>
                  <a:pt x="1255" y="1732"/>
                </a:cubicBezTo>
                <a:cubicBezTo>
                  <a:pt x="1274" y="1723"/>
                  <a:pt x="1296" y="1723"/>
                  <a:pt x="1310" y="1728"/>
                </a:cubicBezTo>
                <a:cubicBezTo>
                  <a:pt x="1324" y="1732"/>
                  <a:pt x="1333" y="1746"/>
                  <a:pt x="1328" y="1755"/>
                </a:cubicBezTo>
                <a:cubicBezTo>
                  <a:pt x="1324" y="1769"/>
                  <a:pt x="1319" y="1782"/>
                  <a:pt x="1319" y="1796"/>
                </a:cubicBezTo>
                <a:cubicBezTo>
                  <a:pt x="1319" y="1810"/>
                  <a:pt x="1328" y="1824"/>
                  <a:pt x="1338" y="1837"/>
                </a:cubicBezTo>
                <a:cubicBezTo>
                  <a:pt x="1351" y="1846"/>
                  <a:pt x="1365" y="1855"/>
                  <a:pt x="1379" y="1855"/>
                </a:cubicBezTo>
                <a:cubicBezTo>
                  <a:pt x="1392" y="1855"/>
                  <a:pt x="1406" y="1860"/>
                  <a:pt x="1420" y="1869"/>
                </a:cubicBezTo>
                <a:cubicBezTo>
                  <a:pt x="1429" y="1878"/>
                  <a:pt x="1447" y="1883"/>
                  <a:pt x="1461" y="1883"/>
                </a:cubicBezTo>
                <a:cubicBezTo>
                  <a:pt x="1475" y="1883"/>
                  <a:pt x="1488" y="1892"/>
                  <a:pt x="1488" y="1901"/>
                </a:cubicBezTo>
                <a:cubicBezTo>
                  <a:pt x="1484" y="1910"/>
                  <a:pt x="1493" y="1919"/>
                  <a:pt x="1497" y="1919"/>
                </a:cubicBezTo>
                <a:cubicBezTo>
                  <a:pt x="1502" y="1919"/>
                  <a:pt x="1525" y="1942"/>
                  <a:pt x="1543" y="1969"/>
                </a:cubicBezTo>
                <a:cubicBezTo>
                  <a:pt x="1561" y="1992"/>
                  <a:pt x="1575" y="2020"/>
                  <a:pt x="1575" y="2029"/>
                </a:cubicBezTo>
                <a:cubicBezTo>
                  <a:pt x="1570" y="2033"/>
                  <a:pt x="1575" y="2042"/>
                  <a:pt x="1584" y="2052"/>
                </a:cubicBezTo>
                <a:cubicBezTo>
                  <a:pt x="1593" y="2056"/>
                  <a:pt x="1607" y="2079"/>
                  <a:pt x="1616" y="2102"/>
                </a:cubicBezTo>
                <a:cubicBezTo>
                  <a:pt x="1625" y="2120"/>
                  <a:pt x="1634" y="2138"/>
                  <a:pt x="1634" y="2138"/>
                </a:cubicBezTo>
                <a:cubicBezTo>
                  <a:pt x="1634" y="2134"/>
                  <a:pt x="1643" y="2129"/>
                  <a:pt x="1653" y="2138"/>
                </a:cubicBezTo>
                <a:cubicBezTo>
                  <a:pt x="1666" y="2143"/>
                  <a:pt x="1675" y="2152"/>
                  <a:pt x="1675" y="2156"/>
                </a:cubicBezTo>
                <a:cubicBezTo>
                  <a:pt x="1680" y="2161"/>
                  <a:pt x="1685" y="2166"/>
                  <a:pt x="1689" y="2161"/>
                </a:cubicBezTo>
                <a:cubicBezTo>
                  <a:pt x="1689" y="2161"/>
                  <a:pt x="1689" y="2152"/>
                  <a:pt x="1685" y="2138"/>
                </a:cubicBezTo>
                <a:cubicBezTo>
                  <a:pt x="1680" y="2129"/>
                  <a:pt x="1675" y="2120"/>
                  <a:pt x="1680" y="2115"/>
                </a:cubicBezTo>
                <a:cubicBezTo>
                  <a:pt x="1685" y="2115"/>
                  <a:pt x="1685" y="2111"/>
                  <a:pt x="1680" y="2106"/>
                </a:cubicBezTo>
                <a:cubicBezTo>
                  <a:pt x="1675" y="2102"/>
                  <a:pt x="1671" y="2093"/>
                  <a:pt x="1671" y="2083"/>
                </a:cubicBezTo>
                <a:cubicBezTo>
                  <a:pt x="1666" y="2079"/>
                  <a:pt x="1666" y="2070"/>
                  <a:pt x="1662" y="2070"/>
                </a:cubicBezTo>
                <a:cubicBezTo>
                  <a:pt x="1657" y="2065"/>
                  <a:pt x="1657" y="2061"/>
                  <a:pt x="1662" y="2061"/>
                </a:cubicBezTo>
                <a:cubicBezTo>
                  <a:pt x="1666" y="2061"/>
                  <a:pt x="1675" y="2061"/>
                  <a:pt x="1685" y="2065"/>
                </a:cubicBezTo>
                <a:cubicBezTo>
                  <a:pt x="1689" y="2070"/>
                  <a:pt x="1698" y="2083"/>
                  <a:pt x="1707" y="2093"/>
                </a:cubicBezTo>
                <a:cubicBezTo>
                  <a:pt x="1717" y="2102"/>
                  <a:pt x="1721" y="2111"/>
                  <a:pt x="1726" y="2115"/>
                </a:cubicBezTo>
                <a:cubicBezTo>
                  <a:pt x="1730" y="2120"/>
                  <a:pt x="1735" y="2129"/>
                  <a:pt x="1739" y="2138"/>
                </a:cubicBezTo>
                <a:cubicBezTo>
                  <a:pt x="1744" y="2143"/>
                  <a:pt x="1753" y="2143"/>
                  <a:pt x="1758" y="2138"/>
                </a:cubicBezTo>
                <a:cubicBezTo>
                  <a:pt x="1762" y="2134"/>
                  <a:pt x="1771" y="2129"/>
                  <a:pt x="1776" y="2129"/>
                </a:cubicBezTo>
                <a:cubicBezTo>
                  <a:pt x="1780" y="2129"/>
                  <a:pt x="1780" y="2111"/>
                  <a:pt x="1776" y="2097"/>
                </a:cubicBezTo>
                <a:cubicBezTo>
                  <a:pt x="1771" y="2079"/>
                  <a:pt x="1767" y="2065"/>
                  <a:pt x="1771" y="2065"/>
                </a:cubicBezTo>
                <a:cubicBezTo>
                  <a:pt x="1776" y="2065"/>
                  <a:pt x="1785" y="2061"/>
                  <a:pt x="1790" y="2052"/>
                </a:cubicBezTo>
                <a:cubicBezTo>
                  <a:pt x="1794" y="2047"/>
                  <a:pt x="1803" y="2033"/>
                  <a:pt x="1808" y="2024"/>
                </a:cubicBezTo>
                <a:cubicBezTo>
                  <a:pt x="1812" y="2015"/>
                  <a:pt x="1817" y="2006"/>
                  <a:pt x="1826" y="2006"/>
                </a:cubicBezTo>
                <a:cubicBezTo>
                  <a:pt x="1831" y="2006"/>
                  <a:pt x="1840" y="2010"/>
                  <a:pt x="1849" y="2010"/>
                </a:cubicBezTo>
                <a:cubicBezTo>
                  <a:pt x="1854" y="2015"/>
                  <a:pt x="1858" y="2010"/>
                  <a:pt x="1858" y="2001"/>
                </a:cubicBezTo>
                <a:cubicBezTo>
                  <a:pt x="1854" y="1992"/>
                  <a:pt x="1854" y="1983"/>
                  <a:pt x="1858" y="1979"/>
                </a:cubicBezTo>
                <a:cubicBezTo>
                  <a:pt x="1863" y="1974"/>
                  <a:pt x="1872" y="1974"/>
                  <a:pt x="1881" y="1974"/>
                </a:cubicBezTo>
                <a:cubicBezTo>
                  <a:pt x="1890" y="1979"/>
                  <a:pt x="1899" y="1979"/>
                  <a:pt x="1908" y="1979"/>
                </a:cubicBezTo>
                <a:cubicBezTo>
                  <a:pt x="1913" y="1979"/>
                  <a:pt x="1917" y="1969"/>
                  <a:pt x="1917" y="1960"/>
                </a:cubicBezTo>
                <a:cubicBezTo>
                  <a:pt x="1913" y="1947"/>
                  <a:pt x="1917" y="1938"/>
                  <a:pt x="1922" y="1933"/>
                </a:cubicBezTo>
                <a:cubicBezTo>
                  <a:pt x="1927" y="1924"/>
                  <a:pt x="1931" y="1933"/>
                  <a:pt x="1931" y="1942"/>
                </a:cubicBezTo>
                <a:cubicBezTo>
                  <a:pt x="1931" y="1951"/>
                  <a:pt x="1936" y="1965"/>
                  <a:pt x="1936" y="1969"/>
                </a:cubicBezTo>
                <a:cubicBezTo>
                  <a:pt x="1940" y="1974"/>
                  <a:pt x="1940" y="1969"/>
                  <a:pt x="1945" y="1965"/>
                </a:cubicBezTo>
                <a:cubicBezTo>
                  <a:pt x="1945" y="1956"/>
                  <a:pt x="1945" y="1942"/>
                  <a:pt x="1945" y="1938"/>
                </a:cubicBezTo>
                <a:cubicBezTo>
                  <a:pt x="1940" y="1928"/>
                  <a:pt x="1940" y="1915"/>
                  <a:pt x="1945" y="1910"/>
                </a:cubicBezTo>
                <a:cubicBezTo>
                  <a:pt x="1945" y="1901"/>
                  <a:pt x="1945" y="1896"/>
                  <a:pt x="1945" y="1896"/>
                </a:cubicBezTo>
                <a:cubicBezTo>
                  <a:pt x="1945" y="1896"/>
                  <a:pt x="1954" y="1910"/>
                  <a:pt x="1954" y="1915"/>
                </a:cubicBezTo>
                <a:cubicBezTo>
                  <a:pt x="1959" y="1919"/>
                  <a:pt x="1963" y="1928"/>
                  <a:pt x="1968" y="1938"/>
                </a:cubicBezTo>
                <a:cubicBezTo>
                  <a:pt x="1972" y="1942"/>
                  <a:pt x="1977" y="1942"/>
                  <a:pt x="1977" y="1928"/>
                </a:cubicBezTo>
                <a:cubicBezTo>
                  <a:pt x="1977" y="1919"/>
                  <a:pt x="1981" y="1906"/>
                  <a:pt x="1981" y="1896"/>
                </a:cubicBezTo>
                <a:cubicBezTo>
                  <a:pt x="1986" y="1892"/>
                  <a:pt x="1991" y="1878"/>
                  <a:pt x="1995" y="1874"/>
                </a:cubicBezTo>
                <a:cubicBezTo>
                  <a:pt x="1995" y="1869"/>
                  <a:pt x="2004" y="1865"/>
                  <a:pt x="2009" y="1865"/>
                </a:cubicBezTo>
                <a:cubicBezTo>
                  <a:pt x="2018" y="1865"/>
                  <a:pt x="2022" y="1865"/>
                  <a:pt x="2027" y="1855"/>
                </a:cubicBezTo>
                <a:cubicBezTo>
                  <a:pt x="2032" y="1851"/>
                  <a:pt x="2036" y="1851"/>
                  <a:pt x="2045" y="1851"/>
                </a:cubicBezTo>
                <a:cubicBezTo>
                  <a:pt x="2050" y="1855"/>
                  <a:pt x="2054" y="1860"/>
                  <a:pt x="2059" y="1855"/>
                </a:cubicBezTo>
                <a:cubicBezTo>
                  <a:pt x="2064" y="1855"/>
                  <a:pt x="2064" y="1846"/>
                  <a:pt x="2064" y="1837"/>
                </a:cubicBezTo>
                <a:cubicBezTo>
                  <a:pt x="2064" y="1828"/>
                  <a:pt x="2073" y="1814"/>
                  <a:pt x="2082" y="1810"/>
                </a:cubicBezTo>
                <a:cubicBezTo>
                  <a:pt x="2091" y="1805"/>
                  <a:pt x="2100" y="1787"/>
                  <a:pt x="2100" y="1773"/>
                </a:cubicBezTo>
                <a:cubicBezTo>
                  <a:pt x="2105" y="1755"/>
                  <a:pt x="2109" y="1737"/>
                  <a:pt x="2114" y="1728"/>
                </a:cubicBezTo>
                <a:cubicBezTo>
                  <a:pt x="2118" y="1719"/>
                  <a:pt x="2123" y="1705"/>
                  <a:pt x="2123" y="1696"/>
                </a:cubicBezTo>
                <a:cubicBezTo>
                  <a:pt x="2123" y="1687"/>
                  <a:pt x="2123" y="1678"/>
                  <a:pt x="2123" y="1668"/>
                </a:cubicBezTo>
                <a:cubicBezTo>
                  <a:pt x="2123" y="1664"/>
                  <a:pt x="2127" y="1650"/>
                  <a:pt x="2132" y="1637"/>
                </a:cubicBezTo>
                <a:cubicBezTo>
                  <a:pt x="2137" y="1627"/>
                  <a:pt x="2141" y="1609"/>
                  <a:pt x="2137" y="1605"/>
                </a:cubicBezTo>
                <a:cubicBezTo>
                  <a:pt x="2132" y="1596"/>
                  <a:pt x="2137" y="1586"/>
                  <a:pt x="2146" y="1577"/>
                </a:cubicBezTo>
                <a:cubicBezTo>
                  <a:pt x="2150" y="1573"/>
                  <a:pt x="2159" y="1559"/>
                  <a:pt x="2159" y="1554"/>
                </a:cubicBezTo>
                <a:cubicBezTo>
                  <a:pt x="2159" y="1545"/>
                  <a:pt x="2159" y="1541"/>
                  <a:pt x="2164" y="1541"/>
                </a:cubicBezTo>
                <a:cubicBezTo>
                  <a:pt x="2169" y="1541"/>
                  <a:pt x="2173" y="1532"/>
                  <a:pt x="2178" y="1523"/>
                </a:cubicBezTo>
                <a:cubicBezTo>
                  <a:pt x="2182" y="1513"/>
                  <a:pt x="2191" y="1504"/>
                  <a:pt x="2191" y="1504"/>
                </a:cubicBezTo>
                <a:cubicBezTo>
                  <a:pt x="2196" y="1504"/>
                  <a:pt x="2201" y="1495"/>
                  <a:pt x="2201" y="1491"/>
                </a:cubicBezTo>
                <a:cubicBezTo>
                  <a:pt x="2201" y="1486"/>
                  <a:pt x="2201" y="1486"/>
                  <a:pt x="2201" y="1482"/>
                </a:cubicBezTo>
                <a:cubicBezTo>
                  <a:pt x="2210" y="1468"/>
                  <a:pt x="2219" y="1459"/>
                  <a:pt x="2223" y="1459"/>
                </a:cubicBezTo>
                <a:cubicBezTo>
                  <a:pt x="2228" y="1459"/>
                  <a:pt x="2233" y="1459"/>
                  <a:pt x="2237" y="1454"/>
                </a:cubicBezTo>
                <a:cubicBezTo>
                  <a:pt x="2237" y="1454"/>
                  <a:pt x="2237" y="1445"/>
                  <a:pt x="2237" y="1436"/>
                </a:cubicBezTo>
                <a:cubicBezTo>
                  <a:pt x="2237" y="1431"/>
                  <a:pt x="2237" y="1422"/>
                  <a:pt x="2233" y="1413"/>
                </a:cubicBezTo>
                <a:cubicBezTo>
                  <a:pt x="2233" y="1409"/>
                  <a:pt x="2233" y="1395"/>
                  <a:pt x="2237" y="1390"/>
                </a:cubicBezTo>
                <a:cubicBezTo>
                  <a:pt x="2242" y="1381"/>
                  <a:pt x="2246" y="1372"/>
                  <a:pt x="2246" y="1368"/>
                </a:cubicBezTo>
                <a:cubicBezTo>
                  <a:pt x="2246" y="1363"/>
                  <a:pt x="2246" y="1358"/>
                  <a:pt x="2251" y="1363"/>
                </a:cubicBezTo>
                <a:cubicBezTo>
                  <a:pt x="2255" y="1368"/>
                  <a:pt x="2255" y="1372"/>
                  <a:pt x="2255" y="1377"/>
                </a:cubicBezTo>
                <a:cubicBezTo>
                  <a:pt x="2255" y="1381"/>
                  <a:pt x="2255" y="1390"/>
                  <a:pt x="2255" y="1395"/>
                </a:cubicBezTo>
                <a:cubicBezTo>
                  <a:pt x="2255" y="1399"/>
                  <a:pt x="2251" y="1409"/>
                  <a:pt x="2251" y="1413"/>
                </a:cubicBezTo>
                <a:cubicBezTo>
                  <a:pt x="2246" y="1418"/>
                  <a:pt x="2251" y="1427"/>
                  <a:pt x="2255" y="1436"/>
                </a:cubicBezTo>
                <a:cubicBezTo>
                  <a:pt x="2255" y="1431"/>
                  <a:pt x="2260" y="1431"/>
                  <a:pt x="2260" y="1427"/>
                </a:cubicBezTo>
                <a:cubicBezTo>
                  <a:pt x="2264" y="1422"/>
                  <a:pt x="2269" y="1413"/>
                  <a:pt x="2274" y="1409"/>
                </a:cubicBezTo>
                <a:cubicBezTo>
                  <a:pt x="2278" y="1404"/>
                  <a:pt x="2287" y="1395"/>
                  <a:pt x="2287" y="1386"/>
                </a:cubicBezTo>
                <a:cubicBezTo>
                  <a:pt x="2292" y="1381"/>
                  <a:pt x="2296" y="1372"/>
                  <a:pt x="2301" y="1363"/>
                </a:cubicBezTo>
                <a:cubicBezTo>
                  <a:pt x="2306" y="1358"/>
                  <a:pt x="2315" y="1354"/>
                  <a:pt x="2315" y="1349"/>
                </a:cubicBezTo>
                <a:cubicBezTo>
                  <a:pt x="2319" y="1349"/>
                  <a:pt x="2319" y="1340"/>
                  <a:pt x="2319" y="1336"/>
                </a:cubicBezTo>
                <a:cubicBezTo>
                  <a:pt x="2319" y="1331"/>
                  <a:pt x="2315" y="1326"/>
                  <a:pt x="2315" y="1326"/>
                </a:cubicBezTo>
                <a:cubicBezTo>
                  <a:pt x="2310" y="1326"/>
                  <a:pt x="2301" y="1331"/>
                  <a:pt x="2296" y="1336"/>
                </a:cubicBezTo>
                <a:cubicBezTo>
                  <a:pt x="2287" y="1340"/>
                  <a:pt x="2283" y="1336"/>
                  <a:pt x="2283" y="1326"/>
                </a:cubicBezTo>
                <a:cubicBezTo>
                  <a:pt x="2283" y="1317"/>
                  <a:pt x="2278" y="1308"/>
                  <a:pt x="2274" y="1308"/>
                </a:cubicBezTo>
                <a:cubicBezTo>
                  <a:pt x="2269" y="1308"/>
                  <a:pt x="2260" y="1304"/>
                  <a:pt x="2255" y="1304"/>
                </a:cubicBezTo>
                <a:cubicBezTo>
                  <a:pt x="2246" y="1299"/>
                  <a:pt x="2246" y="1295"/>
                  <a:pt x="2251" y="1290"/>
                </a:cubicBezTo>
                <a:cubicBezTo>
                  <a:pt x="2255" y="1290"/>
                  <a:pt x="2264" y="1285"/>
                  <a:pt x="2269" y="1290"/>
                </a:cubicBezTo>
                <a:cubicBezTo>
                  <a:pt x="2278" y="1290"/>
                  <a:pt x="2283" y="1281"/>
                  <a:pt x="2283" y="1272"/>
                </a:cubicBezTo>
                <a:cubicBezTo>
                  <a:pt x="2278" y="1263"/>
                  <a:pt x="2274" y="1258"/>
                  <a:pt x="2269" y="1258"/>
                </a:cubicBezTo>
                <a:cubicBezTo>
                  <a:pt x="2264" y="1258"/>
                  <a:pt x="2255" y="1258"/>
                  <a:pt x="2251" y="1254"/>
                </a:cubicBezTo>
                <a:cubicBezTo>
                  <a:pt x="2246" y="1249"/>
                  <a:pt x="2237" y="1249"/>
                  <a:pt x="2233" y="1249"/>
                </a:cubicBezTo>
                <a:cubicBezTo>
                  <a:pt x="2233" y="1254"/>
                  <a:pt x="2223" y="1249"/>
                  <a:pt x="2214" y="1244"/>
                </a:cubicBezTo>
                <a:cubicBezTo>
                  <a:pt x="2205" y="1235"/>
                  <a:pt x="2196" y="1226"/>
                  <a:pt x="2196" y="1222"/>
                </a:cubicBezTo>
                <a:cubicBezTo>
                  <a:pt x="2196" y="1217"/>
                  <a:pt x="2182" y="1203"/>
                  <a:pt x="2169" y="1190"/>
                </a:cubicBezTo>
                <a:cubicBezTo>
                  <a:pt x="2159" y="1181"/>
                  <a:pt x="2150" y="1167"/>
                  <a:pt x="2150" y="1162"/>
                </a:cubicBezTo>
                <a:cubicBezTo>
                  <a:pt x="2150" y="1158"/>
                  <a:pt x="2155" y="1153"/>
                  <a:pt x="2155" y="1153"/>
                </a:cubicBezTo>
                <a:cubicBezTo>
                  <a:pt x="2155" y="1153"/>
                  <a:pt x="2159" y="1158"/>
                  <a:pt x="2164" y="1162"/>
                </a:cubicBezTo>
                <a:cubicBezTo>
                  <a:pt x="2173" y="1167"/>
                  <a:pt x="2187" y="1176"/>
                  <a:pt x="2191" y="1185"/>
                </a:cubicBezTo>
                <a:cubicBezTo>
                  <a:pt x="2196" y="1190"/>
                  <a:pt x="2205" y="1190"/>
                  <a:pt x="2205" y="1181"/>
                </a:cubicBezTo>
                <a:cubicBezTo>
                  <a:pt x="2210" y="1176"/>
                  <a:pt x="2205" y="1162"/>
                  <a:pt x="2201" y="1153"/>
                </a:cubicBezTo>
                <a:cubicBezTo>
                  <a:pt x="2196" y="1144"/>
                  <a:pt x="2196" y="1135"/>
                  <a:pt x="2201" y="1130"/>
                </a:cubicBezTo>
                <a:cubicBezTo>
                  <a:pt x="2210" y="1130"/>
                  <a:pt x="2210" y="1126"/>
                  <a:pt x="2201" y="1121"/>
                </a:cubicBezTo>
                <a:cubicBezTo>
                  <a:pt x="2196" y="1117"/>
                  <a:pt x="2187" y="1117"/>
                  <a:pt x="2178" y="1117"/>
                </a:cubicBezTo>
                <a:cubicBezTo>
                  <a:pt x="2169" y="1117"/>
                  <a:pt x="2155" y="1112"/>
                  <a:pt x="2150" y="1108"/>
                </a:cubicBezTo>
                <a:cubicBezTo>
                  <a:pt x="2141" y="1103"/>
                  <a:pt x="2132" y="1094"/>
                  <a:pt x="2127" y="1085"/>
                </a:cubicBezTo>
                <a:cubicBezTo>
                  <a:pt x="2123" y="1076"/>
                  <a:pt x="2123" y="1067"/>
                  <a:pt x="2127" y="1062"/>
                </a:cubicBezTo>
                <a:cubicBezTo>
                  <a:pt x="2127" y="1062"/>
                  <a:pt x="2137" y="1067"/>
                  <a:pt x="2137" y="1071"/>
                </a:cubicBezTo>
                <a:cubicBezTo>
                  <a:pt x="2141" y="1076"/>
                  <a:pt x="2146" y="1076"/>
                  <a:pt x="2155" y="1076"/>
                </a:cubicBezTo>
                <a:cubicBezTo>
                  <a:pt x="2159" y="1071"/>
                  <a:pt x="2164" y="1062"/>
                  <a:pt x="2169" y="1057"/>
                </a:cubicBezTo>
                <a:cubicBezTo>
                  <a:pt x="2178" y="1048"/>
                  <a:pt x="2187" y="1039"/>
                  <a:pt x="2191" y="1035"/>
                </a:cubicBezTo>
                <a:cubicBezTo>
                  <a:pt x="2196" y="1035"/>
                  <a:pt x="2201" y="1026"/>
                  <a:pt x="2196" y="1021"/>
                </a:cubicBezTo>
                <a:cubicBezTo>
                  <a:pt x="2191" y="1016"/>
                  <a:pt x="2187" y="1007"/>
                  <a:pt x="2182" y="1003"/>
                </a:cubicBezTo>
                <a:cubicBezTo>
                  <a:pt x="2182" y="994"/>
                  <a:pt x="2191" y="984"/>
                  <a:pt x="2201" y="980"/>
                </a:cubicBezTo>
                <a:cubicBezTo>
                  <a:pt x="2214" y="975"/>
                  <a:pt x="2219" y="966"/>
                  <a:pt x="2219" y="962"/>
                </a:cubicBezTo>
                <a:cubicBezTo>
                  <a:pt x="2219" y="957"/>
                  <a:pt x="2223" y="948"/>
                  <a:pt x="2233" y="939"/>
                </a:cubicBezTo>
                <a:cubicBezTo>
                  <a:pt x="2242" y="934"/>
                  <a:pt x="2251" y="925"/>
                  <a:pt x="2246" y="921"/>
                </a:cubicBezTo>
                <a:cubicBezTo>
                  <a:pt x="2246" y="912"/>
                  <a:pt x="2246" y="907"/>
                  <a:pt x="2251" y="902"/>
                </a:cubicBezTo>
                <a:cubicBezTo>
                  <a:pt x="2255" y="902"/>
                  <a:pt x="2264" y="898"/>
                  <a:pt x="2269" y="893"/>
                </a:cubicBezTo>
                <a:cubicBezTo>
                  <a:pt x="2274" y="893"/>
                  <a:pt x="2278" y="889"/>
                  <a:pt x="2274" y="880"/>
                </a:cubicBezTo>
                <a:cubicBezTo>
                  <a:pt x="2274" y="875"/>
                  <a:pt x="2269" y="866"/>
                  <a:pt x="2269" y="857"/>
                </a:cubicBezTo>
                <a:cubicBezTo>
                  <a:pt x="2269" y="857"/>
                  <a:pt x="2246" y="843"/>
                  <a:pt x="2219" y="825"/>
                </a:cubicBezTo>
                <a:cubicBezTo>
                  <a:pt x="2191" y="811"/>
                  <a:pt x="2150" y="793"/>
                  <a:pt x="2132" y="793"/>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13" name="Freeform 8">
            <a:extLst>
              <a:ext uri="{FF2B5EF4-FFF2-40B4-BE49-F238E27FC236}">
                <a16:creationId xmlns:a16="http://schemas.microsoft.com/office/drawing/2014/main" id="{1AA09FA2-581E-1515-683C-4C58499F51FD}"/>
              </a:ext>
            </a:extLst>
          </p:cNvPr>
          <p:cNvSpPr>
            <a:spLocks/>
          </p:cNvSpPr>
          <p:nvPr/>
        </p:nvSpPr>
        <p:spPr bwMode="auto">
          <a:xfrm>
            <a:off x="5787812" y="1097203"/>
            <a:ext cx="1153013" cy="1061658"/>
          </a:xfrm>
          <a:custGeom>
            <a:avLst/>
            <a:gdLst>
              <a:gd name="T0" fmla="*/ 1872 w 2319"/>
              <a:gd name="T1" fmla="*/ 702 h 2166"/>
              <a:gd name="T2" fmla="*/ 1639 w 2319"/>
              <a:gd name="T3" fmla="*/ 807 h 2166"/>
              <a:gd name="T4" fmla="*/ 1538 w 2319"/>
              <a:gd name="T5" fmla="*/ 816 h 2166"/>
              <a:gd name="T6" fmla="*/ 1433 w 2319"/>
              <a:gd name="T7" fmla="*/ 729 h 2166"/>
              <a:gd name="T8" fmla="*/ 1324 w 2319"/>
              <a:gd name="T9" fmla="*/ 665 h 2166"/>
              <a:gd name="T10" fmla="*/ 1214 w 2319"/>
              <a:gd name="T11" fmla="*/ 592 h 2166"/>
              <a:gd name="T12" fmla="*/ 1164 w 2319"/>
              <a:gd name="T13" fmla="*/ 533 h 2166"/>
              <a:gd name="T14" fmla="*/ 863 w 2319"/>
              <a:gd name="T15" fmla="*/ 300 h 2166"/>
              <a:gd name="T16" fmla="*/ 534 w 2319"/>
              <a:gd name="T17" fmla="*/ 86 h 2166"/>
              <a:gd name="T18" fmla="*/ 379 w 2319"/>
              <a:gd name="T19" fmla="*/ 0 h 2166"/>
              <a:gd name="T20" fmla="*/ 210 w 2319"/>
              <a:gd name="T21" fmla="*/ 132 h 2166"/>
              <a:gd name="T22" fmla="*/ 86 w 2319"/>
              <a:gd name="T23" fmla="*/ 168 h 2166"/>
              <a:gd name="T24" fmla="*/ 109 w 2319"/>
              <a:gd name="T25" fmla="*/ 396 h 2166"/>
              <a:gd name="T26" fmla="*/ 77 w 2319"/>
              <a:gd name="T27" fmla="*/ 592 h 2166"/>
              <a:gd name="T28" fmla="*/ 27 w 2319"/>
              <a:gd name="T29" fmla="*/ 807 h 2166"/>
              <a:gd name="T30" fmla="*/ 41 w 2319"/>
              <a:gd name="T31" fmla="*/ 934 h 2166"/>
              <a:gd name="T32" fmla="*/ 187 w 2319"/>
              <a:gd name="T33" fmla="*/ 1098 h 2166"/>
              <a:gd name="T34" fmla="*/ 306 w 2319"/>
              <a:gd name="T35" fmla="*/ 1240 h 2166"/>
              <a:gd name="T36" fmla="*/ 365 w 2319"/>
              <a:gd name="T37" fmla="*/ 1331 h 2166"/>
              <a:gd name="T38" fmla="*/ 411 w 2319"/>
              <a:gd name="T39" fmla="*/ 1372 h 2166"/>
              <a:gd name="T40" fmla="*/ 433 w 2319"/>
              <a:gd name="T41" fmla="*/ 1413 h 2166"/>
              <a:gd name="T42" fmla="*/ 534 w 2319"/>
              <a:gd name="T43" fmla="*/ 1527 h 2166"/>
              <a:gd name="T44" fmla="*/ 694 w 2319"/>
              <a:gd name="T45" fmla="*/ 1646 h 2166"/>
              <a:gd name="T46" fmla="*/ 844 w 2319"/>
              <a:gd name="T47" fmla="*/ 1796 h 2166"/>
              <a:gd name="T48" fmla="*/ 1255 w 2319"/>
              <a:gd name="T49" fmla="*/ 1732 h 2166"/>
              <a:gd name="T50" fmla="*/ 1338 w 2319"/>
              <a:gd name="T51" fmla="*/ 1837 h 2166"/>
              <a:gd name="T52" fmla="*/ 1488 w 2319"/>
              <a:gd name="T53" fmla="*/ 1901 h 2166"/>
              <a:gd name="T54" fmla="*/ 1584 w 2319"/>
              <a:gd name="T55" fmla="*/ 2052 h 2166"/>
              <a:gd name="T56" fmla="*/ 1675 w 2319"/>
              <a:gd name="T57" fmla="*/ 2156 h 2166"/>
              <a:gd name="T58" fmla="*/ 1680 w 2319"/>
              <a:gd name="T59" fmla="*/ 2106 h 2166"/>
              <a:gd name="T60" fmla="*/ 1685 w 2319"/>
              <a:gd name="T61" fmla="*/ 2065 h 2166"/>
              <a:gd name="T62" fmla="*/ 1758 w 2319"/>
              <a:gd name="T63" fmla="*/ 2138 h 2166"/>
              <a:gd name="T64" fmla="*/ 1790 w 2319"/>
              <a:gd name="T65" fmla="*/ 2052 h 2166"/>
              <a:gd name="T66" fmla="*/ 1858 w 2319"/>
              <a:gd name="T67" fmla="*/ 2001 h 2166"/>
              <a:gd name="T68" fmla="*/ 1917 w 2319"/>
              <a:gd name="T69" fmla="*/ 1960 h 2166"/>
              <a:gd name="T70" fmla="*/ 1945 w 2319"/>
              <a:gd name="T71" fmla="*/ 1965 h 2166"/>
              <a:gd name="T72" fmla="*/ 1954 w 2319"/>
              <a:gd name="T73" fmla="*/ 1915 h 2166"/>
              <a:gd name="T74" fmla="*/ 1995 w 2319"/>
              <a:gd name="T75" fmla="*/ 1874 h 2166"/>
              <a:gd name="T76" fmla="*/ 2059 w 2319"/>
              <a:gd name="T77" fmla="*/ 1855 h 2166"/>
              <a:gd name="T78" fmla="*/ 2114 w 2319"/>
              <a:gd name="T79" fmla="*/ 1728 h 2166"/>
              <a:gd name="T80" fmla="*/ 2137 w 2319"/>
              <a:gd name="T81" fmla="*/ 1605 h 2166"/>
              <a:gd name="T82" fmla="*/ 2178 w 2319"/>
              <a:gd name="T83" fmla="*/ 1523 h 2166"/>
              <a:gd name="T84" fmla="*/ 2223 w 2319"/>
              <a:gd name="T85" fmla="*/ 1459 h 2166"/>
              <a:gd name="T86" fmla="*/ 2237 w 2319"/>
              <a:gd name="T87" fmla="*/ 1390 h 2166"/>
              <a:gd name="T88" fmla="*/ 2255 w 2319"/>
              <a:gd name="T89" fmla="*/ 1395 h 2166"/>
              <a:gd name="T90" fmla="*/ 2274 w 2319"/>
              <a:gd name="T91" fmla="*/ 1409 h 2166"/>
              <a:gd name="T92" fmla="*/ 2319 w 2319"/>
              <a:gd name="T93" fmla="*/ 1336 h 2166"/>
              <a:gd name="T94" fmla="*/ 2274 w 2319"/>
              <a:gd name="T95" fmla="*/ 1308 h 2166"/>
              <a:gd name="T96" fmla="*/ 2283 w 2319"/>
              <a:gd name="T97" fmla="*/ 1272 h 2166"/>
              <a:gd name="T98" fmla="*/ 2214 w 2319"/>
              <a:gd name="T99" fmla="*/ 1244 h 2166"/>
              <a:gd name="T100" fmla="*/ 2155 w 2319"/>
              <a:gd name="T101" fmla="*/ 1153 h 2166"/>
              <a:gd name="T102" fmla="*/ 2201 w 2319"/>
              <a:gd name="T103" fmla="*/ 1153 h 2166"/>
              <a:gd name="T104" fmla="*/ 2150 w 2319"/>
              <a:gd name="T105" fmla="*/ 1108 h 2166"/>
              <a:gd name="T106" fmla="*/ 2155 w 2319"/>
              <a:gd name="T107" fmla="*/ 1076 h 2166"/>
              <a:gd name="T108" fmla="*/ 2182 w 2319"/>
              <a:gd name="T109" fmla="*/ 1003 h 2166"/>
              <a:gd name="T110" fmla="*/ 2246 w 2319"/>
              <a:gd name="T111" fmla="*/ 921 h 2166"/>
              <a:gd name="T112" fmla="*/ 2269 w 2319"/>
              <a:gd name="T113" fmla="*/ 857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19" h="2166">
                <a:moveTo>
                  <a:pt x="2132" y="793"/>
                </a:moveTo>
                <a:cubicBezTo>
                  <a:pt x="2109" y="788"/>
                  <a:pt x="2082" y="784"/>
                  <a:pt x="2064" y="784"/>
                </a:cubicBezTo>
                <a:cubicBezTo>
                  <a:pt x="2045" y="779"/>
                  <a:pt x="2004" y="766"/>
                  <a:pt x="1977" y="752"/>
                </a:cubicBezTo>
                <a:cubicBezTo>
                  <a:pt x="1945" y="738"/>
                  <a:pt x="1899" y="715"/>
                  <a:pt x="1872" y="702"/>
                </a:cubicBezTo>
                <a:cubicBezTo>
                  <a:pt x="1844" y="688"/>
                  <a:pt x="1808" y="670"/>
                  <a:pt x="1785" y="670"/>
                </a:cubicBezTo>
                <a:cubicBezTo>
                  <a:pt x="1762" y="665"/>
                  <a:pt x="1735" y="670"/>
                  <a:pt x="1721" y="674"/>
                </a:cubicBezTo>
                <a:cubicBezTo>
                  <a:pt x="1707" y="684"/>
                  <a:pt x="1689" y="711"/>
                  <a:pt x="1675" y="734"/>
                </a:cubicBezTo>
                <a:cubicBezTo>
                  <a:pt x="1666" y="761"/>
                  <a:pt x="1648" y="793"/>
                  <a:pt x="1639" y="807"/>
                </a:cubicBezTo>
                <a:cubicBezTo>
                  <a:pt x="1625" y="820"/>
                  <a:pt x="1607" y="834"/>
                  <a:pt x="1598" y="843"/>
                </a:cubicBezTo>
                <a:cubicBezTo>
                  <a:pt x="1584" y="848"/>
                  <a:pt x="1575" y="852"/>
                  <a:pt x="1575" y="852"/>
                </a:cubicBezTo>
                <a:cubicBezTo>
                  <a:pt x="1570" y="843"/>
                  <a:pt x="1561" y="834"/>
                  <a:pt x="1552" y="834"/>
                </a:cubicBezTo>
                <a:cubicBezTo>
                  <a:pt x="1548" y="829"/>
                  <a:pt x="1538" y="820"/>
                  <a:pt x="1538" y="816"/>
                </a:cubicBezTo>
                <a:cubicBezTo>
                  <a:pt x="1538" y="811"/>
                  <a:pt x="1529" y="793"/>
                  <a:pt x="1516" y="779"/>
                </a:cubicBezTo>
                <a:cubicBezTo>
                  <a:pt x="1502" y="766"/>
                  <a:pt x="1484" y="756"/>
                  <a:pt x="1479" y="756"/>
                </a:cubicBezTo>
                <a:cubicBezTo>
                  <a:pt x="1470" y="756"/>
                  <a:pt x="1461" y="752"/>
                  <a:pt x="1456" y="747"/>
                </a:cubicBezTo>
                <a:cubicBezTo>
                  <a:pt x="1452" y="738"/>
                  <a:pt x="1443" y="734"/>
                  <a:pt x="1433" y="729"/>
                </a:cubicBezTo>
                <a:cubicBezTo>
                  <a:pt x="1424" y="725"/>
                  <a:pt x="1415" y="720"/>
                  <a:pt x="1411" y="715"/>
                </a:cubicBezTo>
                <a:cubicBezTo>
                  <a:pt x="1401" y="711"/>
                  <a:pt x="1392" y="697"/>
                  <a:pt x="1383" y="688"/>
                </a:cubicBezTo>
                <a:cubicBezTo>
                  <a:pt x="1379" y="674"/>
                  <a:pt x="1360" y="665"/>
                  <a:pt x="1351" y="665"/>
                </a:cubicBezTo>
                <a:cubicBezTo>
                  <a:pt x="1342" y="665"/>
                  <a:pt x="1328" y="665"/>
                  <a:pt x="1324" y="665"/>
                </a:cubicBezTo>
                <a:cubicBezTo>
                  <a:pt x="1315" y="665"/>
                  <a:pt x="1306" y="656"/>
                  <a:pt x="1296" y="647"/>
                </a:cubicBezTo>
                <a:cubicBezTo>
                  <a:pt x="1292" y="638"/>
                  <a:pt x="1278" y="629"/>
                  <a:pt x="1274" y="629"/>
                </a:cubicBezTo>
                <a:cubicBezTo>
                  <a:pt x="1269" y="629"/>
                  <a:pt x="1255" y="624"/>
                  <a:pt x="1246" y="620"/>
                </a:cubicBezTo>
                <a:cubicBezTo>
                  <a:pt x="1233" y="615"/>
                  <a:pt x="1219" y="601"/>
                  <a:pt x="1214" y="592"/>
                </a:cubicBezTo>
                <a:cubicBezTo>
                  <a:pt x="1210" y="583"/>
                  <a:pt x="1201" y="574"/>
                  <a:pt x="1201" y="570"/>
                </a:cubicBezTo>
                <a:cubicBezTo>
                  <a:pt x="1196" y="565"/>
                  <a:pt x="1191" y="556"/>
                  <a:pt x="1187" y="551"/>
                </a:cubicBezTo>
                <a:cubicBezTo>
                  <a:pt x="1182" y="547"/>
                  <a:pt x="1178" y="538"/>
                  <a:pt x="1178" y="528"/>
                </a:cubicBezTo>
                <a:cubicBezTo>
                  <a:pt x="1178" y="528"/>
                  <a:pt x="1173" y="528"/>
                  <a:pt x="1164" y="533"/>
                </a:cubicBezTo>
                <a:cubicBezTo>
                  <a:pt x="1159" y="538"/>
                  <a:pt x="1132" y="528"/>
                  <a:pt x="1109" y="519"/>
                </a:cubicBezTo>
                <a:cubicBezTo>
                  <a:pt x="1086" y="510"/>
                  <a:pt x="1050" y="492"/>
                  <a:pt x="1027" y="478"/>
                </a:cubicBezTo>
                <a:cubicBezTo>
                  <a:pt x="1004" y="469"/>
                  <a:pt x="968" y="433"/>
                  <a:pt x="940" y="401"/>
                </a:cubicBezTo>
                <a:cubicBezTo>
                  <a:pt x="913" y="369"/>
                  <a:pt x="881" y="323"/>
                  <a:pt x="863" y="300"/>
                </a:cubicBezTo>
                <a:cubicBezTo>
                  <a:pt x="849" y="278"/>
                  <a:pt x="822" y="250"/>
                  <a:pt x="803" y="232"/>
                </a:cubicBezTo>
                <a:cubicBezTo>
                  <a:pt x="781" y="218"/>
                  <a:pt x="749" y="205"/>
                  <a:pt x="721" y="205"/>
                </a:cubicBezTo>
                <a:cubicBezTo>
                  <a:pt x="698" y="200"/>
                  <a:pt x="657" y="182"/>
                  <a:pt x="630" y="164"/>
                </a:cubicBezTo>
                <a:cubicBezTo>
                  <a:pt x="602" y="145"/>
                  <a:pt x="557" y="109"/>
                  <a:pt x="534" y="86"/>
                </a:cubicBezTo>
                <a:cubicBezTo>
                  <a:pt x="511" y="63"/>
                  <a:pt x="475" y="36"/>
                  <a:pt x="452" y="27"/>
                </a:cubicBezTo>
                <a:cubicBezTo>
                  <a:pt x="429" y="18"/>
                  <a:pt x="438" y="13"/>
                  <a:pt x="433" y="13"/>
                </a:cubicBezTo>
                <a:cubicBezTo>
                  <a:pt x="433" y="13"/>
                  <a:pt x="420" y="9"/>
                  <a:pt x="402" y="4"/>
                </a:cubicBezTo>
                <a:cubicBezTo>
                  <a:pt x="388" y="4"/>
                  <a:pt x="379" y="0"/>
                  <a:pt x="379" y="0"/>
                </a:cubicBezTo>
                <a:cubicBezTo>
                  <a:pt x="379" y="9"/>
                  <a:pt x="370" y="27"/>
                  <a:pt x="360" y="41"/>
                </a:cubicBezTo>
                <a:cubicBezTo>
                  <a:pt x="347" y="50"/>
                  <a:pt x="324" y="68"/>
                  <a:pt x="315" y="72"/>
                </a:cubicBezTo>
                <a:cubicBezTo>
                  <a:pt x="301" y="82"/>
                  <a:pt x="274" y="104"/>
                  <a:pt x="265" y="114"/>
                </a:cubicBezTo>
                <a:cubicBezTo>
                  <a:pt x="251" y="123"/>
                  <a:pt x="228" y="132"/>
                  <a:pt x="210" y="132"/>
                </a:cubicBezTo>
                <a:cubicBezTo>
                  <a:pt x="191" y="132"/>
                  <a:pt x="169" y="132"/>
                  <a:pt x="160" y="132"/>
                </a:cubicBezTo>
                <a:cubicBezTo>
                  <a:pt x="146" y="127"/>
                  <a:pt x="128" y="132"/>
                  <a:pt x="114" y="136"/>
                </a:cubicBezTo>
                <a:cubicBezTo>
                  <a:pt x="105" y="141"/>
                  <a:pt x="91" y="145"/>
                  <a:pt x="86" y="150"/>
                </a:cubicBezTo>
                <a:cubicBezTo>
                  <a:pt x="86" y="150"/>
                  <a:pt x="86" y="159"/>
                  <a:pt x="86" y="168"/>
                </a:cubicBezTo>
                <a:cubicBezTo>
                  <a:pt x="86" y="177"/>
                  <a:pt x="86" y="196"/>
                  <a:pt x="91" y="205"/>
                </a:cubicBezTo>
                <a:cubicBezTo>
                  <a:pt x="96" y="218"/>
                  <a:pt x="100" y="246"/>
                  <a:pt x="105" y="264"/>
                </a:cubicBezTo>
                <a:cubicBezTo>
                  <a:pt x="114" y="287"/>
                  <a:pt x="118" y="319"/>
                  <a:pt x="118" y="342"/>
                </a:cubicBezTo>
                <a:cubicBezTo>
                  <a:pt x="118" y="360"/>
                  <a:pt x="114" y="387"/>
                  <a:pt x="109" y="396"/>
                </a:cubicBezTo>
                <a:cubicBezTo>
                  <a:pt x="109" y="405"/>
                  <a:pt x="100" y="419"/>
                  <a:pt x="96" y="433"/>
                </a:cubicBezTo>
                <a:cubicBezTo>
                  <a:pt x="96" y="446"/>
                  <a:pt x="91" y="465"/>
                  <a:pt x="91" y="478"/>
                </a:cubicBezTo>
                <a:cubicBezTo>
                  <a:pt x="91" y="487"/>
                  <a:pt x="86" y="506"/>
                  <a:pt x="86" y="519"/>
                </a:cubicBezTo>
                <a:cubicBezTo>
                  <a:pt x="82" y="533"/>
                  <a:pt x="77" y="565"/>
                  <a:pt x="77" y="592"/>
                </a:cubicBezTo>
                <a:cubicBezTo>
                  <a:pt x="73" y="615"/>
                  <a:pt x="68" y="642"/>
                  <a:pt x="73" y="665"/>
                </a:cubicBezTo>
                <a:cubicBezTo>
                  <a:pt x="73" y="688"/>
                  <a:pt x="68" y="729"/>
                  <a:pt x="64" y="738"/>
                </a:cubicBezTo>
                <a:cubicBezTo>
                  <a:pt x="59" y="752"/>
                  <a:pt x="50" y="766"/>
                  <a:pt x="45" y="770"/>
                </a:cubicBezTo>
                <a:cubicBezTo>
                  <a:pt x="36" y="779"/>
                  <a:pt x="27" y="793"/>
                  <a:pt x="27" y="807"/>
                </a:cubicBezTo>
                <a:cubicBezTo>
                  <a:pt x="23" y="816"/>
                  <a:pt x="18" y="834"/>
                  <a:pt x="18" y="843"/>
                </a:cubicBezTo>
                <a:cubicBezTo>
                  <a:pt x="18" y="852"/>
                  <a:pt x="13" y="866"/>
                  <a:pt x="9" y="875"/>
                </a:cubicBezTo>
                <a:cubicBezTo>
                  <a:pt x="4" y="884"/>
                  <a:pt x="0" y="893"/>
                  <a:pt x="0" y="893"/>
                </a:cubicBezTo>
                <a:cubicBezTo>
                  <a:pt x="0" y="893"/>
                  <a:pt x="18" y="912"/>
                  <a:pt x="41" y="934"/>
                </a:cubicBezTo>
                <a:cubicBezTo>
                  <a:pt x="64" y="957"/>
                  <a:pt x="96" y="984"/>
                  <a:pt x="109" y="994"/>
                </a:cubicBezTo>
                <a:cubicBezTo>
                  <a:pt x="123" y="1003"/>
                  <a:pt x="123" y="1016"/>
                  <a:pt x="128" y="1026"/>
                </a:cubicBezTo>
                <a:cubicBezTo>
                  <a:pt x="132" y="1039"/>
                  <a:pt x="141" y="1053"/>
                  <a:pt x="150" y="1062"/>
                </a:cubicBezTo>
                <a:cubicBezTo>
                  <a:pt x="155" y="1071"/>
                  <a:pt x="173" y="1085"/>
                  <a:pt x="187" y="1098"/>
                </a:cubicBezTo>
                <a:cubicBezTo>
                  <a:pt x="201" y="1108"/>
                  <a:pt x="214" y="1130"/>
                  <a:pt x="214" y="1144"/>
                </a:cubicBezTo>
                <a:cubicBezTo>
                  <a:pt x="219" y="1158"/>
                  <a:pt x="228" y="1171"/>
                  <a:pt x="237" y="1176"/>
                </a:cubicBezTo>
                <a:cubicBezTo>
                  <a:pt x="251" y="1181"/>
                  <a:pt x="269" y="1194"/>
                  <a:pt x="278" y="1208"/>
                </a:cubicBezTo>
                <a:cubicBezTo>
                  <a:pt x="292" y="1222"/>
                  <a:pt x="306" y="1235"/>
                  <a:pt x="306" y="1240"/>
                </a:cubicBezTo>
                <a:cubicBezTo>
                  <a:pt x="310" y="1244"/>
                  <a:pt x="306" y="1254"/>
                  <a:pt x="296" y="1258"/>
                </a:cubicBezTo>
                <a:cubicBezTo>
                  <a:pt x="292" y="1263"/>
                  <a:pt x="292" y="1272"/>
                  <a:pt x="301" y="1281"/>
                </a:cubicBezTo>
                <a:cubicBezTo>
                  <a:pt x="315" y="1290"/>
                  <a:pt x="328" y="1304"/>
                  <a:pt x="338" y="1308"/>
                </a:cubicBezTo>
                <a:cubicBezTo>
                  <a:pt x="347" y="1313"/>
                  <a:pt x="360" y="1322"/>
                  <a:pt x="365" y="1331"/>
                </a:cubicBezTo>
                <a:cubicBezTo>
                  <a:pt x="370" y="1340"/>
                  <a:pt x="374" y="1354"/>
                  <a:pt x="379" y="1363"/>
                </a:cubicBezTo>
                <a:cubicBezTo>
                  <a:pt x="379" y="1377"/>
                  <a:pt x="383" y="1390"/>
                  <a:pt x="388" y="1395"/>
                </a:cubicBezTo>
                <a:cubicBezTo>
                  <a:pt x="392" y="1404"/>
                  <a:pt x="402" y="1404"/>
                  <a:pt x="406" y="1399"/>
                </a:cubicBezTo>
                <a:cubicBezTo>
                  <a:pt x="411" y="1395"/>
                  <a:pt x="411" y="1381"/>
                  <a:pt x="411" y="1372"/>
                </a:cubicBezTo>
                <a:cubicBezTo>
                  <a:pt x="406" y="1363"/>
                  <a:pt x="406" y="1354"/>
                  <a:pt x="406" y="1349"/>
                </a:cubicBezTo>
                <a:cubicBezTo>
                  <a:pt x="406" y="1345"/>
                  <a:pt x="411" y="1340"/>
                  <a:pt x="420" y="1340"/>
                </a:cubicBezTo>
                <a:cubicBezTo>
                  <a:pt x="424" y="1345"/>
                  <a:pt x="433" y="1354"/>
                  <a:pt x="429" y="1372"/>
                </a:cubicBezTo>
                <a:cubicBezTo>
                  <a:pt x="429" y="1386"/>
                  <a:pt x="429" y="1404"/>
                  <a:pt x="433" y="1413"/>
                </a:cubicBezTo>
                <a:cubicBezTo>
                  <a:pt x="433" y="1422"/>
                  <a:pt x="447" y="1436"/>
                  <a:pt x="461" y="1445"/>
                </a:cubicBezTo>
                <a:cubicBezTo>
                  <a:pt x="475" y="1450"/>
                  <a:pt x="493" y="1463"/>
                  <a:pt x="502" y="1472"/>
                </a:cubicBezTo>
                <a:cubicBezTo>
                  <a:pt x="511" y="1482"/>
                  <a:pt x="525" y="1491"/>
                  <a:pt x="529" y="1495"/>
                </a:cubicBezTo>
                <a:cubicBezTo>
                  <a:pt x="534" y="1500"/>
                  <a:pt x="534" y="1513"/>
                  <a:pt x="534" y="1527"/>
                </a:cubicBezTo>
                <a:cubicBezTo>
                  <a:pt x="529" y="1541"/>
                  <a:pt x="534" y="1550"/>
                  <a:pt x="543" y="1550"/>
                </a:cubicBezTo>
                <a:cubicBezTo>
                  <a:pt x="552" y="1550"/>
                  <a:pt x="566" y="1545"/>
                  <a:pt x="575" y="1545"/>
                </a:cubicBezTo>
                <a:cubicBezTo>
                  <a:pt x="584" y="1541"/>
                  <a:pt x="602" y="1550"/>
                  <a:pt x="621" y="1568"/>
                </a:cubicBezTo>
                <a:cubicBezTo>
                  <a:pt x="634" y="1586"/>
                  <a:pt x="671" y="1618"/>
                  <a:pt x="694" y="1646"/>
                </a:cubicBezTo>
                <a:cubicBezTo>
                  <a:pt x="721" y="1673"/>
                  <a:pt x="749" y="1700"/>
                  <a:pt x="758" y="1714"/>
                </a:cubicBezTo>
                <a:cubicBezTo>
                  <a:pt x="767" y="1728"/>
                  <a:pt x="776" y="1737"/>
                  <a:pt x="776" y="1737"/>
                </a:cubicBezTo>
                <a:cubicBezTo>
                  <a:pt x="776" y="1737"/>
                  <a:pt x="785" y="1746"/>
                  <a:pt x="794" y="1755"/>
                </a:cubicBezTo>
                <a:cubicBezTo>
                  <a:pt x="808" y="1764"/>
                  <a:pt x="831" y="1787"/>
                  <a:pt x="844" y="1796"/>
                </a:cubicBezTo>
                <a:cubicBezTo>
                  <a:pt x="863" y="1810"/>
                  <a:pt x="904" y="1824"/>
                  <a:pt x="940" y="1824"/>
                </a:cubicBezTo>
                <a:cubicBezTo>
                  <a:pt x="977" y="1828"/>
                  <a:pt x="1027" y="1828"/>
                  <a:pt x="1059" y="1824"/>
                </a:cubicBezTo>
                <a:cubicBezTo>
                  <a:pt x="1091" y="1819"/>
                  <a:pt x="1137" y="1796"/>
                  <a:pt x="1169" y="1778"/>
                </a:cubicBezTo>
                <a:cubicBezTo>
                  <a:pt x="1201" y="1760"/>
                  <a:pt x="1237" y="1737"/>
                  <a:pt x="1255" y="1732"/>
                </a:cubicBezTo>
                <a:cubicBezTo>
                  <a:pt x="1274" y="1723"/>
                  <a:pt x="1296" y="1723"/>
                  <a:pt x="1310" y="1728"/>
                </a:cubicBezTo>
                <a:cubicBezTo>
                  <a:pt x="1324" y="1732"/>
                  <a:pt x="1333" y="1746"/>
                  <a:pt x="1328" y="1755"/>
                </a:cubicBezTo>
                <a:cubicBezTo>
                  <a:pt x="1324" y="1769"/>
                  <a:pt x="1319" y="1782"/>
                  <a:pt x="1319" y="1796"/>
                </a:cubicBezTo>
                <a:cubicBezTo>
                  <a:pt x="1319" y="1810"/>
                  <a:pt x="1328" y="1824"/>
                  <a:pt x="1338" y="1837"/>
                </a:cubicBezTo>
                <a:cubicBezTo>
                  <a:pt x="1351" y="1846"/>
                  <a:pt x="1365" y="1855"/>
                  <a:pt x="1379" y="1855"/>
                </a:cubicBezTo>
                <a:cubicBezTo>
                  <a:pt x="1392" y="1855"/>
                  <a:pt x="1406" y="1860"/>
                  <a:pt x="1420" y="1869"/>
                </a:cubicBezTo>
                <a:cubicBezTo>
                  <a:pt x="1429" y="1878"/>
                  <a:pt x="1447" y="1883"/>
                  <a:pt x="1461" y="1883"/>
                </a:cubicBezTo>
                <a:cubicBezTo>
                  <a:pt x="1475" y="1883"/>
                  <a:pt x="1488" y="1892"/>
                  <a:pt x="1488" y="1901"/>
                </a:cubicBezTo>
                <a:cubicBezTo>
                  <a:pt x="1484" y="1910"/>
                  <a:pt x="1493" y="1919"/>
                  <a:pt x="1497" y="1919"/>
                </a:cubicBezTo>
                <a:cubicBezTo>
                  <a:pt x="1502" y="1919"/>
                  <a:pt x="1525" y="1942"/>
                  <a:pt x="1543" y="1969"/>
                </a:cubicBezTo>
                <a:cubicBezTo>
                  <a:pt x="1561" y="1992"/>
                  <a:pt x="1575" y="2020"/>
                  <a:pt x="1575" y="2029"/>
                </a:cubicBezTo>
                <a:cubicBezTo>
                  <a:pt x="1570" y="2033"/>
                  <a:pt x="1575" y="2042"/>
                  <a:pt x="1584" y="2052"/>
                </a:cubicBezTo>
                <a:cubicBezTo>
                  <a:pt x="1593" y="2056"/>
                  <a:pt x="1607" y="2079"/>
                  <a:pt x="1616" y="2102"/>
                </a:cubicBezTo>
                <a:cubicBezTo>
                  <a:pt x="1625" y="2120"/>
                  <a:pt x="1634" y="2138"/>
                  <a:pt x="1634" y="2138"/>
                </a:cubicBezTo>
                <a:cubicBezTo>
                  <a:pt x="1634" y="2134"/>
                  <a:pt x="1643" y="2129"/>
                  <a:pt x="1653" y="2138"/>
                </a:cubicBezTo>
                <a:cubicBezTo>
                  <a:pt x="1666" y="2143"/>
                  <a:pt x="1675" y="2152"/>
                  <a:pt x="1675" y="2156"/>
                </a:cubicBezTo>
                <a:cubicBezTo>
                  <a:pt x="1680" y="2161"/>
                  <a:pt x="1685" y="2166"/>
                  <a:pt x="1689" y="2161"/>
                </a:cubicBezTo>
                <a:cubicBezTo>
                  <a:pt x="1689" y="2161"/>
                  <a:pt x="1689" y="2152"/>
                  <a:pt x="1685" y="2138"/>
                </a:cubicBezTo>
                <a:cubicBezTo>
                  <a:pt x="1680" y="2129"/>
                  <a:pt x="1675" y="2120"/>
                  <a:pt x="1680" y="2115"/>
                </a:cubicBezTo>
                <a:cubicBezTo>
                  <a:pt x="1685" y="2115"/>
                  <a:pt x="1685" y="2111"/>
                  <a:pt x="1680" y="2106"/>
                </a:cubicBezTo>
                <a:cubicBezTo>
                  <a:pt x="1675" y="2102"/>
                  <a:pt x="1671" y="2093"/>
                  <a:pt x="1671" y="2083"/>
                </a:cubicBezTo>
                <a:cubicBezTo>
                  <a:pt x="1666" y="2079"/>
                  <a:pt x="1666" y="2070"/>
                  <a:pt x="1662" y="2070"/>
                </a:cubicBezTo>
                <a:cubicBezTo>
                  <a:pt x="1657" y="2065"/>
                  <a:pt x="1657" y="2061"/>
                  <a:pt x="1662" y="2061"/>
                </a:cubicBezTo>
                <a:cubicBezTo>
                  <a:pt x="1666" y="2061"/>
                  <a:pt x="1675" y="2061"/>
                  <a:pt x="1685" y="2065"/>
                </a:cubicBezTo>
                <a:cubicBezTo>
                  <a:pt x="1689" y="2070"/>
                  <a:pt x="1698" y="2083"/>
                  <a:pt x="1707" y="2093"/>
                </a:cubicBezTo>
                <a:cubicBezTo>
                  <a:pt x="1717" y="2102"/>
                  <a:pt x="1721" y="2111"/>
                  <a:pt x="1726" y="2115"/>
                </a:cubicBezTo>
                <a:cubicBezTo>
                  <a:pt x="1730" y="2120"/>
                  <a:pt x="1735" y="2129"/>
                  <a:pt x="1739" y="2138"/>
                </a:cubicBezTo>
                <a:cubicBezTo>
                  <a:pt x="1744" y="2143"/>
                  <a:pt x="1753" y="2143"/>
                  <a:pt x="1758" y="2138"/>
                </a:cubicBezTo>
                <a:cubicBezTo>
                  <a:pt x="1762" y="2134"/>
                  <a:pt x="1771" y="2129"/>
                  <a:pt x="1776" y="2129"/>
                </a:cubicBezTo>
                <a:cubicBezTo>
                  <a:pt x="1780" y="2129"/>
                  <a:pt x="1780" y="2111"/>
                  <a:pt x="1776" y="2097"/>
                </a:cubicBezTo>
                <a:cubicBezTo>
                  <a:pt x="1771" y="2079"/>
                  <a:pt x="1767" y="2065"/>
                  <a:pt x="1771" y="2065"/>
                </a:cubicBezTo>
                <a:cubicBezTo>
                  <a:pt x="1776" y="2065"/>
                  <a:pt x="1785" y="2061"/>
                  <a:pt x="1790" y="2052"/>
                </a:cubicBezTo>
                <a:cubicBezTo>
                  <a:pt x="1794" y="2047"/>
                  <a:pt x="1803" y="2033"/>
                  <a:pt x="1808" y="2024"/>
                </a:cubicBezTo>
                <a:cubicBezTo>
                  <a:pt x="1812" y="2015"/>
                  <a:pt x="1817" y="2006"/>
                  <a:pt x="1826" y="2006"/>
                </a:cubicBezTo>
                <a:cubicBezTo>
                  <a:pt x="1831" y="2006"/>
                  <a:pt x="1840" y="2010"/>
                  <a:pt x="1849" y="2010"/>
                </a:cubicBezTo>
                <a:cubicBezTo>
                  <a:pt x="1854" y="2015"/>
                  <a:pt x="1858" y="2010"/>
                  <a:pt x="1858" y="2001"/>
                </a:cubicBezTo>
                <a:cubicBezTo>
                  <a:pt x="1854" y="1992"/>
                  <a:pt x="1854" y="1983"/>
                  <a:pt x="1858" y="1979"/>
                </a:cubicBezTo>
                <a:cubicBezTo>
                  <a:pt x="1863" y="1974"/>
                  <a:pt x="1872" y="1974"/>
                  <a:pt x="1881" y="1974"/>
                </a:cubicBezTo>
                <a:cubicBezTo>
                  <a:pt x="1890" y="1979"/>
                  <a:pt x="1899" y="1979"/>
                  <a:pt x="1908" y="1979"/>
                </a:cubicBezTo>
                <a:cubicBezTo>
                  <a:pt x="1913" y="1979"/>
                  <a:pt x="1917" y="1969"/>
                  <a:pt x="1917" y="1960"/>
                </a:cubicBezTo>
                <a:cubicBezTo>
                  <a:pt x="1913" y="1947"/>
                  <a:pt x="1917" y="1938"/>
                  <a:pt x="1922" y="1933"/>
                </a:cubicBezTo>
                <a:cubicBezTo>
                  <a:pt x="1927" y="1924"/>
                  <a:pt x="1931" y="1933"/>
                  <a:pt x="1931" y="1942"/>
                </a:cubicBezTo>
                <a:cubicBezTo>
                  <a:pt x="1931" y="1951"/>
                  <a:pt x="1936" y="1965"/>
                  <a:pt x="1936" y="1969"/>
                </a:cubicBezTo>
                <a:cubicBezTo>
                  <a:pt x="1940" y="1974"/>
                  <a:pt x="1940" y="1969"/>
                  <a:pt x="1945" y="1965"/>
                </a:cubicBezTo>
                <a:cubicBezTo>
                  <a:pt x="1945" y="1956"/>
                  <a:pt x="1945" y="1942"/>
                  <a:pt x="1945" y="1938"/>
                </a:cubicBezTo>
                <a:cubicBezTo>
                  <a:pt x="1940" y="1928"/>
                  <a:pt x="1940" y="1915"/>
                  <a:pt x="1945" y="1910"/>
                </a:cubicBezTo>
                <a:cubicBezTo>
                  <a:pt x="1945" y="1901"/>
                  <a:pt x="1945" y="1896"/>
                  <a:pt x="1945" y="1896"/>
                </a:cubicBezTo>
                <a:cubicBezTo>
                  <a:pt x="1945" y="1896"/>
                  <a:pt x="1954" y="1910"/>
                  <a:pt x="1954" y="1915"/>
                </a:cubicBezTo>
                <a:cubicBezTo>
                  <a:pt x="1959" y="1919"/>
                  <a:pt x="1963" y="1928"/>
                  <a:pt x="1968" y="1938"/>
                </a:cubicBezTo>
                <a:cubicBezTo>
                  <a:pt x="1972" y="1942"/>
                  <a:pt x="1977" y="1942"/>
                  <a:pt x="1977" y="1928"/>
                </a:cubicBezTo>
                <a:cubicBezTo>
                  <a:pt x="1977" y="1919"/>
                  <a:pt x="1981" y="1906"/>
                  <a:pt x="1981" y="1896"/>
                </a:cubicBezTo>
                <a:cubicBezTo>
                  <a:pt x="1986" y="1892"/>
                  <a:pt x="1991" y="1878"/>
                  <a:pt x="1995" y="1874"/>
                </a:cubicBezTo>
                <a:cubicBezTo>
                  <a:pt x="1995" y="1869"/>
                  <a:pt x="2004" y="1865"/>
                  <a:pt x="2009" y="1865"/>
                </a:cubicBezTo>
                <a:cubicBezTo>
                  <a:pt x="2018" y="1865"/>
                  <a:pt x="2022" y="1865"/>
                  <a:pt x="2027" y="1855"/>
                </a:cubicBezTo>
                <a:cubicBezTo>
                  <a:pt x="2032" y="1851"/>
                  <a:pt x="2036" y="1851"/>
                  <a:pt x="2045" y="1851"/>
                </a:cubicBezTo>
                <a:cubicBezTo>
                  <a:pt x="2050" y="1855"/>
                  <a:pt x="2054" y="1860"/>
                  <a:pt x="2059" y="1855"/>
                </a:cubicBezTo>
                <a:cubicBezTo>
                  <a:pt x="2064" y="1855"/>
                  <a:pt x="2064" y="1846"/>
                  <a:pt x="2064" y="1837"/>
                </a:cubicBezTo>
                <a:cubicBezTo>
                  <a:pt x="2064" y="1828"/>
                  <a:pt x="2073" y="1814"/>
                  <a:pt x="2082" y="1810"/>
                </a:cubicBezTo>
                <a:cubicBezTo>
                  <a:pt x="2091" y="1805"/>
                  <a:pt x="2100" y="1787"/>
                  <a:pt x="2100" y="1773"/>
                </a:cubicBezTo>
                <a:cubicBezTo>
                  <a:pt x="2105" y="1755"/>
                  <a:pt x="2109" y="1737"/>
                  <a:pt x="2114" y="1728"/>
                </a:cubicBezTo>
                <a:cubicBezTo>
                  <a:pt x="2118" y="1719"/>
                  <a:pt x="2123" y="1705"/>
                  <a:pt x="2123" y="1696"/>
                </a:cubicBezTo>
                <a:cubicBezTo>
                  <a:pt x="2123" y="1687"/>
                  <a:pt x="2123" y="1678"/>
                  <a:pt x="2123" y="1668"/>
                </a:cubicBezTo>
                <a:cubicBezTo>
                  <a:pt x="2123" y="1664"/>
                  <a:pt x="2127" y="1650"/>
                  <a:pt x="2132" y="1637"/>
                </a:cubicBezTo>
                <a:cubicBezTo>
                  <a:pt x="2137" y="1627"/>
                  <a:pt x="2141" y="1609"/>
                  <a:pt x="2137" y="1605"/>
                </a:cubicBezTo>
                <a:cubicBezTo>
                  <a:pt x="2132" y="1596"/>
                  <a:pt x="2137" y="1586"/>
                  <a:pt x="2146" y="1577"/>
                </a:cubicBezTo>
                <a:cubicBezTo>
                  <a:pt x="2150" y="1573"/>
                  <a:pt x="2159" y="1559"/>
                  <a:pt x="2159" y="1554"/>
                </a:cubicBezTo>
                <a:cubicBezTo>
                  <a:pt x="2159" y="1545"/>
                  <a:pt x="2159" y="1541"/>
                  <a:pt x="2164" y="1541"/>
                </a:cubicBezTo>
                <a:cubicBezTo>
                  <a:pt x="2169" y="1541"/>
                  <a:pt x="2173" y="1532"/>
                  <a:pt x="2178" y="1523"/>
                </a:cubicBezTo>
                <a:cubicBezTo>
                  <a:pt x="2182" y="1513"/>
                  <a:pt x="2191" y="1504"/>
                  <a:pt x="2191" y="1504"/>
                </a:cubicBezTo>
                <a:cubicBezTo>
                  <a:pt x="2196" y="1504"/>
                  <a:pt x="2201" y="1495"/>
                  <a:pt x="2201" y="1491"/>
                </a:cubicBezTo>
                <a:cubicBezTo>
                  <a:pt x="2201" y="1486"/>
                  <a:pt x="2201" y="1486"/>
                  <a:pt x="2201" y="1482"/>
                </a:cubicBezTo>
                <a:cubicBezTo>
                  <a:pt x="2210" y="1468"/>
                  <a:pt x="2219" y="1459"/>
                  <a:pt x="2223" y="1459"/>
                </a:cubicBezTo>
                <a:cubicBezTo>
                  <a:pt x="2228" y="1459"/>
                  <a:pt x="2233" y="1459"/>
                  <a:pt x="2237" y="1454"/>
                </a:cubicBezTo>
                <a:cubicBezTo>
                  <a:pt x="2237" y="1454"/>
                  <a:pt x="2237" y="1445"/>
                  <a:pt x="2237" y="1436"/>
                </a:cubicBezTo>
                <a:cubicBezTo>
                  <a:pt x="2237" y="1431"/>
                  <a:pt x="2237" y="1422"/>
                  <a:pt x="2233" y="1413"/>
                </a:cubicBezTo>
                <a:cubicBezTo>
                  <a:pt x="2233" y="1409"/>
                  <a:pt x="2233" y="1395"/>
                  <a:pt x="2237" y="1390"/>
                </a:cubicBezTo>
                <a:cubicBezTo>
                  <a:pt x="2242" y="1381"/>
                  <a:pt x="2246" y="1372"/>
                  <a:pt x="2246" y="1368"/>
                </a:cubicBezTo>
                <a:cubicBezTo>
                  <a:pt x="2246" y="1363"/>
                  <a:pt x="2246" y="1358"/>
                  <a:pt x="2251" y="1363"/>
                </a:cubicBezTo>
                <a:cubicBezTo>
                  <a:pt x="2255" y="1368"/>
                  <a:pt x="2255" y="1372"/>
                  <a:pt x="2255" y="1377"/>
                </a:cubicBezTo>
                <a:cubicBezTo>
                  <a:pt x="2255" y="1381"/>
                  <a:pt x="2255" y="1390"/>
                  <a:pt x="2255" y="1395"/>
                </a:cubicBezTo>
                <a:cubicBezTo>
                  <a:pt x="2255" y="1399"/>
                  <a:pt x="2251" y="1409"/>
                  <a:pt x="2251" y="1413"/>
                </a:cubicBezTo>
                <a:cubicBezTo>
                  <a:pt x="2246" y="1418"/>
                  <a:pt x="2251" y="1427"/>
                  <a:pt x="2255" y="1436"/>
                </a:cubicBezTo>
                <a:cubicBezTo>
                  <a:pt x="2255" y="1431"/>
                  <a:pt x="2260" y="1431"/>
                  <a:pt x="2260" y="1427"/>
                </a:cubicBezTo>
                <a:cubicBezTo>
                  <a:pt x="2264" y="1422"/>
                  <a:pt x="2269" y="1413"/>
                  <a:pt x="2274" y="1409"/>
                </a:cubicBezTo>
                <a:cubicBezTo>
                  <a:pt x="2278" y="1404"/>
                  <a:pt x="2287" y="1395"/>
                  <a:pt x="2287" y="1386"/>
                </a:cubicBezTo>
                <a:cubicBezTo>
                  <a:pt x="2292" y="1381"/>
                  <a:pt x="2296" y="1372"/>
                  <a:pt x="2301" y="1363"/>
                </a:cubicBezTo>
                <a:cubicBezTo>
                  <a:pt x="2306" y="1358"/>
                  <a:pt x="2315" y="1354"/>
                  <a:pt x="2315" y="1349"/>
                </a:cubicBezTo>
                <a:cubicBezTo>
                  <a:pt x="2319" y="1349"/>
                  <a:pt x="2319" y="1340"/>
                  <a:pt x="2319" y="1336"/>
                </a:cubicBezTo>
                <a:cubicBezTo>
                  <a:pt x="2319" y="1331"/>
                  <a:pt x="2315" y="1326"/>
                  <a:pt x="2315" y="1326"/>
                </a:cubicBezTo>
                <a:cubicBezTo>
                  <a:pt x="2310" y="1326"/>
                  <a:pt x="2301" y="1331"/>
                  <a:pt x="2296" y="1336"/>
                </a:cubicBezTo>
                <a:cubicBezTo>
                  <a:pt x="2287" y="1340"/>
                  <a:pt x="2283" y="1336"/>
                  <a:pt x="2283" y="1326"/>
                </a:cubicBezTo>
                <a:cubicBezTo>
                  <a:pt x="2283" y="1317"/>
                  <a:pt x="2278" y="1308"/>
                  <a:pt x="2274" y="1308"/>
                </a:cubicBezTo>
                <a:cubicBezTo>
                  <a:pt x="2269" y="1308"/>
                  <a:pt x="2260" y="1304"/>
                  <a:pt x="2255" y="1304"/>
                </a:cubicBezTo>
                <a:cubicBezTo>
                  <a:pt x="2246" y="1299"/>
                  <a:pt x="2246" y="1295"/>
                  <a:pt x="2251" y="1290"/>
                </a:cubicBezTo>
                <a:cubicBezTo>
                  <a:pt x="2255" y="1290"/>
                  <a:pt x="2264" y="1285"/>
                  <a:pt x="2269" y="1290"/>
                </a:cubicBezTo>
                <a:cubicBezTo>
                  <a:pt x="2278" y="1290"/>
                  <a:pt x="2283" y="1281"/>
                  <a:pt x="2283" y="1272"/>
                </a:cubicBezTo>
                <a:cubicBezTo>
                  <a:pt x="2278" y="1263"/>
                  <a:pt x="2274" y="1258"/>
                  <a:pt x="2269" y="1258"/>
                </a:cubicBezTo>
                <a:cubicBezTo>
                  <a:pt x="2264" y="1258"/>
                  <a:pt x="2255" y="1258"/>
                  <a:pt x="2251" y="1254"/>
                </a:cubicBezTo>
                <a:cubicBezTo>
                  <a:pt x="2246" y="1249"/>
                  <a:pt x="2237" y="1249"/>
                  <a:pt x="2233" y="1249"/>
                </a:cubicBezTo>
                <a:cubicBezTo>
                  <a:pt x="2233" y="1254"/>
                  <a:pt x="2223" y="1249"/>
                  <a:pt x="2214" y="1244"/>
                </a:cubicBezTo>
                <a:cubicBezTo>
                  <a:pt x="2205" y="1235"/>
                  <a:pt x="2196" y="1226"/>
                  <a:pt x="2196" y="1222"/>
                </a:cubicBezTo>
                <a:cubicBezTo>
                  <a:pt x="2196" y="1217"/>
                  <a:pt x="2182" y="1203"/>
                  <a:pt x="2169" y="1190"/>
                </a:cubicBezTo>
                <a:cubicBezTo>
                  <a:pt x="2159" y="1181"/>
                  <a:pt x="2150" y="1167"/>
                  <a:pt x="2150" y="1162"/>
                </a:cubicBezTo>
                <a:cubicBezTo>
                  <a:pt x="2150" y="1158"/>
                  <a:pt x="2155" y="1153"/>
                  <a:pt x="2155" y="1153"/>
                </a:cubicBezTo>
                <a:cubicBezTo>
                  <a:pt x="2155" y="1153"/>
                  <a:pt x="2159" y="1158"/>
                  <a:pt x="2164" y="1162"/>
                </a:cubicBezTo>
                <a:cubicBezTo>
                  <a:pt x="2173" y="1167"/>
                  <a:pt x="2187" y="1176"/>
                  <a:pt x="2191" y="1185"/>
                </a:cubicBezTo>
                <a:cubicBezTo>
                  <a:pt x="2196" y="1190"/>
                  <a:pt x="2205" y="1190"/>
                  <a:pt x="2205" y="1181"/>
                </a:cubicBezTo>
                <a:cubicBezTo>
                  <a:pt x="2210" y="1176"/>
                  <a:pt x="2205" y="1162"/>
                  <a:pt x="2201" y="1153"/>
                </a:cubicBezTo>
                <a:cubicBezTo>
                  <a:pt x="2196" y="1144"/>
                  <a:pt x="2196" y="1135"/>
                  <a:pt x="2201" y="1130"/>
                </a:cubicBezTo>
                <a:cubicBezTo>
                  <a:pt x="2210" y="1130"/>
                  <a:pt x="2210" y="1126"/>
                  <a:pt x="2201" y="1121"/>
                </a:cubicBezTo>
                <a:cubicBezTo>
                  <a:pt x="2196" y="1117"/>
                  <a:pt x="2187" y="1117"/>
                  <a:pt x="2178" y="1117"/>
                </a:cubicBezTo>
                <a:cubicBezTo>
                  <a:pt x="2169" y="1117"/>
                  <a:pt x="2155" y="1112"/>
                  <a:pt x="2150" y="1108"/>
                </a:cubicBezTo>
                <a:cubicBezTo>
                  <a:pt x="2141" y="1103"/>
                  <a:pt x="2132" y="1094"/>
                  <a:pt x="2127" y="1085"/>
                </a:cubicBezTo>
                <a:cubicBezTo>
                  <a:pt x="2123" y="1076"/>
                  <a:pt x="2123" y="1067"/>
                  <a:pt x="2127" y="1062"/>
                </a:cubicBezTo>
                <a:cubicBezTo>
                  <a:pt x="2127" y="1062"/>
                  <a:pt x="2137" y="1067"/>
                  <a:pt x="2137" y="1071"/>
                </a:cubicBezTo>
                <a:cubicBezTo>
                  <a:pt x="2141" y="1076"/>
                  <a:pt x="2146" y="1076"/>
                  <a:pt x="2155" y="1076"/>
                </a:cubicBezTo>
                <a:cubicBezTo>
                  <a:pt x="2159" y="1071"/>
                  <a:pt x="2164" y="1062"/>
                  <a:pt x="2169" y="1057"/>
                </a:cubicBezTo>
                <a:cubicBezTo>
                  <a:pt x="2178" y="1048"/>
                  <a:pt x="2187" y="1039"/>
                  <a:pt x="2191" y="1035"/>
                </a:cubicBezTo>
                <a:cubicBezTo>
                  <a:pt x="2196" y="1035"/>
                  <a:pt x="2201" y="1026"/>
                  <a:pt x="2196" y="1021"/>
                </a:cubicBezTo>
                <a:cubicBezTo>
                  <a:pt x="2191" y="1016"/>
                  <a:pt x="2187" y="1007"/>
                  <a:pt x="2182" y="1003"/>
                </a:cubicBezTo>
                <a:cubicBezTo>
                  <a:pt x="2182" y="994"/>
                  <a:pt x="2191" y="984"/>
                  <a:pt x="2201" y="980"/>
                </a:cubicBezTo>
                <a:cubicBezTo>
                  <a:pt x="2214" y="975"/>
                  <a:pt x="2219" y="966"/>
                  <a:pt x="2219" y="962"/>
                </a:cubicBezTo>
                <a:cubicBezTo>
                  <a:pt x="2219" y="957"/>
                  <a:pt x="2223" y="948"/>
                  <a:pt x="2233" y="939"/>
                </a:cubicBezTo>
                <a:cubicBezTo>
                  <a:pt x="2242" y="934"/>
                  <a:pt x="2251" y="925"/>
                  <a:pt x="2246" y="921"/>
                </a:cubicBezTo>
                <a:cubicBezTo>
                  <a:pt x="2246" y="912"/>
                  <a:pt x="2246" y="907"/>
                  <a:pt x="2251" y="902"/>
                </a:cubicBezTo>
                <a:cubicBezTo>
                  <a:pt x="2255" y="902"/>
                  <a:pt x="2264" y="898"/>
                  <a:pt x="2269" y="893"/>
                </a:cubicBezTo>
                <a:cubicBezTo>
                  <a:pt x="2274" y="893"/>
                  <a:pt x="2278" y="889"/>
                  <a:pt x="2274" y="880"/>
                </a:cubicBezTo>
                <a:cubicBezTo>
                  <a:pt x="2274" y="875"/>
                  <a:pt x="2269" y="866"/>
                  <a:pt x="2269" y="857"/>
                </a:cubicBezTo>
                <a:cubicBezTo>
                  <a:pt x="2269" y="857"/>
                  <a:pt x="2246" y="843"/>
                  <a:pt x="2219" y="825"/>
                </a:cubicBezTo>
                <a:cubicBezTo>
                  <a:pt x="2191" y="811"/>
                  <a:pt x="2150" y="793"/>
                  <a:pt x="2132" y="793"/>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92D050"/>
              </a:solidFill>
              <a:effectLst/>
              <a:uLnTx/>
              <a:uFillTx/>
              <a:latin typeface="Arial"/>
              <a:ea typeface="+mn-ea"/>
              <a:cs typeface="+mn-cs"/>
            </a:endParaRPr>
          </a:p>
        </p:txBody>
      </p:sp>
      <p:sp>
        <p:nvSpPr>
          <p:cNvPr id="114" name="Freeform 9">
            <a:extLst>
              <a:ext uri="{FF2B5EF4-FFF2-40B4-BE49-F238E27FC236}">
                <a16:creationId xmlns:a16="http://schemas.microsoft.com/office/drawing/2014/main" id="{E41E3A3C-81DA-6E7B-ACDF-AA56B2D93595}"/>
              </a:ext>
            </a:extLst>
          </p:cNvPr>
          <p:cNvSpPr>
            <a:spLocks/>
          </p:cNvSpPr>
          <p:nvPr/>
        </p:nvSpPr>
        <p:spPr bwMode="auto">
          <a:xfrm>
            <a:off x="5387605" y="1535651"/>
            <a:ext cx="825706" cy="1294812"/>
          </a:xfrm>
          <a:custGeom>
            <a:avLst/>
            <a:gdLst>
              <a:gd name="T0" fmla="*/ 214 w 1659"/>
              <a:gd name="T1" fmla="*/ 2142 h 2643"/>
              <a:gd name="T2" fmla="*/ 282 w 1659"/>
              <a:gd name="T3" fmla="*/ 2228 h 2643"/>
              <a:gd name="T4" fmla="*/ 360 w 1659"/>
              <a:gd name="T5" fmla="*/ 2278 h 2643"/>
              <a:gd name="T6" fmla="*/ 378 w 1659"/>
              <a:gd name="T7" fmla="*/ 2342 h 2643"/>
              <a:gd name="T8" fmla="*/ 447 w 1659"/>
              <a:gd name="T9" fmla="*/ 2511 h 2643"/>
              <a:gd name="T10" fmla="*/ 510 w 1659"/>
              <a:gd name="T11" fmla="*/ 2584 h 2643"/>
              <a:gd name="T12" fmla="*/ 665 w 1659"/>
              <a:gd name="T13" fmla="*/ 2607 h 2643"/>
              <a:gd name="T14" fmla="*/ 779 w 1659"/>
              <a:gd name="T15" fmla="*/ 2634 h 2643"/>
              <a:gd name="T16" fmla="*/ 807 w 1659"/>
              <a:gd name="T17" fmla="*/ 2538 h 2643"/>
              <a:gd name="T18" fmla="*/ 884 w 1659"/>
              <a:gd name="T19" fmla="*/ 2438 h 2643"/>
              <a:gd name="T20" fmla="*/ 902 w 1659"/>
              <a:gd name="T21" fmla="*/ 2424 h 2643"/>
              <a:gd name="T22" fmla="*/ 943 w 1659"/>
              <a:gd name="T23" fmla="*/ 2429 h 2643"/>
              <a:gd name="T24" fmla="*/ 1003 w 1659"/>
              <a:gd name="T25" fmla="*/ 2433 h 2643"/>
              <a:gd name="T26" fmla="*/ 1057 w 1659"/>
              <a:gd name="T27" fmla="*/ 2269 h 2643"/>
              <a:gd name="T28" fmla="*/ 1085 w 1659"/>
              <a:gd name="T29" fmla="*/ 2146 h 2643"/>
              <a:gd name="T30" fmla="*/ 1044 w 1659"/>
              <a:gd name="T31" fmla="*/ 2128 h 2643"/>
              <a:gd name="T32" fmla="*/ 953 w 1659"/>
              <a:gd name="T33" fmla="*/ 2096 h 2643"/>
              <a:gd name="T34" fmla="*/ 916 w 1659"/>
              <a:gd name="T35" fmla="*/ 2000 h 2643"/>
              <a:gd name="T36" fmla="*/ 902 w 1659"/>
              <a:gd name="T37" fmla="*/ 1896 h 2643"/>
              <a:gd name="T38" fmla="*/ 1044 w 1659"/>
              <a:gd name="T39" fmla="*/ 1900 h 2643"/>
              <a:gd name="T40" fmla="*/ 1235 w 1659"/>
              <a:gd name="T41" fmla="*/ 1846 h 2643"/>
              <a:gd name="T42" fmla="*/ 1372 w 1659"/>
              <a:gd name="T43" fmla="*/ 1818 h 2643"/>
              <a:gd name="T44" fmla="*/ 1518 w 1659"/>
              <a:gd name="T45" fmla="*/ 1709 h 2643"/>
              <a:gd name="T46" fmla="*/ 1604 w 1659"/>
              <a:gd name="T47" fmla="*/ 1563 h 2643"/>
              <a:gd name="T48" fmla="*/ 1381 w 1659"/>
              <a:gd name="T49" fmla="*/ 1335 h 2643"/>
              <a:gd name="T50" fmla="*/ 1354 w 1659"/>
              <a:gd name="T51" fmla="*/ 1267 h 2643"/>
              <a:gd name="T52" fmla="*/ 1294 w 1659"/>
              <a:gd name="T53" fmla="*/ 1171 h 2643"/>
              <a:gd name="T54" fmla="*/ 1304 w 1659"/>
              <a:gd name="T55" fmla="*/ 1094 h 2643"/>
              <a:gd name="T56" fmla="*/ 1395 w 1659"/>
              <a:gd name="T57" fmla="*/ 1089 h 2643"/>
              <a:gd name="T58" fmla="*/ 1495 w 1659"/>
              <a:gd name="T59" fmla="*/ 1048 h 2643"/>
              <a:gd name="T60" fmla="*/ 1527 w 1659"/>
              <a:gd name="T61" fmla="*/ 898 h 2643"/>
              <a:gd name="T62" fmla="*/ 1559 w 1659"/>
              <a:gd name="T63" fmla="*/ 820 h 2643"/>
              <a:gd name="T64" fmla="*/ 1377 w 1659"/>
              <a:gd name="T65" fmla="*/ 652 h 2643"/>
              <a:gd name="T66" fmla="*/ 1331 w 1659"/>
              <a:gd name="T67" fmla="*/ 602 h 2643"/>
              <a:gd name="T68" fmla="*/ 1235 w 1659"/>
              <a:gd name="T69" fmla="*/ 520 h 2643"/>
              <a:gd name="T70" fmla="*/ 1208 w 1659"/>
              <a:gd name="T71" fmla="*/ 456 h 2643"/>
              <a:gd name="T72" fmla="*/ 1190 w 1659"/>
              <a:gd name="T73" fmla="*/ 501 h 2643"/>
              <a:gd name="T74" fmla="*/ 1139 w 1659"/>
              <a:gd name="T75" fmla="*/ 415 h 2643"/>
              <a:gd name="T76" fmla="*/ 1108 w 1659"/>
              <a:gd name="T77" fmla="*/ 346 h 2643"/>
              <a:gd name="T78" fmla="*/ 1016 w 1659"/>
              <a:gd name="T79" fmla="*/ 251 h 2643"/>
              <a:gd name="T80" fmla="*/ 930 w 1659"/>
              <a:gd name="T81" fmla="*/ 132 h 2643"/>
              <a:gd name="T82" fmla="*/ 802 w 1659"/>
              <a:gd name="T83" fmla="*/ 0 h 2643"/>
              <a:gd name="T84" fmla="*/ 711 w 1659"/>
              <a:gd name="T85" fmla="*/ 169 h 2643"/>
              <a:gd name="T86" fmla="*/ 588 w 1659"/>
              <a:gd name="T87" fmla="*/ 355 h 2643"/>
              <a:gd name="T88" fmla="*/ 633 w 1659"/>
              <a:gd name="T89" fmla="*/ 433 h 2643"/>
              <a:gd name="T90" fmla="*/ 720 w 1659"/>
              <a:gd name="T91" fmla="*/ 465 h 2643"/>
              <a:gd name="T92" fmla="*/ 725 w 1659"/>
              <a:gd name="T93" fmla="*/ 697 h 2643"/>
              <a:gd name="T94" fmla="*/ 547 w 1659"/>
              <a:gd name="T95" fmla="*/ 784 h 2643"/>
              <a:gd name="T96" fmla="*/ 369 w 1659"/>
              <a:gd name="T97" fmla="*/ 761 h 2643"/>
              <a:gd name="T98" fmla="*/ 260 w 1659"/>
              <a:gd name="T99" fmla="*/ 838 h 2643"/>
              <a:gd name="T100" fmla="*/ 132 w 1659"/>
              <a:gd name="T101" fmla="*/ 1030 h 2643"/>
              <a:gd name="T102" fmla="*/ 96 w 1659"/>
              <a:gd name="T103" fmla="*/ 1189 h 2643"/>
              <a:gd name="T104" fmla="*/ 68 w 1659"/>
              <a:gd name="T105" fmla="*/ 1540 h 2643"/>
              <a:gd name="T106" fmla="*/ 9 w 1659"/>
              <a:gd name="T107" fmla="*/ 1832 h 2643"/>
              <a:gd name="T108" fmla="*/ 73 w 1659"/>
              <a:gd name="T109" fmla="*/ 2101 h 2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59" h="2643">
                <a:moveTo>
                  <a:pt x="100" y="2119"/>
                </a:moveTo>
                <a:cubicBezTo>
                  <a:pt x="123" y="2133"/>
                  <a:pt x="150" y="2137"/>
                  <a:pt x="164" y="2137"/>
                </a:cubicBezTo>
                <a:cubicBezTo>
                  <a:pt x="178" y="2137"/>
                  <a:pt x="200" y="2137"/>
                  <a:pt x="214" y="2142"/>
                </a:cubicBezTo>
                <a:cubicBezTo>
                  <a:pt x="228" y="2142"/>
                  <a:pt x="241" y="2155"/>
                  <a:pt x="241" y="2165"/>
                </a:cubicBezTo>
                <a:cubicBezTo>
                  <a:pt x="241" y="2178"/>
                  <a:pt x="246" y="2192"/>
                  <a:pt x="260" y="2196"/>
                </a:cubicBezTo>
                <a:cubicBezTo>
                  <a:pt x="269" y="2201"/>
                  <a:pt x="278" y="2215"/>
                  <a:pt x="282" y="2228"/>
                </a:cubicBezTo>
                <a:cubicBezTo>
                  <a:pt x="282" y="2247"/>
                  <a:pt x="292" y="2260"/>
                  <a:pt x="301" y="2265"/>
                </a:cubicBezTo>
                <a:cubicBezTo>
                  <a:pt x="310" y="2269"/>
                  <a:pt x="323" y="2278"/>
                  <a:pt x="328" y="2283"/>
                </a:cubicBezTo>
                <a:cubicBezTo>
                  <a:pt x="333" y="2288"/>
                  <a:pt x="346" y="2288"/>
                  <a:pt x="360" y="2278"/>
                </a:cubicBezTo>
                <a:cubicBezTo>
                  <a:pt x="374" y="2274"/>
                  <a:pt x="383" y="2274"/>
                  <a:pt x="383" y="2278"/>
                </a:cubicBezTo>
                <a:cubicBezTo>
                  <a:pt x="378" y="2288"/>
                  <a:pt x="387" y="2297"/>
                  <a:pt x="392" y="2306"/>
                </a:cubicBezTo>
                <a:cubicBezTo>
                  <a:pt x="401" y="2310"/>
                  <a:pt x="392" y="2329"/>
                  <a:pt x="378" y="2342"/>
                </a:cubicBezTo>
                <a:cubicBezTo>
                  <a:pt x="364" y="2356"/>
                  <a:pt x="364" y="2388"/>
                  <a:pt x="383" y="2411"/>
                </a:cubicBezTo>
                <a:cubicBezTo>
                  <a:pt x="401" y="2433"/>
                  <a:pt x="419" y="2465"/>
                  <a:pt x="424" y="2474"/>
                </a:cubicBezTo>
                <a:cubicBezTo>
                  <a:pt x="433" y="2488"/>
                  <a:pt x="442" y="2502"/>
                  <a:pt x="447" y="2511"/>
                </a:cubicBezTo>
                <a:cubicBezTo>
                  <a:pt x="451" y="2515"/>
                  <a:pt x="451" y="2534"/>
                  <a:pt x="456" y="2552"/>
                </a:cubicBezTo>
                <a:cubicBezTo>
                  <a:pt x="456" y="2570"/>
                  <a:pt x="465" y="2584"/>
                  <a:pt x="474" y="2579"/>
                </a:cubicBezTo>
                <a:cubicBezTo>
                  <a:pt x="483" y="2575"/>
                  <a:pt x="501" y="2579"/>
                  <a:pt x="510" y="2584"/>
                </a:cubicBezTo>
                <a:cubicBezTo>
                  <a:pt x="519" y="2588"/>
                  <a:pt x="533" y="2588"/>
                  <a:pt x="542" y="2584"/>
                </a:cubicBezTo>
                <a:cubicBezTo>
                  <a:pt x="551" y="2584"/>
                  <a:pt x="579" y="2584"/>
                  <a:pt x="597" y="2588"/>
                </a:cubicBezTo>
                <a:cubicBezTo>
                  <a:pt x="620" y="2593"/>
                  <a:pt x="652" y="2602"/>
                  <a:pt x="665" y="2607"/>
                </a:cubicBezTo>
                <a:cubicBezTo>
                  <a:pt x="684" y="2611"/>
                  <a:pt x="706" y="2616"/>
                  <a:pt x="725" y="2616"/>
                </a:cubicBezTo>
                <a:cubicBezTo>
                  <a:pt x="738" y="2620"/>
                  <a:pt x="757" y="2625"/>
                  <a:pt x="761" y="2634"/>
                </a:cubicBezTo>
                <a:cubicBezTo>
                  <a:pt x="766" y="2643"/>
                  <a:pt x="775" y="2643"/>
                  <a:pt x="779" y="2634"/>
                </a:cubicBezTo>
                <a:cubicBezTo>
                  <a:pt x="784" y="2629"/>
                  <a:pt x="788" y="2620"/>
                  <a:pt x="788" y="2620"/>
                </a:cubicBezTo>
                <a:cubicBezTo>
                  <a:pt x="788" y="2620"/>
                  <a:pt x="793" y="2616"/>
                  <a:pt x="798" y="2602"/>
                </a:cubicBezTo>
                <a:cubicBezTo>
                  <a:pt x="802" y="2593"/>
                  <a:pt x="807" y="2566"/>
                  <a:pt x="807" y="2538"/>
                </a:cubicBezTo>
                <a:cubicBezTo>
                  <a:pt x="802" y="2511"/>
                  <a:pt x="811" y="2474"/>
                  <a:pt x="820" y="2456"/>
                </a:cubicBezTo>
                <a:cubicBezTo>
                  <a:pt x="829" y="2433"/>
                  <a:pt x="843" y="2415"/>
                  <a:pt x="852" y="2411"/>
                </a:cubicBezTo>
                <a:cubicBezTo>
                  <a:pt x="861" y="2406"/>
                  <a:pt x="875" y="2420"/>
                  <a:pt x="884" y="2438"/>
                </a:cubicBezTo>
                <a:cubicBezTo>
                  <a:pt x="893" y="2461"/>
                  <a:pt x="902" y="2474"/>
                  <a:pt x="907" y="2474"/>
                </a:cubicBezTo>
                <a:cubicBezTo>
                  <a:pt x="912" y="2474"/>
                  <a:pt x="912" y="2465"/>
                  <a:pt x="907" y="2452"/>
                </a:cubicBezTo>
                <a:cubicBezTo>
                  <a:pt x="898" y="2438"/>
                  <a:pt x="898" y="2424"/>
                  <a:pt x="902" y="2424"/>
                </a:cubicBezTo>
                <a:cubicBezTo>
                  <a:pt x="907" y="2420"/>
                  <a:pt x="916" y="2429"/>
                  <a:pt x="921" y="2438"/>
                </a:cubicBezTo>
                <a:cubicBezTo>
                  <a:pt x="925" y="2447"/>
                  <a:pt x="930" y="2456"/>
                  <a:pt x="939" y="2456"/>
                </a:cubicBezTo>
                <a:cubicBezTo>
                  <a:pt x="943" y="2452"/>
                  <a:pt x="948" y="2443"/>
                  <a:pt x="943" y="2429"/>
                </a:cubicBezTo>
                <a:cubicBezTo>
                  <a:pt x="943" y="2415"/>
                  <a:pt x="948" y="2406"/>
                  <a:pt x="962" y="2411"/>
                </a:cubicBezTo>
                <a:cubicBezTo>
                  <a:pt x="971" y="2415"/>
                  <a:pt x="984" y="2424"/>
                  <a:pt x="989" y="2438"/>
                </a:cubicBezTo>
                <a:cubicBezTo>
                  <a:pt x="994" y="2452"/>
                  <a:pt x="998" y="2452"/>
                  <a:pt x="1003" y="2433"/>
                </a:cubicBezTo>
                <a:cubicBezTo>
                  <a:pt x="1003" y="2420"/>
                  <a:pt x="1003" y="2401"/>
                  <a:pt x="1007" y="2392"/>
                </a:cubicBezTo>
                <a:cubicBezTo>
                  <a:pt x="1012" y="2383"/>
                  <a:pt x="1007" y="2365"/>
                  <a:pt x="1007" y="2347"/>
                </a:cubicBezTo>
                <a:cubicBezTo>
                  <a:pt x="1003" y="2329"/>
                  <a:pt x="1026" y="2297"/>
                  <a:pt x="1057" y="2269"/>
                </a:cubicBezTo>
                <a:cubicBezTo>
                  <a:pt x="1085" y="2247"/>
                  <a:pt x="1112" y="2219"/>
                  <a:pt x="1112" y="2206"/>
                </a:cubicBezTo>
                <a:cubicBezTo>
                  <a:pt x="1112" y="2196"/>
                  <a:pt x="1108" y="2183"/>
                  <a:pt x="1098" y="2178"/>
                </a:cubicBezTo>
                <a:cubicBezTo>
                  <a:pt x="1094" y="2169"/>
                  <a:pt x="1085" y="2155"/>
                  <a:pt x="1085" y="2146"/>
                </a:cubicBezTo>
                <a:cubicBezTo>
                  <a:pt x="1085" y="2137"/>
                  <a:pt x="1080" y="2128"/>
                  <a:pt x="1080" y="2128"/>
                </a:cubicBezTo>
                <a:cubicBezTo>
                  <a:pt x="1080" y="2128"/>
                  <a:pt x="1076" y="2124"/>
                  <a:pt x="1071" y="2119"/>
                </a:cubicBezTo>
                <a:cubicBezTo>
                  <a:pt x="1067" y="2119"/>
                  <a:pt x="1053" y="2119"/>
                  <a:pt x="1044" y="2128"/>
                </a:cubicBezTo>
                <a:cubicBezTo>
                  <a:pt x="1039" y="2137"/>
                  <a:pt x="1026" y="2146"/>
                  <a:pt x="1016" y="2142"/>
                </a:cubicBezTo>
                <a:cubicBezTo>
                  <a:pt x="1007" y="2142"/>
                  <a:pt x="994" y="2137"/>
                  <a:pt x="984" y="2128"/>
                </a:cubicBezTo>
                <a:cubicBezTo>
                  <a:pt x="975" y="2119"/>
                  <a:pt x="962" y="2105"/>
                  <a:pt x="953" y="2096"/>
                </a:cubicBezTo>
                <a:cubicBezTo>
                  <a:pt x="939" y="2083"/>
                  <a:pt x="934" y="2064"/>
                  <a:pt x="934" y="2055"/>
                </a:cubicBezTo>
                <a:cubicBezTo>
                  <a:pt x="934" y="2042"/>
                  <a:pt x="930" y="2028"/>
                  <a:pt x="921" y="2028"/>
                </a:cubicBezTo>
                <a:cubicBezTo>
                  <a:pt x="916" y="2023"/>
                  <a:pt x="912" y="2010"/>
                  <a:pt x="916" y="2000"/>
                </a:cubicBezTo>
                <a:cubicBezTo>
                  <a:pt x="921" y="1987"/>
                  <a:pt x="921" y="1969"/>
                  <a:pt x="916" y="1959"/>
                </a:cubicBezTo>
                <a:cubicBezTo>
                  <a:pt x="912" y="1950"/>
                  <a:pt x="907" y="1932"/>
                  <a:pt x="907" y="1923"/>
                </a:cubicBezTo>
                <a:cubicBezTo>
                  <a:pt x="907" y="1914"/>
                  <a:pt x="907" y="1900"/>
                  <a:pt x="902" y="1896"/>
                </a:cubicBezTo>
                <a:cubicBezTo>
                  <a:pt x="898" y="1887"/>
                  <a:pt x="921" y="1887"/>
                  <a:pt x="948" y="1887"/>
                </a:cubicBezTo>
                <a:cubicBezTo>
                  <a:pt x="975" y="1887"/>
                  <a:pt x="1007" y="1896"/>
                  <a:pt x="1012" y="1905"/>
                </a:cubicBezTo>
                <a:cubicBezTo>
                  <a:pt x="1021" y="1909"/>
                  <a:pt x="1035" y="1909"/>
                  <a:pt x="1044" y="1900"/>
                </a:cubicBezTo>
                <a:cubicBezTo>
                  <a:pt x="1053" y="1891"/>
                  <a:pt x="1076" y="1882"/>
                  <a:pt x="1094" y="1882"/>
                </a:cubicBezTo>
                <a:cubicBezTo>
                  <a:pt x="1112" y="1882"/>
                  <a:pt x="1144" y="1877"/>
                  <a:pt x="1162" y="1873"/>
                </a:cubicBezTo>
                <a:cubicBezTo>
                  <a:pt x="1181" y="1873"/>
                  <a:pt x="1212" y="1859"/>
                  <a:pt x="1235" y="1846"/>
                </a:cubicBezTo>
                <a:cubicBezTo>
                  <a:pt x="1258" y="1832"/>
                  <a:pt x="1290" y="1814"/>
                  <a:pt x="1304" y="1809"/>
                </a:cubicBezTo>
                <a:cubicBezTo>
                  <a:pt x="1317" y="1805"/>
                  <a:pt x="1336" y="1805"/>
                  <a:pt x="1345" y="1814"/>
                </a:cubicBezTo>
                <a:cubicBezTo>
                  <a:pt x="1354" y="1818"/>
                  <a:pt x="1367" y="1818"/>
                  <a:pt x="1372" y="1818"/>
                </a:cubicBezTo>
                <a:cubicBezTo>
                  <a:pt x="1381" y="1814"/>
                  <a:pt x="1404" y="1814"/>
                  <a:pt x="1427" y="1818"/>
                </a:cubicBezTo>
                <a:cubicBezTo>
                  <a:pt x="1449" y="1818"/>
                  <a:pt x="1463" y="1809"/>
                  <a:pt x="1463" y="1795"/>
                </a:cubicBezTo>
                <a:cubicBezTo>
                  <a:pt x="1463" y="1782"/>
                  <a:pt x="1486" y="1741"/>
                  <a:pt x="1518" y="1709"/>
                </a:cubicBezTo>
                <a:cubicBezTo>
                  <a:pt x="1545" y="1672"/>
                  <a:pt x="1582" y="1645"/>
                  <a:pt x="1595" y="1645"/>
                </a:cubicBezTo>
                <a:cubicBezTo>
                  <a:pt x="1609" y="1645"/>
                  <a:pt x="1632" y="1645"/>
                  <a:pt x="1646" y="1640"/>
                </a:cubicBezTo>
                <a:cubicBezTo>
                  <a:pt x="1659" y="1640"/>
                  <a:pt x="1641" y="1604"/>
                  <a:pt x="1604" y="1563"/>
                </a:cubicBezTo>
                <a:cubicBezTo>
                  <a:pt x="1573" y="1522"/>
                  <a:pt x="1532" y="1472"/>
                  <a:pt x="1513" y="1454"/>
                </a:cubicBezTo>
                <a:cubicBezTo>
                  <a:pt x="1500" y="1435"/>
                  <a:pt x="1468" y="1408"/>
                  <a:pt x="1445" y="1390"/>
                </a:cubicBezTo>
                <a:cubicBezTo>
                  <a:pt x="1427" y="1376"/>
                  <a:pt x="1395" y="1349"/>
                  <a:pt x="1381" y="1335"/>
                </a:cubicBezTo>
                <a:cubicBezTo>
                  <a:pt x="1367" y="1322"/>
                  <a:pt x="1358" y="1308"/>
                  <a:pt x="1363" y="1303"/>
                </a:cubicBezTo>
                <a:cubicBezTo>
                  <a:pt x="1367" y="1299"/>
                  <a:pt x="1372" y="1290"/>
                  <a:pt x="1372" y="1285"/>
                </a:cubicBezTo>
                <a:cubicBezTo>
                  <a:pt x="1372" y="1281"/>
                  <a:pt x="1363" y="1271"/>
                  <a:pt x="1354" y="1267"/>
                </a:cubicBezTo>
                <a:cubicBezTo>
                  <a:pt x="1340" y="1262"/>
                  <a:pt x="1326" y="1262"/>
                  <a:pt x="1322" y="1267"/>
                </a:cubicBezTo>
                <a:cubicBezTo>
                  <a:pt x="1317" y="1271"/>
                  <a:pt x="1308" y="1258"/>
                  <a:pt x="1308" y="1235"/>
                </a:cubicBezTo>
                <a:cubicBezTo>
                  <a:pt x="1308" y="1212"/>
                  <a:pt x="1304" y="1185"/>
                  <a:pt x="1294" y="1171"/>
                </a:cubicBezTo>
                <a:cubicBezTo>
                  <a:pt x="1290" y="1157"/>
                  <a:pt x="1276" y="1135"/>
                  <a:pt x="1267" y="1121"/>
                </a:cubicBezTo>
                <a:cubicBezTo>
                  <a:pt x="1258" y="1112"/>
                  <a:pt x="1258" y="1094"/>
                  <a:pt x="1267" y="1089"/>
                </a:cubicBezTo>
                <a:cubicBezTo>
                  <a:pt x="1281" y="1085"/>
                  <a:pt x="1294" y="1085"/>
                  <a:pt x="1304" y="1094"/>
                </a:cubicBezTo>
                <a:cubicBezTo>
                  <a:pt x="1313" y="1098"/>
                  <a:pt x="1322" y="1098"/>
                  <a:pt x="1331" y="1094"/>
                </a:cubicBezTo>
                <a:cubicBezTo>
                  <a:pt x="1336" y="1085"/>
                  <a:pt x="1349" y="1085"/>
                  <a:pt x="1358" y="1085"/>
                </a:cubicBezTo>
                <a:cubicBezTo>
                  <a:pt x="1367" y="1085"/>
                  <a:pt x="1386" y="1089"/>
                  <a:pt x="1395" y="1089"/>
                </a:cubicBezTo>
                <a:cubicBezTo>
                  <a:pt x="1404" y="1089"/>
                  <a:pt x="1418" y="1080"/>
                  <a:pt x="1427" y="1071"/>
                </a:cubicBezTo>
                <a:cubicBezTo>
                  <a:pt x="1436" y="1057"/>
                  <a:pt x="1449" y="1048"/>
                  <a:pt x="1459" y="1053"/>
                </a:cubicBezTo>
                <a:cubicBezTo>
                  <a:pt x="1468" y="1053"/>
                  <a:pt x="1486" y="1053"/>
                  <a:pt x="1495" y="1048"/>
                </a:cubicBezTo>
                <a:cubicBezTo>
                  <a:pt x="1509" y="1048"/>
                  <a:pt x="1518" y="1030"/>
                  <a:pt x="1513" y="1016"/>
                </a:cubicBezTo>
                <a:cubicBezTo>
                  <a:pt x="1513" y="998"/>
                  <a:pt x="1513" y="971"/>
                  <a:pt x="1513" y="952"/>
                </a:cubicBezTo>
                <a:cubicBezTo>
                  <a:pt x="1513" y="934"/>
                  <a:pt x="1518" y="911"/>
                  <a:pt x="1527" y="898"/>
                </a:cubicBezTo>
                <a:cubicBezTo>
                  <a:pt x="1532" y="884"/>
                  <a:pt x="1545" y="866"/>
                  <a:pt x="1559" y="857"/>
                </a:cubicBezTo>
                <a:cubicBezTo>
                  <a:pt x="1568" y="848"/>
                  <a:pt x="1577" y="843"/>
                  <a:pt x="1577" y="843"/>
                </a:cubicBezTo>
                <a:cubicBezTo>
                  <a:pt x="1577" y="843"/>
                  <a:pt x="1568" y="834"/>
                  <a:pt x="1559" y="820"/>
                </a:cubicBezTo>
                <a:cubicBezTo>
                  <a:pt x="1550" y="807"/>
                  <a:pt x="1522" y="779"/>
                  <a:pt x="1495" y="752"/>
                </a:cubicBezTo>
                <a:cubicBezTo>
                  <a:pt x="1472" y="725"/>
                  <a:pt x="1436" y="693"/>
                  <a:pt x="1422" y="674"/>
                </a:cubicBezTo>
                <a:cubicBezTo>
                  <a:pt x="1404" y="656"/>
                  <a:pt x="1386" y="647"/>
                  <a:pt x="1377" y="652"/>
                </a:cubicBezTo>
                <a:cubicBezTo>
                  <a:pt x="1367" y="652"/>
                  <a:pt x="1354" y="656"/>
                  <a:pt x="1345" y="656"/>
                </a:cubicBezTo>
                <a:cubicBezTo>
                  <a:pt x="1336" y="656"/>
                  <a:pt x="1331" y="647"/>
                  <a:pt x="1336" y="633"/>
                </a:cubicBezTo>
                <a:cubicBezTo>
                  <a:pt x="1336" y="620"/>
                  <a:pt x="1336" y="606"/>
                  <a:pt x="1331" y="602"/>
                </a:cubicBezTo>
                <a:cubicBezTo>
                  <a:pt x="1326" y="597"/>
                  <a:pt x="1313" y="588"/>
                  <a:pt x="1304" y="579"/>
                </a:cubicBezTo>
                <a:cubicBezTo>
                  <a:pt x="1294" y="570"/>
                  <a:pt x="1276" y="556"/>
                  <a:pt x="1263" y="551"/>
                </a:cubicBezTo>
                <a:cubicBezTo>
                  <a:pt x="1249" y="542"/>
                  <a:pt x="1235" y="529"/>
                  <a:pt x="1235" y="520"/>
                </a:cubicBezTo>
                <a:cubicBezTo>
                  <a:pt x="1231" y="510"/>
                  <a:pt x="1231" y="492"/>
                  <a:pt x="1231" y="478"/>
                </a:cubicBezTo>
                <a:cubicBezTo>
                  <a:pt x="1235" y="460"/>
                  <a:pt x="1226" y="451"/>
                  <a:pt x="1222" y="447"/>
                </a:cubicBezTo>
                <a:cubicBezTo>
                  <a:pt x="1212" y="447"/>
                  <a:pt x="1208" y="451"/>
                  <a:pt x="1208" y="456"/>
                </a:cubicBezTo>
                <a:cubicBezTo>
                  <a:pt x="1208" y="460"/>
                  <a:pt x="1208" y="469"/>
                  <a:pt x="1212" y="478"/>
                </a:cubicBezTo>
                <a:cubicBezTo>
                  <a:pt x="1212" y="488"/>
                  <a:pt x="1212" y="501"/>
                  <a:pt x="1208" y="506"/>
                </a:cubicBezTo>
                <a:cubicBezTo>
                  <a:pt x="1203" y="510"/>
                  <a:pt x="1194" y="510"/>
                  <a:pt x="1190" y="501"/>
                </a:cubicBezTo>
                <a:cubicBezTo>
                  <a:pt x="1185" y="497"/>
                  <a:pt x="1181" y="483"/>
                  <a:pt x="1181" y="469"/>
                </a:cubicBezTo>
                <a:cubicBezTo>
                  <a:pt x="1176" y="460"/>
                  <a:pt x="1171" y="447"/>
                  <a:pt x="1167" y="437"/>
                </a:cubicBezTo>
                <a:cubicBezTo>
                  <a:pt x="1162" y="428"/>
                  <a:pt x="1149" y="419"/>
                  <a:pt x="1139" y="415"/>
                </a:cubicBezTo>
                <a:cubicBezTo>
                  <a:pt x="1130" y="410"/>
                  <a:pt x="1117" y="396"/>
                  <a:pt x="1103" y="387"/>
                </a:cubicBezTo>
                <a:cubicBezTo>
                  <a:pt x="1094" y="378"/>
                  <a:pt x="1094" y="369"/>
                  <a:pt x="1098" y="365"/>
                </a:cubicBezTo>
                <a:cubicBezTo>
                  <a:pt x="1108" y="360"/>
                  <a:pt x="1112" y="351"/>
                  <a:pt x="1108" y="346"/>
                </a:cubicBezTo>
                <a:cubicBezTo>
                  <a:pt x="1108" y="342"/>
                  <a:pt x="1094" y="328"/>
                  <a:pt x="1080" y="314"/>
                </a:cubicBezTo>
                <a:cubicBezTo>
                  <a:pt x="1071" y="301"/>
                  <a:pt x="1053" y="287"/>
                  <a:pt x="1039" y="283"/>
                </a:cubicBezTo>
                <a:cubicBezTo>
                  <a:pt x="1030" y="278"/>
                  <a:pt x="1021" y="264"/>
                  <a:pt x="1016" y="251"/>
                </a:cubicBezTo>
                <a:cubicBezTo>
                  <a:pt x="1016" y="237"/>
                  <a:pt x="1003" y="214"/>
                  <a:pt x="989" y="205"/>
                </a:cubicBezTo>
                <a:cubicBezTo>
                  <a:pt x="975" y="191"/>
                  <a:pt x="957" y="178"/>
                  <a:pt x="953" y="169"/>
                </a:cubicBezTo>
                <a:cubicBezTo>
                  <a:pt x="943" y="160"/>
                  <a:pt x="934" y="146"/>
                  <a:pt x="930" y="132"/>
                </a:cubicBezTo>
                <a:cubicBezTo>
                  <a:pt x="925" y="123"/>
                  <a:pt x="925" y="109"/>
                  <a:pt x="912" y="100"/>
                </a:cubicBezTo>
                <a:cubicBezTo>
                  <a:pt x="898" y="91"/>
                  <a:pt x="866" y="64"/>
                  <a:pt x="843" y="41"/>
                </a:cubicBezTo>
                <a:cubicBezTo>
                  <a:pt x="820" y="18"/>
                  <a:pt x="802" y="0"/>
                  <a:pt x="802" y="0"/>
                </a:cubicBezTo>
                <a:cubicBezTo>
                  <a:pt x="802" y="0"/>
                  <a:pt x="798" y="9"/>
                  <a:pt x="793" y="27"/>
                </a:cubicBezTo>
                <a:cubicBezTo>
                  <a:pt x="788" y="41"/>
                  <a:pt x="770" y="64"/>
                  <a:pt x="761" y="77"/>
                </a:cubicBezTo>
                <a:cubicBezTo>
                  <a:pt x="752" y="96"/>
                  <a:pt x="729" y="137"/>
                  <a:pt x="711" y="169"/>
                </a:cubicBezTo>
                <a:cubicBezTo>
                  <a:pt x="693" y="201"/>
                  <a:pt x="661" y="237"/>
                  <a:pt x="647" y="255"/>
                </a:cubicBezTo>
                <a:cubicBezTo>
                  <a:pt x="638" y="278"/>
                  <a:pt x="620" y="305"/>
                  <a:pt x="611" y="319"/>
                </a:cubicBezTo>
                <a:cubicBezTo>
                  <a:pt x="602" y="333"/>
                  <a:pt x="592" y="346"/>
                  <a:pt x="588" y="355"/>
                </a:cubicBezTo>
                <a:cubicBezTo>
                  <a:pt x="583" y="360"/>
                  <a:pt x="583" y="369"/>
                  <a:pt x="583" y="378"/>
                </a:cubicBezTo>
                <a:cubicBezTo>
                  <a:pt x="583" y="387"/>
                  <a:pt x="588" y="396"/>
                  <a:pt x="602" y="406"/>
                </a:cubicBezTo>
                <a:cubicBezTo>
                  <a:pt x="611" y="410"/>
                  <a:pt x="624" y="424"/>
                  <a:pt x="633" y="433"/>
                </a:cubicBezTo>
                <a:cubicBezTo>
                  <a:pt x="643" y="442"/>
                  <a:pt x="656" y="451"/>
                  <a:pt x="665" y="451"/>
                </a:cubicBezTo>
                <a:cubicBezTo>
                  <a:pt x="679" y="456"/>
                  <a:pt x="693" y="456"/>
                  <a:pt x="702" y="460"/>
                </a:cubicBezTo>
                <a:cubicBezTo>
                  <a:pt x="711" y="460"/>
                  <a:pt x="720" y="465"/>
                  <a:pt x="720" y="465"/>
                </a:cubicBezTo>
                <a:cubicBezTo>
                  <a:pt x="720" y="465"/>
                  <a:pt x="725" y="492"/>
                  <a:pt x="725" y="524"/>
                </a:cubicBezTo>
                <a:cubicBezTo>
                  <a:pt x="729" y="556"/>
                  <a:pt x="729" y="611"/>
                  <a:pt x="729" y="638"/>
                </a:cubicBezTo>
                <a:cubicBezTo>
                  <a:pt x="729" y="670"/>
                  <a:pt x="725" y="697"/>
                  <a:pt x="725" y="697"/>
                </a:cubicBezTo>
                <a:cubicBezTo>
                  <a:pt x="674" y="811"/>
                  <a:pt x="674" y="811"/>
                  <a:pt x="674" y="811"/>
                </a:cubicBezTo>
                <a:cubicBezTo>
                  <a:pt x="674" y="811"/>
                  <a:pt x="652" y="807"/>
                  <a:pt x="624" y="802"/>
                </a:cubicBezTo>
                <a:cubicBezTo>
                  <a:pt x="597" y="797"/>
                  <a:pt x="561" y="788"/>
                  <a:pt x="547" y="784"/>
                </a:cubicBezTo>
                <a:cubicBezTo>
                  <a:pt x="533" y="779"/>
                  <a:pt x="501" y="770"/>
                  <a:pt x="478" y="761"/>
                </a:cubicBezTo>
                <a:cubicBezTo>
                  <a:pt x="456" y="752"/>
                  <a:pt x="424" y="747"/>
                  <a:pt x="415" y="752"/>
                </a:cubicBezTo>
                <a:cubicBezTo>
                  <a:pt x="401" y="752"/>
                  <a:pt x="383" y="756"/>
                  <a:pt x="369" y="761"/>
                </a:cubicBezTo>
                <a:cubicBezTo>
                  <a:pt x="355" y="766"/>
                  <a:pt x="333" y="775"/>
                  <a:pt x="323" y="779"/>
                </a:cubicBezTo>
                <a:cubicBezTo>
                  <a:pt x="314" y="788"/>
                  <a:pt x="296" y="797"/>
                  <a:pt x="287" y="802"/>
                </a:cubicBezTo>
                <a:cubicBezTo>
                  <a:pt x="273" y="807"/>
                  <a:pt x="273" y="825"/>
                  <a:pt x="260" y="838"/>
                </a:cubicBezTo>
                <a:cubicBezTo>
                  <a:pt x="251" y="852"/>
                  <a:pt x="232" y="875"/>
                  <a:pt x="219" y="893"/>
                </a:cubicBezTo>
                <a:cubicBezTo>
                  <a:pt x="205" y="907"/>
                  <a:pt x="187" y="939"/>
                  <a:pt x="173" y="957"/>
                </a:cubicBezTo>
                <a:cubicBezTo>
                  <a:pt x="159" y="975"/>
                  <a:pt x="137" y="1007"/>
                  <a:pt x="132" y="1030"/>
                </a:cubicBezTo>
                <a:cubicBezTo>
                  <a:pt x="123" y="1048"/>
                  <a:pt x="114" y="1071"/>
                  <a:pt x="105" y="1085"/>
                </a:cubicBezTo>
                <a:cubicBezTo>
                  <a:pt x="91" y="1094"/>
                  <a:pt x="82" y="1107"/>
                  <a:pt x="82" y="1107"/>
                </a:cubicBezTo>
                <a:cubicBezTo>
                  <a:pt x="96" y="1189"/>
                  <a:pt x="96" y="1189"/>
                  <a:pt x="96" y="1189"/>
                </a:cubicBezTo>
                <a:cubicBezTo>
                  <a:pt x="0" y="1344"/>
                  <a:pt x="0" y="1344"/>
                  <a:pt x="0" y="1344"/>
                </a:cubicBezTo>
                <a:cubicBezTo>
                  <a:pt x="23" y="1404"/>
                  <a:pt x="23" y="1404"/>
                  <a:pt x="23" y="1404"/>
                </a:cubicBezTo>
                <a:cubicBezTo>
                  <a:pt x="68" y="1540"/>
                  <a:pt x="68" y="1540"/>
                  <a:pt x="68" y="1540"/>
                </a:cubicBezTo>
                <a:cubicBezTo>
                  <a:pt x="18" y="1631"/>
                  <a:pt x="18" y="1631"/>
                  <a:pt x="18" y="1631"/>
                </a:cubicBezTo>
                <a:cubicBezTo>
                  <a:pt x="36" y="1727"/>
                  <a:pt x="36" y="1727"/>
                  <a:pt x="36" y="1727"/>
                </a:cubicBezTo>
                <a:cubicBezTo>
                  <a:pt x="9" y="1832"/>
                  <a:pt x="9" y="1832"/>
                  <a:pt x="9" y="1832"/>
                </a:cubicBezTo>
                <a:cubicBezTo>
                  <a:pt x="68" y="2051"/>
                  <a:pt x="68" y="2051"/>
                  <a:pt x="68" y="2051"/>
                </a:cubicBezTo>
                <a:cubicBezTo>
                  <a:pt x="73" y="2114"/>
                  <a:pt x="73" y="2114"/>
                  <a:pt x="73" y="2114"/>
                </a:cubicBezTo>
                <a:cubicBezTo>
                  <a:pt x="73" y="2114"/>
                  <a:pt x="73" y="2110"/>
                  <a:pt x="73" y="2101"/>
                </a:cubicBezTo>
                <a:cubicBezTo>
                  <a:pt x="73" y="2101"/>
                  <a:pt x="77" y="2110"/>
                  <a:pt x="100" y="2119"/>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15" name="Freeform 10">
            <a:extLst>
              <a:ext uri="{FF2B5EF4-FFF2-40B4-BE49-F238E27FC236}">
                <a16:creationId xmlns:a16="http://schemas.microsoft.com/office/drawing/2014/main" id="{975E8D57-C348-6141-36E4-0239A1A555E1}"/>
              </a:ext>
            </a:extLst>
          </p:cNvPr>
          <p:cNvSpPr>
            <a:spLocks/>
          </p:cNvSpPr>
          <p:nvPr/>
        </p:nvSpPr>
        <p:spPr bwMode="auto">
          <a:xfrm>
            <a:off x="5387605" y="1535651"/>
            <a:ext cx="825706" cy="1294812"/>
          </a:xfrm>
          <a:custGeom>
            <a:avLst/>
            <a:gdLst>
              <a:gd name="T0" fmla="*/ 214 w 1659"/>
              <a:gd name="T1" fmla="*/ 2142 h 2643"/>
              <a:gd name="T2" fmla="*/ 282 w 1659"/>
              <a:gd name="T3" fmla="*/ 2228 h 2643"/>
              <a:gd name="T4" fmla="*/ 360 w 1659"/>
              <a:gd name="T5" fmla="*/ 2278 h 2643"/>
              <a:gd name="T6" fmla="*/ 378 w 1659"/>
              <a:gd name="T7" fmla="*/ 2342 h 2643"/>
              <a:gd name="T8" fmla="*/ 447 w 1659"/>
              <a:gd name="T9" fmla="*/ 2511 h 2643"/>
              <a:gd name="T10" fmla="*/ 510 w 1659"/>
              <a:gd name="T11" fmla="*/ 2584 h 2643"/>
              <a:gd name="T12" fmla="*/ 665 w 1659"/>
              <a:gd name="T13" fmla="*/ 2607 h 2643"/>
              <a:gd name="T14" fmla="*/ 779 w 1659"/>
              <a:gd name="T15" fmla="*/ 2634 h 2643"/>
              <a:gd name="T16" fmla="*/ 807 w 1659"/>
              <a:gd name="T17" fmla="*/ 2538 h 2643"/>
              <a:gd name="T18" fmla="*/ 884 w 1659"/>
              <a:gd name="T19" fmla="*/ 2438 h 2643"/>
              <a:gd name="T20" fmla="*/ 902 w 1659"/>
              <a:gd name="T21" fmla="*/ 2424 h 2643"/>
              <a:gd name="T22" fmla="*/ 943 w 1659"/>
              <a:gd name="T23" fmla="*/ 2429 h 2643"/>
              <a:gd name="T24" fmla="*/ 1003 w 1659"/>
              <a:gd name="T25" fmla="*/ 2433 h 2643"/>
              <a:gd name="T26" fmla="*/ 1057 w 1659"/>
              <a:gd name="T27" fmla="*/ 2269 h 2643"/>
              <a:gd name="T28" fmla="*/ 1085 w 1659"/>
              <a:gd name="T29" fmla="*/ 2146 h 2643"/>
              <a:gd name="T30" fmla="*/ 1044 w 1659"/>
              <a:gd name="T31" fmla="*/ 2128 h 2643"/>
              <a:gd name="T32" fmla="*/ 953 w 1659"/>
              <a:gd name="T33" fmla="*/ 2096 h 2643"/>
              <a:gd name="T34" fmla="*/ 916 w 1659"/>
              <a:gd name="T35" fmla="*/ 2000 h 2643"/>
              <a:gd name="T36" fmla="*/ 902 w 1659"/>
              <a:gd name="T37" fmla="*/ 1896 h 2643"/>
              <a:gd name="T38" fmla="*/ 1044 w 1659"/>
              <a:gd name="T39" fmla="*/ 1900 h 2643"/>
              <a:gd name="T40" fmla="*/ 1235 w 1659"/>
              <a:gd name="T41" fmla="*/ 1846 h 2643"/>
              <a:gd name="T42" fmla="*/ 1372 w 1659"/>
              <a:gd name="T43" fmla="*/ 1818 h 2643"/>
              <a:gd name="T44" fmla="*/ 1518 w 1659"/>
              <a:gd name="T45" fmla="*/ 1709 h 2643"/>
              <a:gd name="T46" fmla="*/ 1604 w 1659"/>
              <a:gd name="T47" fmla="*/ 1563 h 2643"/>
              <a:gd name="T48" fmla="*/ 1381 w 1659"/>
              <a:gd name="T49" fmla="*/ 1335 h 2643"/>
              <a:gd name="T50" fmla="*/ 1354 w 1659"/>
              <a:gd name="T51" fmla="*/ 1267 h 2643"/>
              <a:gd name="T52" fmla="*/ 1294 w 1659"/>
              <a:gd name="T53" fmla="*/ 1171 h 2643"/>
              <a:gd name="T54" fmla="*/ 1304 w 1659"/>
              <a:gd name="T55" fmla="*/ 1094 h 2643"/>
              <a:gd name="T56" fmla="*/ 1395 w 1659"/>
              <a:gd name="T57" fmla="*/ 1089 h 2643"/>
              <a:gd name="T58" fmla="*/ 1495 w 1659"/>
              <a:gd name="T59" fmla="*/ 1048 h 2643"/>
              <a:gd name="T60" fmla="*/ 1527 w 1659"/>
              <a:gd name="T61" fmla="*/ 898 h 2643"/>
              <a:gd name="T62" fmla="*/ 1559 w 1659"/>
              <a:gd name="T63" fmla="*/ 820 h 2643"/>
              <a:gd name="T64" fmla="*/ 1377 w 1659"/>
              <a:gd name="T65" fmla="*/ 652 h 2643"/>
              <a:gd name="T66" fmla="*/ 1331 w 1659"/>
              <a:gd name="T67" fmla="*/ 602 h 2643"/>
              <a:gd name="T68" fmla="*/ 1235 w 1659"/>
              <a:gd name="T69" fmla="*/ 520 h 2643"/>
              <a:gd name="T70" fmla="*/ 1208 w 1659"/>
              <a:gd name="T71" fmla="*/ 456 h 2643"/>
              <a:gd name="T72" fmla="*/ 1190 w 1659"/>
              <a:gd name="T73" fmla="*/ 501 h 2643"/>
              <a:gd name="T74" fmla="*/ 1139 w 1659"/>
              <a:gd name="T75" fmla="*/ 415 h 2643"/>
              <a:gd name="T76" fmla="*/ 1108 w 1659"/>
              <a:gd name="T77" fmla="*/ 346 h 2643"/>
              <a:gd name="T78" fmla="*/ 1016 w 1659"/>
              <a:gd name="T79" fmla="*/ 251 h 2643"/>
              <a:gd name="T80" fmla="*/ 930 w 1659"/>
              <a:gd name="T81" fmla="*/ 132 h 2643"/>
              <a:gd name="T82" fmla="*/ 802 w 1659"/>
              <a:gd name="T83" fmla="*/ 0 h 2643"/>
              <a:gd name="T84" fmla="*/ 711 w 1659"/>
              <a:gd name="T85" fmla="*/ 169 h 2643"/>
              <a:gd name="T86" fmla="*/ 588 w 1659"/>
              <a:gd name="T87" fmla="*/ 355 h 2643"/>
              <a:gd name="T88" fmla="*/ 633 w 1659"/>
              <a:gd name="T89" fmla="*/ 433 h 2643"/>
              <a:gd name="T90" fmla="*/ 720 w 1659"/>
              <a:gd name="T91" fmla="*/ 465 h 2643"/>
              <a:gd name="T92" fmla="*/ 725 w 1659"/>
              <a:gd name="T93" fmla="*/ 697 h 2643"/>
              <a:gd name="T94" fmla="*/ 547 w 1659"/>
              <a:gd name="T95" fmla="*/ 784 h 2643"/>
              <a:gd name="T96" fmla="*/ 369 w 1659"/>
              <a:gd name="T97" fmla="*/ 761 h 2643"/>
              <a:gd name="T98" fmla="*/ 260 w 1659"/>
              <a:gd name="T99" fmla="*/ 838 h 2643"/>
              <a:gd name="T100" fmla="*/ 132 w 1659"/>
              <a:gd name="T101" fmla="*/ 1030 h 2643"/>
              <a:gd name="T102" fmla="*/ 96 w 1659"/>
              <a:gd name="T103" fmla="*/ 1189 h 2643"/>
              <a:gd name="T104" fmla="*/ 68 w 1659"/>
              <a:gd name="T105" fmla="*/ 1540 h 2643"/>
              <a:gd name="T106" fmla="*/ 9 w 1659"/>
              <a:gd name="T107" fmla="*/ 1832 h 2643"/>
              <a:gd name="T108" fmla="*/ 73 w 1659"/>
              <a:gd name="T109" fmla="*/ 2101 h 2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659" h="2643">
                <a:moveTo>
                  <a:pt x="100" y="2119"/>
                </a:moveTo>
                <a:cubicBezTo>
                  <a:pt x="123" y="2133"/>
                  <a:pt x="150" y="2137"/>
                  <a:pt x="164" y="2137"/>
                </a:cubicBezTo>
                <a:cubicBezTo>
                  <a:pt x="178" y="2137"/>
                  <a:pt x="200" y="2137"/>
                  <a:pt x="214" y="2142"/>
                </a:cubicBezTo>
                <a:cubicBezTo>
                  <a:pt x="228" y="2142"/>
                  <a:pt x="241" y="2155"/>
                  <a:pt x="241" y="2165"/>
                </a:cubicBezTo>
                <a:cubicBezTo>
                  <a:pt x="241" y="2178"/>
                  <a:pt x="246" y="2192"/>
                  <a:pt x="260" y="2196"/>
                </a:cubicBezTo>
                <a:cubicBezTo>
                  <a:pt x="269" y="2201"/>
                  <a:pt x="278" y="2215"/>
                  <a:pt x="282" y="2228"/>
                </a:cubicBezTo>
                <a:cubicBezTo>
                  <a:pt x="282" y="2247"/>
                  <a:pt x="292" y="2260"/>
                  <a:pt x="301" y="2265"/>
                </a:cubicBezTo>
                <a:cubicBezTo>
                  <a:pt x="310" y="2269"/>
                  <a:pt x="323" y="2278"/>
                  <a:pt x="328" y="2283"/>
                </a:cubicBezTo>
                <a:cubicBezTo>
                  <a:pt x="333" y="2288"/>
                  <a:pt x="346" y="2288"/>
                  <a:pt x="360" y="2278"/>
                </a:cubicBezTo>
                <a:cubicBezTo>
                  <a:pt x="374" y="2274"/>
                  <a:pt x="383" y="2274"/>
                  <a:pt x="383" y="2278"/>
                </a:cubicBezTo>
                <a:cubicBezTo>
                  <a:pt x="378" y="2288"/>
                  <a:pt x="387" y="2297"/>
                  <a:pt x="392" y="2306"/>
                </a:cubicBezTo>
                <a:cubicBezTo>
                  <a:pt x="401" y="2310"/>
                  <a:pt x="392" y="2329"/>
                  <a:pt x="378" y="2342"/>
                </a:cubicBezTo>
                <a:cubicBezTo>
                  <a:pt x="364" y="2356"/>
                  <a:pt x="364" y="2388"/>
                  <a:pt x="383" y="2411"/>
                </a:cubicBezTo>
                <a:cubicBezTo>
                  <a:pt x="401" y="2433"/>
                  <a:pt x="419" y="2465"/>
                  <a:pt x="424" y="2474"/>
                </a:cubicBezTo>
                <a:cubicBezTo>
                  <a:pt x="433" y="2488"/>
                  <a:pt x="442" y="2502"/>
                  <a:pt x="447" y="2511"/>
                </a:cubicBezTo>
                <a:cubicBezTo>
                  <a:pt x="451" y="2515"/>
                  <a:pt x="451" y="2534"/>
                  <a:pt x="456" y="2552"/>
                </a:cubicBezTo>
                <a:cubicBezTo>
                  <a:pt x="456" y="2570"/>
                  <a:pt x="465" y="2584"/>
                  <a:pt x="474" y="2579"/>
                </a:cubicBezTo>
                <a:cubicBezTo>
                  <a:pt x="483" y="2575"/>
                  <a:pt x="501" y="2579"/>
                  <a:pt x="510" y="2584"/>
                </a:cubicBezTo>
                <a:cubicBezTo>
                  <a:pt x="519" y="2588"/>
                  <a:pt x="533" y="2588"/>
                  <a:pt x="542" y="2584"/>
                </a:cubicBezTo>
                <a:cubicBezTo>
                  <a:pt x="551" y="2584"/>
                  <a:pt x="579" y="2584"/>
                  <a:pt x="597" y="2588"/>
                </a:cubicBezTo>
                <a:cubicBezTo>
                  <a:pt x="620" y="2593"/>
                  <a:pt x="652" y="2602"/>
                  <a:pt x="665" y="2607"/>
                </a:cubicBezTo>
                <a:cubicBezTo>
                  <a:pt x="684" y="2611"/>
                  <a:pt x="706" y="2616"/>
                  <a:pt x="725" y="2616"/>
                </a:cubicBezTo>
                <a:cubicBezTo>
                  <a:pt x="738" y="2620"/>
                  <a:pt x="757" y="2625"/>
                  <a:pt x="761" y="2634"/>
                </a:cubicBezTo>
                <a:cubicBezTo>
                  <a:pt x="766" y="2643"/>
                  <a:pt x="775" y="2643"/>
                  <a:pt x="779" y="2634"/>
                </a:cubicBezTo>
                <a:cubicBezTo>
                  <a:pt x="784" y="2629"/>
                  <a:pt x="788" y="2620"/>
                  <a:pt x="788" y="2620"/>
                </a:cubicBezTo>
                <a:cubicBezTo>
                  <a:pt x="788" y="2620"/>
                  <a:pt x="793" y="2616"/>
                  <a:pt x="798" y="2602"/>
                </a:cubicBezTo>
                <a:cubicBezTo>
                  <a:pt x="802" y="2593"/>
                  <a:pt x="807" y="2566"/>
                  <a:pt x="807" y="2538"/>
                </a:cubicBezTo>
                <a:cubicBezTo>
                  <a:pt x="802" y="2511"/>
                  <a:pt x="811" y="2474"/>
                  <a:pt x="820" y="2456"/>
                </a:cubicBezTo>
                <a:cubicBezTo>
                  <a:pt x="829" y="2433"/>
                  <a:pt x="843" y="2415"/>
                  <a:pt x="852" y="2411"/>
                </a:cubicBezTo>
                <a:cubicBezTo>
                  <a:pt x="861" y="2406"/>
                  <a:pt x="875" y="2420"/>
                  <a:pt x="884" y="2438"/>
                </a:cubicBezTo>
                <a:cubicBezTo>
                  <a:pt x="893" y="2461"/>
                  <a:pt x="902" y="2474"/>
                  <a:pt x="907" y="2474"/>
                </a:cubicBezTo>
                <a:cubicBezTo>
                  <a:pt x="912" y="2474"/>
                  <a:pt x="912" y="2465"/>
                  <a:pt x="907" y="2452"/>
                </a:cubicBezTo>
                <a:cubicBezTo>
                  <a:pt x="898" y="2438"/>
                  <a:pt x="898" y="2424"/>
                  <a:pt x="902" y="2424"/>
                </a:cubicBezTo>
                <a:cubicBezTo>
                  <a:pt x="907" y="2420"/>
                  <a:pt x="916" y="2429"/>
                  <a:pt x="921" y="2438"/>
                </a:cubicBezTo>
                <a:cubicBezTo>
                  <a:pt x="925" y="2447"/>
                  <a:pt x="930" y="2456"/>
                  <a:pt x="939" y="2456"/>
                </a:cubicBezTo>
                <a:cubicBezTo>
                  <a:pt x="943" y="2452"/>
                  <a:pt x="948" y="2443"/>
                  <a:pt x="943" y="2429"/>
                </a:cubicBezTo>
                <a:cubicBezTo>
                  <a:pt x="943" y="2415"/>
                  <a:pt x="948" y="2406"/>
                  <a:pt x="962" y="2411"/>
                </a:cubicBezTo>
                <a:cubicBezTo>
                  <a:pt x="971" y="2415"/>
                  <a:pt x="984" y="2424"/>
                  <a:pt x="989" y="2438"/>
                </a:cubicBezTo>
                <a:cubicBezTo>
                  <a:pt x="994" y="2452"/>
                  <a:pt x="998" y="2452"/>
                  <a:pt x="1003" y="2433"/>
                </a:cubicBezTo>
                <a:cubicBezTo>
                  <a:pt x="1003" y="2420"/>
                  <a:pt x="1003" y="2401"/>
                  <a:pt x="1007" y="2392"/>
                </a:cubicBezTo>
                <a:cubicBezTo>
                  <a:pt x="1012" y="2383"/>
                  <a:pt x="1007" y="2365"/>
                  <a:pt x="1007" y="2347"/>
                </a:cubicBezTo>
                <a:cubicBezTo>
                  <a:pt x="1003" y="2329"/>
                  <a:pt x="1026" y="2297"/>
                  <a:pt x="1057" y="2269"/>
                </a:cubicBezTo>
                <a:cubicBezTo>
                  <a:pt x="1085" y="2247"/>
                  <a:pt x="1112" y="2219"/>
                  <a:pt x="1112" y="2206"/>
                </a:cubicBezTo>
                <a:cubicBezTo>
                  <a:pt x="1112" y="2196"/>
                  <a:pt x="1108" y="2183"/>
                  <a:pt x="1098" y="2178"/>
                </a:cubicBezTo>
                <a:cubicBezTo>
                  <a:pt x="1094" y="2169"/>
                  <a:pt x="1085" y="2155"/>
                  <a:pt x="1085" y="2146"/>
                </a:cubicBezTo>
                <a:cubicBezTo>
                  <a:pt x="1085" y="2137"/>
                  <a:pt x="1080" y="2128"/>
                  <a:pt x="1080" y="2128"/>
                </a:cubicBezTo>
                <a:cubicBezTo>
                  <a:pt x="1080" y="2128"/>
                  <a:pt x="1076" y="2124"/>
                  <a:pt x="1071" y="2119"/>
                </a:cubicBezTo>
                <a:cubicBezTo>
                  <a:pt x="1067" y="2119"/>
                  <a:pt x="1053" y="2119"/>
                  <a:pt x="1044" y="2128"/>
                </a:cubicBezTo>
                <a:cubicBezTo>
                  <a:pt x="1039" y="2137"/>
                  <a:pt x="1026" y="2146"/>
                  <a:pt x="1016" y="2142"/>
                </a:cubicBezTo>
                <a:cubicBezTo>
                  <a:pt x="1007" y="2142"/>
                  <a:pt x="994" y="2137"/>
                  <a:pt x="984" y="2128"/>
                </a:cubicBezTo>
                <a:cubicBezTo>
                  <a:pt x="975" y="2119"/>
                  <a:pt x="962" y="2105"/>
                  <a:pt x="953" y="2096"/>
                </a:cubicBezTo>
                <a:cubicBezTo>
                  <a:pt x="939" y="2083"/>
                  <a:pt x="934" y="2064"/>
                  <a:pt x="934" y="2055"/>
                </a:cubicBezTo>
                <a:cubicBezTo>
                  <a:pt x="934" y="2042"/>
                  <a:pt x="930" y="2028"/>
                  <a:pt x="921" y="2028"/>
                </a:cubicBezTo>
                <a:cubicBezTo>
                  <a:pt x="916" y="2023"/>
                  <a:pt x="912" y="2010"/>
                  <a:pt x="916" y="2000"/>
                </a:cubicBezTo>
                <a:cubicBezTo>
                  <a:pt x="921" y="1987"/>
                  <a:pt x="921" y="1969"/>
                  <a:pt x="916" y="1959"/>
                </a:cubicBezTo>
                <a:cubicBezTo>
                  <a:pt x="912" y="1950"/>
                  <a:pt x="907" y="1932"/>
                  <a:pt x="907" y="1923"/>
                </a:cubicBezTo>
                <a:cubicBezTo>
                  <a:pt x="907" y="1914"/>
                  <a:pt x="907" y="1900"/>
                  <a:pt x="902" y="1896"/>
                </a:cubicBezTo>
                <a:cubicBezTo>
                  <a:pt x="898" y="1887"/>
                  <a:pt x="921" y="1887"/>
                  <a:pt x="948" y="1887"/>
                </a:cubicBezTo>
                <a:cubicBezTo>
                  <a:pt x="975" y="1887"/>
                  <a:pt x="1007" y="1896"/>
                  <a:pt x="1012" y="1905"/>
                </a:cubicBezTo>
                <a:cubicBezTo>
                  <a:pt x="1021" y="1909"/>
                  <a:pt x="1035" y="1909"/>
                  <a:pt x="1044" y="1900"/>
                </a:cubicBezTo>
                <a:cubicBezTo>
                  <a:pt x="1053" y="1891"/>
                  <a:pt x="1076" y="1882"/>
                  <a:pt x="1094" y="1882"/>
                </a:cubicBezTo>
                <a:cubicBezTo>
                  <a:pt x="1112" y="1882"/>
                  <a:pt x="1144" y="1877"/>
                  <a:pt x="1162" y="1873"/>
                </a:cubicBezTo>
                <a:cubicBezTo>
                  <a:pt x="1181" y="1873"/>
                  <a:pt x="1212" y="1859"/>
                  <a:pt x="1235" y="1846"/>
                </a:cubicBezTo>
                <a:cubicBezTo>
                  <a:pt x="1258" y="1832"/>
                  <a:pt x="1290" y="1814"/>
                  <a:pt x="1304" y="1809"/>
                </a:cubicBezTo>
                <a:cubicBezTo>
                  <a:pt x="1317" y="1805"/>
                  <a:pt x="1336" y="1805"/>
                  <a:pt x="1345" y="1814"/>
                </a:cubicBezTo>
                <a:cubicBezTo>
                  <a:pt x="1354" y="1818"/>
                  <a:pt x="1367" y="1818"/>
                  <a:pt x="1372" y="1818"/>
                </a:cubicBezTo>
                <a:cubicBezTo>
                  <a:pt x="1381" y="1814"/>
                  <a:pt x="1404" y="1814"/>
                  <a:pt x="1427" y="1818"/>
                </a:cubicBezTo>
                <a:cubicBezTo>
                  <a:pt x="1449" y="1818"/>
                  <a:pt x="1463" y="1809"/>
                  <a:pt x="1463" y="1795"/>
                </a:cubicBezTo>
                <a:cubicBezTo>
                  <a:pt x="1463" y="1782"/>
                  <a:pt x="1486" y="1741"/>
                  <a:pt x="1518" y="1709"/>
                </a:cubicBezTo>
                <a:cubicBezTo>
                  <a:pt x="1545" y="1672"/>
                  <a:pt x="1582" y="1645"/>
                  <a:pt x="1595" y="1645"/>
                </a:cubicBezTo>
                <a:cubicBezTo>
                  <a:pt x="1609" y="1645"/>
                  <a:pt x="1632" y="1645"/>
                  <a:pt x="1646" y="1640"/>
                </a:cubicBezTo>
                <a:cubicBezTo>
                  <a:pt x="1659" y="1640"/>
                  <a:pt x="1641" y="1604"/>
                  <a:pt x="1604" y="1563"/>
                </a:cubicBezTo>
                <a:cubicBezTo>
                  <a:pt x="1573" y="1522"/>
                  <a:pt x="1532" y="1472"/>
                  <a:pt x="1513" y="1454"/>
                </a:cubicBezTo>
                <a:cubicBezTo>
                  <a:pt x="1500" y="1435"/>
                  <a:pt x="1468" y="1408"/>
                  <a:pt x="1445" y="1390"/>
                </a:cubicBezTo>
                <a:cubicBezTo>
                  <a:pt x="1427" y="1376"/>
                  <a:pt x="1395" y="1349"/>
                  <a:pt x="1381" y="1335"/>
                </a:cubicBezTo>
                <a:cubicBezTo>
                  <a:pt x="1367" y="1322"/>
                  <a:pt x="1358" y="1308"/>
                  <a:pt x="1363" y="1303"/>
                </a:cubicBezTo>
                <a:cubicBezTo>
                  <a:pt x="1367" y="1299"/>
                  <a:pt x="1372" y="1290"/>
                  <a:pt x="1372" y="1285"/>
                </a:cubicBezTo>
                <a:cubicBezTo>
                  <a:pt x="1372" y="1281"/>
                  <a:pt x="1363" y="1271"/>
                  <a:pt x="1354" y="1267"/>
                </a:cubicBezTo>
                <a:cubicBezTo>
                  <a:pt x="1340" y="1262"/>
                  <a:pt x="1326" y="1262"/>
                  <a:pt x="1322" y="1267"/>
                </a:cubicBezTo>
                <a:cubicBezTo>
                  <a:pt x="1317" y="1271"/>
                  <a:pt x="1308" y="1258"/>
                  <a:pt x="1308" y="1235"/>
                </a:cubicBezTo>
                <a:cubicBezTo>
                  <a:pt x="1308" y="1212"/>
                  <a:pt x="1304" y="1185"/>
                  <a:pt x="1294" y="1171"/>
                </a:cubicBezTo>
                <a:cubicBezTo>
                  <a:pt x="1290" y="1157"/>
                  <a:pt x="1276" y="1135"/>
                  <a:pt x="1267" y="1121"/>
                </a:cubicBezTo>
                <a:cubicBezTo>
                  <a:pt x="1258" y="1112"/>
                  <a:pt x="1258" y="1094"/>
                  <a:pt x="1267" y="1089"/>
                </a:cubicBezTo>
                <a:cubicBezTo>
                  <a:pt x="1281" y="1085"/>
                  <a:pt x="1294" y="1085"/>
                  <a:pt x="1304" y="1094"/>
                </a:cubicBezTo>
                <a:cubicBezTo>
                  <a:pt x="1313" y="1098"/>
                  <a:pt x="1322" y="1098"/>
                  <a:pt x="1331" y="1094"/>
                </a:cubicBezTo>
                <a:cubicBezTo>
                  <a:pt x="1336" y="1085"/>
                  <a:pt x="1349" y="1085"/>
                  <a:pt x="1358" y="1085"/>
                </a:cubicBezTo>
                <a:cubicBezTo>
                  <a:pt x="1367" y="1085"/>
                  <a:pt x="1386" y="1089"/>
                  <a:pt x="1395" y="1089"/>
                </a:cubicBezTo>
                <a:cubicBezTo>
                  <a:pt x="1404" y="1089"/>
                  <a:pt x="1418" y="1080"/>
                  <a:pt x="1427" y="1071"/>
                </a:cubicBezTo>
                <a:cubicBezTo>
                  <a:pt x="1436" y="1057"/>
                  <a:pt x="1449" y="1048"/>
                  <a:pt x="1459" y="1053"/>
                </a:cubicBezTo>
                <a:cubicBezTo>
                  <a:pt x="1468" y="1053"/>
                  <a:pt x="1486" y="1053"/>
                  <a:pt x="1495" y="1048"/>
                </a:cubicBezTo>
                <a:cubicBezTo>
                  <a:pt x="1509" y="1048"/>
                  <a:pt x="1518" y="1030"/>
                  <a:pt x="1513" y="1016"/>
                </a:cubicBezTo>
                <a:cubicBezTo>
                  <a:pt x="1513" y="998"/>
                  <a:pt x="1513" y="971"/>
                  <a:pt x="1513" y="952"/>
                </a:cubicBezTo>
                <a:cubicBezTo>
                  <a:pt x="1513" y="934"/>
                  <a:pt x="1518" y="911"/>
                  <a:pt x="1527" y="898"/>
                </a:cubicBezTo>
                <a:cubicBezTo>
                  <a:pt x="1532" y="884"/>
                  <a:pt x="1545" y="866"/>
                  <a:pt x="1559" y="857"/>
                </a:cubicBezTo>
                <a:cubicBezTo>
                  <a:pt x="1568" y="848"/>
                  <a:pt x="1577" y="843"/>
                  <a:pt x="1577" y="843"/>
                </a:cubicBezTo>
                <a:cubicBezTo>
                  <a:pt x="1577" y="843"/>
                  <a:pt x="1568" y="834"/>
                  <a:pt x="1559" y="820"/>
                </a:cubicBezTo>
                <a:cubicBezTo>
                  <a:pt x="1550" y="807"/>
                  <a:pt x="1522" y="779"/>
                  <a:pt x="1495" y="752"/>
                </a:cubicBezTo>
                <a:cubicBezTo>
                  <a:pt x="1472" y="725"/>
                  <a:pt x="1436" y="693"/>
                  <a:pt x="1422" y="674"/>
                </a:cubicBezTo>
                <a:cubicBezTo>
                  <a:pt x="1404" y="656"/>
                  <a:pt x="1386" y="647"/>
                  <a:pt x="1377" y="652"/>
                </a:cubicBezTo>
                <a:cubicBezTo>
                  <a:pt x="1367" y="652"/>
                  <a:pt x="1354" y="656"/>
                  <a:pt x="1345" y="656"/>
                </a:cubicBezTo>
                <a:cubicBezTo>
                  <a:pt x="1336" y="656"/>
                  <a:pt x="1331" y="647"/>
                  <a:pt x="1336" y="633"/>
                </a:cubicBezTo>
                <a:cubicBezTo>
                  <a:pt x="1336" y="620"/>
                  <a:pt x="1336" y="606"/>
                  <a:pt x="1331" y="602"/>
                </a:cubicBezTo>
                <a:cubicBezTo>
                  <a:pt x="1326" y="597"/>
                  <a:pt x="1313" y="588"/>
                  <a:pt x="1304" y="579"/>
                </a:cubicBezTo>
                <a:cubicBezTo>
                  <a:pt x="1294" y="570"/>
                  <a:pt x="1276" y="556"/>
                  <a:pt x="1263" y="551"/>
                </a:cubicBezTo>
                <a:cubicBezTo>
                  <a:pt x="1249" y="542"/>
                  <a:pt x="1235" y="529"/>
                  <a:pt x="1235" y="520"/>
                </a:cubicBezTo>
                <a:cubicBezTo>
                  <a:pt x="1231" y="510"/>
                  <a:pt x="1231" y="492"/>
                  <a:pt x="1231" y="478"/>
                </a:cubicBezTo>
                <a:cubicBezTo>
                  <a:pt x="1235" y="460"/>
                  <a:pt x="1226" y="451"/>
                  <a:pt x="1222" y="447"/>
                </a:cubicBezTo>
                <a:cubicBezTo>
                  <a:pt x="1212" y="447"/>
                  <a:pt x="1208" y="451"/>
                  <a:pt x="1208" y="456"/>
                </a:cubicBezTo>
                <a:cubicBezTo>
                  <a:pt x="1208" y="460"/>
                  <a:pt x="1208" y="469"/>
                  <a:pt x="1212" y="478"/>
                </a:cubicBezTo>
                <a:cubicBezTo>
                  <a:pt x="1212" y="488"/>
                  <a:pt x="1212" y="501"/>
                  <a:pt x="1208" y="506"/>
                </a:cubicBezTo>
                <a:cubicBezTo>
                  <a:pt x="1203" y="510"/>
                  <a:pt x="1194" y="510"/>
                  <a:pt x="1190" y="501"/>
                </a:cubicBezTo>
                <a:cubicBezTo>
                  <a:pt x="1185" y="497"/>
                  <a:pt x="1181" y="483"/>
                  <a:pt x="1181" y="469"/>
                </a:cubicBezTo>
                <a:cubicBezTo>
                  <a:pt x="1176" y="460"/>
                  <a:pt x="1171" y="447"/>
                  <a:pt x="1167" y="437"/>
                </a:cubicBezTo>
                <a:cubicBezTo>
                  <a:pt x="1162" y="428"/>
                  <a:pt x="1149" y="419"/>
                  <a:pt x="1139" y="415"/>
                </a:cubicBezTo>
                <a:cubicBezTo>
                  <a:pt x="1130" y="410"/>
                  <a:pt x="1117" y="396"/>
                  <a:pt x="1103" y="387"/>
                </a:cubicBezTo>
                <a:cubicBezTo>
                  <a:pt x="1094" y="378"/>
                  <a:pt x="1094" y="369"/>
                  <a:pt x="1098" y="365"/>
                </a:cubicBezTo>
                <a:cubicBezTo>
                  <a:pt x="1108" y="360"/>
                  <a:pt x="1112" y="351"/>
                  <a:pt x="1108" y="346"/>
                </a:cubicBezTo>
                <a:cubicBezTo>
                  <a:pt x="1108" y="342"/>
                  <a:pt x="1094" y="328"/>
                  <a:pt x="1080" y="314"/>
                </a:cubicBezTo>
                <a:cubicBezTo>
                  <a:pt x="1071" y="301"/>
                  <a:pt x="1053" y="287"/>
                  <a:pt x="1039" y="283"/>
                </a:cubicBezTo>
                <a:cubicBezTo>
                  <a:pt x="1030" y="278"/>
                  <a:pt x="1021" y="264"/>
                  <a:pt x="1016" y="251"/>
                </a:cubicBezTo>
                <a:cubicBezTo>
                  <a:pt x="1016" y="237"/>
                  <a:pt x="1003" y="214"/>
                  <a:pt x="989" y="205"/>
                </a:cubicBezTo>
                <a:cubicBezTo>
                  <a:pt x="975" y="191"/>
                  <a:pt x="957" y="178"/>
                  <a:pt x="953" y="169"/>
                </a:cubicBezTo>
                <a:cubicBezTo>
                  <a:pt x="943" y="160"/>
                  <a:pt x="934" y="146"/>
                  <a:pt x="930" y="132"/>
                </a:cubicBezTo>
                <a:cubicBezTo>
                  <a:pt x="925" y="123"/>
                  <a:pt x="925" y="109"/>
                  <a:pt x="912" y="100"/>
                </a:cubicBezTo>
                <a:cubicBezTo>
                  <a:pt x="898" y="91"/>
                  <a:pt x="866" y="64"/>
                  <a:pt x="843" y="41"/>
                </a:cubicBezTo>
                <a:cubicBezTo>
                  <a:pt x="820" y="18"/>
                  <a:pt x="802" y="0"/>
                  <a:pt x="802" y="0"/>
                </a:cubicBezTo>
                <a:cubicBezTo>
                  <a:pt x="802" y="0"/>
                  <a:pt x="798" y="9"/>
                  <a:pt x="793" y="27"/>
                </a:cubicBezTo>
                <a:cubicBezTo>
                  <a:pt x="788" y="41"/>
                  <a:pt x="770" y="64"/>
                  <a:pt x="761" y="77"/>
                </a:cubicBezTo>
                <a:cubicBezTo>
                  <a:pt x="752" y="96"/>
                  <a:pt x="729" y="137"/>
                  <a:pt x="711" y="169"/>
                </a:cubicBezTo>
                <a:cubicBezTo>
                  <a:pt x="693" y="201"/>
                  <a:pt x="661" y="237"/>
                  <a:pt x="647" y="255"/>
                </a:cubicBezTo>
                <a:cubicBezTo>
                  <a:pt x="638" y="278"/>
                  <a:pt x="620" y="305"/>
                  <a:pt x="611" y="319"/>
                </a:cubicBezTo>
                <a:cubicBezTo>
                  <a:pt x="602" y="333"/>
                  <a:pt x="592" y="346"/>
                  <a:pt x="588" y="355"/>
                </a:cubicBezTo>
                <a:cubicBezTo>
                  <a:pt x="583" y="360"/>
                  <a:pt x="583" y="369"/>
                  <a:pt x="583" y="378"/>
                </a:cubicBezTo>
                <a:cubicBezTo>
                  <a:pt x="583" y="387"/>
                  <a:pt x="588" y="396"/>
                  <a:pt x="602" y="406"/>
                </a:cubicBezTo>
                <a:cubicBezTo>
                  <a:pt x="611" y="410"/>
                  <a:pt x="624" y="424"/>
                  <a:pt x="633" y="433"/>
                </a:cubicBezTo>
                <a:cubicBezTo>
                  <a:pt x="643" y="442"/>
                  <a:pt x="656" y="451"/>
                  <a:pt x="665" y="451"/>
                </a:cubicBezTo>
                <a:cubicBezTo>
                  <a:pt x="679" y="456"/>
                  <a:pt x="693" y="456"/>
                  <a:pt x="702" y="460"/>
                </a:cubicBezTo>
                <a:cubicBezTo>
                  <a:pt x="711" y="460"/>
                  <a:pt x="720" y="465"/>
                  <a:pt x="720" y="465"/>
                </a:cubicBezTo>
                <a:cubicBezTo>
                  <a:pt x="720" y="465"/>
                  <a:pt x="725" y="492"/>
                  <a:pt x="725" y="524"/>
                </a:cubicBezTo>
                <a:cubicBezTo>
                  <a:pt x="729" y="556"/>
                  <a:pt x="729" y="611"/>
                  <a:pt x="729" y="638"/>
                </a:cubicBezTo>
                <a:cubicBezTo>
                  <a:pt x="729" y="670"/>
                  <a:pt x="725" y="697"/>
                  <a:pt x="725" y="697"/>
                </a:cubicBezTo>
                <a:cubicBezTo>
                  <a:pt x="674" y="811"/>
                  <a:pt x="674" y="811"/>
                  <a:pt x="674" y="811"/>
                </a:cubicBezTo>
                <a:cubicBezTo>
                  <a:pt x="674" y="811"/>
                  <a:pt x="652" y="807"/>
                  <a:pt x="624" y="802"/>
                </a:cubicBezTo>
                <a:cubicBezTo>
                  <a:pt x="597" y="797"/>
                  <a:pt x="561" y="788"/>
                  <a:pt x="547" y="784"/>
                </a:cubicBezTo>
                <a:cubicBezTo>
                  <a:pt x="533" y="779"/>
                  <a:pt x="501" y="770"/>
                  <a:pt x="478" y="761"/>
                </a:cubicBezTo>
                <a:cubicBezTo>
                  <a:pt x="456" y="752"/>
                  <a:pt x="424" y="747"/>
                  <a:pt x="415" y="752"/>
                </a:cubicBezTo>
                <a:cubicBezTo>
                  <a:pt x="401" y="752"/>
                  <a:pt x="383" y="756"/>
                  <a:pt x="369" y="761"/>
                </a:cubicBezTo>
                <a:cubicBezTo>
                  <a:pt x="355" y="766"/>
                  <a:pt x="333" y="775"/>
                  <a:pt x="323" y="779"/>
                </a:cubicBezTo>
                <a:cubicBezTo>
                  <a:pt x="314" y="788"/>
                  <a:pt x="296" y="797"/>
                  <a:pt x="287" y="802"/>
                </a:cubicBezTo>
                <a:cubicBezTo>
                  <a:pt x="273" y="807"/>
                  <a:pt x="273" y="825"/>
                  <a:pt x="260" y="838"/>
                </a:cubicBezTo>
                <a:cubicBezTo>
                  <a:pt x="251" y="852"/>
                  <a:pt x="232" y="875"/>
                  <a:pt x="219" y="893"/>
                </a:cubicBezTo>
                <a:cubicBezTo>
                  <a:pt x="205" y="907"/>
                  <a:pt x="187" y="939"/>
                  <a:pt x="173" y="957"/>
                </a:cubicBezTo>
                <a:cubicBezTo>
                  <a:pt x="159" y="975"/>
                  <a:pt x="137" y="1007"/>
                  <a:pt x="132" y="1030"/>
                </a:cubicBezTo>
                <a:cubicBezTo>
                  <a:pt x="123" y="1048"/>
                  <a:pt x="114" y="1071"/>
                  <a:pt x="105" y="1085"/>
                </a:cubicBezTo>
                <a:cubicBezTo>
                  <a:pt x="91" y="1094"/>
                  <a:pt x="82" y="1107"/>
                  <a:pt x="82" y="1107"/>
                </a:cubicBezTo>
                <a:cubicBezTo>
                  <a:pt x="96" y="1189"/>
                  <a:pt x="96" y="1189"/>
                  <a:pt x="96" y="1189"/>
                </a:cubicBezTo>
                <a:cubicBezTo>
                  <a:pt x="0" y="1344"/>
                  <a:pt x="0" y="1344"/>
                  <a:pt x="0" y="1344"/>
                </a:cubicBezTo>
                <a:cubicBezTo>
                  <a:pt x="23" y="1404"/>
                  <a:pt x="23" y="1404"/>
                  <a:pt x="23" y="1404"/>
                </a:cubicBezTo>
                <a:cubicBezTo>
                  <a:pt x="68" y="1540"/>
                  <a:pt x="68" y="1540"/>
                  <a:pt x="68" y="1540"/>
                </a:cubicBezTo>
                <a:cubicBezTo>
                  <a:pt x="18" y="1631"/>
                  <a:pt x="18" y="1631"/>
                  <a:pt x="18" y="1631"/>
                </a:cubicBezTo>
                <a:cubicBezTo>
                  <a:pt x="36" y="1727"/>
                  <a:pt x="36" y="1727"/>
                  <a:pt x="36" y="1727"/>
                </a:cubicBezTo>
                <a:cubicBezTo>
                  <a:pt x="9" y="1832"/>
                  <a:pt x="9" y="1832"/>
                  <a:pt x="9" y="1832"/>
                </a:cubicBezTo>
                <a:cubicBezTo>
                  <a:pt x="68" y="2051"/>
                  <a:pt x="68" y="2051"/>
                  <a:pt x="68" y="2051"/>
                </a:cubicBezTo>
                <a:cubicBezTo>
                  <a:pt x="73" y="2114"/>
                  <a:pt x="73" y="2114"/>
                  <a:pt x="73" y="2114"/>
                </a:cubicBezTo>
                <a:cubicBezTo>
                  <a:pt x="73" y="2114"/>
                  <a:pt x="73" y="2110"/>
                  <a:pt x="73" y="2101"/>
                </a:cubicBezTo>
                <a:cubicBezTo>
                  <a:pt x="73" y="2101"/>
                  <a:pt x="77" y="2110"/>
                  <a:pt x="100" y="2119"/>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92D050"/>
              </a:solidFill>
              <a:effectLst/>
              <a:uLnTx/>
              <a:uFillTx/>
              <a:latin typeface="Arial"/>
              <a:ea typeface="+mn-ea"/>
              <a:cs typeface="+mn-cs"/>
            </a:endParaRPr>
          </a:p>
        </p:txBody>
      </p:sp>
      <p:sp>
        <p:nvSpPr>
          <p:cNvPr id="116" name="Freeform 11">
            <a:extLst>
              <a:ext uri="{FF2B5EF4-FFF2-40B4-BE49-F238E27FC236}">
                <a16:creationId xmlns:a16="http://schemas.microsoft.com/office/drawing/2014/main" id="{8F651FB1-524B-705A-CA01-941CD916CAFE}"/>
              </a:ext>
            </a:extLst>
          </p:cNvPr>
          <p:cNvSpPr>
            <a:spLocks/>
          </p:cNvSpPr>
          <p:nvPr/>
        </p:nvSpPr>
        <p:spPr bwMode="auto">
          <a:xfrm>
            <a:off x="5833933" y="1941839"/>
            <a:ext cx="763221" cy="678934"/>
          </a:xfrm>
          <a:custGeom>
            <a:avLst/>
            <a:gdLst>
              <a:gd name="T0" fmla="*/ 1445 w 1536"/>
              <a:gd name="T1" fmla="*/ 246 h 1386"/>
              <a:gd name="T2" fmla="*/ 1363 w 1536"/>
              <a:gd name="T3" fmla="*/ 159 h 1386"/>
              <a:gd name="T4" fmla="*/ 1240 w 1536"/>
              <a:gd name="T5" fmla="*/ 113 h 1386"/>
              <a:gd name="T6" fmla="*/ 1213 w 1536"/>
              <a:gd name="T7" fmla="*/ 4 h 1386"/>
              <a:gd name="T8" fmla="*/ 962 w 1536"/>
              <a:gd name="T9" fmla="*/ 100 h 1386"/>
              <a:gd name="T10" fmla="*/ 697 w 1536"/>
              <a:gd name="T11" fmla="*/ 31 h 1386"/>
              <a:gd name="T12" fmla="*/ 629 w 1536"/>
              <a:gd name="T13" fmla="*/ 68 h 1386"/>
              <a:gd name="T14" fmla="*/ 597 w 1536"/>
              <a:gd name="T15" fmla="*/ 218 h 1386"/>
              <a:gd name="T16" fmla="*/ 497 w 1536"/>
              <a:gd name="T17" fmla="*/ 259 h 1386"/>
              <a:gd name="T18" fmla="*/ 406 w 1536"/>
              <a:gd name="T19" fmla="*/ 264 h 1386"/>
              <a:gd name="T20" fmla="*/ 396 w 1536"/>
              <a:gd name="T21" fmla="*/ 341 h 1386"/>
              <a:gd name="T22" fmla="*/ 456 w 1536"/>
              <a:gd name="T23" fmla="*/ 437 h 1386"/>
              <a:gd name="T24" fmla="*/ 483 w 1536"/>
              <a:gd name="T25" fmla="*/ 506 h 1386"/>
              <a:gd name="T26" fmla="*/ 706 w 1536"/>
              <a:gd name="T27" fmla="*/ 734 h 1386"/>
              <a:gd name="T28" fmla="*/ 620 w 1536"/>
              <a:gd name="T29" fmla="*/ 879 h 1386"/>
              <a:gd name="T30" fmla="*/ 474 w 1536"/>
              <a:gd name="T31" fmla="*/ 989 h 1386"/>
              <a:gd name="T32" fmla="*/ 337 w 1536"/>
              <a:gd name="T33" fmla="*/ 1016 h 1386"/>
              <a:gd name="T34" fmla="*/ 146 w 1536"/>
              <a:gd name="T35" fmla="*/ 1071 h 1386"/>
              <a:gd name="T36" fmla="*/ 4 w 1536"/>
              <a:gd name="T37" fmla="*/ 1066 h 1386"/>
              <a:gd name="T38" fmla="*/ 18 w 1536"/>
              <a:gd name="T39" fmla="*/ 1171 h 1386"/>
              <a:gd name="T40" fmla="*/ 55 w 1536"/>
              <a:gd name="T41" fmla="*/ 1267 h 1386"/>
              <a:gd name="T42" fmla="*/ 146 w 1536"/>
              <a:gd name="T43" fmla="*/ 1299 h 1386"/>
              <a:gd name="T44" fmla="*/ 214 w 1536"/>
              <a:gd name="T45" fmla="*/ 1272 h 1386"/>
              <a:gd name="T46" fmla="*/ 406 w 1536"/>
              <a:gd name="T47" fmla="*/ 1290 h 1386"/>
              <a:gd name="T48" fmla="*/ 634 w 1536"/>
              <a:gd name="T49" fmla="*/ 1331 h 1386"/>
              <a:gd name="T50" fmla="*/ 811 w 1536"/>
              <a:gd name="T51" fmla="*/ 1376 h 1386"/>
              <a:gd name="T52" fmla="*/ 948 w 1536"/>
              <a:gd name="T53" fmla="*/ 1386 h 1386"/>
              <a:gd name="T54" fmla="*/ 971 w 1536"/>
              <a:gd name="T55" fmla="*/ 1354 h 1386"/>
              <a:gd name="T56" fmla="*/ 975 w 1536"/>
              <a:gd name="T57" fmla="*/ 1331 h 1386"/>
              <a:gd name="T58" fmla="*/ 934 w 1536"/>
              <a:gd name="T59" fmla="*/ 1290 h 1386"/>
              <a:gd name="T60" fmla="*/ 898 w 1536"/>
              <a:gd name="T61" fmla="*/ 1208 h 1386"/>
              <a:gd name="T62" fmla="*/ 912 w 1536"/>
              <a:gd name="T63" fmla="*/ 1135 h 1386"/>
              <a:gd name="T64" fmla="*/ 962 w 1536"/>
              <a:gd name="T65" fmla="*/ 1171 h 1386"/>
              <a:gd name="T66" fmla="*/ 1012 w 1536"/>
              <a:gd name="T67" fmla="*/ 1194 h 1386"/>
              <a:gd name="T68" fmla="*/ 1021 w 1536"/>
              <a:gd name="T69" fmla="*/ 1144 h 1386"/>
              <a:gd name="T70" fmla="*/ 1080 w 1536"/>
              <a:gd name="T71" fmla="*/ 1107 h 1386"/>
              <a:gd name="T72" fmla="*/ 1108 w 1536"/>
              <a:gd name="T73" fmla="*/ 993 h 1386"/>
              <a:gd name="T74" fmla="*/ 1076 w 1536"/>
              <a:gd name="T75" fmla="*/ 920 h 1386"/>
              <a:gd name="T76" fmla="*/ 1062 w 1536"/>
              <a:gd name="T77" fmla="*/ 843 h 1386"/>
              <a:gd name="T78" fmla="*/ 1016 w 1536"/>
              <a:gd name="T79" fmla="*/ 788 h 1386"/>
              <a:gd name="T80" fmla="*/ 1039 w 1536"/>
              <a:gd name="T81" fmla="*/ 797 h 1386"/>
              <a:gd name="T82" fmla="*/ 1080 w 1536"/>
              <a:gd name="T83" fmla="*/ 875 h 1386"/>
              <a:gd name="T84" fmla="*/ 1130 w 1536"/>
              <a:gd name="T85" fmla="*/ 875 h 1386"/>
              <a:gd name="T86" fmla="*/ 1140 w 1536"/>
              <a:gd name="T87" fmla="*/ 934 h 1386"/>
              <a:gd name="T88" fmla="*/ 1190 w 1536"/>
              <a:gd name="T89" fmla="*/ 920 h 1386"/>
              <a:gd name="T90" fmla="*/ 1213 w 1536"/>
              <a:gd name="T91" fmla="*/ 875 h 1386"/>
              <a:gd name="T92" fmla="*/ 1263 w 1536"/>
              <a:gd name="T93" fmla="*/ 870 h 1386"/>
              <a:gd name="T94" fmla="*/ 1276 w 1536"/>
              <a:gd name="T95" fmla="*/ 829 h 1386"/>
              <a:gd name="T96" fmla="*/ 1244 w 1536"/>
              <a:gd name="T97" fmla="*/ 797 h 1386"/>
              <a:gd name="T98" fmla="*/ 1272 w 1536"/>
              <a:gd name="T99" fmla="*/ 770 h 1386"/>
              <a:gd name="T100" fmla="*/ 1203 w 1536"/>
              <a:gd name="T101" fmla="*/ 765 h 1386"/>
              <a:gd name="T102" fmla="*/ 1240 w 1536"/>
              <a:gd name="T103" fmla="*/ 729 h 1386"/>
              <a:gd name="T104" fmla="*/ 1281 w 1536"/>
              <a:gd name="T105" fmla="*/ 715 h 1386"/>
              <a:gd name="T106" fmla="*/ 1313 w 1536"/>
              <a:gd name="T107" fmla="*/ 683 h 1386"/>
              <a:gd name="T108" fmla="*/ 1308 w 1536"/>
              <a:gd name="T109" fmla="*/ 642 h 1386"/>
              <a:gd name="T110" fmla="*/ 1340 w 1536"/>
              <a:gd name="T111" fmla="*/ 620 h 1386"/>
              <a:gd name="T112" fmla="*/ 1358 w 1536"/>
              <a:gd name="T113" fmla="*/ 574 h 1386"/>
              <a:gd name="T114" fmla="*/ 1413 w 1536"/>
              <a:gd name="T115" fmla="*/ 592 h 1386"/>
              <a:gd name="T116" fmla="*/ 1450 w 1536"/>
              <a:gd name="T117" fmla="*/ 592 h 1386"/>
              <a:gd name="T118" fmla="*/ 1477 w 1536"/>
              <a:gd name="T119" fmla="*/ 537 h 1386"/>
              <a:gd name="T120" fmla="*/ 1509 w 1536"/>
              <a:gd name="T121" fmla="*/ 446 h 1386"/>
              <a:gd name="T122" fmla="*/ 1518 w 1536"/>
              <a:gd name="T123" fmla="*/ 378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36" h="1386">
                <a:moveTo>
                  <a:pt x="1486" y="328"/>
                </a:moveTo>
                <a:cubicBezTo>
                  <a:pt x="1477" y="319"/>
                  <a:pt x="1472" y="310"/>
                  <a:pt x="1477" y="305"/>
                </a:cubicBezTo>
                <a:cubicBezTo>
                  <a:pt x="1477" y="296"/>
                  <a:pt x="1463" y="269"/>
                  <a:pt x="1445" y="246"/>
                </a:cubicBezTo>
                <a:cubicBezTo>
                  <a:pt x="1427" y="218"/>
                  <a:pt x="1404" y="196"/>
                  <a:pt x="1399" y="196"/>
                </a:cubicBezTo>
                <a:cubicBezTo>
                  <a:pt x="1395" y="196"/>
                  <a:pt x="1386" y="186"/>
                  <a:pt x="1390" y="177"/>
                </a:cubicBezTo>
                <a:cubicBezTo>
                  <a:pt x="1390" y="168"/>
                  <a:pt x="1377" y="159"/>
                  <a:pt x="1363" y="159"/>
                </a:cubicBezTo>
                <a:cubicBezTo>
                  <a:pt x="1349" y="159"/>
                  <a:pt x="1331" y="155"/>
                  <a:pt x="1322" y="145"/>
                </a:cubicBezTo>
                <a:cubicBezTo>
                  <a:pt x="1308" y="136"/>
                  <a:pt x="1295" y="132"/>
                  <a:pt x="1281" y="132"/>
                </a:cubicBezTo>
                <a:cubicBezTo>
                  <a:pt x="1267" y="132"/>
                  <a:pt x="1254" y="123"/>
                  <a:pt x="1240" y="113"/>
                </a:cubicBezTo>
                <a:cubicBezTo>
                  <a:pt x="1231" y="100"/>
                  <a:pt x="1222" y="86"/>
                  <a:pt x="1222" y="72"/>
                </a:cubicBezTo>
                <a:cubicBezTo>
                  <a:pt x="1222" y="59"/>
                  <a:pt x="1226" y="45"/>
                  <a:pt x="1231" y="31"/>
                </a:cubicBezTo>
                <a:cubicBezTo>
                  <a:pt x="1235" y="22"/>
                  <a:pt x="1226" y="9"/>
                  <a:pt x="1213" y="4"/>
                </a:cubicBezTo>
                <a:cubicBezTo>
                  <a:pt x="1199" y="0"/>
                  <a:pt x="1176" y="0"/>
                  <a:pt x="1158" y="9"/>
                </a:cubicBezTo>
                <a:cubicBezTo>
                  <a:pt x="1140" y="13"/>
                  <a:pt x="1103" y="36"/>
                  <a:pt x="1071" y="54"/>
                </a:cubicBezTo>
                <a:cubicBezTo>
                  <a:pt x="1039" y="72"/>
                  <a:pt x="994" y="95"/>
                  <a:pt x="962" y="100"/>
                </a:cubicBezTo>
                <a:cubicBezTo>
                  <a:pt x="930" y="104"/>
                  <a:pt x="880" y="104"/>
                  <a:pt x="843" y="100"/>
                </a:cubicBezTo>
                <a:cubicBezTo>
                  <a:pt x="807" y="100"/>
                  <a:pt x="766" y="86"/>
                  <a:pt x="747" y="72"/>
                </a:cubicBezTo>
                <a:cubicBezTo>
                  <a:pt x="734" y="63"/>
                  <a:pt x="711" y="41"/>
                  <a:pt x="697" y="31"/>
                </a:cubicBezTo>
                <a:cubicBezTo>
                  <a:pt x="688" y="22"/>
                  <a:pt x="679" y="13"/>
                  <a:pt x="679" y="13"/>
                </a:cubicBezTo>
                <a:cubicBezTo>
                  <a:pt x="679" y="13"/>
                  <a:pt x="670" y="18"/>
                  <a:pt x="661" y="27"/>
                </a:cubicBezTo>
                <a:cubicBezTo>
                  <a:pt x="647" y="36"/>
                  <a:pt x="634" y="54"/>
                  <a:pt x="629" y="68"/>
                </a:cubicBezTo>
                <a:cubicBezTo>
                  <a:pt x="620" y="82"/>
                  <a:pt x="615" y="104"/>
                  <a:pt x="615" y="123"/>
                </a:cubicBezTo>
                <a:cubicBezTo>
                  <a:pt x="615" y="141"/>
                  <a:pt x="615" y="168"/>
                  <a:pt x="615" y="186"/>
                </a:cubicBezTo>
                <a:cubicBezTo>
                  <a:pt x="620" y="200"/>
                  <a:pt x="611" y="218"/>
                  <a:pt x="597" y="218"/>
                </a:cubicBezTo>
                <a:cubicBezTo>
                  <a:pt x="588" y="223"/>
                  <a:pt x="570" y="223"/>
                  <a:pt x="561" y="223"/>
                </a:cubicBezTo>
                <a:cubicBezTo>
                  <a:pt x="551" y="218"/>
                  <a:pt x="538" y="227"/>
                  <a:pt x="529" y="241"/>
                </a:cubicBezTo>
                <a:cubicBezTo>
                  <a:pt x="520" y="250"/>
                  <a:pt x="506" y="259"/>
                  <a:pt x="497" y="259"/>
                </a:cubicBezTo>
                <a:cubicBezTo>
                  <a:pt x="488" y="259"/>
                  <a:pt x="469" y="255"/>
                  <a:pt x="460" y="255"/>
                </a:cubicBezTo>
                <a:cubicBezTo>
                  <a:pt x="451" y="255"/>
                  <a:pt x="437" y="255"/>
                  <a:pt x="433" y="264"/>
                </a:cubicBezTo>
                <a:cubicBezTo>
                  <a:pt x="424" y="269"/>
                  <a:pt x="415" y="269"/>
                  <a:pt x="406" y="264"/>
                </a:cubicBezTo>
                <a:cubicBezTo>
                  <a:pt x="396" y="255"/>
                  <a:pt x="383" y="255"/>
                  <a:pt x="369" y="259"/>
                </a:cubicBezTo>
                <a:cubicBezTo>
                  <a:pt x="360" y="264"/>
                  <a:pt x="360" y="282"/>
                  <a:pt x="369" y="291"/>
                </a:cubicBezTo>
                <a:cubicBezTo>
                  <a:pt x="378" y="305"/>
                  <a:pt x="392" y="328"/>
                  <a:pt x="396" y="341"/>
                </a:cubicBezTo>
                <a:cubicBezTo>
                  <a:pt x="406" y="355"/>
                  <a:pt x="410" y="382"/>
                  <a:pt x="410" y="405"/>
                </a:cubicBezTo>
                <a:cubicBezTo>
                  <a:pt x="410" y="428"/>
                  <a:pt x="419" y="442"/>
                  <a:pt x="424" y="437"/>
                </a:cubicBezTo>
                <a:cubicBezTo>
                  <a:pt x="428" y="433"/>
                  <a:pt x="442" y="433"/>
                  <a:pt x="456" y="437"/>
                </a:cubicBezTo>
                <a:cubicBezTo>
                  <a:pt x="465" y="442"/>
                  <a:pt x="474" y="451"/>
                  <a:pt x="474" y="455"/>
                </a:cubicBezTo>
                <a:cubicBezTo>
                  <a:pt x="474" y="460"/>
                  <a:pt x="469" y="469"/>
                  <a:pt x="465" y="474"/>
                </a:cubicBezTo>
                <a:cubicBezTo>
                  <a:pt x="460" y="478"/>
                  <a:pt x="469" y="492"/>
                  <a:pt x="483" y="506"/>
                </a:cubicBezTo>
                <a:cubicBezTo>
                  <a:pt x="497" y="519"/>
                  <a:pt x="529" y="547"/>
                  <a:pt x="547" y="560"/>
                </a:cubicBezTo>
                <a:cubicBezTo>
                  <a:pt x="570" y="579"/>
                  <a:pt x="602" y="606"/>
                  <a:pt x="615" y="624"/>
                </a:cubicBezTo>
                <a:cubicBezTo>
                  <a:pt x="634" y="642"/>
                  <a:pt x="675" y="693"/>
                  <a:pt x="706" y="734"/>
                </a:cubicBezTo>
                <a:cubicBezTo>
                  <a:pt x="743" y="775"/>
                  <a:pt x="761" y="811"/>
                  <a:pt x="747" y="811"/>
                </a:cubicBezTo>
                <a:cubicBezTo>
                  <a:pt x="734" y="816"/>
                  <a:pt x="711" y="816"/>
                  <a:pt x="697" y="816"/>
                </a:cubicBezTo>
                <a:cubicBezTo>
                  <a:pt x="684" y="816"/>
                  <a:pt x="647" y="843"/>
                  <a:pt x="620" y="879"/>
                </a:cubicBezTo>
                <a:cubicBezTo>
                  <a:pt x="588" y="911"/>
                  <a:pt x="565" y="952"/>
                  <a:pt x="565" y="966"/>
                </a:cubicBezTo>
                <a:cubicBezTo>
                  <a:pt x="565" y="980"/>
                  <a:pt x="551" y="989"/>
                  <a:pt x="529" y="989"/>
                </a:cubicBezTo>
                <a:cubicBezTo>
                  <a:pt x="506" y="984"/>
                  <a:pt x="483" y="984"/>
                  <a:pt x="474" y="989"/>
                </a:cubicBezTo>
                <a:cubicBezTo>
                  <a:pt x="469" y="989"/>
                  <a:pt x="456" y="989"/>
                  <a:pt x="447" y="984"/>
                </a:cubicBezTo>
                <a:cubicBezTo>
                  <a:pt x="437" y="975"/>
                  <a:pt x="419" y="975"/>
                  <a:pt x="406" y="980"/>
                </a:cubicBezTo>
                <a:cubicBezTo>
                  <a:pt x="392" y="984"/>
                  <a:pt x="360" y="1003"/>
                  <a:pt x="337" y="1016"/>
                </a:cubicBezTo>
                <a:cubicBezTo>
                  <a:pt x="314" y="1030"/>
                  <a:pt x="282" y="1044"/>
                  <a:pt x="264" y="1044"/>
                </a:cubicBezTo>
                <a:cubicBezTo>
                  <a:pt x="246" y="1048"/>
                  <a:pt x="214" y="1053"/>
                  <a:pt x="196" y="1053"/>
                </a:cubicBezTo>
                <a:cubicBezTo>
                  <a:pt x="178" y="1053"/>
                  <a:pt x="155" y="1062"/>
                  <a:pt x="146" y="1071"/>
                </a:cubicBezTo>
                <a:cubicBezTo>
                  <a:pt x="137" y="1080"/>
                  <a:pt x="123" y="1080"/>
                  <a:pt x="114" y="1075"/>
                </a:cubicBezTo>
                <a:cubicBezTo>
                  <a:pt x="109" y="1066"/>
                  <a:pt x="77" y="1057"/>
                  <a:pt x="50" y="1057"/>
                </a:cubicBezTo>
                <a:cubicBezTo>
                  <a:pt x="23" y="1057"/>
                  <a:pt x="0" y="1057"/>
                  <a:pt x="4" y="1066"/>
                </a:cubicBezTo>
                <a:cubicBezTo>
                  <a:pt x="9" y="1071"/>
                  <a:pt x="9" y="1085"/>
                  <a:pt x="9" y="1094"/>
                </a:cubicBezTo>
                <a:cubicBezTo>
                  <a:pt x="9" y="1103"/>
                  <a:pt x="13" y="1121"/>
                  <a:pt x="18" y="1130"/>
                </a:cubicBezTo>
                <a:cubicBezTo>
                  <a:pt x="23" y="1139"/>
                  <a:pt x="23" y="1158"/>
                  <a:pt x="18" y="1171"/>
                </a:cubicBezTo>
                <a:cubicBezTo>
                  <a:pt x="13" y="1180"/>
                  <a:pt x="18" y="1194"/>
                  <a:pt x="23" y="1199"/>
                </a:cubicBezTo>
                <a:cubicBezTo>
                  <a:pt x="32" y="1199"/>
                  <a:pt x="36" y="1212"/>
                  <a:pt x="36" y="1226"/>
                </a:cubicBezTo>
                <a:cubicBezTo>
                  <a:pt x="36" y="1235"/>
                  <a:pt x="41" y="1253"/>
                  <a:pt x="55" y="1267"/>
                </a:cubicBezTo>
                <a:cubicBezTo>
                  <a:pt x="64" y="1276"/>
                  <a:pt x="77" y="1290"/>
                  <a:pt x="86" y="1299"/>
                </a:cubicBezTo>
                <a:cubicBezTo>
                  <a:pt x="96" y="1308"/>
                  <a:pt x="109" y="1313"/>
                  <a:pt x="118" y="1313"/>
                </a:cubicBezTo>
                <a:cubicBezTo>
                  <a:pt x="127" y="1317"/>
                  <a:pt x="141" y="1308"/>
                  <a:pt x="146" y="1299"/>
                </a:cubicBezTo>
                <a:cubicBezTo>
                  <a:pt x="155" y="1290"/>
                  <a:pt x="168" y="1290"/>
                  <a:pt x="173" y="1290"/>
                </a:cubicBezTo>
                <a:cubicBezTo>
                  <a:pt x="178" y="1294"/>
                  <a:pt x="182" y="1299"/>
                  <a:pt x="182" y="1299"/>
                </a:cubicBezTo>
                <a:cubicBezTo>
                  <a:pt x="182" y="1299"/>
                  <a:pt x="196" y="1285"/>
                  <a:pt x="214" y="1272"/>
                </a:cubicBezTo>
                <a:cubicBezTo>
                  <a:pt x="232" y="1258"/>
                  <a:pt x="260" y="1249"/>
                  <a:pt x="282" y="1249"/>
                </a:cubicBezTo>
                <a:cubicBezTo>
                  <a:pt x="305" y="1249"/>
                  <a:pt x="328" y="1253"/>
                  <a:pt x="342" y="1258"/>
                </a:cubicBezTo>
                <a:cubicBezTo>
                  <a:pt x="351" y="1267"/>
                  <a:pt x="383" y="1276"/>
                  <a:pt x="406" y="1290"/>
                </a:cubicBezTo>
                <a:cubicBezTo>
                  <a:pt x="433" y="1299"/>
                  <a:pt x="469" y="1313"/>
                  <a:pt x="492" y="1317"/>
                </a:cubicBezTo>
                <a:cubicBezTo>
                  <a:pt x="510" y="1322"/>
                  <a:pt x="547" y="1326"/>
                  <a:pt x="570" y="1322"/>
                </a:cubicBezTo>
                <a:cubicBezTo>
                  <a:pt x="592" y="1322"/>
                  <a:pt x="620" y="1326"/>
                  <a:pt x="634" y="1331"/>
                </a:cubicBezTo>
                <a:cubicBezTo>
                  <a:pt x="643" y="1335"/>
                  <a:pt x="670" y="1344"/>
                  <a:pt x="688" y="1344"/>
                </a:cubicBezTo>
                <a:cubicBezTo>
                  <a:pt x="706" y="1349"/>
                  <a:pt x="738" y="1354"/>
                  <a:pt x="752" y="1363"/>
                </a:cubicBezTo>
                <a:cubicBezTo>
                  <a:pt x="770" y="1367"/>
                  <a:pt x="798" y="1376"/>
                  <a:pt x="811" y="1376"/>
                </a:cubicBezTo>
                <a:cubicBezTo>
                  <a:pt x="825" y="1376"/>
                  <a:pt x="852" y="1381"/>
                  <a:pt x="866" y="1381"/>
                </a:cubicBezTo>
                <a:cubicBezTo>
                  <a:pt x="880" y="1386"/>
                  <a:pt x="902" y="1386"/>
                  <a:pt x="921" y="1386"/>
                </a:cubicBezTo>
                <a:cubicBezTo>
                  <a:pt x="934" y="1386"/>
                  <a:pt x="948" y="1386"/>
                  <a:pt x="948" y="1386"/>
                </a:cubicBezTo>
                <a:cubicBezTo>
                  <a:pt x="948" y="1381"/>
                  <a:pt x="948" y="1372"/>
                  <a:pt x="948" y="1363"/>
                </a:cubicBezTo>
                <a:cubicBezTo>
                  <a:pt x="953" y="1358"/>
                  <a:pt x="953" y="1354"/>
                  <a:pt x="957" y="1349"/>
                </a:cubicBezTo>
                <a:cubicBezTo>
                  <a:pt x="962" y="1349"/>
                  <a:pt x="966" y="1349"/>
                  <a:pt x="971" y="1354"/>
                </a:cubicBezTo>
                <a:cubicBezTo>
                  <a:pt x="975" y="1354"/>
                  <a:pt x="980" y="1354"/>
                  <a:pt x="985" y="1349"/>
                </a:cubicBezTo>
                <a:cubicBezTo>
                  <a:pt x="989" y="1344"/>
                  <a:pt x="989" y="1340"/>
                  <a:pt x="989" y="1335"/>
                </a:cubicBezTo>
                <a:cubicBezTo>
                  <a:pt x="989" y="1335"/>
                  <a:pt x="980" y="1331"/>
                  <a:pt x="975" y="1331"/>
                </a:cubicBezTo>
                <a:cubicBezTo>
                  <a:pt x="971" y="1326"/>
                  <a:pt x="962" y="1326"/>
                  <a:pt x="957" y="1326"/>
                </a:cubicBezTo>
                <a:cubicBezTo>
                  <a:pt x="948" y="1322"/>
                  <a:pt x="944" y="1317"/>
                  <a:pt x="944" y="1313"/>
                </a:cubicBezTo>
                <a:cubicBezTo>
                  <a:pt x="944" y="1308"/>
                  <a:pt x="939" y="1299"/>
                  <a:pt x="934" y="1290"/>
                </a:cubicBezTo>
                <a:cubicBezTo>
                  <a:pt x="930" y="1281"/>
                  <a:pt x="921" y="1276"/>
                  <a:pt x="916" y="1272"/>
                </a:cubicBezTo>
                <a:cubicBezTo>
                  <a:pt x="912" y="1272"/>
                  <a:pt x="907" y="1258"/>
                  <a:pt x="902" y="1249"/>
                </a:cubicBezTo>
                <a:cubicBezTo>
                  <a:pt x="898" y="1235"/>
                  <a:pt x="898" y="1217"/>
                  <a:pt x="898" y="1208"/>
                </a:cubicBezTo>
                <a:cubicBezTo>
                  <a:pt x="898" y="1194"/>
                  <a:pt x="893" y="1176"/>
                  <a:pt x="893" y="1167"/>
                </a:cubicBezTo>
                <a:cubicBezTo>
                  <a:pt x="893" y="1158"/>
                  <a:pt x="893" y="1144"/>
                  <a:pt x="898" y="1139"/>
                </a:cubicBezTo>
                <a:cubicBezTo>
                  <a:pt x="902" y="1135"/>
                  <a:pt x="912" y="1135"/>
                  <a:pt x="912" y="1135"/>
                </a:cubicBezTo>
                <a:cubicBezTo>
                  <a:pt x="912" y="1135"/>
                  <a:pt x="921" y="1135"/>
                  <a:pt x="930" y="1139"/>
                </a:cubicBezTo>
                <a:cubicBezTo>
                  <a:pt x="939" y="1139"/>
                  <a:pt x="944" y="1148"/>
                  <a:pt x="948" y="1153"/>
                </a:cubicBezTo>
                <a:cubicBezTo>
                  <a:pt x="948" y="1158"/>
                  <a:pt x="953" y="1167"/>
                  <a:pt x="962" y="1171"/>
                </a:cubicBezTo>
                <a:cubicBezTo>
                  <a:pt x="966" y="1176"/>
                  <a:pt x="975" y="1185"/>
                  <a:pt x="980" y="1185"/>
                </a:cubicBezTo>
                <a:cubicBezTo>
                  <a:pt x="985" y="1185"/>
                  <a:pt x="994" y="1189"/>
                  <a:pt x="998" y="1189"/>
                </a:cubicBezTo>
                <a:cubicBezTo>
                  <a:pt x="1003" y="1189"/>
                  <a:pt x="1007" y="1189"/>
                  <a:pt x="1012" y="1194"/>
                </a:cubicBezTo>
                <a:cubicBezTo>
                  <a:pt x="1012" y="1199"/>
                  <a:pt x="1012" y="1194"/>
                  <a:pt x="1007" y="1180"/>
                </a:cubicBezTo>
                <a:cubicBezTo>
                  <a:pt x="998" y="1167"/>
                  <a:pt x="998" y="1158"/>
                  <a:pt x="1007" y="1153"/>
                </a:cubicBezTo>
                <a:cubicBezTo>
                  <a:pt x="1012" y="1148"/>
                  <a:pt x="1021" y="1144"/>
                  <a:pt x="1021" y="1144"/>
                </a:cubicBezTo>
                <a:cubicBezTo>
                  <a:pt x="1026" y="1144"/>
                  <a:pt x="1035" y="1144"/>
                  <a:pt x="1044" y="1144"/>
                </a:cubicBezTo>
                <a:cubicBezTo>
                  <a:pt x="1053" y="1144"/>
                  <a:pt x="1062" y="1139"/>
                  <a:pt x="1067" y="1135"/>
                </a:cubicBezTo>
                <a:cubicBezTo>
                  <a:pt x="1071" y="1126"/>
                  <a:pt x="1080" y="1117"/>
                  <a:pt x="1080" y="1107"/>
                </a:cubicBezTo>
                <a:cubicBezTo>
                  <a:pt x="1080" y="1103"/>
                  <a:pt x="1085" y="1085"/>
                  <a:pt x="1085" y="1066"/>
                </a:cubicBezTo>
                <a:cubicBezTo>
                  <a:pt x="1089" y="1048"/>
                  <a:pt x="1094" y="1030"/>
                  <a:pt x="1099" y="1021"/>
                </a:cubicBezTo>
                <a:cubicBezTo>
                  <a:pt x="1103" y="1016"/>
                  <a:pt x="1108" y="1003"/>
                  <a:pt x="1108" y="993"/>
                </a:cubicBezTo>
                <a:cubicBezTo>
                  <a:pt x="1108" y="989"/>
                  <a:pt x="1103" y="975"/>
                  <a:pt x="1099" y="966"/>
                </a:cubicBezTo>
                <a:cubicBezTo>
                  <a:pt x="1094" y="957"/>
                  <a:pt x="1089" y="948"/>
                  <a:pt x="1085" y="943"/>
                </a:cubicBezTo>
                <a:cubicBezTo>
                  <a:pt x="1085" y="939"/>
                  <a:pt x="1080" y="925"/>
                  <a:pt x="1076" y="920"/>
                </a:cubicBezTo>
                <a:cubicBezTo>
                  <a:pt x="1076" y="911"/>
                  <a:pt x="1076" y="902"/>
                  <a:pt x="1076" y="893"/>
                </a:cubicBezTo>
                <a:cubicBezTo>
                  <a:pt x="1076" y="889"/>
                  <a:pt x="1076" y="879"/>
                  <a:pt x="1071" y="875"/>
                </a:cubicBezTo>
                <a:cubicBezTo>
                  <a:pt x="1067" y="866"/>
                  <a:pt x="1062" y="852"/>
                  <a:pt x="1062" y="843"/>
                </a:cubicBezTo>
                <a:cubicBezTo>
                  <a:pt x="1057" y="838"/>
                  <a:pt x="1053" y="825"/>
                  <a:pt x="1053" y="820"/>
                </a:cubicBezTo>
                <a:cubicBezTo>
                  <a:pt x="1048" y="816"/>
                  <a:pt x="1039" y="811"/>
                  <a:pt x="1035" y="806"/>
                </a:cubicBezTo>
                <a:cubicBezTo>
                  <a:pt x="1030" y="802"/>
                  <a:pt x="1021" y="793"/>
                  <a:pt x="1016" y="788"/>
                </a:cubicBezTo>
                <a:cubicBezTo>
                  <a:pt x="1007" y="779"/>
                  <a:pt x="1012" y="775"/>
                  <a:pt x="1021" y="775"/>
                </a:cubicBezTo>
                <a:cubicBezTo>
                  <a:pt x="1030" y="775"/>
                  <a:pt x="1035" y="775"/>
                  <a:pt x="1035" y="775"/>
                </a:cubicBezTo>
                <a:cubicBezTo>
                  <a:pt x="1035" y="775"/>
                  <a:pt x="1039" y="793"/>
                  <a:pt x="1039" y="797"/>
                </a:cubicBezTo>
                <a:cubicBezTo>
                  <a:pt x="1044" y="802"/>
                  <a:pt x="1048" y="811"/>
                  <a:pt x="1053" y="816"/>
                </a:cubicBezTo>
                <a:cubicBezTo>
                  <a:pt x="1057" y="820"/>
                  <a:pt x="1067" y="829"/>
                  <a:pt x="1071" y="838"/>
                </a:cubicBezTo>
                <a:cubicBezTo>
                  <a:pt x="1076" y="843"/>
                  <a:pt x="1080" y="861"/>
                  <a:pt x="1080" y="875"/>
                </a:cubicBezTo>
                <a:cubicBezTo>
                  <a:pt x="1080" y="889"/>
                  <a:pt x="1080" y="902"/>
                  <a:pt x="1085" y="911"/>
                </a:cubicBezTo>
                <a:cubicBezTo>
                  <a:pt x="1085" y="916"/>
                  <a:pt x="1094" y="916"/>
                  <a:pt x="1099" y="911"/>
                </a:cubicBezTo>
                <a:cubicBezTo>
                  <a:pt x="1103" y="907"/>
                  <a:pt x="1126" y="879"/>
                  <a:pt x="1130" y="875"/>
                </a:cubicBezTo>
                <a:cubicBezTo>
                  <a:pt x="1140" y="875"/>
                  <a:pt x="1135" y="898"/>
                  <a:pt x="1140" y="907"/>
                </a:cubicBezTo>
                <a:cubicBezTo>
                  <a:pt x="1144" y="911"/>
                  <a:pt x="1144" y="916"/>
                  <a:pt x="1140" y="916"/>
                </a:cubicBezTo>
                <a:cubicBezTo>
                  <a:pt x="1135" y="920"/>
                  <a:pt x="1135" y="925"/>
                  <a:pt x="1140" y="934"/>
                </a:cubicBezTo>
                <a:cubicBezTo>
                  <a:pt x="1149" y="939"/>
                  <a:pt x="1158" y="939"/>
                  <a:pt x="1162" y="934"/>
                </a:cubicBezTo>
                <a:cubicBezTo>
                  <a:pt x="1167" y="930"/>
                  <a:pt x="1176" y="925"/>
                  <a:pt x="1176" y="930"/>
                </a:cubicBezTo>
                <a:cubicBezTo>
                  <a:pt x="1176" y="930"/>
                  <a:pt x="1185" y="930"/>
                  <a:pt x="1190" y="920"/>
                </a:cubicBezTo>
                <a:cubicBezTo>
                  <a:pt x="1199" y="916"/>
                  <a:pt x="1199" y="902"/>
                  <a:pt x="1190" y="898"/>
                </a:cubicBezTo>
                <a:cubicBezTo>
                  <a:pt x="1185" y="893"/>
                  <a:pt x="1181" y="875"/>
                  <a:pt x="1185" y="870"/>
                </a:cubicBezTo>
                <a:cubicBezTo>
                  <a:pt x="1190" y="866"/>
                  <a:pt x="1203" y="866"/>
                  <a:pt x="1213" y="875"/>
                </a:cubicBezTo>
                <a:cubicBezTo>
                  <a:pt x="1222" y="879"/>
                  <a:pt x="1235" y="889"/>
                  <a:pt x="1235" y="889"/>
                </a:cubicBezTo>
                <a:cubicBezTo>
                  <a:pt x="1240" y="884"/>
                  <a:pt x="1249" y="879"/>
                  <a:pt x="1254" y="879"/>
                </a:cubicBezTo>
                <a:cubicBezTo>
                  <a:pt x="1258" y="875"/>
                  <a:pt x="1263" y="870"/>
                  <a:pt x="1263" y="870"/>
                </a:cubicBezTo>
                <a:cubicBezTo>
                  <a:pt x="1263" y="866"/>
                  <a:pt x="1263" y="861"/>
                  <a:pt x="1258" y="857"/>
                </a:cubicBezTo>
                <a:cubicBezTo>
                  <a:pt x="1254" y="852"/>
                  <a:pt x="1240" y="834"/>
                  <a:pt x="1249" y="834"/>
                </a:cubicBezTo>
                <a:cubicBezTo>
                  <a:pt x="1254" y="834"/>
                  <a:pt x="1276" y="834"/>
                  <a:pt x="1276" y="829"/>
                </a:cubicBezTo>
                <a:cubicBezTo>
                  <a:pt x="1281" y="825"/>
                  <a:pt x="1276" y="829"/>
                  <a:pt x="1267" y="825"/>
                </a:cubicBezTo>
                <a:cubicBezTo>
                  <a:pt x="1263" y="825"/>
                  <a:pt x="1254" y="825"/>
                  <a:pt x="1249" y="820"/>
                </a:cubicBezTo>
                <a:cubicBezTo>
                  <a:pt x="1249" y="816"/>
                  <a:pt x="1240" y="797"/>
                  <a:pt x="1244" y="797"/>
                </a:cubicBezTo>
                <a:cubicBezTo>
                  <a:pt x="1254" y="797"/>
                  <a:pt x="1272" y="802"/>
                  <a:pt x="1276" y="802"/>
                </a:cubicBezTo>
                <a:cubicBezTo>
                  <a:pt x="1281" y="797"/>
                  <a:pt x="1295" y="797"/>
                  <a:pt x="1295" y="793"/>
                </a:cubicBezTo>
                <a:cubicBezTo>
                  <a:pt x="1295" y="784"/>
                  <a:pt x="1281" y="770"/>
                  <a:pt x="1272" y="770"/>
                </a:cubicBezTo>
                <a:cubicBezTo>
                  <a:pt x="1258" y="770"/>
                  <a:pt x="1240" y="770"/>
                  <a:pt x="1231" y="770"/>
                </a:cubicBezTo>
                <a:cubicBezTo>
                  <a:pt x="1226" y="770"/>
                  <a:pt x="1213" y="779"/>
                  <a:pt x="1208" y="779"/>
                </a:cubicBezTo>
                <a:cubicBezTo>
                  <a:pt x="1199" y="779"/>
                  <a:pt x="1199" y="775"/>
                  <a:pt x="1203" y="765"/>
                </a:cubicBezTo>
                <a:cubicBezTo>
                  <a:pt x="1208" y="761"/>
                  <a:pt x="1213" y="752"/>
                  <a:pt x="1222" y="752"/>
                </a:cubicBezTo>
                <a:cubicBezTo>
                  <a:pt x="1231" y="752"/>
                  <a:pt x="1240" y="756"/>
                  <a:pt x="1235" y="747"/>
                </a:cubicBezTo>
                <a:cubicBezTo>
                  <a:pt x="1231" y="743"/>
                  <a:pt x="1235" y="729"/>
                  <a:pt x="1240" y="729"/>
                </a:cubicBezTo>
                <a:cubicBezTo>
                  <a:pt x="1244" y="729"/>
                  <a:pt x="1254" y="738"/>
                  <a:pt x="1254" y="743"/>
                </a:cubicBezTo>
                <a:cubicBezTo>
                  <a:pt x="1258" y="747"/>
                  <a:pt x="1258" y="747"/>
                  <a:pt x="1263" y="738"/>
                </a:cubicBezTo>
                <a:cubicBezTo>
                  <a:pt x="1267" y="734"/>
                  <a:pt x="1276" y="724"/>
                  <a:pt x="1281" y="715"/>
                </a:cubicBezTo>
                <a:cubicBezTo>
                  <a:pt x="1285" y="711"/>
                  <a:pt x="1290" y="702"/>
                  <a:pt x="1290" y="693"/>
                </a:cubicBezTo>
                <a:cubicBezTo>
                  <a:pt x="1290" y="683"/>
                  <a:pt x="1295" y="679"/>
                  <a:pt x="1299" y="679"/>
                </a:cubicBezTo>
                <a:cubicBezTo>
                  <a:pt x="1304" y="679"/>
                  <a:pt x="1313" y="679"/>
                  <a:pt x="1313" y="683"/>
                </a:cubicBezTo>
                <a:cubicBezTo>
                  <a:pt x="1313" y="683"/>
                  <a:pt x="1317" y="683"/>
                  <a:pt x="1317" y="674"/>
                </a:cubicBezTo>
                <a:cubicBezTo>
                  <a:pt x="1317" y="670"/>
                  <a:pt x="1308" y="661"/>
                  <a:pt x="1304" y="656"/>
                </a:cubicBezTo>
                <a:cubicBezTo>
                  <a:pt x="1299" y="651"/>
                  <a:pt x="1299" y="642"/>
                  <a:pt x="1308" y="642"/>
                </a:cubicBezTo>
                <a:cubicBezTo>
                  <a:pt x="1317" y="642"/>
                  <a:pt x="1326" y="642"/>
                  <a:pt x="1331" y="647"/>
                </a:cubicBezTo>
                <a:cubicBezTo>
                  <a:pt x="1336" y="647"/>
                  <a:pt x="1340" y="647"/>
                  <a:pt x="1340" y="638"/>
                </a:cubicBezTo>
                <a:cubicBezTo>
                  <a:pt x="1345" y="633"/>
                  <a:pt x="1345" y="624"/>
                  <a:pt x="1340" y="620"/>
                </a:cubicBezTo>
                <a:cubicBezTo>
                  <a:pt x="1340" y="615"/>
                  <a:pt x="1340" y="606"/>
                  <a:pt x="1345" y="601"/>
                </a:cubicBezTo>
                <a:cubicBezTo>
                  <a:pt x="1349" y="597"/>
                  <a:pt x="1349" y="588"/>
                  <a:pt x="1349" y="583"/>
                </a:cubicBezTo>
                <a:cubicBezTo>
                  <a:pt x="1345" y="579"/>
                  <a:pt x="1349" y="574"/>
                  <a:pt x="1358" y="574"/>
                </a:cubicBezTo>
                <a:cubicBezTo>
                  <a:pt x="1363" y="569"/>
                  <a:pt x="1377" y="569"/>
                  <a:pt x="1386" y="565"/>
                </a:cubicBezTo>
                <a:cubicBezTo>
                  <a:pt x="1390" y="565"/>
                  <a:pt x="1399" y="565"/>
                  <a:pt x="1404" y="569"/>
                </a:cubicBezTo>
                <a:cubicBezTo>
                  <a:pt x="1404" y="574"/>
                  <a:pt x="1409" y="588"/>
                  <a:pt x="1413" y="592"/>
                </a:cubicBezTo>
                <a:cubicBezTo>
                  <a:pt x="1418" y="601"/>
                  <a:pt x="1427" y="615"/>
                  <a:pt x="1431" y="620"/>
                </a:cubicBezTo>
                <a:cubicBezTo>
                  <a:pt x="1440" y="624"/>
                  <a:pt x="1450" y="620"/>
                  <a:pt x="1450" y="615"/>
                </a:cubicBezTo>
                <a:cubicBezTo>
                  <a:pt x="1454" y="610"/>
                  <a:pt x="1454" y="597"/>
                  <a:pt x="1450" y="592"/>
                </a:cubicBezTo>
                <a:cubicBezTo>
                  <a:pt x="1450" y="583"/>
                  <a:pt x="1450" y="579"/>
                  <a:pt x="1459" y="583"/>
                </a:cubicBezTo>
                <a:cubicBezTo>
                  <a:pt x="1463" y="583"/>
                  <a:pt x="1468" y="574"/>
                  <a:pt x="1468" y="569"/>
                </a:cubicBezTo>
                <a:cubicBezTo>
                  <a:pt x="1468" y="560"/>
                  <a:pt x="1472" y="547"/>
                  <a:pt x="1477" y="537"/>
                </a:cubicBezTo>
                <a:cubicBezTo>
                  <a:pt x="1477" y="533"/>
                  <a:pt x="1486" y="524"/>
                  <a:pt x="1491" y="524"/>
                </a:cubicBezTo>
                <a:cubicBezTo>
                  <a:pt x="1495" y="519"/>
                  <a:pt x="1500" y="510"/>
                  <a:pt x="1504" y="496"/>
                </a:cubicBezTo>
                <a:cubicBezTo>
                  <a:pt x="1509" y="487"/>
                  <a:pt x="1509" y="465"/>
                  <a:pt x="1509" y="446"/>
                </a:cubicBezTo>
                <a:cubicBezTo>
                  <a:pt x="1509" y="428"/>
                  <a:pt x="1518" y="419"/>
                  <a:pt x="1523" y="424"/>
                </a:cubicBezTo>
                <a:cubicBezTo>
                  <a:pt x="1527" y="424"/>
                  <a:pt x="1536" y="424"/>
                  <a:pt x="1536" y="414"/>
                </a:cubicBezTo>
                <a:cubicBezTo>
                  <a:pt x="1536" y="414"/>
                  <a:pt x="1527" y="396"/>
                  <a:pt x="1518" y="378"/>
                </a:cubicBezTo>
                <a:cubicBezTo>
                  <a:pt x="1509" y="355"/>
                  <a:pt x="1495" y="332"/>
                  <a:pt x="1486" y="328"/>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17" name="Freeform 12">
            <a:extLst>
              <a:ext uri="{FF2B5EF4-FFF2-40B4-BE49-F238E27FC236}">
                <a16:creationId xmlns:a16="http://schemas.microsoft.com/office/drawing/2014/main" id="{7CE01B6D-FC8D-0197-58FA-16A6AD4DE125}"/>
              </a:ext>
            </a:extLst>
          </p:cNvPr>
          <p:cNvSpPr>
            <a:spLocks/>
          </p:cNvSpPr>
          <p:nvPr/>
        </p:nvSpPr>
        <p:spPr bwMode="auto">
          <a:xfrm>
            <a:off x="5833933" y="1941839"/>
            <a:ext cx="763221" cy="678934"/>
          </a:xfrm>
          <a:custGeom>
            <a:avLst/>
            <a:gdLst>
              <a:gd name="T0" fmla="*/ 1445 w 1536"/>
              <a:gd name="T1" fmla="*/ 246 h 1386"/>
              <a:gd name="T2" fmla="*/ 1363 w 1536"/>
              <a:gd name="T3" fmla="*/ 159 h 1386"/>
              <a:gd name="T4" fmla="*/ 1240 w 1536"/>
              <a:gd name="T5" fmla="*/ 113 h 1386"/>
              <a:gd name="T6" fmla="*/ 1213 w 1536"/>
              <a:gd name="T7" fmla="*/ 4 h 1386"/>
              <a:gd name="T8" fmla="*/ 962 w 1536"/>
              <a:gd name="T9" fmla="*/ 100 h 1386"/>
              <a:gd name="T10" fmla="*/ 697 w 1536"/>
              <a:gd name="T11" fmla="*/ 31 h 1386"/>
              <a:gd name="T12" fmla="*/ 629 w 1536"/>
              <a:gd name="T13" fmla="*/ 68 h 1386"/>
              <a:gd name="T14" fmla="*/ 597 w 1536"/>
              <a:gd name="T15" fmla="*/ 218 h 1386"/>
              <a:gd name="T16" fmla="*/ 497 w 1536"/>
              <a:gd name="T17" fmla="*/ 259 h 1386"/>
              <a:gd name="T18" fmla="*/ 406 w 1536"/>
              <a:gd name="T19" fmla="*/ 264 h 1386"/>
              <a:gd name="T20" fmla="*/ 396 w 1536"/>
              <a:gd name="T21" fmla="*/ 341 h 1386"/>
              <a:gd name="T22" fmla="*/ 456 w 1536"/>
              <a:gd name="T23" fmla="*/ 437 h 1386"/>
              <a:gd name="T24" fmla="*/ 483 w 1536"/>
              <a:gd name="T25" fmla="*/ 506 h 1386"/>
              <a:gd name="T26" fmla="*/ 706 w 1536"/>
              <a:gd name="T27" fmla="*/ 734 h 1386"/>
              <a:gd name="T28" fmla="*/ 620 w 1536"/>
              <a:gd name="T29" fmla="*/ 879 h 1386"/>
              <a:gd name="T30" fmla="*/ 474 w 1536"/>
              <a:gd name="T31" fmla="*/ 989 h 1386"/>
              <a:gd name="T32" fmla="*/ 337 w 1536"/>
              <a:gd name="T33" fmla="*/ 1016 h 1386"/>
              <a:gd name="T34" fmla="*/ 146 w 1536"/>
              <a:gd name="T35" fmla="*/ 1071 h 1386"/>
              <a:gd name="T36" fmla="*/ 4 w 1536"/>
              <a:gd name="T37" fmla="*/ 1066 h 1386"/>
              <a:gd name="T38" fmla="*/ 18 w 1536"/>
              <a:gd name="T39" fmla="*/ 1171 h 1386"/>
              <a:gd name="T40" fmla="*/ 55 w 1536"/>
              <a:gd name="T41" fmla="*/ 1267 h 1386"/>
              <a:gd name="T42" fmla="*/ 146 w 1536"/>
              <a:gd name="T43" fmla="*/ 1299 h 1386"/>
              <a:gd name="T44" fmla="*/ 214 w 1536"/>
              <a:gd name="T45" fmla="*/ 1272 h 1386"/>
              <a:gd name="T46" fmla="*/ 406 w 1536"/>
              <a:gd name="T47" fmla="*/ 1290 h 1386"/>
              <a:gd name="T48" fmla="*/ 634 w 1536"/>
              <a:gd name="T49" fmla="*/ 1331 h 1386"/>
              <a:gd name="T50" fmla="*/ 811 w 1536"/>
              <a:gd name="T51" fmla="*/ 1376 h 1386"/>
              <a:gd name="T52" fmla="*/ 948 w 1536"/>
              <a:gd name="T53" fmla="*/ 1386 h 1386"/>
              <a:gd name="T54" fmla="*/ 971 w 1536"/>
              <a:gd name="T55" fmla="*/ 1354 h 1386"/>
              <a:gd name="T56" fmla="*/ 975 w 1536"/>
              <a:gd name="T57" fmla="*/ 1331 h 1386"/>
              <a:gd name="T58" fmla="*/ 934 w 1536"/>
              <a:gd name="T59" fmla="*/ 1290 h 1386"/>
              <a:gd name="T60" fmla="*/ 898 w 1536"/>
              <a:gd name="T61" fmla="*/ 1208 h 1386"/>
              <a:gd name="T62" fmla="*/ 912 w 1536"/>
              <a:gd name="T63" fmla="*/ 1135 h 1386"/>
              <a:gd name="T64" fmla="*/ 962 w 1536"/>
              <a:gd name="T65" fmla="*/ 1171 h 1386"/>
              <a:gd name="T66" fmla="*/ 1012 w 1536"/>
              <a:gd name="T67" fmla="*/ 1194 h 1386"/>
              <a:gd name="T68" fmla="*/ 1021 w 1536"/>
              <a:gd name="T69" fmla="*/ 1144 h 1386"/>
              <a:gd name="T70" fmla="*/ 1080 w 1536"/>
              <a:gd name="T71" fmla="*/ 1107 h 1386"/>
              <a:gd name="T72" fmla="*/ 1108 w 1536"/>
              <a:gd name="T73" fmla="*/ 993 h 1386"/>
              <a:gd name="T74" fmla="*/ 1076 w 1536"/>
              <a:gd name="T75" fmla="*/ 920 h 1386"/>
              <a:gd name="T76" fmla="*/ 1062 w 1536"/>
              <a:gd name="T77" fmla="*/ 843 h 1386"/>
              <a:gd name="T78" fmla="*/ 1016 w 1536"/>
              <a:gd name="T79" fmla="*/ 788 h 1386"/>
              <a:gd name="T80" fmla="*/ 1039 w 1536"/>
              <a:gd name="T81" fmla="*/ 797 h 1386"/>
              <a:gd name="T82" fmla="*/ 1080 w 1536"/>
              <a:gd name="T83" fmla="*/ 875 h 1386"/>
              <a:gd name="T84" fmla="*/ 1130 w 1536"/>
              <a:gd name="T85" fmla="*/ 875 h 1386"/>
              <a:gd name="T86" fmla="*/ 1140 w 1536"/>
              <a:gd name="T87" fmla="*/ 934 h 1386"/>
              <a:gd name="T88" fmla="*/ 1190 w 1536"/>
              <a:gd name="T89" fmla="*/ 920 h 1386"/>
              <a:gd name="T90" fmla="*/ 1213 w 1536"/>
              <a:gd name="T91" fmla="*/ 875 h 1386"/>
              <a:gd name="T92" fmla="*/ 1263 w 1536"/>
              <a:gd name="T93" fmla="*/ 870 h 1386"/>
              <a:gd name="T94" fmla="*/ 1276 w 1536"/>
              <a:gd name="T95" fmla="*/ 829 h 1386"/>
              <a:gd name="T96" fmla="*/ 1244 w 1536"/>
              <a:gd name="T97" fmla="*/ 797 h 1386"/>
              <a:gd name="T98" fmla="*/ 1272 w 1536"/>
              <a:gd name="T99" fmla="*/ 770 h 1386"/>
              <a:gd name="T100" fmla="*/ 1203 w 1536"/>
              <a:gd name="T101" fmla="*/ 765 h 1386"/>
              <a:gd name="T102" fmla="*/ 1240 w 1536"/>
              <a:gd name="T103" fmla="*/ 729 h 1386"/>
              <a:gd name="T104" fmla="*/ 1281 w 1536"/>
              <a:gd name="T105" fmla="*/ 715 h 1386"/>
              <a:gd name="T106" fmla="*/ 1313 w 1536"/>
              <a:gd name="T107" fmla="*/ 683 h 1386"/>
              <a:gd name="T108" fmla="*/ 1308 w 1536"/>
              <a:gd name="T109" fmla="*/ 642 h 1386"/>
              <a:gd name="T110" fmla="*/ 1340 w 1536"/>
              <a:gd name="T111" fmla="*/ 620 h 1386"/>
              <a:gd name="T112" fmla="*/ 1358 w 1536"/>
              <a:gd name="T113" fmla="*/ 574 h 1386"/>
              <a:gd name="T114" fmla="*/ 1413 w 1536"/>
              <a:gd name="T115" fmla="*/ 592 h 1386"/>
              <a:gd name="T116" fmla="*/ 1450 w 1536"/>
              <a:gd name="T117" fmla="*/ 592 h 1386"/>
              <a:gd name="T118" fmla="*/ 1477 w 1536"/>
              <a:gd name="T119" fmla="*/ 537 h 1386"/>
              <a:gd name="T120" fmla="*/ 1509 w 1536"/>
              <a:gd name="T121" fmla="*/ 446 h 1386"/>
              <a:gd name="T122" fmla="*/ 1518 w 1536"/>
              <a:gd name="T123" fmla="*/ 378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36" h="1386">
                <a:moveTo>
                  <a:pt x="1486" y="328"/>
                </a:moveTo>
                <a:cubicBezTo>
                  <a:pt x="1477" y="319"/>
                  <a:pt x="1472" y="310"/>
                  <a:pt x="1477" y="305"/>
                </a:cubicBezTo>
                <a:cubicBezTo>
                  <a:pt x="1477" y="296"/>
                  <a:pt x="1463" y="269"/>
                  <a:pt x="1445" y="246"/>
                </a:cubicBezTo>
                <a:cubicBezTo>
                  <a:pt x="1427" y="218"/>
                  <a:pt x="1404" y="196"/>
                  <a:pt x="1399" y="196"/>
                </a:cubicBezTo>
                <a:cubicBezTo>
                  <a:pt x="1395" y="196"/>
                  <a:pt x="1386" y="186"/>
                  <a:pt x="1390" y="177"/>
                </a:cubicBezTo>
                <a:cubicBezTo>
                  <a:pt x="1390" y="168"/>
                  <a:pt x="1377" y="159"/>
                  <a:pt x="1363" y="159"/>
                </a:cubicBezTo>
                <a:cubicBezTo>
                  <a:pt x="1349" y="159"/>
                  <a:pt x="1331" y="155"/>
                  <a:pt x="1322" y="145"/>
                </a:cubicBezTo>
                <a:cubicBezTo>
                  <a:pt x="1308" y="136"/>
                  <a:pt x="1295" y="132"/>
                  <a:pt x="1281" y="132"/>
                </a:cubicBezTo>
                <a:cubicBezTo>
                  <a:pt x="1267" y="132"/>
                  <a:pt x="1254" y="123"/>
                  <a:pt x="1240" y="113"/>
                </a:cubicBezTo>
                <a:cubicBezTo>
                  <a:pt x="1231" y="100"/>
                  <a:pt x="1222" y="86"/>
                  <a:pt x="1222" y="72"/>
                </a:cubicBezTo>
                <a:cubicBezTo>
                  <a:pt x="1222" y="59"/>
                  <a:pt x="1226" y="45"/>
                  <a:pt x="1231" y="31"/>
                </a:cubicBezTo>
                <a:cubicBezTo>
                  <a:pt x="1235" y="22"/>
                  <a:pt x="1226" y="9"/>
                  <a:pt x="1213" y="4"/>
                </a:cubicBezTo>
                <a:cubicBezTo>
                  <a:pt x="1199" y="0"/>
                  <a:pt x="1176" y="0"/>
                  <a:pt x="1158" y="9"/>
                </a:cubicBezTo>
                <a:cubicBezTo>
                  <a:pt x="1140" y="13"/>
                  <a:pt x="1103" y="36"/>
                  <a:pt x="1071" y="54"/>
                </a:cubicBezTo>
                <a:cubicBezTo>
                  <a:pt x="1039" y="72"/>
                  <a:pt x="994" y="95"/>
                  <a:pt x="962" y="100"/>
                </a:cubicBezTo>
                <a:cubicBezTo>
                  <a:pt x="930" y="104"/>
                  <a:pt x="880" y="104"/>
                  <a:pt x="843" y="100"/>
                </a:cubicBezTo>
                <a:cubicBezTo>
                  <a:pt x="807" y="100"/>
                  <a:pt x="766" y="86"/>
                  <a:pt x="747" y="72"/>
                </a:cubicBezTo>
                <a:cubicBezTo>
                  <a:pt x="734" y="63"/>
                  <a:pt x="711" y="41"/>
                  <a:pt x="697" y="31"/>
                </a:cubicBezTo>
                <a:cubicBezTo>
                  <a:pt x="688" y="22"/>
                  <a:pt x="679" y="13"/>
                  <a:pt x="679" y="13"/>
                </a:cubicBezTo>
                <a:cubicBezTo>
                  <a:pt x="679" y="13"/>
                  <a:pt x="670" y="18"/>
                  <a:pt x="661" y="27"/>
                </a:cubicBezTo>
                <a:cubicBezTo>
                  <a:pt x="647" y="36"/>
                  <a:pt x="634" y="54"/>
                  <a:pt x="629" y="68"/>
                </a:cubicBezTo>
                <a:cubicBezTo>
                  <a:pt x="620" y="82"/>
                  <a:pt x="615" y="104"/>
                  <a:pt x="615" y="123"/>
                </a:cubicBezTo>
                <a:cubicBezTo>
                  <a:pt x="615" y="141"/>
                  <a:pt x="615" y="168"/>
                  <a:pt x="615" y="186"/>
                </a:cubicBezTo>
                <a:cubicBezTo>
                  <a:pt x="620" y="200"/>
                  <a:pt x="611" y="218"/>
                  <a:pt x="597" y="218"/>
                </a:cubicBezTo>
                <a:cubicBezTo>
                  <a:pt x="588" y="223"/>
                  <a:pt x="570" y="223"/>
                  <a:pt x="561" y="223"/>
                </a:cubicBezTo>
                <a:cubicBezTo>
                  <a:pt x="551" y="218"/>
                  <a:pt x="538" y="227"/>
                  <a:pt x="529" y="241"/>
                </a:cubicBezTo>
                <a:cubicBezTo>
                  <a:pt x="520" y="250"/>
                  <a:pt x="506" y="259"/>
                  <a:pt x="497" y="259"/>
                </a:cubicBezTo>
                <a:cubicBezTo>
                  <a:pt x="488" y="259"/>
                  <a:pt x="469" y="255"/>
                  <a:pt x="460" y="255"/>
                </a:cubicBezTo>
                <a:cubicBezTo>
                  <a:pt x="451" y="255"/>
                  <a:pt x="437" y="255"/>
                  <a:pt x="433" y="264"/>
                </a:cubicBezTo>
                <a:cubicBezTo>
                  <a:pt x="424" y="269"/>
                  <a:pt x="415" y="269"/>
                  <a:pt x="406" y="264"/>
                </a:cubicBezTo>
                <a:cubicBezTo>
                  <a:pt x="396" y="255"/>
                  <a:pt x="383" y="255"/>
                  <a:pt x="369" y="259"/>
                </a:cubicBezTo>
                <a:cubicBezTo>
                  <a:pt x="360" y="264"/>
                  <a:pt x="360" y="282"/>
                  <a:pt x="369" y="291"/>
                </a:cubicBezTo>
                <a:cubicBezTo>
                  <a:pt x="378" y="305"/>
                  <a:pt x="392" y="328"/>
                  <a:pt x="396" y="341"/>
                </a:cubicBezTo>
                <a:cubicBezTo>
                  <a:pt x="406" y="355"/>
                  <a:pt x="410" y="382"/>
                  <a:pt x="410" y="405"/>
                </a:cubicBezTo>
                <a:cubicBezTo>
                  <a:pt x="410" y="428"/>
                  <a:pt x="419" y="442"/>
                  <a:pt x="424" y="437"/>
                </a:cubicBezTo>
                <a:cubicBezTo>
                  <a:pt x="428" y="433"/>
                  <a:pt x="442" y="433"/>
                  <a:pt x="456" y="437"/>
                </a:cubicBezTo>
                <a:cubicBezTo>
                  <a:pt x="465" y="442"/>
                  <a:pt x="474" y="451"/>
                  <a:pt x="474" y="455"/>
                </a:cubicBezTo>
                <a:cubicBezTo>
                  <a:pt x="474" y="460"/>
                  <a:pt x="469" y="469"/>
                  <a:pt x="465" y="474"/>
                </a:cubicBezTo>
                <a:cubicBezTo>
                  <a:pt x="460" y="478"/>
                  <a:pt x="469" y="492"/>
                  <a:pt x="483" y="506"/>
                </a:cubicBezTo>
                <a:cubicBezTo>
                  <a:pt x="497" y="519"/>
                  <a:pt x="529" y="547"/>
                  <a:pt x="547" y="560"/>
                </a:cubicBezTo>
                <a:cubicBezTo>
                  <a:pt x="570" y="579"/>
                  <a:pt x="602" y="606"/>
                  <a:pt x="615" y="624"/>
                </a:cubicBezTo>
                <a:cubicBezTo>
                  <a:pt x="634" y="642"/>
                  <a:pt x="675" y="693"/>
                  <a:pt x="706" y="734"/>
                </a:cubicBezTo>
                <a:cubicBezTo>
                  <a:pt x="743" y="775"/>
                  <a:pt x="761" y="811"/>
                  <a:pt x="747" y="811"/>
                </a:cubicBezTo>
                <a:cubicBezTo>
                  <a:pt x="734" y="816"/>
                  <a:pt x="711" y="816"/>
                  <a:pt x="697" y="816"/>
                </a:cubicBezTo>
                <a:cubicBezTo>
                  <a:pt x="684" y="816"/>
                  <a:pt x="647" y="843"/>
                  <a:pt x="620" y="879"/>
                </a:cubicBezTo>
                <a:cubicBezTo>
                  <a:pt x="588" y="911"/>
                  <a:pt x="565" y="952"/>
                  <a:pt x="565" y="966"/>
                </a:cubicBezTo>
                <a:cubicBezTo>
                  <a:pt x="565" y="980"/>
                  <a:pt x="551" y="989"/>
                  <a:pt x="529" y="989"/>
                </a:cubicBezTo>
                <a:cubicBezTo>
                  <a:pt x="506" y="984"/>
                  <a:pt x="483" y="984"/>
                  <a:pt x="474" y="989"/>
                </a:cubicBezTo>
                <a:cubicBezTo>
                  <a:pt x="469" y="989"/>
                  <a:pt x="456" y="989"/>
                  <a:pt x="447" y="984"/>
                </a:cubicBezTo>
                <a:cubicBezTo>
                  <a:pt x="437" y="975"/>
                  <a:pt x="419" y="975"/>
                  <a:pt x="406" y="980"/>
                </a:cubicBezTo>
                <a:cubicBezTo>
                  <a:pt x="392" y="984"/>
                  <a:pt x="360" y="1003"/>
                  <a:pt x="337" y="1016"/>
                </a:cubicBezTo>
                <a:cubicBezTo>
                  <a:pt x="314" y="1030"/>
                  <a:pt x="282" y="1044"/>
                  <a:pt x="264" y="1044"/>
                </a:cubicBezTo>
                <a:cubicBezTo>
                  <a:pt x="246" y="1048"/>
                  <a:pt x="214" y="1053"/>
                  <a:pt x="196" y="1053"/>
                </a:cubicBezTo>
                <a:cubicBezTo>
                  <a:pt x="178" y="1053"/>
                  <a:pt x="155" y="1062"/>
                  <a:pt x="146" y="1071"/>
                </a:cubicBezTo>
                <a:cubicBezTo>
                  <a:pt x="137" y="1080"/>
                  <a:pt x="123" y="1080"/>
                  <a:pt x="114" y="1075"/>
                </a:cubicBezTo>
                <a:cubicBezTo>
                  <a:pt x="109" y="1066"/>
                  <a:pt x="77" y="1057"/>
                  <a:pt x="50" y="1057"/>
                </a:cubicBezTo>
                <a:cubicBezTo>
                  <a:pt x="23" y="1057"/>
                  <a:pt x="0" y="1057"/>
                  <a:pt x="4" y="1066"/>
                </a:cubicBezTo>
                <a:cubicBezTo>
                  <a:pt x="9" y="1071"/>
                  <a:pt x="9" y="1085"/>
                  <a:pt x="9" y="1094"/>
                </a:cubicBezTo>
                <a:cubicBezTo>
                  <a:pt x="9" y="1103"/>
                  <a:pt x="13" y="1121"/>
                  <a:pt x="18" y="1130"/>
                </a:cubicBezTo>
                <a:cubicBezTo>
                  <a:pt x="23" y="1139"/>
                  <a:pt x="23" y="1158"/>
                  <a:pt x="18" y="1171"/>
                </a:cubicBezTo>
                <a:cubicBezTo>
                  <a:pt x="13" y="1180"/>
                  <a:pt x="18" y="1194"/>
                  <a:pt x="23" y="1199"/>
                </a:cubicBezTo>
                <a:cubicBezTo>
                  <a:pt x="32" y="1199"/>
                  <a:pt x="36" y="1212"/>
                  <a:pt x="36" y="1226"/>
                </a:cubicBezTo>
                <a:cubicBezTo>
                  <a:pt x="36" y="1235"/>
                  <a:pt x="41" y="1253"/>
                  <a:pt x="55" y="1267"/>
                </a:cubicBezTo>
                <a:cubicBezTo>
                  <a:pt x="64" y="1276"/>
                  <a:pt x="77" y="1290"/>
                  <a:pt x="86" y="1299"/>
                </a:cubicBezTo>
                <a:cubicBezTo>
                  <a:pt x="96" y="1308"/>
                  <a:pt x="109" y="1313"/>
                  <a:pt x="118" y="1313"/>
                </a:cubicBezTo>
                <a:cubicBezTo>
                  <a:pt x="127" y="1317"/>
                  <a:pt x="141" y="1308"/>
                  <a:pt x="146" y="1299"/>
                </a:cubicBezTo>
                <a:cubicBezTo>
                  <a:pt x="155" y="1290"/>
                  <a:pt x="168" y="1290"/>
                  <a:pt x="173" y="1290"/>
                </a:cubicBezTo>
                <a:cubicBezTo>
                  <a:pt x="178" y="1294"/>
                  <a:pt x="182" y="1299"/>
                  <a:pt x="182" y="1299"/>
                </a:cubicBezTo>
                <a:cubicBezTo>
                  <a:pt x="182" y="1299"/>
                  <a:pt x="196" y="1285"/>
                  <a:pt x="214" y="1272"/>
                </a:cubicBezTo>
                <a:cubicBezTo>
                  <a:pt x="232" y="1258"/>
                  <a:pt x="260" y="1249"/>
                  <a:pt x="282" y="1249"/>
                </a:cubicBezTo>
                <a:cubicBezTo>
                  <a:pt x="305" y="1249"/>
                  <a:pt x="328" y="1253"/>
                  <a:pt x="342" y="1258"/>
                </a:cubicBezTo>
                <a:cubicBezTo>
                  <a:pt x="351" y="1267"/>
                  <a:pt x="383" y="1276"/>
                  <a:pt x="406" y="1290"/>
                </a:cubicBezTo>
                <a:cubicBezTo>
                  <a:pt x="433" y="1299"/>
                  <a:pt x="469" y="1313"/>
                  <a:pt x="492" y="1317"/>
                </a:cubicBezTo>
                <a:cubicBezTo>
                  <a:pt x="510" y="1322"/>
                  <a:pt x="547" y="1326"/>
                  <a:pt x="570" y="1322"/>
                </a:cubicBezTo>
                <a:cubicBezTo>
                  <a:pt x="592" y="1322"/>
                  <a:pt x="620" y="1326"/>
                  <a:pt x="634" y="1331"/>
                </a:cubicBezTo>
                <a:cubicBezTo>
                  <a:pt x="643" y="1335"/>
                  <a:pt x="670" y="1344"/>
                  <a:pt x="688" y="1344"/>
                </a:cubicBezTo>
                <a:cubicBezTo>
                  <a:pt x="706" y="1349"/>
                  <a:pt x="738" y="1354"/>
                  <a:pt x="752" y="1363"/>
                </a:cubicBezTo>
                <a:cubicBezTo>
                  <a:pt x="770" y="1367"/>
                  <a:pt x="798" y="1376"/>
                  <a:pt x="811" y="1376"/>
                </a:cubicBezTo>
                <a:cubicBezTo>
                  <a:pt x="825" y="1376"/>
                  <a:pt x="852" y="1381"/>
                  <a:pt x="866" y="1381"/>
                </a:cubicBezTo>
                <a:cubicBezTo>
                  <a:pt x="880" y="1386"/>
                  <a:pt x="902" y="1386"/>
                  <a:pt x="921" y="1386"/>
                </a:cubicBezTo>
                <a:cubicBezTo>
                  <a:pt x="934" y="1386"/>
                  <a:pt x="948" y="1386"/>
                  <a:pt x="948" y="1386"/>
                </a:cubicBezTo>
                <a:cubicBezTo>
                  <a:pt x="948" y="1381"/>
                  <a:pt x="948" y="1372"/>
                  <a:pt x="948" y="1363"/>
                </a:cubicBezTo>
                <a:cubicBezTo>
                  <a:pt x="953" y="1358"/>
                  <a:pt x="953" y="1354"/>
                  <a:pt x="957" y="1349"/>
                </a:cubicBezTo>
                <a:cubicBezTo>
                  <a:pt x="962" y="1349"/>
                  <a:pt x="966" y="1349"/>
                  <a:pt x="971" y="1354"/>
                </a:cubicBezTo>
                <a:cubicBezTo>
                  <a:pt x="975" y="1354"/>
                  <a:pt x="980" y="1354"/>
                  <a:pt x="985" y="1349"/>
                </a:cubicBezTo>
                <a:cubicBezTo>
                  <a:pt x="989" y="1344"/>
                  <a:pt x="989" y="1340"/>
                  <a:pt x="989" y="1335"/>
                </a:cubicBezTo>
                <a:cubicBezTo>
                  <a:pt x="989" y="1335"/>
                  <a:pt x="980" y="1331"/>
                  <a:pt x="975" y="1331"/>
                </a:cubicBezTo>
                <a:cubicBezTo>
                  <a:pt x="971" y="1326"/>
                  <a:pt x="962" y="1326"/>
                  <a:pt x="957" y="1326"/>
                </a:cubicBezTo>
                <a:cubicBezTo>
                  <a:pt x="948" y="1322"/>
                  <a:pt x="944" y="1317"/>
                  <a:pt x="944" y="1313"/>
                </a:cubicBezTo>
                <a:cubicBezTo>
                  <a:pt x="944" y="1308"/>
                  <a:pt x="939" y="1299"/>
                  <a:pt x="934" y="1290"/>
                </a:cubicBezTo>
                <a:cubicBezTo>
                  <a:pt x="930" y="1281"/>
                  <a:pt x="921" y="1276"/>
                  <a:pt x="916" y="1272"/>
                </a:cubicBezTo>
                <a:cubicBezTo>
                  <a:pt x="912" y="1272"/>
                  <a:pt x="907" y="1258"/>
                  <a:pt x="902" y="1249"/>
                </a:cubicBezTo>
                <a:cubicBezTo>
                  <a:pt x="898" y="1235"/>
                  <a:pt x="898" y="1217"/>
                  <a:pt x="898" y="1208"/>
                </a:cubicBezTo>
                <a:cubicBezTo>
                  <a:pt x="898" y="1194"/>
                  <a:pt x="893" y="1176"/>
                  <a:pt x="893" y="1167"/>
                </a:cubicBezTo>
                <a:cubicBezTo>
                  <a:pt x="893" y="1158"/>
                  <a:pt x="893" y="1144"/>
                  <a:pt x="898" y="1139"/>
                </a:cubicBezTo>
                <a:cubicBezTo>
                  <a:pt x="902" y="1135"/>
                  <a:pt x="912" y="1135"/>
                  <a:pt x="912" y="1135"/>
                </a:cubicBezTo>
                <a:cubicBezTo>
                  <a:pt x="912" y="1135"/>
                  <a:pt x="921" y="1135"/>
                  <a:pt x="930" y="1139"/>
                </a:cubicBezTo>
                <a:cubicBezTo>
                  <a:pt x="939" y="1139"/>
                  <a:pt x="944" y="1148"/>
                  <a:pt x="948" y="1153"/>
                </a:cubicBezTo>
                <a:cubicBezTo>
                  <a:pt x="948" y="1158"/>
                  <a:pt x="953" y="1167"/>
                  <a:pt x="962" y="1171"/>
                </a:cubicBezTo>
                <a:cubicBezTo>
                  <a:pt x="966" y="1176"/>
                  <a:pt x="975" y="1185"/>
                  <a:pt x="980" y="1185"/>
                </a:cubicBezTo>
                <a:cubicBezTo>
                  <a:pt x="985" y="1185"/>
                  <a:pt x="994" y="1189"/>
                  <a:pt x="998" y="1189"/>
                </a:cubicBezTo>
                <a:cubicBezTo>
                  <a:pt x="1003" y="1189"/>
                  <a:pt x="1007" y="1189"/>
                  <a:pt x="1012" y="1194"/>
                </a:cubicBezTo>
                <a:cubicBezTo>
                  <a:pt x="1012" y="1199"/>
                  <a:pt x="1012" y="1194"/>
                  <a:pt x="1007" y="1180"/>
                </a:cubicBezTo>
                <a:cubicBezTo>
                  <a:pt x="998" y="1167"/>
                  <a:pt x="998" y="1158"/>
                  <a:pt x="1007" y="1153"/>
                </a:cubicBezTo>
                <a:cubicBezTo>
                  <a:pt x="1012" y="1148"/>
                  <a:pt x="1021" y="1144"/>
                  <a:pt x="1021" y="1144"/>
                </a:cubicBezTo>
                <a:cubicBezTo>
                  <a:pt x="1026" y="1144"/>
                  <a:pt x="1035" y="1144"/>
                  <a:pt x="1044" y="1144"/>
                </a:cubicBezTo>
                <a:cubicBezTo>
                  <a:pt x="1053" y="1144"/>
                  <a:pt x="1062" y="1139"/>
                  <a:pt x="1067" y="1135"/>
                </a:cubicBezTo>
                <a:cubicBezTo>
                  <a:pt x="1071" y="1126"/>
                  <a:pt x="1080" y="1117"/>
                  <a:pt x="1080" y="1107"/>
                </a:cubicBezTo>
                <a:cubicBezTo>
                  <a:pt x="1080" y="1103"/>
                  <a:pt x="1085" y="1085"/>
                  <a:pt x="1085" y="1066"/>
                </a:cubicBezTo>
                <a:cubicBezTo>
                  <a:pt x="1089" y="1048"/>
                  <a:pt x="1094" y="1030"/>
                  <a:pt x="1099" y="1021"/>
                </a:cubicBezTo>
                <a:cubicBezTo>
                  <a:pt x="1103" y="1016"/>
                  <a:pt x="1108" y="1003"/>
                  <a:pt x="1108" y="993"/>
                </a:cubicBezTo>
                <a:cubicBezTo>
                  <a:pt x="1108" y="989"/>
                  <a:pt x="1103" y="975"/>
                  <a:pt x="1099" y="966"/>
                </a:cubicBezTo>
                <a:cubicBezTo>
                  <a:pt x="1094" y="957"/>
                  <a:pt x="1089" y="948"/>
                  <a:pt x="1085" y="943"/>
                </a:cubicBezTo>
                <a:cubicBezTo>
                  <a:pt x="1085" y="939"/>
                  <a:pt x="1080" y="925"/>
                  <a:pt x="1076" y="920"/>
                </a:cubicBezTo>
                <a:cubicBezTo>
                  <a:pt x="1076" y="911"/>
                  <a:pt x="1076" y="902"/>
                  <a:pt x="1076" y="893"/>
                </a:cubicBezTo>
                <a:cubicBezTo>
                  <a:pt x="1076" y="889"/>
                  <a:pt x="1076" y="879"/>
                  <a:pt x="1071" y="875"/>
                </a:cubicBezTo>
                <a:cubicBezTo>
                  <a:pt x="1067" y="866"/>
                  <a:pt x="1062" y="852"/>
                  <a:pt x="1062" y="843"/>
                </a:cubicBezTo>
                <a:cubicBezTo>
                  <a:pt x="1057" y="838"/>
                  <a:pt x="1053" y="825"/>
                  <a:pt x="1053" y="820"/>
                </a:cubicBezTo>
                <a:cubicBezTo>
                  <a:pt x="1048" y="816"/>
                  <a:pt x="1039" y="811"/>
                  <a:pt x="1035" y="806"/>
                </a:cubicBezTo>
                <a:cubicBezTo>
                  <a:pt x="1030" y="802"/>
                  <a:pt x="1021" y="793"/>
                  <a:pt x="1016" y="788"/>
                </a:cubicBezTo>
                <a:cubicBezTo>
                  <a:pt x="1007" y="779"/>
                  <a:pt x="1012" y="775"/>
                  <a:pt x="1021" y="775"/>
                </a:cubicBezTo>
                <a:cubicBezTo>
                  <a:pt x="1030" y="775"/>
                  <a:pt x="1035" y="775"/>
                  <a:pt x="1035" y="775"/>
                </a:cubicBezTo>
                <a:cubicBezTo>
                  <a:pt x="1035" y="775"/>
                  <a:pt x="1039" y="793"/>
                  <a:pt x="1039" y="797"/>
                </a:cubicBezTo>
                <a:cubicBezTo>
                  <a:pt x="1044" y="802"/>
                  <a:pt x="1048" y="811"/>
                  <a:pt x="1053" y="816"/>
                </a:cubicBezTo>
                <a:cubicBezTo>
                  <a:pt x="1057" y="820"/>
                  <a:pt x="1067" y="829"/>
                  <a:pt x="1071" y="838"/>
                </a:cubicBezTo>
                <a:cubicBezTo>
                  <a:pt x="1076" y="843"/>
                  <a:pt x="1080" y="861"/>
                  <a:pt x="1080" y="875"/>
                </a:cubicBezTo>
                <a:cubicBezTo>
                  <a:pt x="1080" y="889"/>
                  <a:pt x="1080" y="902"/>
                  <a:pt x="1085" y="911"/>
                </a:cubicBezTo>
                <a:cubicBezTo>
                  <a:pt x="1085" y="916"/>
                  <a:pt x="1094" y="916"/>
                  <a:pt x="1099" y="911"/>
                </a:cubicBezTo>
                <a:cubicBezTo>
                  <a:pt x="1103" y="907"/>
                  <a:pt x="1126" y="879"/>
                  <a:pt x="1130" y="875"/>
                </a:cubicBezTo>
                <a:cubicBezTo>
                  <a:pt x="1140" y="875"/>
                  <a:pt x="1135" y="898"/>
                  <a:pt x="1140" y="907"/>
                </a:cubicBezTo>
                <a:cubicBezTo>
                  <a:pt x="1144" y="911"/>
                  <a:pt x="1144" y="916"/>
                  <a:pt x="1140" y="916"/>
                </a:cubicBezTo>
                <a:cubicBezTo>
                  <a:pt x="1135" y="920"/>
                  <a:pt x="1135" y="925"/>
                  <a:pt x="1140" y="934"/>
                </a:cubicBezTo>
                <a:cubicBezTo>
                  <a:pt x="1149" y="939"/>
                  <a:pt x="1158" y="939"/>
                  <a:pt x="1162" y="934"/>
                </a:cubicBezTo>
                <a:cubicBezTo>
                  <a:pt x="1167" y="930"/>
                  <a:pt x="1176" y="925"/>
                  <a:pt x="1176" y="930"/>
                </a:cubicBezTo>
                <a:cubicBezTo>
                  <a:pt x="1176" y="930"/>
                  <a:pt x="1185" y="930"/>
                  <a:pt x="1190" y="920"/>
                </a:cubicBezTo>
                <a:cubicBezTo>
                  <a:pt x="1199" y="916"/>
                  <a:pt x="1199" y="902"/>
                  <a:pt x="1190" y="898"/>
                </a:cubicBezTo>
                <a:cubicBezTo>
                  <a:pt x="1185" y="893"/>
                  <a:pt x="1181" y="875"/>
                  <a:pt x="1185" y="870"/>
                </a:cubicBezTo>
                <a:cubicBezTo>
                  <a:pt x="1190" y="866"/>
                  <a:pt x="1203" y="866"/>
                  <a:pt x="1213" y="875"/>
                </a:cubicBezTo>
                <a:cubicBezTo>
                  <a:pt x="1222" y="879"/>
                  <a:pt x="1235" y="889"/>
                  <a:pt x="1235" y="889"/>
                </a:cubicBezTo>
                <a:cubicBezTo>
                  <a:pt x="1240" y="884"/>
                  <a:pt x="1249" y="879"/>
                  <a:pt x="1254" y="879"/>
                </a:cubicBezTo>
                <a:cubicBezTo>
                  <a:pt x="1258" y="875"/>
                  <a:pt x="1263" y="870"/>
                  <a:pt x="1263" y="870"/>
                </a:cubicBezTo>
                <a:cubicBezTo>
                  <a:pt x="1263" y="866"/>
                  <a:pt x="1263" y="861"/>
                  <a:pt x="1258" y="857"/>
                </a:cubicBezTo>
                <a:cubicBezTo>
                  <a:pt x="1254" y="852"/>
                  <a:pt x="1240" y="834"/>
                  <a:pt x="1249" y="834"/>
                </a:cubicBezTo>
                <a:cubicBezTo>
                  <a:pt x="1254" y="834"/>
                  <a:pt x="1276" y="834"/>
                  <a:pt x="1276" y="829"/>
                </a:cubicBezTo>
                <a:cubicBezTo>
                  <a:pt x="1281" y="825"/>
                  <a:pt x="1276" y="829"/>
                  <a:pt x="1267" y="825"/>
                </a:cubicBezTo>
                <a:cubicBezTo>
                  <a:pt x="1263" y="825"/>
                  <a:pt x="1254" y="825"/>
                  <a:pt x="1249" y="820"/>
                </a:cubicBezTo>
                <a:cubicBezTo>
                  <a:pt x="1249" y="816"/>
                  <a:pt x="1240" y="797"/>
                  <a:pt x="1244" y="797"/>
                </a:cubicBezTo>
                <a:cubicBezTo>
                  <a:pt x="1254" y="797"/>
                  <a:pt x="1272" y="802"/>
                  <a:pt x="1276" y="802"/>
                </a:cubicBezTo>
                <a:cubicBezTo>
                  <a:pt x="1281" y="797"/>
                  <a:pt x="1295" y="797"/>
                  <a:pt x="1295" y="793"/>
                </a:cubicBezTo>
                <a:cubicBezTo>
                  <a:pt x="1295" y="784"/>
                  <a:pt x="1281" y="770"/>
                  <a:pt x="1272" y="770"/>
                </a:cubicBezTo>
                <a:cubicBezTo>
                  <a:pt x="1258" y="770"/>
                  <a:pt x="1240" y="770"/>
                  <a:pt x="1231" y="770"/>
                </a:cubicBezTo>
                <a:cubicBezTo>
                  <a:pt x="1226" y="770"/>
                  <a:pt x="1213" y="779"/>
                  <a:pt x="1208" y="779"/>
                </a:cubicBezTo>
                <a:cubicBezTo>
                  <a:pt x="1199" y="779"/>
                  <a:pt x="1199" y="775"/>
                  <a:pt x="1203" y="765"/>
                </a:cubicBezTo>
                <a:cubicBezTo>
                  <a:pt x="1208" y="761"/>
                  <a:pt x="1213" y="752"/>
                  <a:pt x="1222" y="752"/>
                </a:cubicBezTo>
                <a:cubicBezTo>
                  <a:pt x="1231" y="752"/>
                  <a:pt x="1240" y="756"/>
                  <a:pt x="1235" y="747"/>
                </a:cubicBezTo>
                <a:cubicBezTo>
                  <a:pt x="1231" y="743"/>
                  <a:pt x="1235" y="729"/>
                  <a:pt x="1240" y="729"/>
                </a:cubicBezTo>
                <a:cubicBezTo>
                  <a:pt x="1244" y="729"/>
                  <a:pt x="1254" y="738"/>
                  <a:pt x="1254" y="743"/>
                </a:cubicBezTo>
                <a:cubicBezTo>
                  <a:pt x="1258" y="747"/>
                  <a:pt x="1258" y="747"/>
                  <a:pt x="1263" y="738"/>
                </a:cubicBezTo>
                <a:cubicBezTo>
                  <a:pt x="1267" y="734"/>
                  <a:pt x="1276" y="724"/>
                  <a:pt x="1281" y="715"/>
                </a:cubicBezTo>
                <a:cubicBezTo>
                  <a:pt x="1285" y="711"/>
                  <a:pt x="1290" y="702"/>
                  <a:pt x="1290" y="693"/>
                </a:cubicBezTo>
                <a:cubicBezTo>
                  <a:pt x="1290" y="683"/>
                  <a:pt x="1295" y="679"/>
                  <a:pt x="1299" y="679"/>
                </a:cubicBezTo>
                <a:cubicBezTo>
                  <a:pt x="1304" y="679"/>
                  <a:pt x="1313" y="679"/>
                  <a:pt x="1313" y="683"/>
                </a:cubicBezTo>
                <a:cubicBezTo>
                  <a:pt x="1313" y="683"/>
                  <a:pt x="1317" y="683"/>
                  <a:pt x="1317" y="674"/>
                </a:cubicBezTo>
                <a:cubicBezTo>
                  <a:pt x="1317" y="670"/>
                  <a:pt x="1308" y="661"/>
                  <a:pt x="1304" y="656"/>
                </a:cubicBezTo>
                <a:cubicBezTo>
                  <a:pt x="1299" y="651"/>
                  <a:pt x="1299" y="642"/>
                  <a:pt x="1308" y="642"/>
                </a:cubicBezTo>
                <a:cubicBezTo>
                  <a:pt x="1317" y="642"/>
                  <a:pt x="1326" y="642"/>
                  <a:pt x="1331" y="647"/>
                </a:cubicBezTo>
                <a:cubicBezTo>
                  <a:pt x="1336" y="647"/>
                  <a:pt x="1340" y="647"/>
                  <a:pt x="1340" y="638"/>
                </a:cubicBezTo>
                <a:cubicBezTo>
                  <a:pt x="1345" y="633"/>
                  <a:pt x="1345" y="624"/>
                  <a:pt x="1340" y="620"/>
                </a:cubicBezTo>
                <a:cubicBezTo>
                  <a:pt x="1340" y="615"/>
                  <a:pt x="1340" y="606"/>
                  <a:pt x="1345" y="601"/>
                </a:cubicBezTo>
                <a:cubicBezTo>
                  <a:pt x="1349" y="597"/>
                  <a:pt x="1349" y="588"/>
                  <a:pt x="1349" y="583"/>
                </a:cubicBezTo>
                <a:cubicBezTo>
                  <a:pt x="1345" y="579"/>
                  <a:pt x="1349" y="574"/>
                  <a:pt x="1358" y="574"/>
                </a:cubicBezTo>
                <a:cubicBezTo>
                  <a:pt x="1363" y="569"/>
                  <a:pt x="1377" y="569"/>
                  <a:pt x="1386" y="565"/>
                </a:cubicBezTo>
                <a:cubicBezTo>
                  <a:pt x="1390" y="565"/>
                  <a:pt x="1399" y="565"/>
                  <a:pt x="1404" y="569"/>
                </a:cubicBezTo>
                <a:cubicBezTo>
                  <a:pt x="1404" y="574"/>
                  <a:pt x="1409" y="588"/>
                  <a:pt x="1413" y="592"/>
                </a:cubicBezTo>
                <a:cubicBezTo>
                  <a:pt x="1418" y="601"/>
                  <a:pt x="1427" y="615"/>
                  <a:pt x="1431" y="620"/>
                </a:cubicBezTo>
                <a:cubicBezTo>
                  <a:pt x="1440" y="624"/>
                  <a:pt x="1450" y="620"/>
                  <a:pt x="1450" y="615"/>
                </a:cubicBezTo>
                <a:cubicBezTo>
                  <a:pt x="1454" y="610"/>
                  <a:pt x="1454" y="597"/>
                  <a:pt x="1450" y="592"/>
                </a:cubicBezTo>
                <a:cubicBezTo>
                  <a:pt x="1450" y="583"/>
                  <a:pt x="1450" y="579"/>
                  <a:pt x="1459" y="583"/>
                </a:cubicBezTo>
                <a:cubicBezTo>
                  <a:pt x="1463" y="583"/>
                  <a:pt x="1468" y="574"/>
                  <a:pt x="1468" y="569"/>
                </a:cubicBezTo>
                <a:cubicBezTo>
                  <a:pt x="1468" y="560"/>
                  <a:pt x="1472" y="547"/>
                  <a:pt x="1477" y="537"/>
                </a:cubicBezTo>
                <a:cubicBezTo>
                  <a:pt x="1477" y="533"/>
                  <a:pt x="1486" y="524"/>
                  <a:pt x="1491" y="524"/>
                </a:cubicBezTo>
                <a:cubicBezTo>
                  <a:pt x="1495" y="519"/>
                  <a:pt x="1500" y="510"/>
                  <a:pt x="1504" y="496"/>
                </a:cubicBezTo>
                <a:cubicBezTo>
                  <a:pt x="1509" y="487"/>
                  <a:pt x="1509" y="465"/>
                  <a:pt x="1509" y="446"/>
                </a:cubicBezTo>
                <a:cubicBezTo>
                  <a:pt x="1509" y="428"/>
                  <a:pt x="1518" y="419"/>
                  <a:pt x="1523" y="424"/>
                </a:cubicBezTo>
                <a:cubicBezTo>
                  <a:pt x="1527" y="424"/>
                  <a:pt x="1536" y="424"/>
                  <a:pt x="1536" y="414"/>
                </a:cubicBezTo>
                <a:cubicBezTo>
                  <a:pt x="1536" y="414"/>
                  <a:pt x="1527" y="396"/>
                  <a:pt x="1518" y="378"/>
                </a:cubicBezTo>
                <a:cubicBezTo>
                  <a:pt x="1509" y="355"/>
                  <a:pt x="1495" y="332"/>
                  <a:pt x="1486" y="328"/>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92D050"/>
              </a:solidFill>
              <a:effectLst/>
              <a:uLnTx/>
              <a:uFillTx/>
              <a:latin typeface="Arial"/>
              <a:ea typeface="+mn-ea"/>
              <a:cs typeface="+mn-cs"/>
            </a:endParaRPr>
          </a:p>
        </p:txBody>
      </p:sp>
      <p:sp>
        <p:nvSpPr>
          <p:cNvPr id="118" name="Freeform 13">
            <a:extLst>
              <a:ext uri="{FF2B5EF4-FFF2-40B4-BE49-F238E27FC236}">
                <a16:creationId xmlns:a16="http://schemas.microsoft.com/office/drawing/2014/main" id="{1987D05A-1F76-7A9E-47DE-03849BC7836D}"/>
              </a:ext>
            </a:extLst>
          </p:cNvPr>
          <p:cNvSpPr>
            <a:spLocks/>
          </p:cNvSpPr>
          <p:nvPr/>
        </p:nvSpPr>
        <p:spPr bwMode="auto">
          <a:xfrm>
            <a:off x="5384630" y="2566514"/>
            <a:ext cx="809341" cy="897423"/>
          </a:xfrm>
          <a:custGeom>
            <a:avLst/>
            <a:gdLst>
              <a:gd name="T0" fmla="*/ 293 w 1627"/>
              <a:gd name="T1" fmla="*/ 1108 h 1833"/>
              <a:gd name="T2" fmla="*/ 357 w 1627"/>
              <a:gd name="T3" fmla="*/ 1222 h 1833"/>
              <a:gd name="T4" fmla="*/ 425 w 1627"/>
              <a:gd name="T5" fmla="*/ 1368 h 1833"/>
              <a:gd name="T6" fmla="*/ 549 w 1627"/>
              <a:gd name="T7" fmla="*/ 1518 h 1833"/>
              <a:gd name="T8" fmla="*/ 603 w 1627"/>
              <a:gd name="T9" fmla="*/ 1537 h 1833"/>
              <a:gd name="T10" fmla="*/ 663 w 1627"/>
              <a:gd name="T11" fmla="*/ 1578 h 1833"/>
              <a:gd name="T12" fmla="*/ 754 w 1627"/>
              <a:gd name="T13" fmla="*/ 1696 h 1833"/>
              <a:gd name="T14" fmla="*/ 855 w 1627"/>
              <a:gd name="T15" fmla="*/ 1719 h 1833"/>
              <a:gd name="T16" fmla="*/ 914 w 1627"/>
              <a:gd name="T17" fmla="*/ 1660 h 1833"/>
              <a:gd name="T18" fmla="*/ 1010 w 1627"/>
              <a:gd name="T19" fmla="*/ 1705 h 1833"/>
              <a:gd name="T20" fmla="*/ 1069 w 1627"/>
              <a:gd name="T21" fmla="*/ 1774 h 1833"/>
              <a:gd name="T22" fmla="*/ 1120 w 1627"/>
              <a:gd name="T23" fmla="*/ 1833 h 1833"/>
              <a:gd name="T24" fmla="*/ 1174 w 1627"/>
              <a:gd name="T25" fmla="*/ 1760 h 1833"/>
              <a:gd name="T26" fmla="*/ 1220 w 1627"/>
              <a:gd name="T27" fmla="*/ 1701 h 1833"/>
              <a:gd name="T28" fmla="*/ 1284 w 1627"/>
              <a:gd name="T29" fmla="*/ 1591 h 1833"/>
              <a:gd name="T30" fmla="*/ 1375 w 1627"/>
              <a:gd name="T31" fmla="*/ 1614 h 1833"/>
              <a:gd name="T32" fmla="*/ 1462 w 1627"/>
              <a:gd name="T33" fmla="*/ 1664 h 1833"/>
              <a:gd name="T34" fmla="*/ 1526 w 1627"/>
              <a:gd name="T35" fmla="*/ 1605 h 1833"/>
              <a:gd name="T36" fmla="*/ 1618 w 1627"/>
              <a:gd name="T37" fmla="*/ 1587 h 1833"/>
              <a:gd name="T38" fmla="*/ 1544 w 1627"/>
              <a:gd name="T39" fmla="*/ 1482 h 1833"/>
              <a:gd name="T40" fmla="*/ 1444 w 1627"/>
              <a:gd name="T41" fmla="*/ 1377 h 1833"/>
              <a:gd name="T42" fmla="*/ 1398 w 1627"/>
              <a:gd name="T43" fmla="*/ 1263 h 1833"/>
              <a:gd name="T44" fmla="*/ 1471 w 1627"/>
              <a:gd name="T45" fmla="*/ 1172 h 1833"/>
              <a:gd name="T46" fmla="*/ 1421 w 1627"/>
              <a:gd name="T47" fmla="*/ 1053 h 1833"/>
              <a:gd name="T48" fmla="*/ 1261 w 1627"/>
              <a:gd name="T49" fmla="*/ 939 h 1833"/>
              <a:gd name="T50" fmla="*/ 1188 w 1627"/>
              <a:gd name="T51" fmla="*/ 775 h 1833"/>
              <a:gd name="T52" fmla="*/ 1037 w 1627"/>
              <a:gd name="T53" fmla="*/ 556 h 1833"/>
              <a:gd name="T54" fmla="*/ 941 w 1627"/>
              <a:gd name="T55" fmla="*/ 606 h 1833"/>
              <a:gd name="T56" fmla="*/ 873 w 1627"/>
              <a:gd name="T57" fmla="*/ 538 h 1833"/>
              <a:gd name="T58" fmla="*/ 800 w 1627"/>
              <a:gd name="T59" fmla="*/ 520 h 1833"/>
              <a:gd name="T60" fmla="*/ 736 w 1627"/>
              <a:gd name="T61" fmla="*/ 515 h 1833"/>
              <a:gd name="T62" fmla="*/ 553 w 1627"/>
              <a:gd name="T63" fmla="*/ 483 h 1833"/>
              <a:gd name="T64" fmla="*/ 466 w 1627"/>
              <a:gd name="T65" fmla="*/ 451 h 1833"/>
              <a:gd name="T66" fmla="*/ 393 w 1627"/>
              <a:gd name="T67" fmla="*/ 310 h 1833"/>
              <a:gd name="T68" fmla="*/ 393 w 1627"/>
              <a:gd name="T69" fmla="*/ 178 h 1833"/>
              <a:gd name="T70" fmla="*/ 311 w 1627"/>
              <a:gd name="T71" fmla="*/ 164 h 1833"/>
              <a:gd name="T72" fmla="*/ 252 w 1627"/>
              <a:gd name="T73" fmla="*/ 64 h 1833"/>
              <a:gd name="T74" fmla="*/ 110 w 1627"/>
              <a:gd name="T75" fmla="*/ 18 h 1833"/>
              <a:gd name="T76" fmla="*/ 41 w 1627"/>
              <a:gd name="T77" fmla="*/ 201 h 1833"/>
              <a:gd name="T78" fmla="*/ 41 w 1627"/>
              <a:gd name="T79" fmla="*/ 429 h 1833"/>
              <a:gd name="T80" fmla="*/ 142 w 1627"/>
              <a:gd name="T81" fmla="*/ 511 h 1833"/>
              <a:gd name="T82" fmla="*/ 215 w 1627"/>
              <a:gd name="T83" fmla="*/ 620 h 1833"/>
              <a:gd name="T84" fmla="*/ 224 w 1627"/>
              <a:gd name="T85" fmla="*/ 771 h 1833"/>
              <a:gd name="T86" fmla="*/ 188 w 1627"/>
              <a:gd name="T87" fmla="*/ 857 h 1833"/>
              <a:gd name="T88" fmla="*/ 147 w 1627"/>
              <a:gd name="T89" fmla="*/ 930 h 1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27" h="1833">
                <a:moveTo>
                  <a:pt x="197" y="999"/>
                </a:moveTo>
                <a:cubicBezTo>
                  <a:pt x="220" y="1021"/>
                  <a:pt x="247" y="1049"/>
                  <a:pt x="256" y="1053"/>
                </a:cubicBezTo>
                <a:cubicBezTo>
                  <a:pt x="261" y="1062"/>
                  <a:pt x="279" y="1085"/>
                  <a:pt x="293" y="1108"/>
                </a:cubicBezTo>
                <a:cubicBezTo>
                  <a:pt x="306" y="1131"/>
                  <a:pt x="320" y="1154"/>
                  <a:pt x="320" y="1163"/>
                </a:cubicBezTo>
                <a:cubicBezTo>
                  <a:pt x="320" y="1172"/>
                  <a:pt x="329" y="1181"/>
                  <a:pt x="334" y="1185"/>
                </a:cubicBezTo>
                <a:cubicBezTo>
                  <a:pt x="343" y="1190"/>
                  <a:pt x="352" y="1208"/>
                  <a:pt x="357" y="1222"/>
                </a:cubicBezTo>
                <a:cubicBezTo>
                  <a:pt x="357" y="1236"/>
                  <a:pt x="366" y="1258"/>
                  <a:pt x="375" y="1272"/>
                </a:cubicBezTo>
                <a:cubicBezTo>
                  <a:pt x="384" y="1286"/>
                  <a:pt x="398" y="1309"/>
                  <a:pt x="407" y="1322"/>
                </a:cubicBezTo>
                <a:cubicBezTo>
                  <a:pt x="411" y="1336"/>
                  <a:pt x="421" y="1354"/>
                  <a:pt x="425" y="1368"/>
                </a:cubicBezTo>
                <a:cubicBezTo>
                  <a:pt x="430" y="1377"/>
                  <a:pt x="448" y="1391"/>
                  <a:pt x="466" y="1400"/>
                </a:cubicBezTo>
                <a:cubicBezTo>
                  <a:pt x="485" y="1404"/>
                  <a:pt x="503" y="1427"/>
                  <a:pt x="512" y="1445"/>
                </a:cubicBezTo>
                <a:cubicBezTo>
                  <a:pt x="521" y="1468"/>
                  <a:pt x="539" y="1500"/>
                  <a:pt x="549" y="1518"/>
                </a:cubicBezTo>
                <a:cubicBezTo>
                  <a:pt x="558" y="1537"/>
                  <a:pt x="576" y="1555"/>
                  <a:pt x="581" y="1559"/>
                </a:cubicBezTo>
                <a:cubicBezTo>
                  <a:pt x="590" y="1564"/>
                  <a:pt x="599" y="1569"/>
                  <a:pt x="599" y="1564"/>
                </a:cubicBezTo>
                <a:cubicBezTo>
                  <a:pt x="603" y="1559"/>
                  <a:pt x="603" y="1546"/>
                  <a:pt x="603" y="1537"/>
                </a:cubicBezTo>
                <a:cubicBezTo>
                  <a:pt x="603" y="1527"/>
                  <a:pt x="613" y="1527"/>
                  <a:pt x="626" y="1532"/>
                </a:cubicBezTo>
                <a:cubicBezTo>
                  <a:pt x="640" y="1537"/>
                  <a:pt x="654" y="1546"/>
                  <a:pt x="654" y="1555"/>
                </a:cubicBezTo>
                <a:cubicBezTo>
                  <a:pt x="654" y="1559"/>
                  <a:pt x="658" y="1573"/>
                  <a:pt x="663" y="1578"/>
                </a:cubicBezTo>
                <a:cubicBezTo>
                  <a:pt x="667" y="1587"/>
                  <a:pt x="672" y="1605"/>
                  <a:pt x="676" y="1619"/>
                </a:cubicBezTo>
                <a:cubicBezTo>
                  <a:pt x="676" y="1632"/>
                  <a:pt x="690" y="1655"/>
                  <a:pt x="704" y="1669"/>
                </a:cubicBezTo>
                <a:cubicBezTo>
                  <a:pt x="722" y="1683"/>
                  <a:pt x="740" y="1692"/>
                  <a:pt x="754" y="1696"/>
                </a:cubicBezTo>
                <a:cubicBezTo>
                  <a:pt x="763" y="1701"/>
                  <a:pt x="772" y="1701"/>
                  <a:pt x="772" y="1701"/>
                </a:cubicBezTo>
                <a:cubicBezTo>
                  <a:pt x="772" y="1701"/>
                  <a:pt x="786" y="1701"/>
                  <a:pt x="800" y="1705"/>
                </a:cubicBezTo>
                <a:cubicBezTo>
                  <a:pt x="814" y="1710"/>
                  <a:pt x="841" y="1714"/>
                  <a:pt x="855" y="1719"/>
                </a:cubicBezTo>
                <a:cubicBezTo>
                  <a:pt x="868" y="1724"/>
                  <a:pt x="873" y="1714"/>
                  <a:pt x="868" y="1692"/>
                </a:cubicBezTo>
                <a:cubicBezTo>
                  <a:pt x="864" y="1673"/>
                  <a:pt x="868" y="1651"/>
                  <a:pt x="877" y="1646"/>
                </a:cubicBezTo>
                <a:cubicBezTo>
                  <a:pt x="887" y="1641"/>
                  <a:pt x="905" y="1646"/>
                  <a:pt x="914" y="1660"/>
                </a:cubicBezTo>
                <a:cubicBezTo>
                  <a:pt x="923" y="1673"/>
                  <a:pt x="937" y="1678"/>
                  <a:pt x="946" y="1673"/>
                </a:cubicBezTo>
                <a:cubicBezTo>
                  <a:pt x="951" y="1664"/>
                  <a:pt x="964" y="1664"/>
                  <a:pt x="973" y="1678"/>
                </a:cubicBezTo>
                <a:cubicBezTo>
                  <a:pt x="987" y="1687"/>
                  <a:pt x="1001" y="1701"/>
                  <a:pt x="1010" y="1705"/>
                </a:cubicBezTo>
                <a:cubicBezTo>
                  <a:pt x="1019" y="1710"/>
                  <a:pt x="1028" y="1719"/>
                  <a:pt x="1028" y="1724"/>
                </a:cubicBezTo>
                <a:cubicBezTo>
                  <a:pt x="1033" y="1728"/>
                  <a:pt x="1042" y="1737"/>
                  <a:pt x="1051" y="1751"/>
                </a:cubicBezTo>
                <a:cubicBezTo>
                  <a:pt x="1056" y="1760"/>
                  <a:pt x="1065" y="1769"/>
                  <a:pt x="1069" y="1774"/>
                </a:cubicBezTo>
                <a:cubicBezTo>
                  <a:pt x="1074" y="1774"/>
                  <a:pt x="1078" y="1783"/>
                  <a:pt x="1083" y="1796"/>
                </a:cubicBezTo>
                <a:cubicBezTo>
                  <a:pt x="1088" y="1806"/>
                  <a:pt x="1101" y="1819"/>
                  <a:pt x="1106" y="1824"/>
                </a:cubicBezTo>
                <a:cubicBezTo>
                  <a:pt x="1115" y="1828"/>
                  <a:pt x="1120" y="1833"/>
                  <a:pt x="1120" y="1833"/>
                </a:cubicBezTo>
                <a:cubicBezTo>
                  <a:pt x="1120" y="1833"/>
                  <a:pt x="1124" y="1824"/>
                  <a:pt x="1129" y="1810"/>
                </a:cubicBezTo>
                <a:cubicBezTo>
                  <a:pt x="1133" y="1796"/>
                  <a:pt x="1142" y="1783"/>
                  <a:pt x="1147" y="1769"/>
                </a:cubicBezTo>
                <a:cubicBezTo>
                  <a:pt x="1152" y="1760"/>
                  <a:pt x="1165" y="1755"/>
                  <a:pt x="1174" y="1760"/>
                </a:cubicBezTo>
                <a:cubicBezTo>
                  <a:pt x="1184" y="1760"/>
                  <a:pt x="1202" y="1760"/>
                  <a:pt x="1206" y="1760"/>
                </a:cubicBezTo>
                <a:cubicBezTo>
                  <a:pt x="1211" y="1755"/>
                  <a:pt x="1220" y="1742"/>
                  <a:pt x="1220" y="1733"/>
                </a:cubicBezTo>
                <a:cubicBezTo>
                  <a:pt x="1225" y="1719"/>
                  <a:pt x="1225" y="1705"/>
                  <a:pt x="1220" y="1701"/>
                </a:cubicBezTo>
                <a:cubicBezTo>
                  <a:pt x="1216" y="1692"/>
                  <a:pt x="1220" y="1673"/>
                  <a:pt x="1225" y="1655"/>
                </a:cubicBezTo>
                <a:cubicBezTo>
                  <a:pt x="1234" y="1637"/>
                  <a:pt x="1243" y="1619"/>
                  <a:pt x="1248" y="1610"/>
                </a:cubicBezTo>
                <a:cubicBezTo>
                  <a:pt x="1257" y="1600"/>
                  <a:pt x="1270" y="1591"/>
                  <a:pt x="1284" y="1591"/>
                </a:cubicBezTo>
                <a:cubicBezTo>
                  <a:pt x="1298" y="1591"/>
                  <a:pt x="1316" y="1587"/>
                  <a:pt x="1321" y="1582"/>
                </a:cubicBezTo>
                <a:cubicBezTo>
                  <a:pt x="1325" y="1578"/>
                  <a:pt x="1334" y="1582"/>
                  <a:pt x="1343" y="1591"/>
                </a:cubicBezTo>
                <a:cubicBezTo>
                  <a:pt x="1348" y="1600"/>
                  <a:pt x="1362" y="1610"/>
                  <a:pt x="1375" y="1614"/>
                </a:cubicBezTo>
                <a:cubicBezTo>
                  <a:pt x="1385" y="1619"/>
                  <a:pt x="1394" y="1632"/>
                  <a:pt x="1394" y="1646"/>
                </a:cubicBezTo>
                <a:cubicBezTo>
                  <a:pt x="1394" y="1660"/>
                  <a:pt x="1407" y="1669"/>
                  <a:pt x="1421" y="1669"/>
                </a:cubicBezTo>
                <a:cubicBezTo>
                  <a:pt x="1435" y="1669"/>
                  <a:pt x="1458" y="1669"/>
                  <a:pt x="1462" y="1664"/>
                </a:cubicBezTo>
                <a:cubicBezTo>
                  <a:pt x="1467" y="1664"/>
                  <a:pt x="1481" y="1655"/>
                  <a:pt x="1485" y="1646"/>
                </a:cubicBezTo>
                <a:cubicBezTo>
                  <a:pt x="1490" y="1637"/>
                  <a:pt x="1499" y="1623"/>
                  <a:pt x="1508" y="1619"/>
                </a:cubicBezTo>
                <a:cubicBezTo>
                  <a:pt x="1517" y="1610"/>
                  <a:pt x="1526" y="1605"/>
                  <a:pt x="1526" y="1605"/>
                </a:cubicBezTo>
                <a:cubicBezTo>
                  <a:pt x="1535" y="1600"/>
                  <a:pt x="1549" y="1600"/>
                  <a:pt x="1554" y="1596"/>
                </a:cubicBezTo>
                <a:cubicBezTo>
                  <a:pt x="1563" y="1596"/>
                  <a:pt x="1576" y="1591"/>
                  <a:pt x="1586" y="1591"/>
                </a:cubicBezTo>
                <a:cubicBezTo>
                  <a:pt x="1595" y="1587"/>
                  <a:pt x="1608" y="1587"/>
                  <a:pt x="1618" y="1587"/>
                </a:cubicBezTo>
                <a:cubicBezTo>
                  <a:pt x="1618" y="1591"/>
                  <a:pt x="1622" y="1591"/>
                  <a:pt x="1627" y="1587"/>
                </a:cubicBezTo>
                <a:cubicBezTo>
                  <a:pt x="1627" y="1587"/>
                  <a:pt x="1608" y="1569"/>
                  <a:pt x="1590" y="1550"/>
                </a:cubicBezTo>
                <a:cubicBezTo>
                  <a:pt x="1567" y="1527"/>
                  <a:pt x="1549" y="1496"/>
                  <a:pt x="1544" y="1482"/>
                </a:cubicBezTo>
                <a:cubicBezTo>
                  <a:pt x="1540" y="1468"/>
                  <a:pt x="1526" y="1455"/>
                  <a:pt x="1513" y="1450"/>
                </a:cubicBezTo>
                <a:cubicBezTo>
                  <a:pt x="1503" y="1445"/>
                  <a:pt x="1485" y="1432"/>
                  <a:pt x="1471" y="1423"/>
                </a:cubicBezTo>
                <a:cubicBezTo>
                  <a:pt x="1462" y="1409"/>
                  <a:pt x="1449" y="1391"/>
                  <a:pt x="1444" y="1377"/>
                </a:cubicBezTo>
                <a:cubicBezTo>
                  <a:pt x="1435" y="1368"/>
                  <a:pt x="1421" y="1345"/>
                  <a:pt x="1407" y="1327"/>
                </a:cubicBezTo>
                <a:cubicBezTo>
                  <a:pt x="1394" y="1313"/>
                  <a:pt x="1385" y="1290"/>
                  <a:pt x="1385" y="1281"/>
                </a:cubicBezTo>
                <a:cubicBezTo>
                  <a:pt x="1385" y="1272"/>
                  <a:pt x="1389" y="1268"/>
                  <a:pt x="1398" y="1263"/>
                </a:cubicBezTo>
                <a:cubicBezTo>
                  <a:pt x="1407" y="1263"/>
                  <a:pt x="1426" y="1249"/>
                  <a:pt x="1439" y="1236"/>
                </a:cubicBezTo>
                <a:cubicBezTo>
                  <a:pt x="1449" y="1222"/>
                  <a:pt x="1458" y="1199"/>
                  <a:pt x="1458" y="1195"/>
                </a:cubicBezTo>
                <a:cubicBezTo>
                  <a:pt x="1458" y="1185"/>
                  <a:pt x="1467" y="1176"/>
                  <a:pt x="1471" y="1172"/>
                </a:cubicBezTo>
                <a:cubicBezTo>
                  <a:pt x="1476" y="1167"/>
                  <a:pt x="1485" y="1154"/>
                  <a:pt x="1485" y="1144"/>
                </a:cubicBezTo>
                <a:cubicBezTo>
                  <a:pt x="1485" y="1135"/>
                  <a:pt x="1476" y="1113"/>
                  <a:pt x="1462" y="1099"/>
                </a:cubicBezTo>
                <a:cubicBezTo>
                  <a:pt x="1449" y="1085"/>
                  <a:pt x="1430" y="1062"/>
                  <a:pt x="1421" y="1053"/>
                </a:cubicBezTo>
                <a:cubicBezTo>
                  <a:pt x="1417" y="1040"/>
                  <a:pt x="1407" y="1026"/>
                  <a:pt x="1407" y="1017"/>
                </a:cubicBezTo>
                <a:cubicBezTo>
                  <a:pt x="1403" y="1008"/>
                  <a:pt x="1380" y="994"/>
                  <a:pt x="1348" y="985"/>
                </a:cubicBezTo>
                <a:cubicBezTo>
                  <a:pt x="1316" y="971"/>
                  <a:pt x="1275" y="953"/>
                  <a:pt x="1261" y="939"/>
                </a:cubicBezTo>
                <a:cubicBezTo>
                  <a:pt x="1243" y="926"/>
                  <a:pt x="1229" y="903"/>
                  <a:pt x="1229" y="889"/>
                </a:cubicBezTo>
                <a:cubicBezTo>
                  <a:pt x="1225" y="875"/>
                  <a:pt x="1225" y="853"/>
                  <a:pt x="1225" y="844"/>
                </a:cubicBezTo>
                <a:cubicBezTo>
                  <a:pt x="1225" y="830"/>
                  <a:pt x="1206" y="798"/>
                  <a:pt x="1188" y="775"/>
                </a:cubicBezTo>
                <a:cubicBezTo>
                  <a:pt x="1165" y="748"/>
                  <a:pt x="1133" y="707"/>
                  <a:pt x="1115" y="679"/>
                </a:cubicBezTo>
                <a:cubicBezTo>
                  <a:pt x="1097" y="652"/>
                  <a:pt x="1074" y="606"/>
                  <a:pt x="1065" y="579"/>
                </a:cubicBezTo>
                <a:cubicBezTo>
                  <a:pt x="1056" y="552"/>
                  <a:pt x="1042" y="538"/>
                  <a:pt x="1037" y="556"/>
                </a:cubicBezTo>
                <a:cubicBezTo>
                  <a:pt x="1033" y="570"/>
                  <a:pt x="1024" y="588"/>
                  <a:pt x="1015" y="597"/>
                </a:cubicBezTo>
                <a:cubicBezTo>
                  <a:pt x="1010" y="606"/>
                  <a:pt x="992" y="616"/>
                  <a:pt x="978" y="611"/>
                </a:cubicBezTo>
                <a:cubicBezTo>
                  <a:pt x="964" y="606"/>
                  <a:pt x="946" y="606"/>
                  <a:pt x="941" y="606"/>
                </a:cubicBezTo>
                <a:cubicBezTo>
                  <a:pt x="937" y="611"/>
                  <a:pt x="919" y="606"/>
                  <a:pt x="900" y="606"/>
                </a:cubicBezTo>
                <a:cubicBezTo>
                  <a:pt x="887" y="606"/>
                  <a:pt x="873" y="593"/>
                  <a:pt x="873" y="574"/>
                </a:cubicBezTo>
                <a:cubicBezTo>
                  <a:pt x="873" y="561"/>
                  <a:pt x="873" y="543"/>
                  <a:pt x="873" y="538"/>
                </a:cubicBezTo>
                <a:cubicBezTo>
                  <a:pt x="873" y="533"/>
                  <a:pt x="864" y="529"/>
                  <a:pt x="850" y="524"/>
                </a:cubicBezTo>
                <a:cubicBezTo>
                  <a:pt x="841" y="520"/>
                  <a:pt x="827" y="520"/>
                  <a:pt x="818" y="520"/>
                </a:cubicBezTo>
                <a:cubicBezTo>
                  <a:pt x="809" y="520"/>
                  <a:pt x="800" y="520"/>
                  <a:pt x="800" y="520"/>
                </a:cubicBezTo>
                <a:cubicBezTo>
                  <a:pt x="800" y="520"/>
                  <a:pt x="795" y="529"/>
                  <a:pt x="791" y="533"/>
                </a:cubicBezTo>
                <a:cubicBezTo>
                  <a:pt x="786" y="543"/>
                  <a:pt x="777" y="543"/>
                  <a:pt x="772" y="533"/>
                </a:cubicBezTo>
                <a:cubicBezTo>
                  <a:pt x="768" y="524"/>
                  <a:pt x="750" y="520"/>
                  <a:pt x="736" y="515"/>
                </a:cubicBezTo>
                <a:cubicBezTo>
                  <a:pt x="718" y="515"/>
                  <a:pt x="695" y="511"/>
                  <a:pt x="676" y="506"/>
                </a:cubicBezTo>
                <a:cubicBezTo>
                  <a:pt x="663" y="502"/>
                  <a:pt x="631" y="492"/>
                  <a:pt x="608" y="488"/>
                </a:cubicBezTo>
                <a:cubicBezTo>
                  <a:pt x="590" y="483"/>
                  <a:pt x="562" y="483"/>
                  <a:pt x="553" y="483"/>
                </a:cubicBezTo>
                <a:cubicBezTo>
                  <a:pt x="544" y="488"/>
                  <a:pt x="530" y="488"/>
                  <a:pt x="521" y="483"/>
                </a:cubicBezTo>
                <a:cubicBezTo>
                  <a:pt x="512" y="479"/>
                  <a:pt x="494" y="474"/>
                  <a:pt x="485" y="479"/>
                </a:cubicBezTo>
                <a:cubicBezTo>
                  <a:pt x="475" y="483"/>
                  <a:pt x="466" y="470"/>
                  <a:pt x="466" y="451"/>
                </a:cubicBezTo>
                <a:cubicBezTo>
                  <a:pt x="462" y="433"/>
                  <a:pt x="462" y="415"/>
                  <a:pt x="457" y="410"/>
                </a:cubicBezTo>
                <a:cubicBezTo>
                  <a:pt x="453" y="401"/>
                  <a:pt x="443" y="388"/>
                  <a:pt x="434" y="374"/>
                </a:cubicBezTo>
                <a:cubicBezTo>
                  <a:pt x="430" y="365"/>
                  <a:pt x="411" y="333"/>
                  <a:pt x="393" y="310"/>
                </a:cubicBezTo>
                <a:cubicBezTo>
                  <a:pt x="375" y="287"/>
                  <a:pt x="375" y="255"/>
                  <a:pt x="389" y="242"/>
                </a:cubicBezTo>
                <a:cubicBezTo>
                  <a:pt x="402" y="228"/>
                  <a:pt x="411" y="210"/>
                  <a:pt x="402" y="205"/>
                </a:cubicBezTo>
                <a:cubicBezTo>
                  <a:pt x="398" y="196"/>
                  <a:pt x="389" y="187"/>
                  <a:pt x="393" y="178"/>
                </a:cubicBezTo>
                <a:cubicBezTo>
                  <a:pt x="393" y="173"/>
                  <a:pt x="384" y="173"/>
                  <a:pt x="370" y="178"/>
                </a:cubicBezTo>
                <a:cubicBezTo>
                  <a:pt x="357" y="187"/>
                  <a:pt x="343" y="187"/>
                  <a:pt x="338" y="182"/>
                </a:cubicBezTo>
                <a:cubicBezTo>
                  <a:pt x="334" y="178"/>
                  <a:pt x="320" y="169"/>
                  <a:pt x="311" y="164"/>
                </a:cubicBezTo>
                <a:cubicBezTo>
                  <a:pt x="302" y="160"/>
                  <a:pt x="293" y="146"/>
                  <a:pt x="293" y="128"/>
                </a:cubicBezTo>
                <a:cubicBezTo>
                  <a:pt x="288" y="114"/>
                  <a:pt x="279" y="100"/>
                  <a:pt x="270" y="96"/>
                </a:cubicBezTo>
                <a:cubicBezTo>
                  <a:pt x="256" y="91"/>
                  <a:pt x="252" y="77"/>
                  <a:pt x="252" y="64"/>
                </a:cubicBezTo>
                <a:cubicBezTo>
                  <a:pt x="252" y="55"/>
                  <a:pt x="238" y="41"/>
                  <a:pt x="224" y="41"/>
                </a:cubicBezTo>
                <a:cubicBezTo>
                  <a:pt x="210" y="36"/>
                  <a:pt x="188" y="36"/>
                  <a:pt x="174" y="36"/>
                </a:cubicBezTo>
                <a:cubicBezTo>
                  <a:pt x="160" y="36"/>
                  <a:pt x="133" y="32"/>
                  <a:pt x="110" y="18"/>
                </a:cubicBezTo>
                <a:cubicBezTo>
                  <a:pt x="87" y="9"/>
                  <a:pt x="83" y="0"/>
                  <a:pt x="83" y="0"/>
                </a:cubicBezTo>
                <a:cubicBezTo>
                  <a:pt x="83" y="9"/>
                  <a:pt x="83" y="14"/>
                  <a:pt x="83" y="14"/>
                </a:cubicBezTo>
                <a:cubicBezTo>
                  <a:pt x="78" y="27"/>
                  <a:pt x="60" y="105"/>
                  <a:pt x="41" y="201"/>
                </a:cubicBezTo>
                <a:cubicBezTo>
                  <a:pt x="0" y="388"/>
                  <a:pt x="0" y="388"/>
                  <a:pt x="0" y="388"/>
                </a:cubicBezTo>
                <a:cubicBezTo>
                  <a:pt x="0" y="388"/>
                  <a:pt x="5" y="392"/>
                  <a:pt x="9" y="401"/>
                </a:cubicBezTo>
                <a:cubicBezTo>
                  <a:pt x="14" y="406"/>
                  <a:pt x="32" y="424"/>
                  <a:pt x="41" y="429"/>
                </a:cubicBezTo>
                <a:cubicBezTo>
                  <a:pt x="51" y="438"/>
                  <a:pt x="60" y="451"/>
                  <a:pt x="69" y="456"/>
                </a:cubicBezTo>
                <a:cubicBezTo>
                  <a:pt x="73" y="465"/>
                  <a:pt x="83" y="483"/>
                  <a:pt x="92" y="492"/>
                </a:cubicBezTo>
                <a:cubicBezTo>
                  <a:pt x="101" y="502"/>
                  <a:pt x="133" y="506"/>
                  <a:pt x="142" y="511"/>
                </a:cubicBezTo>
                <a:cubicBezTo>
                  <a:pt x="151" y="515"/>
                  <a:pt x="165" y="529"/>
                  <a:pt x="174" y="538"/>
                </a:cubicBezTo>
                <a:cubicBezTo>
                  <a:pt x="183" y="547"/>
                  <a:pt x="188" y="574"/>
                  <a:pt x="197" y="584"/>
                </a:cubicBezTo>
                <a:cubicBezTo>
                  <a:pt x="206" y="593"/>
                  <a:pt x="206" y="602"/>
                  <a:pt x="215" y="620"/>
                </a:cubicBezTo>
                <a:cubicBezTo>
                  <a:pt x="224" y="634"/>
                  <a:pt x="233" y="652"/>
                  <a:pt x="238" y="661"/>
                </a:cubicBezTo>
                <a:cubicBezTo>
                  <a:pt x="247" y="675"/>
                  <a:pt x="242" y="716"/>
                  <a:pt x="238" y="730"/>
                </a:cubicBezTo>
                <a:cubicBezTo>
                  <a:pt x="229" y="748"/>
                  <a:pt x="224" y="766"/>
                  <a:pt x="224" y="771"/>
                </a:cubicBezTo>
                <a:cubicBezTo>
                  <a:pt x="220" y="775"/>
                  <a:pt x="206" y="775"/>
                  <a:pt x="206" y="789"/>
                </a:cubicBezTo>
                <a:cubicBezTo>
                  <a:pt x="201" y="807"/>
                  <a:pt x="197" y="821"/>
                  <a:pt x="188" y="821"/>
                </a:cubicBezTo>
                <a:cubicBezTo>
                  <a:pt x="183" y="825"/>
                  <a:pt x="188" y="844"/>
                  <a:pt x="188" y="857"/>
                </a:cubicBezTo>
                <a:cubicBezTo>
                  <a:pt x="183" y="866"/>
                  <a:pt x="178" y="885"/>
                  <a:pt x="174" y="894"/>
                </a:cubicBezTo>
                <a:cubicBezTo>
                  <a:pt x="169" y="903"/>
                  <a:pt x="147" y="903"/>
                  <a:pt x="137" y="903"/>
                </a:cubicBezTo>
                <a:cubicBezTo>
                  <a:pt x="137" y="903"/>
                  <a:pt x="142" y="916"/>
                  <a:pt x="147" y="930"/>
                </a:cubicBezTo>
                <a:cubicBezTo>
                  <a:pt x="151" y="944"/>
                  <a:pt x="174" y="971"/>
                  <a:pt x="197" y="999"/>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19" name="Freeform 14">
            <a:extLst>
              <a:ext uri="{FF2B5EF4-FFF2-40B4-BE49-F238E27FC236}">
                <a16:creationId xmlns:a16="http://schemas.microsoft.com/office/drawing/2014/main" id="{FE43547C-EC1C-1372-4019-4D70EEFD0DE3}"/>
              </a:ext>
            </a:extLst>
          </p:cNvPr>
          <p:cNvSpPr>
            <a:spLocks/>
          </p:cNvSpPr>
          <p:nvPr/>
        </p:nvSpPr>
        <p:spPr bwMode="auto">
          <a:xfrm>
            <a:off x="5780374" y="2554783"/>
            <a:ext cx="538569" cy="788911"/>
          </a:xfrm>
          <a:custGeom>
            <a:avLst/>
            <a:gdLst>
              <a:gd name="T0" fmla="*/ 865 w 1081"/>
              <a:gd name="T1" fmla="*/ 113 h 1608"/>
              <a:gd name="T2" fmla="*/ 682 w 1081"/>
              <a:gd name="T3" fmla="*/ 72 h 1608"/>
              <a:gd name="T4" fmla="*/ 454 w 1081"/>
              <a:gd name="T5" fmla="*/ 9 h 1608"/>
              <a:gd name="T6" fmla="*/ 293 w 1081"/>
              <a:gd name="T7" fmla="*/ 50 h 1608"/>
              <a:gd name="T8" fmla="*/ 325 w 1081"/>
              <a:gd name="T9" fmla="*/ 127 h 1608"/>
              <a:gd name="T10" fmla="*/ 220 w 1081"/>
              <a:gd name="T11" fmla="*/ 314 h 1608"/>
              <a:gd name="T12" fmla="*/ 174 w 1081"/>
              <a:gd name="T13" fmla="*/ 332 h 1608"/>
              <a:gd name="T14" fmla="*/ 133 w 1081"/>
              <a:gd name="T15" fmla="*/ 359 h 1608"/>
              <a:gd name="T16" fmla="*/ 119 w 1081"/>
              <a:gd name="T17" fmla="*/ 396 h 1608"/>
              <a:gd name="T18" fmla="*/ 32 w 1081"/>
              <a:gd name="T19" fmla="*/ 378 h 1608"/>
              <a:gd name="T20" fmla="*/ 0 w 1081"/>
              <a:gd name="T21" fmla="*/ 542 h 1608"/>
              <a:gd name="T22" fmla="*/ 74 w 1081"/>
              <a:gd name="T23" fmla="*/ 560 h 1608"/>
              <a:gd name="T24" fmla="*/ 142 w 1081"/>
              <a:gd name="T25" fmla="*/ 628 h 1608"/>
              <a:gd name="T26" fmla="*/ 238 w 1081"/>
              <a:gd name="T27" fmla="*/ 578 h 1608"/>
              <a:gd name="T28" fmla="*/ 389 w 1081"/>
              <a:gd name="T29" fmla="*/ 797 h 1608"/>
              <a:gd name="T30" fmla="*/ 463 w 1081"/>
              <a:gd name="T31" fmla="*/ 961 h 1608"/>
              <a:gd name="T32" fmla="*/ 623 w 1081"/>
              <a:gd name="T33" fmla="*/ 1075 h 1608"/>
              <a:gd name="T34" fmla="*/ 673 w 1081"/>
              <a:gd name="T35" fmla="*/ 1193 h 1608"/>
              <a:gd name="T36" fmla="*/ 600 w 1081"/>
              <a:gd name="T37" fmla="*/ 1284 h 1608"/>
              <a:gd name="T38" fmla="*/ 646 w 1081"/>
              <a:gd name="T39" fmla="*/ 1398 h 1608"/>
              <a:gd name="T40" fmla="*/ 746 w 1081"/>
              <a:gd name="T41" fmla="*/ 1503 h 1608"/>
              <a:gd name="T42" fmla="*/ 843 w 1081"/>
              <a:gd name="T43" fmla="*/ 1598 h 1608"/>
              <a:gd name="T44" fmla="*/ 898 w 1081"/>
              <a:gd name="T45" fmla="*/ 1526 h 1608"/>
              <a:gd name="T46" fmla="*/ 966 w 1081"/>
              <a:gd name="T47" fmla="*/ 1512 h 1608"/>
              <a:gd name="T48" fmla="*/ 971 w 1081"/>
              <a:gd name="T49" fmla="*/ 1421 h 1608"/>
              <a:gd name="T50" fmla="*/ 1026 w 1081"/>
              <a:gd name="T51" fmla="*/ 1289 h 1608"/>
              <a:gd name="T52" fmla="*/ 998 w 1081"/>
              <a:gd name="T53" fmla="*/ 1216 h 1608"/>
              <a:gd name="T54" fmla="*/ 1007 w 1081"/>
              <a:gd name="T55" fmla="*/ 1134 h 1608"/>
              <a:gd name="T56" fmla="*/ 962 w 1081"/>
              <a:gd name="T57" fmla="*/ 1043 h 1608"/>
              <a:gd name="T58" fmla="*/ 984 w 1081"/>
              <a:gd name="T59" fmla="*/ 993 h 1608"/>
              <a:gd name="T60" fmla="*/ 975 w 1081"/>
              <a:gd name="T61" fmla="*/ 933 h 1608"/>
              <a:gd name="T62" fmla="*/ 971 w 1081"/>
              <a:gd name="T63" fmla="*/ 874 h 1608"/>
              <a:gd name="T64" fmla="*/ 975 w 1081"/>
              <a:gd name="T65" fmla="*/ 833 h 1608"/>
              <a:gd name="T66" fmla="*/ 966 w 1081"/>
              <a:gd name="T67" fmla="*/ 778 h 1608"/>
              <a:gd name="T68" fmla="*/ 975 w 1081"/>
              <a:gd name="T69" fmla="*/ 756 h 1608"/>
              <a:gd name="T70" fmla="*/ 943 w 1081"/>
              <a:gd name="T71" fmla="*/ 692 h 1608"/>
              <a:gd name="T72" fmla="*/ 957 w 1081"/>
              <a:gd name="T73" fmla="*/ 655 h 1608"/>
              <a:gd name="T74" fmla="*/ 939 w 1081"/>
              <a:gd name="T75" fmla="*/ 610 h 1608"/>
              <a:gd name="T76" fmla="*/ 943 w 1081"/>
              <a:gd name="T77" fmla="*/ 564 h 1608"/>
              <a:gd name="T78" fmla="*/ 957 w 1081"/>
              <a:gd name="T79" fmla="*/ 523 h 1608"/>
              <a:gd name="T80" fmla="*/ 984 w 1081"/>
              <a:gd name="T81" fmla="*/ 496 h 1608"/>
              <a:gd name="T82" fmla="*/ 984 w 1081"/>
              <a:gd name="T83" fmla="*/ 478 h 1608"/>
              <a:gd name="T84" fmla="*/ 1026 w 1081"/>
              <a:gd name="T85" fmla="*/ 491 h 1608"/>
              <a:gd name="T86" fmla="*/ 1058 w 1081"/>
              <a:gd name="T87" fmla="*/ 532 h 1608"/>
              <a:gd name="T88" fmla="*/ 1076 w 1081"/>
              <a:gd name="T89" fmla="*/ 478 h 1608"/>
              <a:gd name="T90" fmla="*/ 1035 w 1081"/>
              <a:gd name="T91" fmla="*/ 455 h 1608"/>
              <a:gd name="T92" fmla="*/ 1026 w 1081"/>
              <a:gd name="T93" fmla="*/ 396 h 1608"/>
              <a:gd name="T94" fmla="*/ 1012 w 1081"/>
              <a:gd name="T95" fmla="*/ 305 h 1608"/>
              <a:gd name="T96" fmla="*/ 1039 w 1081"/>
              <a:gd name="T97" fmla="*/ 268 h 1608"/>
              <a:gd name="T98" fmla="*/ 1058 w 1081"/>
              <a:gd name="T99" fmla="*/ 200 h 1608"/>
              <a:gd name="T100" fmla="*/ 1035 w 1081"/>
              <a:gd name="T101" fmla="*/ 136 h 1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81" h="1608">
                <a:moveTo>
                  <a:pt x="980" y="132"/>
                </a:moveTo>
                <a:cubicBezTo>
                  <a:pt x="966" y="132"/>
                  <a:pt x="939" y="127"/>
                  <a:pt x="925" y="127"/>
                </a:cubicBezTo>
                <a:cubicBezTo>
                  <a:pt x="911" y="127"/>
                  <a:pt x="884" y="118"/>
                  <a:pt x="865" y="113"/>
                </a:cubicBezTo>
                <a:cubicBezTo>
                  <a:pt x="852" y="104"/>
                  <a:pt x="820" y="100"/>
                  <a:pt x="801" y="95"/>
                </a:cubicBezTo>
                <a:cubicBezTo>
                  <a:pt x="783" y="95"/>
                  <a:pt x="756" y="86"/>
                  <a:pt x="746" y="82"/>
                </a:cubicBezTo>
                <a:cubicBezTo>
                  <a:pt x="733" y="77"/>
                  <a:pt x="705" y="72"/>
                  <a:pt x="682" y="72"/>
                </a:cubicBezTo>
                <a:cubicBezTo>
                  <a:pt x="660" y="77"/>
                  <a:pt x="623" y="72"/>
                  <a:pt x="605" y="68"/>
                </a:cubicBezTo>
                <a:cubicBezTo>
                  <a:pt x="582" y="63"/>
                  <a:pt x="545" y="50"/>
                  <a:pt x="518" y="41"/>
                </a:cubicBezTo>
                <a:cubicBezTo>
                  <a:pt x="495" y="27"/>
                  <a:pt x="463" y="18"/>
                  <a:pt x="454" y="9"/>
                </a:cubicBezTo>
                <a:cubicBezTo>
                  <a:pt x="440" y="4"/>
                  <a:pt x="417" y="0"/>
                  <a:pt x="394" y="0"/>
                </a:cubicBezTo>
                <a:cubicBezTo>
                  <a:pt x="371" y="0"/>
                  <a:pt x="344" y="9"/>
                  <a:pt x="325" y="22"/>
                </a:cubicBezTo>
                <a:cubicBezTo>
                  <a:pt x="307" y="36"/>
                  <a:pt x="293" y="50"/>
                  <a:pt x="293" y="50"/>
                </a:cubicBezTo>
                <a:cubicBezTo>
                  <a:pt x="293" y="50"/>
                  <a:pt x="298" y="59"/>
                  <a:pt x="298" y="68"/>
                </a:cubicBezTo>
                <a:cubicBezTo>
                  <a:pt x="298" y="77"/>
                  <a:pt x="307" y="91"/>
                  <a:pt x="312" y="100"/>
                </a:cubicBezTo>
                <a:cubicBezTo>
                  <a:pt x="321" y="104"/>
                  <a:pt x="325" y="118"/>
                  <a:pt x="325" y="127"/>
                </a:cubicBezTo>
                <a:cubicBezTo>
                  <a:pt x="325" y="141"/>
                  <a:pt x="298" y="168"/>
                  <a:pt x="270" y="191"/>
                </a:cubicBezTo>
                <a:cubicBezTo>
                  <a:pt x="238" y="218"/>
                  <a:pt x="215" y="250"/>
                  <a:pt x="220" y="268"/>
                </a:cubicBezTo>
                <a:cubicBezTo>
                  <a:pt x="220" y="286"/>
                  <a:pt x="225" y="305"/>
                  <a:pt x="220" y="314"/>
                </a:cubicBezTo>
                <a:cubicBezTo>
                  <a:pt x="215" y="323"/>
                  <a:pt x="215" y="341"/>
                  <a:pt x="215" y="355"/>
                </a:cubicBezTo>
                <a:cubicBezTo>
                  <a:pt x="211" y="373"/>
                  <a:pt x="206" y="373"/>
                  <a:pt x="202" y="359"/>
                </a:cubicBezTo>
                <a:cubicBezTo>
                  <a:pt x="197" y="346"/>
                  <a:pt x="183" y="337"/>
                  <a:pt x="174" y="332"/>
                </a:cubicBezTo>
                <a:cubicBezTo>
                  <a:pt x="161" y="327"/>
                  <a:pt x="156" y="337"/>
                  <a:pt x="156" y="350"/>
                </a:cubicBezTo>
                <a:cubicBezTo>
                  <a:pt x="161" y="364"/>
                  <a:pt x="156" y="373"/>
                  <a:pt x="151" y="378"/>
                </a:cubicBezTo>
                <a:cubicBezTo>
                  <a:pt x="142" y="378"/>
                  <a:pt x="138" y="368"/>
                  <a:pt x="133" y="359"/>
                </a:cubicBezTo>
                <a:cubicBezTo>
                  <a:pt x="129" y="350"/>
                  <a:pt x="119" y="341"/>
                  <a:pt x="115" y="346"/>
                </a:cubicBezTo>
                <a:cubicBezTo>
                  <a:pt x="110" y="346"/>
                  <a:pt x="110" y="359"/>
                  <a:pt x="119" y="373"/>
                </a:cubicBezTo>
                <a:cubicBezTo>
                  <a:pt x="124" y="387"/>
                  <a:pt x="124" y="396"/>
                  <a:pt x="119" y="396"/>
                </a:cubicBezTo>
                <a:cubicBezTo>
                  <a:pt x="115" y="396"/>
                  <a:pt x="106" y="382"/>
                  <a:pt x="96" y="359"/>
                </a:cubicBezTo>
                <a:cubicBezTo>
                  <a:pt x="87" y="341"/>
                  <a:pt x="74" y="327"/>
                  <a:pt x="64" y="332"/>
                </a:cubicBezTo>
                <a:cubicBezTo>
                  <a:pt x="55" y="337"/>
                  <a:pt x="42" y="355"/>
                  <a:pt x="32" y="378"/>
                </a:cubicBezTo>
                <a:cubicBezTo>
                  <a:pt x="23" y="396"/>
                  <a:pt x="14" y="432"/>
                  <a:pt x="19" y="460"/>
                </a:cubicBezTo>
                <a:cubicBezTo>
                  <a:pt x="19" y="487"/>
                  <a:pt x="14" y="514"/>
                  <a:pt x="10" y="523"/>
                </a:cubicBezTo>
                <a:cubicBezTo>
                  <a:pt x="5" y="537"/>
                  <a:pt x="0" y="542"/>
                  <a:pt x="0" y="542"/>
                </a:cubicBezTo>
                <a:cubicBezTo>
                  <a:pt x="0" y="542"/>
                  <a:pt x="10" y="542"/>
                  <a:pt x="19" y="542"/>
                </a:cubicBezTo>
                <a:cubicBezTo>
                  <a:pt x="28" y="542"/>
                  <a:pt x="42" y="542"/>
                  <a:pt x="51" y="546"/>
                </a:cubicBezTo>
                <a:cubicBezTo>
                  <a:pt x="64" y="551"/>
                  <a:pt x="74" y="555"/>
                  <a:pt x="74" y="560"/>
                </a:cubicBezTo>
                <a:cubicBezTo>
                  <a:pt x="74" y="564"/>
                  <a:pt x="74" y="583"/>
                  <a:pt x="74" y="596"/>
                </a:cubicBezTo>
                <a:cubicBezTo>
                  <a:pt x="74" y="614"/>
                  <a:pt x="87" y="628"/>
                  <a:pt x="101" y="628"/>
                </a:cubicBezTo>
                <a:cubicBezTo>
                  <a:pt x="119" y="628"/>
                  <a:pt x="138" y="633"/>
                  <a:pt x="142" y="628"/>
                </a:cubicBezTo>
                <a:cubicBezTo>
                  <a:pt x="147" y="628"/>
                  <a:pt x="165" y="628"/>
                  <a:pt x="179" y="633"/>
                </a:cubicBezTo>
                <a:cubicBezTo>
                  <a:pt x="193" y="637"/>
                  <a:pt x="211" y="628"/>
                  <a:pt x="215" y="619"/>
                </a:cubicBezTo>
                <a:cubicBezTo>
                  <a:pt x="225" y="610"/>
                  <a:pt x="234" y="592"/>
                  <a:pt x="238" y="578"/>
                </a:cubicBezTo>
                <a:cubicBezTo>
                  <a:pt x="243" y="560"/>
                  <a:pt x="257" y="573"/>
                  <a:pt x="266" y="601"/>
                </a:cubicBezTo>
                <a:cubicBezTo>
                  <a:pt x="275" y="628"/>
                  <a:pt x="298" y="674"/>
                  <a:pt x="316" y="701"/>
                </a:cubicBezTo>
                <a:cubicBezTo>
                  <a:pt x="335" y="728"/>
                  <a:pt x="367" y="769"/>
                  <a:pt x="389" y="797"/>
                </a:cubicBezTo>
                <a:cubicBezTo>
                  <a:pt x="408" y="819"/>
                  <a:pt x="426" y="851"/>
                  <a:pt x="426" y="865"/>
                </a:cubicBezTo>
                <a:cubicBezTo>
                  <a:pt x="426" y="874"/>
                  <a:pt x="426" y="897"/>
                  <a:pt x="431" y="911"/>
                </a:cubicBezTo>
                <a:cubicBezTo>
                  <a:pt x="431" y="924"/>
                  <a:pt x="444" y="947"/>
                  <a:pt x="463" y="961"/>
                </a:cubicBezTo>
                <a:cubicBezTo>
                  <a:pt x="476" y="974"/>
                  <a:pt x="518" y="993"/>
                  <a:pt x="550" y="1006"/>
                </a:cubicBezTo>
                <a:cubicBezTo>
                  <a:pt x="582" y="1015"/>
                  <a:pt x="605" y="1029"/>
                  <a:pt x="609" y="1038"/>
                </a:cubicBezTo>
                <a:cubicBezTo>
                  <a:pt x="609" y="1047"/>
                  <a:pt x="618" y="1061"/>
                  <a:pt x="623" y="1075"/>
                </a:cubicBezTo>
                <a:cubicBezTo>
                  <a:pt x="632" y="1084"/>
                  <a:pt x="650" y="1106"/>
                  <a:pt x="664" y="1120"/>
                </a:cubicBezTo>
                <a:cubicBezTo>
                  <a:pt x="678" y="1134"/>
                  <a:pt x="687" y="1157"/>
                  <a:pt x="687" y="1166"/>
                </a:cubicBezTo>
                <a:cubicBezTo>
                  <a:pt x="687" y="1175"/>
                  <a:pt x="678" y="1188"/>
                  <a:pt x="673" y="1193"/>
                </a:cubicBezTo>
                <a:cubicBezTo>
                  <a:pt x="669" y="1198"/>
                  <a:pt x="660" y="1207"/>
                  <a:pt x="660" y="1216"/>
                </a:cubicBezTo>
                <a:cubicBezTo>
                  <a:pt x="660" y="1220"/>
                  <a:pt x="650" y="1243"/>
                  <a:pt x="641" y="1257"/>
                </a:cubicBezTo>
                <a:cubicBezTo>
                  <a:pt x="627" y="1270"/>
                  <a:pt x="609" y="1284"/>
                  <a:pt x="600" y="1284"/>
                </a:cubicBezTo>
                <a:cubicBezTo>
                  <a:pt x="591" y="1289"/>
                  <a:pt x="586" y="1293"/>
                  <a:pt x="586" y="1302"/>
                </a:cubicBezTo>
                <a:cubicBezTo>
                  <a:pt x="586" y="1311"/>
                  <a:pt x="595" y="1334"/>
                  <a:pt x="609" y="1348"/>
                </a:cubicBezTo>
                <a:cubicBezTo>
                  <a:pt x="623" y="1366"/>
                  <a:pt x="637" y="1389"/>
                  <a:pt x="646" y="1398"/>
                </a:cubicBezTo>
                <a:cubicBezTo>
                  <a:pt x="650" y="1412"/>
                  <a:pt x="664" y="1430"/>
                  <a:pt x="673" y="1444"/>
                </a:cubicBezTo>
                <a:cubicBezTo>
                  <a:pt x="687" y="1453"/>
                  <a:pt x="705" y="1466"/>
                  <a:pt x="714" y="1471"/>
                </a:cubicBezTo>
                <a:cubicBezTo>
                  <a:pt x="728" y="1475"/>
                  <a:pt x="742" y="1489"/>
                  <a:pt x="746" y="1503"/>
                </a:cubicBezTo>
                <a:cubicBezTo>
                  <a:pt x="751" y="1516"/>
                  <a:pt x="769" y="1548"/>
                  <a:pt x="792" y="1571"/>
                </a:cubicBezTo>
                <a:cubicBezTo>
                  <a:pt x="811" y="1589"/>
                  <a:pt x="829" y="1608"/>
                  <a:pt x="829" y="1608"/>
                </a:cubicBezTo>
                <a:cubicBezTo>
                  <a:pt x="833" y="1608"/>
                  <a:pt x="838" y="1603"/>
                  <a:pt x="843" y="1598"/>
                </a:cubicBezTo>
                <a:cubicBezTo>
                  <a:pt x="847" y="1589"/>
                  <a:pt x="856" y="1580"/>
                  <a:pt x="856" y="1571"/>
                </a:cubicBezTo>
                <a:cubicBezTo>
                  <a:pt x="861" y="1562"/>
                  <a:pt x="865" y="1548"/>
                  <a:pt x="875" y="1544"/>
                </a:cubicBezTo>
                <a:cubicBezTo>
                  <a:pt x="879" y="1539"/>
                  <a:pt x="893" y="1530"/>
                  <a:pt x="898" y="1526"/>
                </a:cubicBezTo>
                <a:cubicBezTo>
                  <a:pt x="898" y="1526"/>
                  <a:pt x="907" y="1530"/>
                  <a:pt x="916" y="1530"/>
                </a:cubicBezTo>
                <a:cubicBezTo>
                  <a:pt x="925" y="1535"/>
                  <a:pt x="943" y="1530"/>
                  <a:pt x="952" y="1526"/>
                </a:cubicBezTo>
                <a:cubicBezTo>
                  <a:pt x="962" y="1516"/>
                  <a:pt x="966" y="1512"/>
                  <a:pt x="966" y="1512"/>
                </a:cubicBezTo>
                <a:cubicBezTo>
                  <a:pt x="966" y="1512"/>
                  <a:pt x="966" y="1507"/>
                  <a:pt x="971" y="1498"/>
                </a:cubicBezTo>
                <a:cubicBezTo>
                  <a:pt x="975" y="1494"/>
                  <a:pt x="971" y="1475"/>
                  <a:pt x="966" y="1462"/>
                </a:cubicBezTo>
                <a:cubicBezTo>
                  <a:pt x="962" y="1444"/>
                  <a:pt x="966" y="1425"/>
                  <a:pt x="971" y="1421"/>
                </a:cubicBezTo>
                <a:cubicBezTo>
                  <a:pt x="980" y="1412"/>
                  <a:pt x="994" y="1398"/>
                  <a:pt x="998" y="1389"/>
                </a:cubicBezTo>
                <a:cubicBezTo>
                  <a:pt x="1003" y="1380"/>
                  <a:pt x="1012" y="1357"/>
                  <a:pt x="1017" y="1339"/>
                </a:cubicBezTo>
                <a:cubicBezTo>
                  <a:pt x="1021" y="1321"/>
                  <a:pt x="1026" y="1298"/>
                  <a:pt x="1026" y="1289"/>
                </a:cubicBezTo>
                <a:cubicBezTo>
                  <a:pt x="1030" y="1275"/>
                  <a:pt x="1030" y="1266"/>
                  <a:pt x="1030" y="1266"/>
                </a:cubicBezTo>
                <a:cubicBezTo>
                  <a:pt x="1026" y="1257"/>
                  <a:pt x="1012" y="1243"/>
                  <a:pt x="1003" y="1239"/>
                </a:cubicBezTo>
                <a:cubicBezTo>
                  <a:pt x="994" y="1234"/>
                  <a:pt x="994" y="1225"/>
                  <a:pt x="998" y="1216"/>
                </a:cubicBezTo>
                <a:cubicBezTo>
                  <a:pt x="1007" y="1207"/>
                  <a:pt x="1017" y="1198"/>
                  <a:pt x="1026" y="1193"/>
                </a:cubicBezTo>
                <a:cubicBezTo>
                  <a:pt x="1030" y="1188"/>
                  <a:pt x="1030" y="1175"/>
                  <a:pt x="1021" y="1166"/>
                </a:cubicBezTo>
                <a:cubicBezTo>
                  <a:pt x="1012" y="1157"/>
                  <a:pt x="1003" y="1143"/>
                  <a:pt x="1007" y="1134"/>
                </a:cubicBezTo>
                <a:cubicBezTo>
                  <a:pt x="1007" y="1125"/>
                  <a:pt x="1007" y="1116"/>
                  <a:pt x="1007" y="1106"/>
                </a:cubicBezTo>
                <a:cubicBezTo>
                  <a:pt x="1003" y="1097"/>
                  <a:pt x="998" y="1084"/>
                  <a:pt x="989" y="1075"/>
                </a:cubicBezTo>
                <a:cubicBezTo>
                  <a:pt x="984" y="1065"/>
                  <a:pt x="962" y="1052"/>
                  <a:pt x="962" y="1043"/>
                </a:cubicBezTo>
                <a:cubicBezTo>
                  <a:pt x="957" y="1038"/>
                  <a:pt x="957" y="1024"/>
                  <a:pt x="962" y="1020"/>
                </a:cubicBezTo>
                <a:cubicBezTo>
                  <a:pt x="966" y="1011"/>
                  <a:pt x="984" y="1006"/>
                  <a:pt x="989" y="1002"/>
                </a:cubicBezTo>
                <a:cubicBezTo>
                  <a:pt x="994" y="1002"/>
                  <a:pt x="989" y="997"/>
                  <a:pt x="984" y="993"/>
                </a:cubicBezTo>
                <a:cubicBezTo>
                  <a:pt x="980" y="993"/>
                  <a:pt x="975" y="983"/>
                  <a:pt x="975" y="979"/>
                </a:cubicBezTo>
                <a:cubicBezTo>
                  <a:pt x="975" y="970"/>
                  <a:pt x="975" y="961"/>
                  <a:pt x="975" y="952"/>
                </a:cubicBezTo>
                <a:cubicBezTo>
                  <a:pt x="975" y="947"/>
                  <a:pt x="975" y="938"/>
                  <a:pt x="975" y="933"/>
                </a:cubicBezTo>
                <a:cubicBezTo>
                  <a:pt x="975" y="929"/>
                  <a:pt x="975" y="915"/>
                  <a:pt x="971" y="906"/>
                </a:cubicBezTo>
                <a:cubicBezTo>
                  <a:pt x="966" y="897"/>
                  <a:pt x="962" y="888"/>
                  <a:pt x="966" y="888"/>
                </a:cubicBezTo>
                <a:cubicBezTo>
                  <a:pt x="971" y="883"/>
                  <a:pt x="971" y="879"/>
                  <a:pt x="971" y="874"/>
                </a:cubicBezTo>
                <a:cubicBezTo>
                  <a:pt x="966" y="870"/>
                  <a:pt x="966" y="860"/>
                  <a:pt x="962" y="856"/>
                </a:cubicBezTo>
                <a:cubicBezTo>
                  <a:pt x="957" y="851"/>
                  <a:pt x="962" y="847"/>
                  <a:pt x="966" y="847"/>
                </a:cubicBezTo>
                <a:cubicBezTo>
                  <a:pt x="971" y="842"/>
                  <a:pt x="975" y="838"/>
                  <a:pt x="975" y="833"/>
                </a:cubicBezTo>
                <a:cubicBezTo>
                  <a:pt x="975" y="829"/>
                  <a:pt x="975" y="819"/>
                  <a:pt x="975" y="815"/>
                </a:cubicBezTo>
                <a:cubicBezTo>
                  <a:pt x="975" y="806"/>
                  <a:pt x="966" y="797"/>
                  <a:pt x="962" y="788"/>
                </a:cubicBezTo>
                <a:cubicBezTo>
                  <a:pt x="957" y="778"/>
                  <a:pt x="957" y="778"/>
                  <a:pt x="966" y="778"/>
                </a:cubicBezTo>
                <a:cubicBezTo>
                  <a:pt x="971" y="783"/>
                  <a:pt x="975" y="783"/>
                  <a:pt x="975" y="774"/>
                </a:cubicBezTo>
                <a:cubicBezTo>
                  <a:pt x="971" y="769"/>
                  <a:pt x="975" y="765"/>
                  <a:pt x="980" y="769"/>
                </a:cubicBezTo>
                <a:cubicBezTo>
                  <a:pt x="989" y="769"/>
                  <a:pt x="984" y="760"/>
                  <a:pt x="975" y="756"/>
                </a:cubicBezTo>
                <a:cubicBezTo>
                  <a:pt x="966" y="747"/>
                  <a:pt x="957" y="733"/>
                  <a:pt x="952" y="728"/>
                </a:cubicBezTo>
                <a:cubicBezTo>
                  <a:pt x="948" y="724"/>
                  <a:pt x="943" y="715"/>
                  <a:pt x="943" y="706"/>
                </a:cubicBezTo>
                <a:cubicBezTo>
                  <a:pt x="943" y="701"/>
                  <a:pt x="943" y="692"/>
                  <a:pt x="943" y="692"/>
                </a:cubicBezTo>
                <a:cubicBezTo>
                  <a:pt x="948" y="692"/>
                  <a:pt x="957" y="687"/>
                  <a:pt x="962" y="687"/>
                </a:cubicBezTo>
                <a:cubicBezTo>
                  <a:pt x="966" y="687"/>
                  <a:pt x="971" y="683"/>
                  <a:pt x="966" y="678"/>
                </a:cubicBezTo>
                <a:cubicBezTo>
                  <a:pt x="962" y="669"/>
                  <a:pt x="957" y="660"/>
                  <a:pt x="957" y="655"/>
                </a:cubicBezTo>
                <a:cubicBezTo>
                  <a:pt x="962" y="651"/>
                  <a:pt x="962" y="646"/>
                  <a:pt x="957" y="642"/>
                </a:cubicBezTo>
                <a:cubicBezTo>
                  <a:pt x="952" y="637"/>
                  <a:pt x="952" y="633"/>
                  <a:pt x="952" y="628"/>
                </a:cubicBezTo>
                <a:cubicBezTo>
                  <a:pt x="952" y="628"/>
                  <a:pt x="948" y="619"/>
                  <a:pt x="939" y="610"/>
                </a:cubicBezTo>
                <a:cubicBezTo>
                  <a:pt x="934" y="605"/>
                  <a:pt x="934" y="596"/>
                  <a:pt x="939" y="592"/>
                </a:cubicBezTo>
                <a:cubicBezTo>
                  <a:pt x="943" y="592"/>
                  <a:pt x="948" y="587"/>
                  <a:pt x="943" y="583"/>
                </a:cubicBezTo>
                <a:cubicBezTo>
                  <a:pt x="943" y="578"/>
                  <a:pt x="943" y="573"/>
                  <a:pt x="943" y="564"/>
                </a:cubicBezTo>
                <a:cubicBezTo>
                  <a:pt x="943" y="560"/>
                  <a:pt x="952" y="555"/>
                  <a:pt x="957" y="555"/>
                </a:cubicBezTo>
                <a:cubicBezTo>
                  <a:pt x="966" y="560"/>
                  <a:pt x="966" y="551"/>
                  <a:pt x="962" y="546"/>
                </a:cubicBezTo>
                <a:cubicBezTo>
                  <a:pt x="952" y="537"/>
                  <a:pt x="952" y="528"/>
                  <a:pt x="957" y="523"/>
                </a:cubicBezTo>
                <a:cubicBezTo>
                  <a:pt x="966" y="519"/>
                  <a:pt x="975" y="514"/>
                  <a:pt x="980" y="514"/>
                </a:cubicBezTo>
                <a:cubicBezTo>
                  <a:pt x="984" y="514"/>
                  <a:pt x="989" y="510"/>
                  <a:pt x="989" y="505"/>
                </a:cubicBezTo>
                <a:cubicBezTo>
                  <a:pt x="989" y="501"/>
                  <a:pt x="984" y="496"/>
                  <a:pt x="984" y="496"/>
                </a:cubicBezTo>
                <a:cubicBezTo>
                  <a:pt x="980" y="491"/>
                  <a:pt x="975" y="487"/>
                  <a:pt x="971" y="487"/>
                </a:cubicBezTo>
                <a:cubicBezTo>
                  <a:pt x="966" y="482"/>
                  <a:pt x="966" y="482"/>
                  <a:pt x="966" y="478"/>
                </a:cubicBezTo>
                <a:cubicBezTo>
                  <a:pt x="971" y="478"/>
                  <a:pt x="980" y="478"/>
                  <a:pt x="984" y="478"/>
                </a:cubicBezTo>
                <a:cubicBezTo>
                  <a:pt x="989" y="478"/>
                  <a:pt x="998" y="482"/>
                  <a:pt x="1003" y="487"/>
                </a:cubicBezTo>
                <a:cubicBezTo>
                  <a:pt x="1007" y="496"/>
                  <a:pt x="1012" y="496"/>
                  <a:pt x="1012" y="496"/>
                </a:cubicBezTo>
                <a:cubicBezTo>
                  <a:pt x="1012" y="491"/>
                  <a:pt x="1021" y="487"/>
                  <a:pt x="1026" y="491"/>
                </a:cubicBezTo>
                <a:cubicBezTo>
                  <a:pt x="1030" y="491"/>
                  <a:pt x="1035" y="496"/>
                  <a:pt x="1039" y="505"/>
                </a:cubicBezTo>
                <a:cubicBezTo>
                  <a:pt x="1039" y="510"/>
                  <a:pt x="1044" y="519"/>
                  <a:pt x="1044" y="523"/>
                </a:cubicBezTo>
                <a:cubicBezTo>
                  <a:pt x="1049" y="528"/>
                  <a:pt x="1053" y="532"/>
                  <a:pt x="1058" y="532"/>
                </a:cubicBezTo>
                <a:cubicBezTo>
                  <a:pt x="1067" y="532"/>
                  <a:pt x="1071" y="528"/>
                  <a:pt x="1076" y="519"/>
                </a:cubicBezTo>
                <a:cubicBezTo>
                  <a:pt x="1076" y="514"/>
                  <a:pt x="1081" y="501"/>
                  <a:pt x="1081" y="496"/>
                </a:cubicBezTo>
                <a:cubicBezTo>
                  <a:pt x="1081" y="491"/>
                  <a:pt x="1076" y="482"/>
                  <a:pt x="1076" y="478"/>
                </a:cubicBezTo>
                <a:cubicBezTo>
                  <a:pt x="1071" y="469"/>
                  <a:pt x="1067" y="464"/>
                  <a:pt x="1062" y="460"/>
                </a:cubicBezTo>
                <a:cubicBezTo>
                  <a:pt x="1058" y="460"/>
                  <a:pt x="1053" y="460"/>
                  <a:pt x="1049" y="464"/>
                </a:cubicBezTo>
                <a:cubicBezTo>
                  <a:pt x="1044" y="469"/>
                  <a:pt x="1035" y="464"/>
                  <a:pt x="1035" y="455"/>
                </a:cubicBezTo>
                <a:cubicBezTo>
                  <a:pt x="1030" y="446"/>
                  <a:pt x="1030" y="432"/>
                  <a:pt x="1030" y="423"/>
                </a:cubicBezTo>
                <a:cubicBezTo>
                  <a:pt x="1030" y="414"/>
                  <a:pt x="1030" y="405"/>
                  <a:pt x="1035" y="400"/>
                </a:cubicBezTo>
                <a:cubicBezTo>
                  <a:pt x="1035" y="396"/>
                  <a:pt x="1030" y="396"/>
                  <a:pt x="1026" y="396"/>
                </a:cubicBezTo>
                <a:cubicBezTo>
                  <a:pt x="1017" y="396"/>
                  <a:pt x="1012" y="382"/>
                  <a:pt x="1017" y="368"/>
                </a:cubicBezTo>
                <a:cubicBezTo>
                  <a:pt x="1017" y="355"/>
                  <a:pt x="1017" y="341"/>
                  <a:pt x="1017" y="332"/>
                </a:cubicBezTo>
                <a:cubicBezTo>
                  <a:pt x="1012" y="327"/>
                  <a:pt x="1012" y="314"/>
                  <a:pt x="1012" y="305"/>
                </a:cubicBezTo>
                <a:cubicBezTo>
                  <a:pt x="1012" y="300"/>
                  <a:pt x="1017" y="291"/>
                  <a:pt x="1021" y="291"/>
                </a:cubicBezTo>
                <a:cubicBezTo>
                  <a:pt x="1026" y="291"/>
                  <a:pt x="1026" y="286"/>
                  <a:pt x="1026" y="282"/>
                </a:cubicBezTo>
                <a:cubicBezTo>
                  <a:pt x="1026" y="277"/>
                  <a:pt x="1030" y="268"/>
                  <a:pt x="1039" y="268"/>
                </a:cubicBezTo>
                <a:cubicBezTo>
                  <a:pt x="1044" y="264"/>
                  <a:pt x="1049" y="255"/>
                  <a:pt x="1044" y="250"/>
                </a:cubicBezTo>
                <a:cubicBezTo>
                  <a:pt x="1044" y="245"/>
                  <a:pt x="1049" y="232"/>
                  <a:pt x="1049" y="227"/>
                </a:cubicBezTo>
                <a:cubicBezTo>
                  <a:pt x="1053" y="218"/>
                  <a:pt x="1058" y="204"/>
                  <a:pt x="1058" y="200"/>
                </a:cubicBezTo>
                <a:cubicBezTo>
                  <a:pt x="1058" y="191"/>
                  <a:pt x="1058" y="177"/>
                  <a:pt x="1058" y="168"/>
                </a:cubicBezTo>
                <a:cubicBezTo>
                  <a:pt x="1062" y="154"/>
                  <a:pt x="1062" y="141"/>
                  <a:pt x="1062" y="136"/>
                </a:cubicBezTo>
                <a:cubicBezTo>
                  <a:pt x="1062" y="136"/>
                  <a:pt x="1049" y="136"/>
                  <a:pt x="1035" y="136"/>
                </a:cubicBezTo>
                <a:cubicBezTo>
                  <a:pt x="1017" y="136"/>
                  <a:pt x="994" y="136"/>
                  <a:pt x="980" y="132"/>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0" name="Freeform 15">
            <a:extLst>
              <a:ext uri="{FF2B5EF4-FFF2-40B4-BE49-F238E27FC236}">
                <a16:creationId xmlns:a16="http://schemas.microsoft.com/office/drawing/2014/main" id="{BACD25BC-AFCB-ACEB-CEC3-7AF1BBEB8F23}"/>
              </a:ext>
            </a:extLst>
          </p:cNvPr>
          <p:cNvSpPr>
            <a:spLocks/>
          </p:cNvSpPr>
          <p:nvPr/>
        </p:nvSpPr>
        <p:spPr bwMode="auto">
          <a:xfrm>
            <a:off x="6407739" y="4117602"/>
            <a:ext cx="181506" cy="366593"/>
          </a:xfrm>
          <a:custGeom>
            <a:avLst/>
            <a:gdLst>
              <a:gd name="T0" fmla="*/ 329 w 366"/>
              <a:gd name="T1" fmla="*/ 9 h 747"/>
              <a:gd name="T2" fmla="*/ 302 w 366"/>
              <a:gd name="T3" fmla="*/ 18 h 747"/>
              <a:gd name="T4" fmla="*/ 274 w 366"/>
              <a:gd name="T5" fmla="*/ 13 h 747"/>
              <a:gd name="T6" fmla="*/ 261 w 366"/>
              <a:gd name="T7" fmla="*/ 54 h 747"/>
              <a:gd name="T8" fmla="*/ 238 w 366"/>
              <a:gd name="T9" fmla="*/ 13 h 747"/>
              <a:gd name="T10" fmla="*/ 201 w 366"/>
              <a:gd name="T11" fmla="*/ 18 h 747"/>
              <a:gd name="T12" fmla="*/ 165 w 366"/>
              <a:gd name="T13" fmla="*/ 63 h 747"/>
              <a:gd name="T14" fmla="*/ 110 w 366"/>
              <a:gd name="T15" fmla="*/ 118 h 747"/>
              <a:gd name="T16" fmla="*/ 46 w 366"/>
              <a:gd name="T17" fmla="*/ 232 h 747"/>
              <a:gd name="T18" fmla="*/ 0 w 366"/>
              <a:gd name="T19" fmla="*/ 327 h 747"/>
              <a:gd name="T20" fmla="*/ 23 w 366"/>
              <a:gd name="T21" fmla="*/ 423 h 747"/>
              <a:gd name="T22" fmla="*/ 4 w 366"/>
              <a:gd name="T23" fmla="*/ 478 h 747"/>
              <a:gd name="T24" fmla="*/ 23 w 366"/>
              <a:gd name="T25" fmla="*/ 537 h 747"/>
              <a:gd name="T26" fmla="*/ 50 w 366"/>
              <a:gd name="T27" fmla="*/ 619 h 747"/>
              <a:gd name="T28" fmla="*/ 73 w 366"/>
              <a:gd name="T29" fmla="*/ 633 h 747"/>
              <a:gd name="T30" fmla="*/ 46 w 366"/>
              <a:gd name="T31" fmla="*/ 683 h 747"/>
              <a:gd name="T32" fmla="*/ 37 w 366"/>
              <a:gd name="T33" fmla="*/ 728 h 747"/>
              <a:gd name="T34" fmla="*/ 69 w 366"/>
              <a:gd name="T35" fmla="*/ 737 h 747"/>
              <a:gd name="T36" fmla="*/ 110 w 366"/>
              <a:gd name="T37" fmla="*/ 674 h 747"/>
              <a:gd name="T38" fmla="*/ 110 w 366"/>
              <a:gd name="T39" fmla="*/ 614 h 747"/>
              <a:gd name="T40" fmla="*/ 133 w 366"/>
              <a:gd name="T41" fmla="*/ 592 h 747"/>
              <a:gd name="T42" fmla="*/ 160 w 366"/>
              <a:gd name="T43" fmla="*/ 560 h 747"/>
              <a:gd name="T44" fmla="*/ 206 w 366"/>
              <a:gd name="T45" fmla="*/ 528 h 747"/>
              <a:gd name="T46" fmla="*/ 229 w 366"/>
              <a:gd name="T47" fmla="*/ 478 h 747"/>
              <a:gd name="T48" fmla="*/ 270 w 366"/>
              <a:gd name="T49" fmla="*/ 409 h 747"/>
              <a:gd name="T50" fmla="*/ 320 w 366"/>
              <a:gd name="T51" fmla="*/ 387 h 747"/>
              <a:gd name="T52" fmla="*/ 311 w 366"/>
              <a:gd name="T53" fmla="*/ 355 h 747"/>
              <a:gd name="T54" fmla="*/ 270 w 366"/>
              <a:gd name="T55" fmla="*/ 337 h 747"/>
              <a:gd name="T56" fmla="*/ 265 w 366"/>
              <a:gd name="T57" fmla="*/ 264 h 747"/>
              <a:gd name="T58" fmla="*/ 261 w 366"/>
              <a:gd name="T59" fmla="*/ 200 h 747"/>
              <a:gd name="T60" fmla="*/ 288 w 366"/>
              <a:gd name="T61" fmla="*/ 145 h 747"/>
              <a:gd name="T62" fmla="*/ 334 w 366"/>
              <a:gd name="T63" fmla="*/ 113 h 747"/>
              <a:gd name="T64" fmla="*/ 352 w 366"/>
              <a:gd name="T65" fmla="*/ 72 h 747"/>
              <a:gd name="T66" fmla="*/ 343 w 366"/>
              <a:gd name="T67" fmla="*/ 22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747">
                <a:moveTo>
                  <a:pt x="343" y="22"/>
                </a:moveTo>
                <a:cubicBezTo>
                  <a:pt x="339" y="18"/>
                  <a:pt x="334" y="9"/>
                  <a:pt x="329" y="9"/>
                </a:cubicBezTo>
                <a:cubicBezTo>
                  <a:pt x="325" y="9"/>
                  <a:pt x="320" y="13"/>
                  <a:pt x="316" y="18"/>
                </a:cubicBezTo>
                <a:cubicBezTo>
                  <a:pt x="311" y="18"/>
                  <a:pt x="307" y="18"/>
                  <a:pt x="302" y="18"/>
                </a:cubicBezTo>
                <a:cubicBezTo>
                  <a:pt x="297" y="13"/>
                  <a:pt x="288" y="9"/>
                  <a:pt x="284" y="4"/>
                </a:cubicBezTo>
                <a:cubicBezTo>
                  <a:pt x="279" y="4"/>
                  <a:pt x="274" y="4"/>
                  <a:pt x="274" y="13"/>
                </a:cubicBezTo>
                <a:cubicBezTo>
                  <a:pt x="274" y="18"/>
                  <a:pt x="274" y="27"/>
                  <a:pt x="270" y="31"/>
                </a:cubicBezTo>
                <a:cubicBezTo>
                  <a:pt x="265" y="36"/>
                  <a:pt x="261" y="45"/>
                  <a:pt x="261" y="54"/>
                </a:cubicBezTo>
                <a:cubicBezTo>
                  <a:pt x="261" y="59"/>
                  <a:pt x="256" y="59"/>
                  <a:pt x="252" y="50"/>
                </a:cubicBezTo>
                <a:cubicBezTo>
                  <a:pt x="247" y="41"/>
                  <a:pt x="242" y="22"/>
                  <a:pt x="238" y="13"/>
                </a:cubicBezTo>
                <a:cubicBezTo>
                  <a:pt x="238" y="4"/>
                  <a:pt x="229" y="0"/>
                  <a:pt x="224" y="0"/>
                </a:cubicBezTo>
                <a:cubicBezTo>
                  <a:pt x="220" y="0"/>
                  <a:pt x="206" y="9"/>
                  <a:pt x="201" y="18"/>
                </a:cubicBezTo>
                <a:cubicBezTo>
                  <a:pt x="197" y="27"/>
                  <a:pt x="188" y="45"/>
                  <a:pt x="188" y="50"/>
                </a:cubicBezTo>
                <a:cubicBezTo>
                  <a:pt x="183" y="59"/>
                  <a:pt x="174" y="63"/>
                  <a:pt x="165" y="63"/>
                </a:cubicBezTo>
                <a:cubicBezTo>
                  <a:pt x="156" y="63"/>
                  <a:pt x="142" y="68"/>
                  <a:pt x="137" y="72"/>
                </a:cubicBezTo>
                <a:cubicBezTo>
                  <a:pt x="128" y="77"/>
                  <a:pt x="119" y="100"/>
                  <a:pt x="110" y="118"/>
                </a:cubicBezTo>
                <a:cubicBezTo>
                  <a:pt x="101" y="141"/>
                  <a:pt x="91" y="168"/>
                  <a:pt x="82" y="182"/>
                </a:cubicBezTo>
                <a:cubicBezTo>
                  <a:pt x="78" y="200"/>
                  <a:pt x="59" y="223"/>
                  <a:pt x="46" y="232"/>
                </a:cubicBezTo>
                <a:cubicBezTo>
                  <a:pt x="32" y="245"/>
                  <a:pt x="14" y="264"/>
                  <a:pt x="9" y="277"/>
                </a:cubicBezTo>
                <a:cubicBezTo>
                  <a:pt x="0" y="291"/>
                  <a:pt x="0" y="314"/>
                  <a:pt x="0" y="327"/>
                </a:cubicBezTo>
                <a:cubicBezTo>
                  <a:pt x="4" y="346"/>
                  <a:pt x="9" y="368"/>
                  <a:pt x="14" y="382"/>
                </a:cubicBezTo>
                <a:cubicBezTo>
                  <a:pt x="18" y="396"/>
                  <a:pt x="23" y="414"/>
                  <a:pt x="23" y="423"/>
                </a:cubicBezTo>
                <a:cubicBezTo>
                  <a:pt x="23" y="432"/>
                  <a:pt x="18" y="446"/>
                  <a:pt x="14" y="455"/>
                </a:cubicBezTo>
                <a:cubicBezTo>
                  <a:pt x="9" y="460"/>
                  <a:pt x="4" y="473"/>
                  <a:pt x="4" y="478"/>
                </a:cubicBezTo>
                <a:cubicBezTo>
                  <a:pt x="4" y="487"/>
                  <a:pt x="4" y="501"/>
                  <a:pt x="9" y="505"/>
                </a:cubicBezTo>
                <a:cubicBezTo>
                  <a:pt x="14" y="510"/>
                  <a:pt x="23" y="528"/>
                  <a:pt x="23" y="537"/>
                </a:cubicBezTo>
                <a:cubicBezTo>
                  <a:pt x="27" y="551"/>
                  <a:pt x="32" y="569"/>
                  <a:pt x="41" y="583"/>
                </a:cubicBezTo>
                <a:cubicBezTo>
                  <a:pt x="46" y="592"/>
                  <a:pt x="50" y="610"/>
                  <a:pt x="50" y="619"/>
                </a:cubicBezTo>
                <a:cubicBezTo>
                  <a:pt x="50" y="624"/>
                  <a:pt x="55" y="628"/>
                  <a:pt x="64" y="628"/>
                </a:cubicBezTo>
                <a:cubicBezTo>
                  <a:pt x="73" y="624"/>
                  <a:pt x="78" y="628"/>
                  <a:pt x="73" y="633"/>
                </a:cubicBezTo>
                <a:cubicBezTo>
                  <a:pt x="73" y="637"/>
                  <a:pt x="64" y="651"/>
                  <a:pt x="59" y="660"/>
                </a:cubicBezTo>
                <a:cubicBezTo>
                  <a:pt x="55" y="665"/>
                  <a:pt x="46" y="678"/>
                  <a:pt x="46" y="683"/>
                </a:cubicBezTo>
                <a:cubicBezTo>
                  <a:pt x="46" y="692"/>
                  <a:pt x="46" y="701"/>
                  <a:pt x="46" y="710"/>
                </a:cubicBezTo>
                <a:cubicBezTo>
                  <a:pt x="41" y="715"/>
                  <a:pt x="41" y="724"/>
                  <a:pt x="37" y="728"/>
                </a:cubicBezTo>
                <a:cubicBezTo>
                  <a:pt x="32" y="733"/>
                  <a:pt x="37" y="742"/>
                  <a:pt x="41" y="747"/>
                </a:cubicBezTo>
                <a:cubicBezTo>
                  <a:pt x="46" y="747"/>
                  <a:pt x="59" y="742"/>
                  <a:pt x="69" y="737"/>
                </a:cubicBezTo>
                <a:cubicBezTo>
                  <a:pt x="82" y="728"/>
                  <a:pt x="101" y="710"/>
                  <a:pt x="105" y="701"/>
                </a:cubicBezTo>
                <a:cubicBezTo>
                  <a:pt x="110" y="687"/>
                  <a:pt x="114" y="674"/>
                  <a:pt x="110" y="674"/>
                </a:cubicBezTo>
                <a:cubicBezTo>
                  <a:pt x="105" y="669"/>
                  <a:pt x="101" y="655"/>
                  <a:pt x="101" y="646"/>
                </a:cubicBezTo>
                <a:cubicBezTo>
                  <a:pt x="105" y="633"/>
                  <a:pt x="110" y="619"/>
                  <a:pt x="110" y="614"/>
                </a:cubicBezTo>
                <a:cubicBezTo>
                  <a:pt x="114" y="610"/>
                  <a:pt x="123" y="605"/>
                  <a:pt x="133" y="601"/>
                </a:cubicBezTo>
                <a:cubicBezTo>
                  <a:pt x="137" y="601"/>
                  <a:pt x="142" y="596"/>
                  <a:pt x="133" y="592"/>
                </a:cubicBezTo>
                <a:cubicBezTo>
                  <a:pt x="128" y="587"/>
                  <a:pt x="128" y="583"/>
                  <a:pt x="133" y="578"/>
                </a:cubicBezTo>
                <a:cubicBezTo>
                  <a:pt x="142" y="569"/>
                  <a:pt x="151" y="564"/>
                  <a:pt x="160" y="560"/>
                </a:cubicBezTo>
                <a:cubicBezTo>
                  <a:pt x="169" y="555"/>
                  <a:pt x="178" y="546"/>
                  <a:pt x="183" y="542"/>
                </a:cubicBezTo>
                <a:cubicBezTo>
                  <a:pt x="188" y="537"/>
                  <a:pt x="197" y="528"/>
                  <a:pt x="206" y="528"/>
                </a:cubicBezTo>
                <a:cubicBezTo>
                  <a:pt x="215" y="523"/>
                  <a:pt x="229" y="514"/>
                  <a:pt x="233" y="505"/>
                </a:cubicBezTo>
                <a:cubicBezTo>
                  <a:pt x="238" y="496"/>
                  <a:pt x="238" y="482"/>
                  <a:pt x="229" y="478"/>
                </a:cubicBezTo>
                <a:cubicBezTo>
                  <a:pt x="224" y="473"/>
                  <a:pt x="224" y="455"/>
                  <a:pt x="233" y="446"/>
                </a:cubicBezTo>
                <a:cubicBezTo>
                  <a:pt x="242" y="437"/>
                  <a:pt x="261" y="419"/>
                  <a:pt x="270" y="409"/>
                </a:cubicBezTo>
                <a:cubicBezTo>
                  <a:pt x="279" y="400"/>
                  <a:pt x="297" y="396"/>
                  <a:pt x="307" y="396"/>
                </a:cubicBezTo>
                <a:cubicBezTo>
                  <a:pt x="316" y="391"/>
                  <a:pt x="320" y="391"/>
                  <a:pt x="320" y="387"/>
                </a:cubicBezTo>
                <a:cubicBezTo>
                  <a:pt x="320" y="382"/>
                  <a:pt x="320" y="373"/>
                  <a:pt x="320" y="368"/>
                </a:cubicBezTo>
                <a:cubicBezTo>
                  <a:pt x="320" y="359"/>
                  <a:pt x="316" y="355"/>
                  <a:pt x="311" y="355"/>
                </a:cubicBezTo>
                <a:cubicBezTo>
                  <a:pt x="307" y="355"/>
                  <a:pt x="297" y="350"/>
                  <a:pt x="288" y="350"/>
                </a:cubicBezTo>
                <a:cubicBezTo>
                  <a:pt x="284" y="350"/>
                  <a:pt x="274" y="341"/>
                  <a:pt x="270" y="337"/>
                </a:cubicBezTo>
                <a:cubicBezTo>
                  <a:pt x="265" y="327"/>
                  <a:pt x="265" y="314"/>
                  <a:pt x="265" y="309"/>
                </a:cubicBezTo>
                <a:cubicBezTo>
                  <a:pt x="265" y="300"/>
                  <a:pt x="265" y="282"/>
                  <a:pt x="265" y="264"/>
                </a:cubicBezTo>
                <a:cubicBezTo>
                  <a:pt x="265" y="250"/>
                  <a:pt x="261" y="232"/>
                  <a:pt x="261" y="227"/>
                </a:cubicBezTo>
                <a:cubicBezTo>
                  <a:pt x="256" y="223"/>
                  <a:pt x="256" y="209"/>
                  <a:pt x="261" y="200"/>
                </a:cubicBezTo>
                <a:cubicBezTo>
                  <a:pt x="265" y="186"/>
                  <a:pt x="265" y="168"/>
                  <a:pt x="270" y="163"/>
                </a:cubicBezTo>
                <a:cubicBezTo>
                  <a:pt x="270" y="154"/>
                  <a:pt x="279" y="145"/>
                  <a:pt x="288" y="145"/>
                </a:cubicBezTo>
                <a:cubicBezTo>
                  <a:pt x="297" y="145"/>
                  <a:pt x="307" y="136"/>
                  <a:pt x="311" y="127"/>
                </a:cubicBezTo>
                <a:cubicBezTo>
                  <a:pt x="311" y="113"/>
                  <a:pt x="325" y="109"/>
                  <a:pt x="334" y="113"/>
                </a:cubicBezTo>
                <a:cubicBezTo>
                  <a:pt x="343" y="113"/>
                  <a:pt x="348" y="109"/>
                  <a:pt x="343" y="100"/>
                </a:cubicBezTo>
                <a:cubicBezTo>
                  <a:pt x="339" y="86"/>
                  <a:pt x="343" y="77"/>
                  <a:pt x="352" y="72"/>
                </a:cubicBezTo>
                <a:cubicBezTo>
                  <a:pt x="361" y="68"/>
                  <a:pt x="366" y="59"/>
                  <a:pt x="361" y="50"/>
                </a:cubicBezTo>
                <a:cubicBezTo>
                  <a:pt x="352" y="41"/>
                  <a:pt x="348" y="27"/>
                  <a:pt x="343" y="22"/>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92D050"/>
              </a:solidFill>
              <a:effectLst/>
              <a:uLnTx/>
              <a:uFillTx/>
              <a:latin typeface="Arial"/>
              <a:ea typeface="+mn-ea"/>
              <a:cs typeface="+mn-cs"/>
            </a:endParaRPr>
          </a:p>
        </p:txBody>
      </p:sp>
      <p:sp>
        <p:nvSpPr>
          <p:cNvPr id="121" name="Freeform 16">
            <a:extLst>
              <a:ext uri="{FF2B5EF4-FFF2-40B4-BE49-F238E27FC236}">
                <a16:creationId xmlns:a16="http://schemas.microsoft.com/office/drawing/2014/main" id="{3FA4025C-6650-DDF3-ABD9-B399EB042C22}"/>
              </a:ext>
            </a:extLst>
          </p:cNvPr>
          <p:cNvSpPr>
            <a:spLocks/>
          </p:cNvSpPr>
          <p:nvPr/>
        </p:nvSpPr>
        <p:spPr bwMode="auto">
          <a:xfrm>
            <a:off x="5250732" y="4257247"/>
            <a:ext cx="340697" cy="467775"/>
          </a:xfrm>
          <a:custGeom>
            <a:avLst/>
            <a:gdLst>
              <a:gd name="T0" fmla="*/ 397 w 685"/>
              <a:gd name="T1" fmla="*/ 931 h 954"/>
              <a:gd name="T2" fmla="*/ 466 w 685"/>
              <a:gd name="T3" fmla="*/ 949 h 954"/>
              <a:gd name="T4" fmla="*/ 511 w 685"/>
              <a:gd name="T5" fmla="*/ 922 h 954"/>
              <a:gd name="T6" fmla="*/ 571 w 685"/>
              <a:gd name="T7" fmla="*/ 890 h 954"/>
              <a:gd name="T8" fmla="*/ 580 w 685"/>
              <a:gd name="T9" fmla="*/ 871 h 954"/>
              <a:gd name="T10" fmla="*/ 575 w 685"/>
              <a:gd name="T11" fmla="*/ 785 h 954"/>
              <a:gd name="T12" fmla="*/ 539 w 685"/>
              <a:gd name="T13" fmla="*/ 707 h 954"/>
              <a:gd name="T14" fmla="*/ 534 w 685"/>
              <a:gd name="T15" fmla="*/ 625 h 954"/>
              <a:gd name="T16" fmla="*/ 543 w 685"/>
              <a:gd name="T17" fmla="*/ 570 h 954"/>
              <a:gd name="T18" fmla="*/ 593 w 685"/>
              <a:gd name="T19" fmla="*/ 547 h 954"/>
              <a:gd name="T20" fmla="*/ 639 w 685"/>
              <a:gd name="T21" fmla="*/ 538 h 954"/>
              <a:gd name="T22" fmla="*/ 685 w 685"/>
              <a:gd name="T23" fmla="*/ 497 h 954"/>
              <a:gd name="T24" fmla="*/ 662 w 685"/>
              <a:gd name="T25" fmla="*/ 461 h 954"/>
              <a:gd name="T26" fmla="*/ 625 w 685"/>
              <a:gd name="T27" fmla="*/ 392 h 954"/>
              <a:gd name="T28" fmla="*/ 507 w 685"/>
              <a:gd name="T29" fmla="*/ 383 h 954"/>
              <a:gd name="T30" fmla="*/ 466 w 685"/>
              <a:gd name="T31" fmla="*/ 424 h 954"/>
              <a:gd name="T32" fmla="*/ 447 w 685"/>
              <a:gd name="T33" fmla="*/ 360 h 954"/>
              <a:gd name="T34" fmla="*/ 438 w 685"/>
              <a:gd name="T35" fmla="*/ 342 h 954"/>
              <a:gd name="T36" fmla="*/ 402 w 685"/>
              <a:gd name="T37" fmla="*/ 314 h 954"/>
              <a:gd name="T38" fmla="*/ 388 w 685"/>
              <a:gd name="T39" fmla="*/ 273 h 954"/>
              <a:gd name="T40" fmla="*/ 347 w 685"/>
              <a:gd name="T41" fmla="*/ 241 h 954"/>
              <a:gd name="T42" fmla="*/ 315 w 685"/>
              <a:gd name="T43" fmla="*/ 228 h 954"/>
              <a:gd name="T44" fmla="*/ 247 w 685"/>
              <a:gd name="T45" fmla="*/ 205 h 954"/>
              <a:gd name="T46" fmla="*/ 187 w 685"/>
              <a:gd name="T47" fmla="*/ 209 h 954"/>
              <a:gd name="T48" fmla="*/ 169 w 685"/>
              <a:gd name="T49" fmla="*/ 127 h 954"/>
              <a:gd name="T50" fmla="*/ 156 w 685"/>
              <a:gd name="T51" fmla="*/ 73 h 954"/>
              <a:gd name="T52" fmla="*/ 156 w 685"/>
              <a:gd name="T53" fmla="*/ 13 h 954"/>
              <a:gd name="T54" fmla="*/ 124 w 685"/>
              <a:gd name="T55" fmla="*/ 13 h 954"/>
              <a:gd name="T56" fmla="*/ 37 w 685"/>
              <a:gd name="T57" fmla="*/ 27 h 954"/>
              <a:gd name="T58" fmla="*/ 5 w 685"/>
              <a:gd name="T59" fmla="*/ 36 h 954"/>
              <a:gd name="T60" fmla="*/ 10 w 685"/>
              <a:gd name="T61" fmla="*/ 95 h 954"/>
              <a:gd name="T62" fmla="*/ 0 w 685"/>
              <a:gd name="T63" fmla="*/ 141 h 954"/>
              <a:gd name="T64" fmla="*/ 14 w 685"/>
              <a:gd name="T65" fmla="*/ 164 h 954"/>
              <a:gd name="T66" fmla="*/ 32 w 685"/>
              <a:gd name="T67" fmla="*/ 150 h 954"/>
              <a:gd name="T68" fmla="*/ 64 w 685"/>
              <a:gd name="T69" fmla="*/ 118 h 954"/>
              <a:gd name="T70" fmla="*/ 64 w 685"/>
              <a:gd name="T71" fmla="*/ 178 h 954"/>
              <a:gd name="T72" fmla="*/ 83 w 685"/>
              <a:gd name="T73" fmla="*/ 214 h 954"/>
              <a:gd name="T74" fmla="*/ 78 w 685"/>
              <a:gd name="T75" fmla="*/ 260 h 954"/>
              <a:gd name="T76" fmla="*/ 101 w 685"/>
              <a:gd name="T77" fmla="*/ 305 h 954"/>
              <a:gd name="T78" fmla="*/ 119 w 685"/>
              <a:gd name="T79" fmla="*/ 388 h 954"/>
              <a:gd name="T80" fmla="*/ 146 w 685"/>
              <a:gd name="T81" fmla="*/ 442 h 954"/>
              <a:gd name="T82" fmla="*/ 156 w 685"/>
              <a:gd name="T83" fmla="*/ 497 h 954"/>
              <a:gd name="T84" fmla="*/ 224 w 685"/>
              <a:gd name="T85" fmla="*/ 556 h 954"/>
              <a:gd name="T86" fmla="*/ 260 w 685"/>
              <a:gd name="T87" fmla="*/ 639 h 954"/>
              <a:gd name="T88" fmla="*/ 279 w 685"/>
              <a:gd name="T89" fmla="*/ 689 h 954"/>
              <a:gd name="T90" fmla="*/ 297 w 685"/>
              <a:gd name="T91" fmla="*/ 716 h 954"/>
              <a:gd name="T92" fmla="*/ 361 w 685"/>
              <a:gd name="T93" fmla="*/ 744 h 954"/>
              <a:gd name="T94" fmla="*/ 356 w 685"/>
              <a:gd name="T95" fmla="*/ 858 h 954"/>
              <a:gd name="T96" fmla="*/ 379 w 685"/>
              <a:gd name="T97" fmla="*/ 899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85" h="954">
                <a:moveTo>
                  <a:pt x="379" y="899"/>
                </a:moveTo>
                <a:cubicBezTo>
                  <a:pt x="374" y="912"/>
                  <a:pt x="384" y="926"/>
                  <a:pt x="397" y="931"/>
                </a:cubicBezTo>
                <a:cubicBezTo>
                  <a:pt x="411" y="931"/>
                  <a:pt x="429" y="935"/>
                  <a:pt x="438" y="935"/>
                </a:cubicBezTo>
                <a:cubicBezTo>
                  <a:pt x="447" y="935"/>
                  <a:pt x="461" y="940"/>
                  <a:pt x="466" y="949"/>
                </a:cubicBezTo>
                <a:cubicBezTo>
                  <a:pt x="475" y="954"/>
                  <a:pt x="484" y="949"/>
                  <a:pt x="488" y="940"/>
                </a:cubicBezTo>
                <a:cubicBezTo>
                  <a:pt x="493" y="931"/>
                  <a:pt x="507" y="922"/>
                  <a:pt x="511" y="922"/>
                </a:cubicBezTo>
                <a:cubicBezTo>
                  <a:pt x="516" y="917"/>
                  <a:pt x="530" y="908"/>
                  <a:pt x="539" y="903"/>
                </a:cubicBezTo>
                <a:cubicBezTo>
                  <a:pt x="548" y="899"/>
                  <a:pt x="561" y="890"/>
                  <a:pt x="571" y="890"/>
                </a:cubicBezTo>
                <a:cubicBezTo>
                  <a:pt x="580" y="885"/>
                  <a:pt x="584" y="885"/>
                  <a:pt x="584" y="885"/>
                </a:cubicBezTo>
                <a:cubicBezTo>
                  <a:pt x="584" y="885"/>
                  <a:pt x="584" y="880"/>
                  <a:pt x="580" y="871"/>
                </a:cubicBezTo>
                <a:cubicBezTo>
                  <a:pt x="580" y="867"/>
                  <a:pt x="580" y="849"/>
                  <a:pt x="584" y="835"/>
                </a:cubicBezTo>
                <a:cubicBezTo>
                  <a:pt x="584" y="817"/>
                  <a:pt x="580" y="798"/>
                  <a:pt x="575" y="785"/>
                </a:cubicBezTo>
                <a:cubicBezTo>
                  <a:pt x="571" y="775"/>
                  <a:pt x="557" y="757"/>
                  <a:pt x="552" y="748"/>
                </a:cubicBezTo>
                <a:cubicBezTo>
                  <a:pt x="548" y="739"/>
                  <a:pt x="543" y="721"/>
                  <a:pt x="539" y="707"/>
                </a:cubicBezTo>
                <a:cubicBezTo>
                  <a:pt x="534" y="693"/>
                  <a:pt x="534" y="675"/>
                  <a:pt x="534" y="666"/>
                </a:cubicBezTo>
                <a:cubicBezTo>
                  <a:pt x="539" y="657"/>
                  <a:pt x="539" y="639"/>
                  <a:pt x="534" y="625"/>
                </a:cubicBezTo>
                <a:cubicBezTo>
                  <a:pt x="530" y="616"/>
                  <a:pt x="534" y="597"/>
                  <a:pt x="539" y="593"/>
                </a:cubicBezTo>
                <a:cubicBezTo>
                  <a:pt x="543" y="584"/>
                  <a:pt x="548" y="575"/>
                  <a:pt x="543" y="570"/>
                </a:cubicBezTo>
                <a:cubicBezTo>
                  <a:pt x="539" y="566"/>
                  <a:pt x="548" y="556"/>
                  <a:pt x="561" y="552"/>
                </a:cubicBezTo>
                <a:cubicBezTo>
                  <a:pt x="575" y="552"/>
                  <a:pt x="589" y="547"/>
                  <a:pt x="593" y="547"/>
                </a:cubicBezTo>
                <a:cubicBezTo>
                  <a:pt x="598" y="547"/>
                  <a:pt x="603" y="547"/>
                  <a:pt x="612" y="543"/>
                </a:cubicBezTo>
                <a:cubicBezTo>
                  <a:pt x="616" y="543"/>
                  <a:pt x="630" y="538"/>
                  <a:pt x="639" y="538"/>
                </a:cubicBezTo>
                <a:cubicBezTo>
                  <a:pt x="648" y="534"/>
                  <a:pt x="662" y="529"/>
                  <a:pt x="671" y="520"/>
                </a:cubicBezTo>
                <a:cubicBezTo>
                  <a:pt x="680" y="515"/>
                  <a:pt x="685" y="502"/>
                  <a:pt x="685" y="497"/>
                </a:cubicBezTo>
                <a:cubicBezTo>
                  <a:pt x="685" y="488"/>
                  <a:pt x="685" y="479"/>
                  <a:pt x="685" y="479"/>
                </a:cubicBezTo>
                <a:cubicBezTo>
                  <a:pt x="685" y="479"/>
                  <a:pt x="675" y="474"/>
                  <a:pt x="662" y="461"/>
                </a:cubicBezTo>
                <a:cubicBezTo>
                  <a:pt x="648" y="451"/>
                  <a:pt x="639" y="438"/>
                  <a:pt x="644" y="424"/>
                </a:cubicBezTo>
                <a:cubicBezTo>
                  <a:pt x="648" y="415"/>
                  <a:pt x="639" y="401"/>
                  <a:pt x="625" y="392"/>
                </a:cubicBezTo>
                <a:cubicBezTo>
                  <a:pt x="612" y="388"/>
                  <a:pt x="584" y="378"/>
                  <a:pt x="561" y="378"/>
                </a:cubicBezTo>
                <a:cubicBezTo>
                  <a:pt x="539" y="378"/>
                  <a:pt x="516" y="378"/>
                  <a:pt x="507" y="383"/>
                </a:cubicBezTo>
                <a:cubicBezTo>
                  <a:pt x="502" y="388"/>
                  <a:pt x="488" y="392"/>
                  <a:pt x="484" y="401"/>
                </a:cubicBezTo>
                <a:cubicBezTo>
                  <a:pt x="479" y="406"/>
                  <a:pt x="475" y="415"/>
                  <a:pt x="466" y="424"/>
                </a:cubicBezTo>
                <a:cubicBezTo>
                  <a:pt x="461" y="433"/>
                  <a:pt x="457" y="424"/>
                  <a:pt x="452" y="410"/>
                </a:cubicBezTo>
                <a:cubicBezTo>
                  <a:pt x="447" y="392"/>
                  <a:pt x="447" y="374"/>
                  <a:pt x="447" y="360"/>
                </a:cubicBezTo>
                <a:cubicBezTo>
                  <a:pt x="452" y="351"/>
                  <a:pt x="452" y="342"/>
                  <a:pt x="452" y="342"/>
                </a:cubicBezTo>
                <a:cubicBezTo>
                  <a:pt x="452" y="342"/>
                  <a:pt x="443" y="342"/>
                  <a:pt x="438" y="342"/>
                </a:cubicBezTo>
                <a:cubicBezTo>
                  <a:pt x="434" y="337"/>
                  <a:pt x="425" y="333"/>
                  <a:pt x="425" y="328"/>
                </a:cubicBezTo>
                <a:cubicBezTo>
                  <a:pt x="420" y="324"/>
                  <a:pt x="411" y="319"/>
                  <a:pt x="402" y="314"/>
                </a:cubicBezTo>
                <a:cubicBezTo>
                  <a:pt x="388" y="310"/>
                  <a:pt x="379" y="305"/>
                  <a:pt x="379" y="296"/>
                </a:cubicBezTo>
                <a:cubicBezTo>
                  <a:pt x="379" y="292"/>
                  <a:pt x="384" y="278"/>
                  <a:pt x="388" y="273"/>
                </a:cubicBezTo>
                <a:cubicBezTo>
                  <a:pt x="388" y="264"/>
                  <a:pt x="384" y="255"/>
                  <a:pt x="374" y="255"/>
                </a:cubicBezTo>
                <a:cubicBezTo>
                  <a:pt x="365" y="255"/>
                  <a:pt x="352" y="246"/>
                  <a:pt x="347" y="241"/>
                </a:cubicBezTo>
                <a:cubicBezTo>
                  <a:pt x="338" y="232"/>
                  <a:pt x="333" y="232"/>
                  <a:pt x="329" y="237"/>
                </a:cubicBezTo>
                <a:cubicBezTo>
                  <a:pt x="324" y="241"/>
                  <a:pt x="320" y="237"/>
                  <a:pt x="315" y="228"/>
                </a:cubicBezTo>
                <a:cubicBezTo>
                  <a:pt x="315" y="219"/>
                  <a:pt x="301" y="209"/>
                  <a:pt x="288" y="205"/>
                </a:cubicBezTo>
                <a:cubicBezTo>
                  <a:pt x="274" y="200"/>
                  <a:pt x="256" y="200"/>
                  <a:pt x="247" y="205"/>
                </a:cubicBezTo>
                <a:cubicBezTo>
                  <a:pt x="238" y="209"/>
                  <a:pt x="224" y="219"/>
                  <a:pt x="215" y="223"/>
                </a:cubicBezTo>
                <a:cubicBezTo>
                  <a:pt x="206" y="232"/>
                  <a:pt x="192" y="223"/>
                  <a:pt x="187" y="209"/>
                </a:cubicBezTo>
                <a:cubicBezTo>
                  <a:pt x="178" y="196"/>
                  <a:pt x="178" y="173"/>
                  <a:pt x="178" y="164"/>
                </a:cubicBezTo>
                <a:cubicBezTo>
                  <a:pt x="183" y="150"/>
                  <a:pt x="178" y="136"/>
                  <a:pt x="169" y="127"/>
                </a:cubicBezTo>
                <a:cubicBezTo>
                  <a:pt x="165" y="123"/>
                  <a:pt x="156" y="109"/>
                  <a:pt x="156" y="104"/>
                </a:cubicBezTo>
                <a:cubicBezTo>
                  <a:pt x="160" y="95"/>
                  <a:pt x="156" y="82"/>
                  <a:pt x="156" y="73"/>
                </a:cubicBezTo>
                <a:cubicBezTo>
                  <a:pt x="151" y="63"/>
                  <a:pt x="151" y="50"/>
                  <a:pt x="156" y="41"/>
                </a:cubicBezTo>
                <a:cubicBezTo>
                  <a:pt x="160" y="36"/>
                  <a:pt x="160" y="22"/>
                  <a:pt x="156" y="13"/>
                </a:cubicBezTo>
                <a:cubicBezTo>
                  <a:pt x="151" y="4"/>
                  <a:pt x="151" y="0"/>
                  <a:pt x="151" y="0"/>
                </a:cubicBezTo>
                <a:cubicBezTo>
                  <a:pt x="151" y="0"/>
                  <a:pt x="137" y="4"/>
                  <a:pt x="124" y="13"/>
                </a:cubicBezTo>
                <a:cubicBezTo>
                  <a:pt x="110" y="22"/>
                  <a:pt x="92" y="31"/>
                  <a:pt x="78" y="31"/>
                </a:cubicBezTo>
                <a:cubicBezTo>
                  <a:pt x="69" y="36"/>
                  <a:pt x="51" y="31"/>
                  <a:pt x="37" y="27"/>
                </a:cubicBezTo>
                <a:cubicBezTo>
                  <a:pt x="19" y="22"/>
                  <a:pt x="10" y="22"/>
                  <a:pt x="10" y="22"/>
                </a:cubicBezTo>
                <a:cubicBezTo>
                  <a:pt x="10" y="27"/>
                  <a:pt x="10" y="31"/>
                  <a:pt x="5" y="36"/>
                </a:cubicBezTo>
                <a:cubicBezTo>
                  <a:pt x="5" y="45"/>
                  <a:pt x="5" y="59"/>
                  <a:pt x="10" y="68"/>
                </a:cubicBezTo>
                <a:cubicBezTo>
                  <a:pt x="14" y="77"/>
                  <a:pt x="14" y="91"/>
                  <a:pt x="10" y="95"/>
                </a:cubicBezTo>
                <a:cubicBezTo>
                  <a:pt x="5" y="104"/>
                  <a:pt x="5" y="114"/>
                  <a:pt x="5" y="118"/>
                </a:cubicBezTo>
                <a:cubicBezTo>
                  <a:pt x="5" y="127"/>
                  <a:pt x="5" y="136"/>
                  <a:pt x="0" y="141"/>
                </a:cubicBezTo>
                <a:cubicBezTo>
                  <a:pt x="0" y="146"/>
                  <a:pt x="5" y="150"/>
                  <a:pt x="10" y="155"/>
                </a:cubicBezTo>
                <a:cubicBezTo>
                  <a:pt x="14" y="155"/>
                  <a:pt x="14" y="159"/>
                  <a:pt x="14" y="164"/>
                </a:cubicBezTo>
                <a:cubicBezTo>
                  <a:pt x="14" y="168"/>
                  <a:pt x="19" y="173"/>
                  <a:pt x="23" y="173"/>
                </a:cubicBezTo>
                <a:cubicBezTo>
                  <a:pt x="28" y="168"/>
                  <a:pt x="32" y="159"/>
                  <a:pt x="32" y="150"/>
                </a:cubicBezTo>
                <a:cubicBezTo>
                  <a:pt x="37" y="136"/>
                  <a:pt x="41" y="123"/>
                  <a:pt x="46" y="118"/>
                </a:cubicBezTo>
                <a:cubicBezTo>
                  <a:pt x="55" y="114"/>
                  <a:pt x="60" y="114"/>
                  <a:pt x="64" y="118"/>
                </a:cubicBezTo>
                <a:cubicBezTo>
                  <a:pt x="69" y="127"/>
                  <a:pt x="69" y="136"/>
                  <a:pt x="73" y="146"/>
                </a:cubicBezTo>
                <a:cubicBezTo>
                  <a:pt x="73" y="155"/>
                  <a:pt x="69" y="168"/>
                  <a:pt x="64" y="178"/>
                </a:cubicBezTo>
                <a:cubicBezTo>
                  <a:pt x="60" y="187"/>
                  <a:pt x="60" y="191"/>
                  <a:pt x="64" y="196"/>
                </a:cubicBezTo>
                <a:cubicBezTo>
                  <a:pt x="69" y="196"/>
                  <a:pt x="78" y="205"/>
                  <a:pt x="83" y="214"/>
                </a:cubicBezTo>
                <a:cubicBezTo>
                  <a:pt x="87" y="223"/>
                  <a:pt x="87" y="237"/>
                  <a:pt x="87" y="241"/>
                </a:cubicBezTo>
                <a:cubicBezTo>
                  <a:pt x="83" y="246"/>
                  <a:pt x="78" y="255"/>
                  <a:pt x="78" y="260"/>
                </a:cubicBezTo>
                <a:cubicBezTo>
                  <a:pt x="73" y="264"/>
                  <a:pt x="78" y="273"/>
                  <a:pt x="83" y="278"/>
                </a:cubicBezTo>
                <a:cubicBezTo>
                  <a:pt x="92" y="283"/>
                  <a:pt x="96" y="292"/>
                  <a:pt x="101" y="305"/>
                </a:cubicBezTo>
                <a:cubicBezTo>
                  <a:pt x="105" y="314"/>
                  <a:pt x="110" y="333"/>
                  <a:pt x="114" y="342"/>
                </a:cubicBezTo>
                <a:cubicBezTo>
                  <a:pt x="114" y="356"/>
                  <a:pt x="119" y="374"/>
                  <a:pt x="119" y="388"/>
                </a:cubicBezTo>
                <a:cubicBezTo>
                  <a:pt x="119" y="397"/>
                  <a:pt x="124" y="415"/>
                  <a:pt x="128" y="419"/>
                </a:cubicBezTo>
                <a:cubicBezTo>
                  <a:pt x="137" y="424"/>
                  <a:pt x="142" y="438"/>
                  <a:pt x="146" y="442"/>
                </a:cubicBezTo>
                <a:cubicBezTo>
                  <a:pt x="151" y="447"/>
                  <a:pt x="156" y="456"/>
                  <a:pt x="156" y="465"/>
                </a:cubicBezTo>
                <a:cubicBezTo>
                  <a:pt x="156" y="474"/>
                  <a:pt x="156" y="488"/>
                  <a:pt x="156" y="497"/>
                </a:cubicBezTo>
                <a:cubicBezTo>
                  <a:pt x="156" y="506"/>
                  <a:pt x="165" y="515"/>
                  <a:pt x="178" y="520"/>
                </a:cubicBezTo>
                <a:cubicBezTo>
                  <a:pt x="187" y="524"/>
                  <a:pt x="210" y="543"/>
                  <a:pt x="224" y="556"/>
                </a:cubicBezTo>
                <a:cubicBezTo>
                  <a:pt x="242" y="575"/>
                  <a:pt x="251" y="597"/>
                  <a:pt x="256" y="607"/>
                </a:cubicBezTo>
                <a:cubicBezTo>
                  <a:pt x="256" y="616"/>
                  <a:pt x="256" y="634"/>
                  <a:pt x="260" y="639"/>
                </a:cubicBezTo>
                <a:cubicBezTo>
                  <a:pt x="260" y="648"/>
                  <a:pt x="265" y="661"/>
                  <a:pt x="270" y="666"/>
                </a:cubicBezTo>
                <a:cubicBezTo>
                  <a:pt x="274" y="671"/>
                  <a:pt x="279" y="684"/>
                  <a:pt x="279" y="689"/>
                </a:cubicBezTo>
                <a:cubicBezTo>
                  <a:pt x="279" y="693"/>
                  <a:pt x="279" y="698"/>
                  <a:pt x="283" y="702"/>
                </a:cubicBezTo>
                <a:cubicBezTo>
                  <a:pt x="288" y="702"/>
                  <a:pt x="292" y="712"/>
                  <a:pt x="297" y="716"/>
                </a:cubicBezTo>
                <a:cubicBezTo>
                  <a:pt x="297" y="721"/>
                  <a:pt x="311" y="725"/>
                  <a:pt x="324" y="725"/>
                </a:cubicBezTo>
                <a:cubicBezTo>
                  <a:pt x="338" y="725"/>
                  <a:pt x="352" y="734"/>
                  <a:pt x="361" y="744"/>
                </a:cubicBezTo>
                <a:cubicBezTo>
                  <a:pt x="370" y="757"/>
                  <a:pt x="374" y="780"/>
                  <a:pt x="374" y="794"/>
                </a:cubicBezTo>
                <a:cubicBezTo>
                  <a:pt x="356" y="858"/>
                  <a:pt x="356" y="858"/>
                  <a:pt x="356" y="858"/>
                </a:cubicBezTo>
                <a:cubicBezTo>
                  <a:pt x="356" y="858"/>
                  <a:pt x="361" y="862"/>
                  <a:pt x="370" y="867"/>
                </a:cubicBezTo>
                <a:cubicBezTo>
                  <a:pt x="379" y="871"/>
                  <a:pt x="384" y="885"/>
                  <a:pt x="379" y="899"/>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2" name="Freeform 17">
            <a:extLst>
              <a:ext uri="{FF2B5EF4-FFF2-40B4-BE49-F238E27FC236}">
                <a16:creationId xmlns:a16="http://schemas.microsoft.com/office/drawing/2014/main" id="{A1856AF3-4307-52AA-5D0C-F7A15B64B0E2}"/>
              </a:ext>
            </a:extLst>
          </p:cNvPr>
          <p:cNvSpPr>
            <a:spLocks/>
          </p:cNvSpPr>
          <p:nvPr/>
        </p:nvSpPr>
        <p:spPr bwMode="auto">
          <a:xfrm>
            <a:off x="5250732" y="4257247"/>
            <a:ext cx="340697" cy="467775"/>
          </a:xfrm>
          <a:custGeom>
            <a:avLst/>
            <a:gdLst>
              <a:gd name="T0" fmla="*/ 397 w 685"/>
              <a:gd name="T1" fmla="*/ 931 h 954"/>
              <a:gd name="T2" fmla="*/ 466 w 685"/>
              <a:gd name="T3" fmla="*/ 949 h 954"/>
              <a:gd name="T4" fmla="*/ 511 w 685"/>
              <a:gd name="T5" fmla="*/ 922 h 954"/>
              <a:gd name="T6" fmla="*/ 571 w 685"/>
              <a:gd name="T7" fmla="*/ 890 h 954"/>
              <a:gd name="T8" fmla="*/ 580 w 685"/>
              <a:gd name="T9" fmla="*/ 871 h 954"/>
              <a:gd name="T10" fmla="*/ 575 w 685"/>
              <a:gd name="T11" fmla="*/ 785 h 954"/>
              <a:gd name="T12" fmla="*/ 539 w 685"/>
              <a:gd name="T13" fmla="*/ 707 h 954"/>
              <a:gd name="T14" fmla="*/ 534 w 685"/>
              <a:gd name="T15" fmla="*/ 625 h 954"/>
              <a:gd name="T16" fmla="*/ 543 w 685"/>
              <a:gd name="T17" fmla="*/ 570 h 954"/>
              <a:gd name="T18" fmla="*/ 593 w 685"/>
              <a:gd name="T19" fmla="*/ 547 h 954"/>
              <a:gd name="T20" fmla="*/ 639 w 685"/>
              <a:gd name="T21" fmla="*/ 538 h 954"/>
              <a:gd name="T22" fmla="*/ 685 w 685"/>
              <a:gd name="T23" fmla="*/ 497 h 954"/>
              <a:gd name="T24" fmla="*/ 662 w 685"/>
              <a:gd name="T25" fmla="*/ 461 h 954"/>
              <a:gd name="T26" fmla="*/ 625 w 685"/>
              <a:gd name="T27" fmla="*/ 392 h 954"/>
              <a:gd name="T28" fmla="*/ 507 w 685"/>
              <a:gd name="T29" fmla="*/ 383 h 954"/>
              <a:gd name="T30" fmla="*/ 466 w 685"/>
              <a:gd name="T31" fmla="*/ 424 h 954"/>
              <a:gd name="T32" fmla="*/ 447 w 685"/>
              <a:gd name="T33" fmla="*/ 360 h 954"/>
              <a:gd name="T34" fmla="*/ 438 w 685"/>
              <a:gd name="T35" fmla="*/ 342 h 954"/>
              <a:gd name="T36" fmla="*/ 402 w 685"/>
              <a:gd name="T37" fmla="*/ 314 h 954"/>
              <a:gd name="T38" fmla="*/ 388 w 685"/>
              <a:gd name="T39" fmla="*/ 273 h 954"/>
              <a:gd name="T40" fmla="*/ 347 w 685"/>
              <a:gd name="T41" fmla="*/ 241 h 954"/>
              <a:gd name="T42" fmla="*/ 315 w 685"/>
              <a:gd name="T43" fmla="*/ 228 h 954"/>
              <a:gd name="T44" fmla="*/ 247 w 685"/>
              <a:gd name="T45" fmla="*/ 205 h 954"/>
              <a:gd name="T46" fmla="*/ 187 w 685"/>
              <a:gd name="T47" fmla="*/ 209 h 954"/>
              <a:gd name="T48" fmla="*/ 169 w 685"/>
              <a:gd name="T49" fmla="*/ 127 h 954"/>
              <a:gd name="T50" fmla="*/ 156 w 685"/>
              <a:gd name="T51" fmla="*/ 73 h 954"/>
              <a:gd name="T52" fmla="*/ 156 w 685"/>
              <a:gd name="T53" fmla="*/ 13 h 954"/>
              <a:gd name="T54" fmla="*/ 124 w 685"/>
              <a:gd name="T55" fmla="*/ 13 h 954"/>
              <a:gd name="T56" fmla="*/ 37 w 685"/>
              <a:gd name="T57" fmla="*/ 27 h 954"/>
              <a:gd name="T58" fmla="*/ 5 w 685"/>
              <a:gd name="T59" fmla="*/ 36 h 954"/>
              <a:gd name="T60" fmla="*/ 10 w 685"/>
              <a:gd name="T61" fmla="*/ 95 h 954"/>
              <a:gd name="T62" fmla="*/ 0 w 685"/>
              <a:gd name="T63" fmla="*/ 141 h 954"/>
              <a:gd name="T64" fmla="*/ 14 w 685"/>
              <a:gd name="T65" fmla="*/ 164 h 954"/>
              <a:gd name="T66" fmla="*/ 32 w 685"/>
              <a:gd name="T67" fmla="*/ 150 h 954"/>
              <a:gd name="T68" fmla="*/ 64 w 685"/>
              <a:gd name="T69" fmla="*/ 118 h 954"/>
              <a:gd name="T70" fmla="*/ 64 w 685"/>
              <a:gd name="T71" fmla="*/ 178 h 954"/>
              <a:gd name="T72" fmla="*/ 83 w 685"/>
              <a:gd name="T73" fmla="*/ 214 h 954"/>
              <a:gd name="T74" fmla="*/ 78 w 685"/>
              <a:gd name="T75" fmla="*/ 260 h 954"/>
              <a:gd name="T76" fmla="*/ 101 w 685"/>
              <a:gd name="T77" fmla="*/ 305 h 954"/>
              <a:gd name="T78" fmla="*/ 119 w 685"/>
              <a:gd name="T79" fmla="*/ 388 h 954"/>
              <a:gd name="T80" fmla="*/ 146 w 685"/>
              <a:gd name="T81" fmla="*/ 442 h 954"/>
              <a:gd name="T82" fmla="*/ 156 w 685"/>
              <a:gd name="T83" fmla="*/ 497 h 954"/>
              <a:gd name="T84" fmla="*/ 224 w 685"/>
              <a:gd name="T85" fmla="*/ 556 h 954"/>
              <a:gd name="T86" fmla="*/ 260 w 685"/>
              <a:gd name="T87" fmla="*/ 639 h 954"/>
              <a:gd name="T88" fmla="*/ 279 w 685"/>
              <a:gd name="T89" fmla="*/ 689 h 954"/>
              <a:gd name="T90" fmla="*/ 297 w 685"/>
              <a:gd name="T91" fmla="*/ 716 h 954"/>
              <a:gd name="T92" fmla="*/ 361 w 685"/>
              <a:gd name="T93" fmla="*/ 744 h 954"/>
              <a:gd name="T94" fmla="*/ 356 w 685"/>
              <a:gd name="T95" fmla="*/ 858 h 954"/>
              <a:gd name="T96" fmla="*/ 379 w 685"/>
              <a:gd name="T97" fmla="*/ 899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85" h="954">
                <a:moveTo>
                  <a:pt x="379" y="899"/>
                </a:moveTo>
                <a:cubicBezTo>
                  <a:pt x="374" y="912"/>
                  <a:pt x="384" y="926"/>
                  <a:pt x="397" y="931"/>
                </a:cubicBezTo>
                <a:cubicBezTo>
                  <a:pt x="411" y="931"/>
                  <a:pt x="429" y="935"/>
                  <a:pt x="438" y="935"/>
                </a:cubicBezTo>
                <a:cubicBezTo>
                  <a:pt x="447" y="935"/>
                  <a:pt x="461" y="940"/>
                  <a:pt x="466" y="949"/>
                </a:cubicBezTo>
                <a:cubicBezTo>
                  <a:pt x="475" y="954"/>
                  <a:pt x="484" y="949"/>
                  <a:pt x="488" y="940"/>
                </a:cubicBezTo>
                <a:cubicBezTo>
                  <a:pt x="493" y="931"/>
                  <a:pt x="507" y="922"/>
                  <a:pt x="511" y="922"/>
                </a:cubicBezTo>
                <a:cubicBezTo>
                  <a:pt x="516" y="917"/>
                  <a:pt x="530" y="908"/>
                  <a:pt x="539" y="903"/>
                </a:cubicBezTo>
                <a:cubicBezTo>
                  <a:pt x="548" y="899"/>
                  <a:pt x="561" y="890"/>
                  <a:pt x="571" y="890"/>
                </a:cubicBezTo>
                <a:cubicBezTo>
                  <a:pt x="580" y="885"/>
                  <a:pt x="584" y="885"/>
                  <a:pt x="584" y="885"/>
                </a:cubicBezTo>
                <a:cubicBezTo>
                  <a:pt x="584" y="885"/>
                  <a:pt x="584" y="880"/>
                  <a:pt x="580" y="871"/>
                </a:cubicBezTo>
                <a:cubicBezTo>
                  <a:pt x="580" y="867"/>
                  <a:pt x="580" y="849"/>
                  <a:pt x="584" y="835"/>
                </a:cubicBezTo>
                <a:cubicBezTo>
                  <a:pt x="584" y="817"/>
                  <a:pt x="580" y="798"/>
                  <a:pt x="575" y="785"/>
                </a:cubicBezTo>
                <a:cubicBezTo>
                  <a:pt x="571" y="775"/>
                  <a:pt x="557" y="757"/>
                  <a:pt x="552" y="748"/>
                </a:cubicBezTo>
                <a:cubicBezTo>
                  <a:pt x="548" y="739"/>
                  <a:pt x="543" y="721"/>
                  <a:pt x="539" y="707"/>
                </a:cubicBezTo>
                <a:cubicBezTo>
                  <a:pt x="534" y="693"/>
                  <a:pt x="534" y="675"/>
                  <a:pt x="534" y="666"/>
                </a:cubicBezTo>
                <a:cubicBezTo>
                  <a:pt x="539" y="657"/>
                  <a:pt x="539" y="639"/>
                  <a:pt x="534" y="625"/>
                </a:cubicBezTo>
                <a:cubicBezTo>
                  <a:pt x="530" y="616"/>
                  <a:pt x="534" y="597"/>
                  <a:pt x="539" y="593"/>
                </a:cubicBezTo>
                <a:cubicBezTo>
                  <a:pt x="543" y="584"/>
                  <a:pt x="548" y="575"/>
                  <a:pt x="543" y="570"/>
                </a:cubicBezTo>
                <a:cubicBezTo>
                  <a:pt x="539" y="566"/>
                  <a:pt x="548" y="556"/>
                  <a:pt x="561" y="552"/>
                </a:cubicBezTo>
                <a:cubicBezTo>
                  <a:pt x="575" y="552"/>
                  <a:pt x="589" y="547"/>
                  <a:pt x="593" y="547"/>
                </a:cubicBezTo>
                <a:cubicBezTo>
                  <a:pt x="598" y="547"/>
                  <a:pt x="603" y="547"/>
                  <a:pt x="612" y="543"/>
                </a:cubicBezTo>
                <a:cubicBezTo>
                  <a:pt x="616" y="543"/>
                  <a:pt x="630" y="538"/>
                  <a:pt x="639" y="538"/>
                </a:cubicBezTo>
                <a:cubicBezTo>
                  <a:pt x="648" y="534"/>
                  <a:pt x="662" y="529"/>
                  <a:pt x="671" y="520"/>
                </a:cubicBezTo>
                <a:cubicBezTo>
                  <a:pt x="680" y="515"/>
                  <a:pt x="685" y="502"/>
                  <a:pt x="685" y="497"/>
                </a:cubicBezTo>
                <a:cubicBezTo>
                  <a:pt x="685" y="488"/>
                  <a:pt x="685" y="479"/>
                  <a:pt x="685" y="479"/>
                </a:cubicBezTo>
                <a:cubicBezTo>
                  <a:pt x="685" y="479"/>
                  <a:pt x="675" y="474"/>
                  <a:pt x="662" y="461"/>
                </a:cubicBezTo>
                <a:cubicBezTo>
                  <a:pt x="648" y="451"/>
                  <a:pt x="639" y="438"/>
                  <a:pt x="644" y="424"/>
                </a:cubicBezTo>
                <a:cubicBezTo>
                  <a:pt x="648" y="415"/>
                  <a:pt x="639" y="401"/>
                  <a:pt x="625" y="392"/>
                </a:cubicBezTo>
                <a:cubicBezTo>
                  <a:pt x="612" y="388"/>
                  <a:pt x="584" y="378"/>
                  <a:pt x="561" y="378"/>
                </a:cubicBezTo>
                <a:cubicBezTo>
                  <a:pt x="539" y="378"/>
                  <a:pt x="516" y="378"/>
                  <a:pt x="507" y="383"/>
                </a:cubicBezTo>
                <a:cubicBezTo>
                  <a:pt x="502" y="388"/>
                  <a:pt x="488" y="392"/>
                  <a:pt x="484" y="401"/>
                </a:cubicBezTo>
                <a:cubicBezTo>
                  <a:pt x="479" y="406"/>
                  <a:pt x="475" y="415"/>
                  <a:pt x="466" y="424"/>
                </a:cubicBezTo>
                <a:cubicBezTo>
                  <a:pt x="461" y="433"/>
                  <a:pt x="457" y="424"/>
                  <a:pt x="452" y="410"/>
                </a:cubicBezTo>
                <a:cubicBezTo>
                  <a:pt x="447" y="392"/>
                  <a:pt x="447" y="374"/>
                  <a:pt x="447" y="360"/>
                </a:cubicBezTo>
                <a:cubicBezTo>
                  <a:pt x="452" y="351"/>
                  <a:pt x="452" y="342"/>
                  <a:pt x="452" y="342"/>
                </a:cubicBezTo>
                <a:cubicBezTo>
                  <a:pt x="452" y="342"/>
                  <a:pt x="443" y="342"/>
                  <a:pt x="438" y="342"/>
                </a:cubicBezTo>
                <a:cubicBezTo>
                  <a:pt x="434" y="337"/>
                  <a:pt x="425" y="333"/>
                  <a:pt x="425" y="328"/>
                </a:cubicBezTo>
                <a:cubicBezTo>
                  <a:pt x="420" y="324"/>
                  <a:pt x="411" y="319"/>
                  <a:pt x="402" y="314"/>
                </a:cubicBezTo>
                <a:cubicBezTo>
                  <a:pt x="388" y="310"/>
                  <a:pt x="379" y="305"/>
                  <a:pt x="379" y="296"/>
                </a:cubicBezTo>
                <a:cubicBezTo>
                  <a:pt x="379" y="292"/>
                  <a:pt x="384" y="278"/>
                  <a:pt x="388" y="273"/>
                </a:cubicBezTo>
                <a:cubicBezTo>
                  <a:pt x="388" y="264"/>
                  <a:pt x="384" y="255"/>
                  <a:pt x="374" y="255"/>
                </a:cubicBezTo>
                <a:cubicBezTo>
                  <a:pt x="365" y="255"/>
                  <a:pt x="352" y="246"/>
                  <a:pt x="347" y="241"/>
                </a:cubicBezTo>
                <a:cubicBezTo>
                  <a:pt x="338" y="232"/>
                  <a:pt x="333" y="232"/>
                  <a:pt x="329" y="237"/>
                </a:cubicBezTo>
                <a:cubicBezTo>
                  <a:pt x="324" y="241"/>
                  <a:pt x="320" y="237"/>
                  <a:pt x="315" y="228"/>
                </a:cubicBezTo>
                <a:cubicBezTo>
                  <a:pt x="315" y="219"/>
                  <a:pt x="301" y="209"/>
                  <a:pt x="288" y="205"/>
                </a:cubicBezTo>
                <a:cubicBezTo>
                  <a:pt x="274" y="200"/>
                  <a:pt x="256" y="200"/>
                  <a:pt x="247" y="205"/>
                </a:cubicBezTo>
                <a:cubicBezTo>
                  <a:pt x="238" y="209"/>
                  <a:pt x="224" y="219"/>
                  <a:pt x="215" y="223"/>
                </a:cubicBezTo>
                <a:cubicBezTo>
                  <a:pt x="206" y="232"/>
                  <a:pt x="192" y="223"/>
                  <a:pt x="187" y="209"/>
                </a:cubicBezTo>
                <a:cubicBezTo>
                  <a:pt x="178" y="196"/>
                  <a:pt x="178" y="173"/>
                  <a:pt x="178" y="164"/>
                </a:cubicBezTo>
                <a:cubicBezTo>
                  <a:pt x="183" y="150"/>
                  <a:pt x="178" y="136"/>
                  <a:pt x="169" y="127"/>
                </a:cubicBezTo>
                <a:cubicBezTo>
                  <a:pt x="165" y="123"/>
                  <a:pt x="156" y="109"/>
                  <a:pt x="156" y="104"/>
                </a:cubicBezTo>
                <a:cubicBezTo>
                  <a:pt x="160" y="95"/>
                  <a:pt x="156" y="82"/>
                  <a:pt x="156" y="73"/>
                </a:cubicBezTo>
                <a:cubicBezTo>
                  <a:pt x="151" y="63"/>
                  <a:pt x="151" y="50"/>
                  <a:pt x="156" y="41"/>
                </a:cubicBezTo>
                <a:cubicBezTo>
                  <a:pt x="160" y="36"/>
                  <a:pt x="160" y="22"/>
                  <a:pt x="156" y="13"/>
                </a:cubicBezTo>
                <a:cubicBezTo>
                  <a:pt x="151" y="4"/>
                  <a:pt x="151" y="0"/>
                  <a:pt x="151" y="0"/>
                </a:cubicBezTo>
                <a:cubicBezTo>
                  <a:pt x="151" y="0"/>
                  <a:pt x="137" y="4"/>
                  <a:pt x="124" y="13"/>
                </a:cubicBezTo>
                <a:cubicBezTo>
                  <a:pt x="110" y="22"/>
                  <a:pt x="92" y="31"/>
                  <a:pt x="78" y="31"/>
                </a:cubicBezTo>
                <a:cubicBezTo>
                  <a:pt x="69" y="36"/>
                  <a:pt x="51" y="31"/>
                  <a:pt x="37" y="27"/>
                </a:cubicBezTo>
                <a:cubicBezTo>
                  <a:pt x="19" y="22"/>
                  <a:pt x="10" y="22"/>
                  <a:pt x="10" y="22"/>
                </a:cubicBezTo>
                <a:cubicBezTo>
                  <a:pt x="10" y="27"/>
                  <a:pt x="10" y="31"/>
                  <a:pt x="5" y="36"/>
                </a:cubicBezTo>
                <a:cubicBezTo>
                  <a:pt x="5" y="45"/>
                  <a:pt x="5" y="59"/>
                  <a:pt x="10" y="68"/>
                </a:cubicBezTo>
                <a:cubicBezTo>
                  <a:pt x="14" y="77"/>
                  <a:pt x="14" y="91"/>
                  <a:pt x="10" y="95"/>
                </a:cubicBezTo>
                <a:cubicBezTo>
                  <a:pt x="5" y="104"/>
                  <a:pt x="5" y="114"/>
                  <a:pt x="5" y="118"/>
                </a:cubicBezTo>
                <a:cubicBezTo>
                  <a:pt x="5" y="127"/>
                  <a:pt x="5" y="136"/>
                  <a:pt x="0" y="141"/>
                </a:cubicBezTo>
                <a:cubicBezTo>
                  <a:pt x="0" y="146"/>
                  <a:pt x="5" y="150"/>
                  <a:pt x="10" y="155"/>
                </a:cubicBezTo>
                <a:cubicBezTo>
                  <a:pt x="14" y="155"/>
                  <a:pt x="14" y="159"/>
                  <a:pt x="14" y="164"/>
                </a:cubicBezTo>
                <a:cubicBezTo>
                  <a:pt x="14" y="168"/>
                  <a:pt x="19" y="173"/>
                  <a:pt x="23" y="173"/>
                </a:cubicBezTo>
                <a:cubicBezTo>
                  <a:pt x="28" y="168"/>
                  <a:pt x="32" y="159"/>
                  <a:pt x="32" y="150"/>
                </a:cubicBezTo>
                <a:cubicBezTo>
                  <a:pt x="37" y="136"/>
                  <a:pt x="41" y="123"/>
                  <a:pt x="46" y="118"/>
                </a:cubicBezTo>
                <a:cubicBezTo>
                  <a:pt x="55" y="114"/>
                  <a:pt x="60" y="114"/>
                  <a:pt x="64" y="118"/>
                </a:cubicBezTo>
                <a:cubicBezTo>
                  <a:pt x="69" y="127"/>
                  <a:pt x="69" y="136"/>
                  <a:pt x="73" y="146"/>
                </a:cubicBezTo>
                <a:cubicBezTo>
                  <a:pt x="73" y="155"/>
                  <a:pt x="69" y="168"/>
                  <a:pt x="64" y="178"/>
                </a:cubicBezTo>
                <a:cubicBezTo>
                  <a:pt x="60" y="187"/>
                  <a:pt x="60" y="191"/>
                  <a:pt x="64" y="196"/>
                </a:cubicBezTo>
                <a:cubicBezTo>
                  <a:pt x="69" y="196"/>
                  <a:pt x="78" y="205"/>
                  <a:pt x="83" y="214"/>
                </a:cubicBezTo>
                <a:cubicBezTo>
                  <a:pt x="87" y="223"/>
                  <a:pt x="87" y="237"/>
                  <a:pt x="87" y="241"/>
                </a:cubicBezTo>
                <a:cubicBezTo>
                  <a:pt x="83" y="246"/>
                  <a:pt x="78" y="255"/>
                  <a:pt x="78" y="260"/>
                </a:cubicBezTo>
                <a:cubicBezTo>
                  <a:pt x="73" y="264"/>
                  <a:pt x="78" y="273"/>
                  <a:pt x="83" y="278"/>
                </a:cubicBezTo>
                <a:cubicBezTo>
                  <a:pt x="92" y="283"/>
                  <a:pt x="96" y="292"/>
                  <a:pt x="101" y="305"/>
                </a:cubicBezTo>
                <a:cubicBezTo>
                  <a:pt x="105" y="314"/>
                  <a:pt x="110" y="333"/>
                  <a:pt x="114" y="342"/>
                </a:cubicBezTo>
                <a:cubicBezTo>
                  <a:pt x="114" y="356"/>
                  <a:pt x="119" y="374"/>
                  <a:pt x="119" y="388"/>
                </a:cubicBezTo>
                <a:cubicBezTo>
                  <a:pt x="119" y="397"/>
                  <a:pt x="124" y="415"/>
                  <a:pt x="128" y="419"/>
                </a:cubicBezTo>
                <a:cubicBezTo>
                  <a:pt x="137" y="424"/>
                  <a:pt x="142" y="438"/>
                  <a:pt x="146" y="442"/>
                </a:cubicBezTo>
                <a:cubicBezTo>
                  <a:pt x="151" y="447"/>
                  <a:pt x="156" y="456"/>
                  <a:pt x="156" y="465"/>
                </a:cubicBezTo>
                <a:cubicBezTo>
                  <a:pt x="156" y="474"/>
                  <a:pt x="156" y="488"/>
                  <a:pt x="156" y="497"/>
                </a:cubicBezTo>
                <a:cubicBezTo>
                  <a:pt x="156" y="506"/>
                  <a:pt x="165" y="515"/>
                  <a:pt x="178" y="520"/>
                </a:cubicBezTo>
                <a:cubicBezTo>
                  <a:pt x="187" y="524"/>
                  <a:pt x="210" y="543"/>
                  <a:pt x="224" y="556"/>
                </a:cubicBezTo>
                <a:cubicBezTo>
                  <a:pt x="242" y="575"/>
                  <a:pt x="251" y="597"/>
                  <a:pt x="256" y="607"/>
                </a:cubicBezTo>
                <a:cubicBezTo>
                  <a:pt x="256" y="616"/>
                  <a:pt x="256" y="634"/>
                  <a:pt x="260" y="639"/>
                </a:cubicBezTo>
                <a:cubicBezTo>
                  <a:pt x="260" y="648"/>
                  <a:pt x="265" y="661"/>
                  <a:pt x="270" y="666"/>
                </a:cubicBezTo>
                <a:cubicBezTo>
                  <a:pt x="274" y="671"/>
                  <a:pt x="279" y="684"/>
                  <a:pt x="279" y="689"/>
                </a:cubicBezTo>
                <a:cubicBezTo>
                  <a:pt x="279" y="693"/>
                  <a:pt x="279" y="698"/>
                  <a:pt x="283" y="702"/>
                </a:cubicBezTo>
                <a:cubicBezTo>
                  <a:pt x="288" y="702"/>
                  <a:pt x="292" y="712"/>
                  <a:pt x="297" y="716"/>
                </a:cubicBezTo>
                <a:cubicBezTo>
                  <a:pt x="297" y="721"/>
                  <a:pt x="311" y="725"/>
                  <a:pt x="324" y="725"/>
                </a:cubicBezTo>
                <a:cubicBezTo>
                  <a:pt x="338" y="725"/>
                  <a:pt x="352" y="734"/>
                  <a:pt x="361" y="744"/>
                </a:cubicBezTo>
                <a:cubicBezTo>
                  <a:pt x="370" y="757"/>
                  <a:pt x="374" y="780"/>
                  <a:pt x="374" y="794"/>
                </a:cubicBezTo>
                <a:cubicBezTo>
                  <a:pt x="356" y="858"/>
                  <a:pt x="356" y="858"/>
                  <a:pt x="356" y="858"/>
                </a:cubicBezTo>
                <a:cubicBezTo>
                  <a:pt x="356" y="858"/>
                  <a:pt x="361" y="862"/>
                  <a:pt x="370" y="867"/>
                </a:cubicBezTo>
                <a:cubicBezTo>
                  <a:pt x="379" y="871"/>
                  <a:pt x="384" y="885"/>
                  <a:pt x="379" y="899"/>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3" name="Freeform 18">
            <a:extLst>
              <a:ext uri="{FF2B5EF4-FFF2-40B4-BE49-F238E27FC236}">
                <a16:creationId xmlns:a16="http://schemas.microsoft.com/office/drawing/2014/main" id="{95A4804A-FBD3-25C2-A6CE-F4BB2D17388B}"/>
              </a:ext>
            </a:extLst>
          </p:cNvPr>
          <p:cNvSpPr>
            <a:spLocks/>
          </p:cNvSpPr>
          <p:nvPr/>
        </p:nvSpPr>
        <p:spPr bwMode="auto">
          <a:xfrm>
            <a:off x="5514065" y="4405350"/>
            <a:ext cx="502862" cy="312340"/>
          </a:xfrm>
          <a:custGeom>
            <a:avLst/>
            <a:gdLst>
              <a:gd name="T0" fmla="*/ 751 w 1011"/>
              <a:gd name="T1" fmla="*/ 5 h 636"/>
              <a:gd name="T2" fmla="*/ 724 w 1011"/>
              <a:gd name="T3" fmla="*/ 28 h 636"/>
              <a:gd name="T4" fmla="*/ 638 w 1011"/>
              <a:gd name="T5" fmla="*/ 51 h 636"/>
              <a:gd name="T6" fmla="*/ 547 w 1011"/>
              <a:gd name="T7" fmla="*/ 14 h 636"/>
              <a:gd name="T8" fmla="*/ 465 w 1011"/>
              <a:gd name="T9" fmla="*/ 51 h 636"/>
              <a:gd name="T10" fmla="*/ 424 w 1011"/>
              <a:gd name="T11" fmla="*/ 97 h 636"/>
              <a:gd name="T12" fmla="*/ 424 w 1011"/>
              <a:gd name="T13" fmla="*/ 165 h 636"/>
              <a:gd name="T14" fmla="*/ 405 w 1011"/>
              <a:gd name="T15" fmla="*/ 234 h 636"/>
              <a:gd name="T16" fmla="*/ 360 w 1011"/>
              <a:gd name="T17" fmla="*/ 202 h 636"/>
              <a:gd name="T18" fmla="*/ 287 w 1011"/>
              <a:gd name="T19" fmla="*/ 138 h 636"/>
              <a:gd name="T20" fmla="*/ 200 w 1011"/>
              <a:gd name="T21" fmla="*/ 138 h 636"/>
              <a:gd name="T22" fmla="*/ 155 w 1011"/>
              <a:gd name="T23" fmla="*/ 179 h 636"/>
              <a:gd name="T24" fmla="*/ 141 w 1011"/>
              <a:gd name="T25" fmla="*/ 220 h 636"/>
              <a:gd name="T26" fmla="*/ 82 w 1011"/>
              <a:gd name="T27" fmla="*/ 243 h 636"/>
              <a:gd name="T28" fmla="*/ 32 w 1011"/>
              <a:gd name="T29" fmla="*/ 252 h 636"/>
              <a:gd name="T30" fmla="*/ 9 w 1011"/>
              <a:gd name="T31" fmla="*/ 293 h 636"/>
              <a:gd name="T32" fmla="*/ 4 w 1011"/>
              <a:gd name="T33" fmla="*/ 367 h 636"/>
              <a:gd name="T34" fmla="*/ 23 w 1011"/>
              <a:gd name="T35" fmla="*/ 449 h 636"/>
              <a:gd name="T36" fmla="*/ 55 w 1011"/>
              <a:gd name="T37" fmla="*/ 536 h 636"/>
              <a:gd name="T38" fmla="*/ 55 w 1011"/>
              <a:gd name="T39" fmla="*/ 586 h 636"/>
              <a:gd name="T40" fmla="*/ 127 w 1011"/>
              <a:gd name="T41" fmla="*/ 591 h 636"/>
              <a:gd name="T42" fmla="*/ 237 w 1011"/>
              <a:gd name="T43" fmla="*/ 563 h 636"/>
              <a:gd name="T44" fmla="*/ 287 w 1011"/>
              <a:gd name="T45" fmla="*/ 531 h 636"/>
              <a:gd name="T46" fmla="*/ 342 w 1011"/>
              <a:gd name="T47" fmla="*/ 531 h 636"/>
              <a:gd name="T48" fmla="*/ 442 w 1011"/>
              <a:gd name="T49" fmla="*/ 563 h 636"/>
              <a:gd name="T50" fmla="*/ 492 w 1011"/>
              <a:gd name="T51" fmla="*/ 572 h 636"/>
              <a:gd name="T52" fmla="*/ 537 w 1011"/>
              <a:gd name="T53" fmla="*/ 614 h 636"/>
              <a:gd name="T54" fmla="*/ 610 w 1011"/>
              <a:gd name="T55" fmla="*/ 632 h 636"/>
              <a:gd name="T56" fmla="*/ 665 w 1011"/>
              <a:gd name="T57" fmla="*/ 600 h 636"/>
              <a:gd name="T58" fmla="*/ 710 w 1011"/>
              <a:gd name="T59" fmla="*/ 586 h 636"/>
              <a:gd name="T60" fmla="*/ 756 w 1011"/>
              <a:gd name="T61" fmla="*/ 582 h 636"/>
              <a:gd name="T62" fmla="*/ 806 w 1011"/>
              <a:gd name="T63" fmla="*/ 559 h 636"/>
              <a:gd name="T64" fmla="*/ 820 w 1011"/>
              <a:gd name="T65" fmla="*/ 527 h 636"/>
              <a:gd name="T66" fmla="*/ 833 w 1011"/>
              <a:gd name="T67" fmla="*/ 476 h 636"/>
              <a:gd name="T68" fmla="*/ 847 w 1011"/>
              <a:gd name="T69" fmla="*/ 417 h 636"/>
              <a:gd name="T70" fmla="*/ 833 w 1011"/>
              <a:gd name="T71" fmla="*/ 371 h 636"/>
              <a:gd name="T72" fmla="*/ 852 w 1011"/>
              <a:gd name="T73" fmla="*/ 330 h 636"/>
              <a:gd name="T74" fmla="*/ 897 w 1011"/>
              <a:gd name="T75" fmla="*/ 280 h 636"/>
              <a:gd name="T76" fmla="*/ 925 w 1011"/>
              <a:gd name="T77" fmla="*/ 234 h 636"/>
              <a:gd name="T78" fmla="*/ 1007 w 1011"/>
              <a:gd name="T79" fmla="*/ 220 h 636"/>
              <a:gd name="T80" fmla="*/ 979 w 1011"/>
              <a:gd name="T81" fmla="*/ 133 h 636"/>
              <a:gd name="T82" fmla="*/ 929 w 1011"/>
              <a:gd name="T83" fmla="*/ 78 h 636"/>
              <a:gd name="T84" fmla="*/ 893 w 1011"/>
              <a:gd name="T85" fmla="*/ 37 h 636"/>
              <a:gd name="T86" fmla="*/ 856 w 1011"/>
              <a:gd name="T87" fmla="*/ 19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011" h="636">
                <a:moveTo>
                  <a:pt x="797" y="10"/>
                </a:moveTo>
                <a:cubicBezTo>
                  <a:pt x="779" y="10"/>
                  <a:pt x="761" y="10"/>
                  <a:pt x="751" y="5"/>
                </a:cubicBezTo>
                <a:cubicBezTo>
                  <a:pt x="738" y="0"/>
                  <a:pt x="733" y="5"/>
                  <a:pt x="733" y="14"/>
                </a:cubicBezTo>
                <a:cubicBezTo>
                  <a:pt x="738" y="23"/>
                  <a:pt x="733" y="33"/>
                  <a:pt x="724" y="28"/>
                </a:cubicBezTo>
                <a:cubicBezTo>
                  <a:pt x="715" y="28"/>
                  <a:pt x="692" y="37"/>
                  <a:pt x="674" y="51"/>
                </a:cubicBezTo>
                <a:cubicBezTo>
                  <a:pt x="656" y="65"/>
                  <a:pt x="638" y="65"/>
                  <a:pt x="638" y="51"/>
                </a:cubicBezTo>
                <a:cubicBezTo>
                  <a:pt x="633" y="37"/>
                  <a:pt x="619" y="23"/>
                  <a:pt x="606" y="14"/>
                </a:cubicBezTo>
                <a:cubicBezTo>
                  <a:pt x="592" y="5"/>
                  <a:pt x="565" y="5"/>
                  <a:pt x="547" y="14"/>
                </a:cubicBezTo>
                <a:cubicBezTo>
                  <a:pt x="528" y="23"/>
                  <a:pt x="506" y="33"/>
                  <a:pt x="501" y="33"/>
                </a:cubicBezTo>
                <a:cubicBezTo>
                  <a:pt x="496" y="37"/>
                  <a:pt x="483" y="46"/>
                  <a:pt x="465" y="51"/>
                </a:cubicBezTo>
                <a:cubicBezTo>
                  <a:pt x="451" y="55"/>
                  <a:pt x="433" y="65"/>
                  <a:pt x="428" y="69"/>
                </a:cubicBezTo>
                <a:cubicBezTo>
                  <a:pt x="424" y="78"/>
                  <a:pt x="424" y="87"/>
                  <a:pt x="424" y="97"/>
                </a:cubicBezTo>
                <a:cubicBezTo>
                  <a:pt x="428" y="106"/>
                  <a:pt x="428" y="119"/>
                  <a:pt x="424" y="133"/>
                </a:cubicBezTo>
                <a:cubicBezTo>
                  <a:pt x="419" y="142"/>
                  <a:pt x="419" y="156"/>
                  <a:pt x="424" y="165"/>
                </a:cubicBezTo>
                <a:cubicBezTo>
                  <a:pt x="428" y="170"/>
                  <a:pt x="428" y="184"/>
                  <a:pt x="424" y="193"/>
                </a:cubicBezTo>
                <a:cubicBezTo>
                  <a:pt x="419" y="202"/>
                  <a:pt x="410" y="220"/>
                  <a:pt x="405" y="234"/>
                </a:cubicBezTo>
                <a:cubicBezTo>
                  <a:pt x="401" y="243"/>
                  <a:pt x="392" y="252"/>
                  <a:pt x="383" y="248"/>
                </a:cubicBezTo>
                <a:cubicBezTo>
                  <a:pt x="373" y="243"/>
                  <a:pt x="364" y="220"/>
                  <a:pt x="360" y="202"/>
                </a:cubicBezTo>
                <a:cubicBezTo>
                  <a:pt x="360" y="184"/>
                  <a:pt x="346" y="161"/>
                  <a:pt x="337" y="151"/>
                </a:cubicBezTo>
                <a:cubicBezTo>
                  <a:pt x="328" y="147"/>
                  <a:pt x="305" y="138"/>
                  <a:pt x="287" y="138"/>
                </a:cubicBezTo>
                <a:cubicBezTo>
                  <a:pt x="273" y="133"/>
                  <a:pt x="250" y="138"/>
                  <a:pt x="237" y="142"/>
                </a:cubicBezTo>
                <a:cubicBezTo>
                  <a:pt x="228" y="147"/>
                  <a:pt x="209" y="147"/>
                  <a:pt x="200" y="138"/>
                </a:cubicBezTo>
                <a:cubicBezTo>
                  <a:pt x="191" y="133"/>
                  <a:pt x="178" y="142"/>
                  <a:pt x="168" y="156"/>
                </a:cubicBezTo>
                <a:cubicBezTo>
                  <a:pt x="159" y="170"/>
                  <a:pt x="155" y="179"/>
                  <a:pt x="155" y="179"/>
                </a:cubicBezTo>
                <a:cubicBezTo>
                  <a:pt x="155" y="179"/>
                  <a:pt x="155" y="188"/>
                  <a:pt x="155" y="197"/>
                </a:cubicBezTo>
                <a:cubicBezTo>
                  <a:pt x="155" y="202"/>
                  <a:pt x="150" y="216"/>
                  <a:pt x="141" y="220"/>
                </a:cubicBezTo>
                <a:cubicBezTo>
                  <a:pt x="132" y="229"/>
                  <a:pt x="118" y="234"/>
                  <a:pt x="109" y="238"/>
                </a:cubicBezTo>
                <a:cubicBezTo>
                  <a:pt x="100" y="238"/>
                  <a:pt x="86" y="243"/>
                  <a:pt x="82" y="243"/>
                </a:cubicBezTo>
                <a:cubicBezTo>
                  <a:pt x="73" y="248"/>
                  <a:pt x="68" y="248"/>
                  <a:pt x="64" y="248"/>
                </a:cubicBezTo>
                <a:cubicBezTo>
                  <a:pt x="59" y="248"/>
                  <a:pt x="45" y="252"/>
                  <a:pt x="32" y="252"/>
                </a:cubicBezTo>
                <a:cubicBezTo>
                  <a:pt x="18" y="257"/>
                  <a:pt x="9" y="266"/>
                  <a:pt x="14" y="270"/>
                </a:cubicBezTo>
                <a:cubicBezTo>
                  <a:pt x="18" y="275"/>
                  <a:pt x="14" y="284"/>
                  <a:pt x="9" y="293"/>
                </a:cubicBezTo>
                <a:cubicBezTo>
                  <a:pt x="4" y="298"/>
                  <a:pt x="0" y="316"/>
                  <a:pt x="4" y="325"/>
                </a:cubicBezTo>
                <a:cubicBezTo>
                  <a:pt x="9" y="339"/>
                  <a:pt x="9" y="357"/>
                  <a:pt x="4" y="367"/>
                </a:cubicBezTo>
                <a:cubicBezTo>
                  <a:pt x="4" y="376"/>
                  <a:pt x="4" y="394"/>
                  <a:pt x="9" y="408"/>
                </a:cubicBezTo>
                <a:cubicBezTo>
                  <a:pt x="14" y="421"/>
                  <a:pt x="18" y="440"/>
                  <a:pt x="23" y="449"/>
                </a:cubicBezTo>
                <a:cubicBezTo>
                  <a:pt x="27" y="458"/>
                  <a:pt x="41" y="476"/>
                  <a:pt x="45" y="485"/>
                </a:cubicBezTo>
                <a:cubicBezTo>
                  <a:pt x="50" y="499"/>
                  <a:pt x="55" y="518"/>
                  <a:pt x="55" y="536"/>
                </a:cubicBezTo>
                <a:cubicBezTo>
                  <a:pt x="50" y="550"/>
                  <a:pt x="50" y="568"/>
                  <a:pt x="50" y="572"/>
                </a:cubicBezTo>
                <a:cubicBezTo>
                  <a:pt x="55" y="582"/>
                  <a:pt x="55" y="586"/>
                  <a:pt x="55" y="586"/>
                </a:cubicBezTo>
                <a:cubicBezTo>
                  <a:pt x="55" y="586"/>
                  <a:pt x="64" y="591"/>
                  <a:pt x="77" y="595"/>
                </a:cubicBezTo>
                <a:cubicBezTo>
                  <a:pt x="86" y="600"/>
                  <a:pt x="109" y="595"/>
                  <a:pt x="127" y="591"/>
                </a:cubicBezTo>
                <a:cubicBezTo>
                  <a:pt x="141" y="586"/>
                  <a:pt x="168" y="577"/>
                  <a:pt x="187" y="577"/>
                </a:cubicBezTo>
                <a:cubicBezTo>
                  <a:pt x="205" y="572"/>
                  <a:pt x="228" y="568"/>
                  <a:pt x="237" y="563"/>
                </a:cubicBezTo>
                <a:cubicBezTo>
                  <a:pt x="246" y="559"/>
                  <a:pt x="260" y="554"/>
                  <a:pt x="269" y="554"/>
                </a:cubicBezTo>
                <a:cubicBezTo>
                  <a:pt x="278" y="550"/>
                  <a:pt x="287" y="540"/>
                  <a:pt x="287" y="531"/>
                </a:cubicBezTo>
                <a:cubicBezTo>
                  <a:pt x="291" y="522"/>
                  <a:pt x="301" y="518"/>
                  <a:pt x="310" y="518"/>
                </a:cubicBezTo>
                <a:cubicBezTo>
                  <a:pt x="319" y="522"/>
                  <a:pt x="337" y="527"/>
                  <a:pt x="342" y="531"/>
                </a:cubicBezTo>
                <a:cubicBezTo>
                  <a:pt x="351" y="536"/>
                  <a:pt x="369" y="540"/>
                  <a:pt x="387" y="545"/>
                </a:cubicBezTo>
                <a:cubicBezTo>
                  <a:pt x="401" y="550"/>
                  <a:pt x="428" y="554"/>
                  <a:pt x="442" y="563"/>
                </a:cubicBezTo>
                <a:cubicBezTo>
                  <a:pt x="460" y="568"/>
                  <a:pt x="474" y="572"/>
                  <a:pt x="474" y="572"/>
                </a:cubicBezTo>
                <a:cubicBezTo>
                  <a:pt x="474" y="572"/>
                  <a:pt x="483" y="572"/>
                  <a:pt x="492" y="572"/>
                </a:cubicBezTo>
                <a:cubicBezTo>
                  <a:pt x="501" y="572"/>
                  <a:pt x="510" y="577"/>
                  <a:pt x="515" y="586"/>
                </a:cubicBezTo>
                <a:cubicBezTo>
                  <a:pt x="519" y="591"/>
                  <a:pt x="528" y="604"/>
                  <a:pt x="537" y="614"/>
                </a:cubicBezTo>
                <a:cubicBezTo>
                  <a:pt x="542" y="623"/>
                  <a:pt x="560" y="627"/>
                  <a:pt x="574" y="627"/>
                </a:cubicBezTo>
                <a:cubicBezTo>
                  <a:pt x="583" y="623"/>
                  <a:pt x="601" y="627"/>
                  <a:pt x="610" y="632"/>
                </a:cubicBezTo>
                <a:cubicBezTo>
                  <a:pt x="619" y="636"/>
                  <a:pt x="633" y="636"/>
                  <a:pt x="642" y="632"/>
                </a:cubicBezTo>
                <a:cubicBezTo>
                  <a:pt x="647" y="627"/>
                  <a:pt x="660" y="614"/>
                  <a:pt x="665" y="600"/>
                </a:cubicBezTo>
                <a:cubicBezTo>
                  <a:pt x="674" y="586"/>
                  <a:pt x="683" y="582"/>
                  <a:pt x="688" y="586"/>
                </a:cubicBezTo>
                <a:cubicBezTo>
                  <a:pt x="688" y="591"/>
                  <a:pt x="701" y="591"/>
                  <a:pt x="710" y="586"/>
                </a:cubicBezTo>
                <a:cubicBezTo>
                  <a:pt x="720" y="582"/>
                  <a:pt x="733" y="582"/>
                  <a:pt x="738" y="586"/>
                </a:cubicBezTo>
                <a:cubicBezTo>
                  <a:pt x="747" y="591"/>
                  <a:pt x="751" y="586"/>
                  <a:pt x="756" y="582"/>
                </a:cubicBezTo>
                <a:cubicBezTo>
                  <a:pt x="761" y="572"/>
                  <a:pt x="774" y="568"/>
                  <a:pt x="783" y="568"/>
                </a:cubicBezTo>
                <a:cubicBezTo>
                  <a:pt x="792" y="568"/>
                  <a:pt x="802" y="563"/>
                  <a:pt x="806" y="559"/>
                </a:cubicBezTo>
                <a:cubicBezTo>
                  <a:pt x="811" y="554"/>
                  <a:pt x="815" y="554"/>
                  <a:pt x="815" y="554"/>
                </a:cubicBezTo>
                <a:cubicBezTo>
                  <a:pt x="815" y="554"/>
                  <a:pt x="820" y="540"/>
                  <a:pt x="820" y="527"/>
                </a:cubicBezTo>
                <a:cubicBezTo>
                  <a:pt x="824" y="513"/>
                  <a:pt x="829" y="499"/>
                  <a:pt x="829" y="499"/>
                </a:cubicBezTo>
                <a:cubicBezTo>
                  <a:pt x="829" y="495"/>
                  <a:pt x="833" y="485"/>
                  <a:pt x="833" y="476"/>
                </a:cubicBezTo>
                <a:cubicBezTo>
                  <a:pt x="833" y="467"/>
                  <a:pt x="838" y="453"/>
                  <a:pt x="843" y="449"/>
                </a:cubicBezTo>
                <a:cubicBezTo>
                  <a:pt x="847" y="440"/>
                  <a:pt x="852" y="431"/>
                  <a:pt x="847" y="417"/>
                </a:cubicBezTo>
                <a:cubicBezTo>
                  <a:pt x="847" y="408"/>
                  <a:pt x="847" y="399"/>
                  <a:pt x="847" y="394"/>
                </a:cubicBezTo>
                <a:cubicBezTo>
                  <a:pt x="847" y="389"/>
                  <a:pt x="843" y="376"/>
                  <a:pt x="833" y="371"/>
                </a:cubicBezTo>
                <a:cubicBezTo>
                  <a:pt x="829" y="362"/>
                  <a:pt x="824" y="348"/>
                  <a:pt x="824" y="344"/>
                </a:cubicBezTo>
                <a:cubicBezTo>
                  <a:pt x="829" y="339"/>
                  <a:pt x="838" y="334"/>
                  <a:pt x="852" y="330"/>
                </a:cubicBezTo>
                <a:cubicBezTo>
                  <a:pt x="865" y="325"/>
                  <a:pt x="879" y="316"/>
                  <a:pt x="888" y="312"/>
                </a:cubicBezTo>
                <a:cubicBezTo>
                  <a:pt x="897" y="307"/>
                  <a:pt x="897" y="289"/>
                  <a:pt x="897" y="280"/>
                </a:cubicBezTo>
                <a:cubicBezTo>
                  <a:pt x="893" y="270"/>
                  <a:pt x="893" y="252"/>
                  <a:pt x="897" y="243"/>
                </a:cubicBezTo>
                <a:cubicBezTo>
                  <a:pt x="897" y="229"/>
                  <a:pt x="911" y="229"/>
                  <a:pt x="925" y="234"/>
                </a:cubicBezTo>
                <a:cubicBezTo>
                  <a:pt x="938" y="243"/>
                  <a:pt x="961" y="243"/>
                  <a:pt x="975" y="243"/>
                </a:cubicBezTo>
                <a:cubicBezTo>
                  <a:pt x="988" y="238"/>
                  <a:pt x="1002" y="229"/>
                  <a:pt x="1007" y="220"/>
                </a:cubicBezTo>
                <a:cubicBezTo>
                  <a:pt x="1007" y="211"/>
                  <a:pt x="1011" y="197"/>
                  <a:pt x="1007" y="184"/>
                </a:cubicBezTo>
                <a:cubicBezTo>
                  <a:pt x="1007" y="174"/>
                  <a:pt x="993" y="151"/>
                  <a:pt x="979" y="133"/>
                </a:cubicBezTo>
                <a:cubicBezTo>
                  <a:pt x="966" y="119"/>
                  <a:pt x="952" y="101"/>
                  <a:pt x="947" y="97"/>
                </a:cubicBezTo>
                <a:cubicBezTo>
                  <a:pt x="943" y="97"/>
                  <a:pt x="934" y="87"/>
                  <a:pt x="929" y="78"/>
                </a:cubicBezTo>
                <a:cubicBezTo>
                  <a:pt x="925" y="69"/>
                  <a:pt x="915" y="60"/>
                  <a:pt x="911" y="55"/>
                </a:cubicBezTo>
                <a:cubicBezTo>
                  <a:pt x="902" y="51"/>
                  <a:pt x="897" y="46"/>
                  <a:pt x="893" y="37"/>
                </a:cubicBezTo>
                <a:cubicBezTo>
                  <a:pt x="893" y="33"/>
                  <a:pt x="893" y="28"/>
                  <a:pt x="893" y="28"/>
                </a:cubicBezTo>
                <a:cubicBezTo>
                  <a:pt x="893" y="28"/>
                  <a:pt x="879" y="23"/>
                  <a:pt x="856" y="19"/>
                </a:cubicBezTo>
                <a:cubicBezTo>
                  <a:pt x="838" y="10"/>
                  <a:pt x="811" y="5"/>
                  <a:pt x="797" y="10"/>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4" name="Freeform 19">
            <a:extLst>
              <a:ext uri="{FF2B5EF4-FFF2-40B4-BE49-F238E27FC236}">
                <a16:creationId xmlns:a16="http://schemas.microsoft.com/office/drawing/2014/main" id="{4BC9DBD2-6441-450D-623E-8F43C86F4F54}"/>
              </a:ext>
            </a:extLst>
          </p:cNvPr>
          <p:cNvSpPr>
            <a:spLocks/>
          </p:cNvSpPr>
          <p:nvPr/>
        </p:nvSpPr>
        <p:spPr bwMode="auto">
          <a:xfrm>
            <a:off x="5513707" y="4405350"/>
            <a:ext cx="502862" cy="312340"/>
          </a:xfrm>
          <a:custGeom>
            <a:avLst/>
            <a:gdLst>
              <a:gd name="T0" fmla="*/ 751 w 1011"/>
              <a:gd name="T1" fmla="*/ 5 h 636"/>
              <a:gd name="T2" fmla="*/ 724 w 1011"/>
              <a:gd name="T3" fmla="*/ 28 h 636"/>
              <a:gd name="T4" fmla="*/ 638 w 1011"/>
              <a:gd name="T5" fmla="*/ 51 h 636"/>
              <a:gd name="T6" fmla="*/ 547 w 1011"/>
              <a:gd name="T7" fmla="*/ 14 h 636"/>
              <a:gd name="T8" fmla="*/ 465 w 1011"/>
              <a:gd name="T9" fmla="*/ 51 h 636"/>
              <a:gd name="T10" fmla="*/ 424 w 1011"/>
              <a:gd name="T11" fmla="*/ 97 h 636"/>
              <a:gd name="T12" fmla="*/ 424 w 1011"/>
              <a:gd name="T13" fmla="*/ 165 h 636"/>
              <a:gd name="T14" fmla="*/ 405 w 1011"/>
              <a:gd name="T15" fmla="*/ 234 h 636"/>
              <a:gd name="T16" fmla="*/ 360 w 1011"/>
              <a:gd name="T17" fmla="*/ 202 h 636"/>
              <a:gd name="T18" fmla="*/ 287 w 1011"/>
              <a:gd name="T19" fmla="*/ 138 h 636"/>
              <a:gd name="T20" fmla="*/ 200 w 1011"/>
              <a:gd name="T21" fmla="*/ 138 h 636"/>
              <a:gd name="T22" fmla="*/ 155 w 1011"/>
              <a:gd name="T23" fmla="*/ 179 h 636"/>
              <a:gd name="T24" fmla="*/ 141 w 1011"/>
              <a:gd name="T25" fmla="*/ 220 h 636"/>
              <a:gd name="T26" fmla="*/ 82 w 1011"/>
              <a:gd name="T27" fmla="*/ 243 h 636"/>
              <a:gd name="T28" fmla="*/ 32 w 1011"/>
              <a:gd name="T29" fmla="*/ 252 h 636"/>
              <a:gd name="T30" fmla="*/ 9 w 1011"/>
              <a:gd name="T31" fmla="*/ 293 h 636"/>
              <a:gd name="T32" fmla="*/ 4 w 1011"/>
              <a:gd name="T33" fmla="*/ 367 h 636"/>
              <a:gd name="T34" fmla="*/ 23 w 1011"/>
              <a:gd name="T35" fmla="*/ 449 h 636"/>
              <a:gd name="T36" fmla="*/ 55 w 1011"/>
              <a:gd name="T37" fmla="*/ 536 h 636"/>
              <a:gd name="T38" fmla="*/ 55 w 1011"/>
              <a:gd name="T39" fmla="*/ 586 h 636"/>
              <a:gd name="T40" fmla="*/ 127 w 1011"/>
              <a:gd name="T41" fmla="*/ 591 h 636"/>
              <a:gd name="T42" fmla="*/ 237 w 1011"/>
              <a:gd name="T43" fmla="*/ 563 h 636"/>
              <a:gd name="T44" fmla="*/ 287 w 1011"/>
              <a:gd name="T45" fmla="*/ 531 h 636"/>
              <a:gd name="T46" fmla="*/ 342 w 1011"/>
              <a:gd name="T47" fmla="*/ 531 h 636"/>
              <a:gd name="T48" fmla="*/ 442 w 1011"/>
              <a:gd name="T49" fmla="*/ 563 h 636"/>
              <a:gd name="T50" fmla="*/ 492 w 1011"/>
              <a:gd name="T51" fmla="*/ 572 h 636"/>
              <a:gd name="T52" fmla="*/ 537 w 1011"/>
              <a:gd name="T53" fmla="*/ 614 h 636"/>
              <a:gd name="T54" fmla="*/ 610 w 1011"/>
              <a:gd name="T55" fmla="*/ 632 h 636"/>
              <a:gd name="T56" fmla="*/ 665 w 1011"/>
              <a:gd name="T57" fmla="*/ 600 h 636"/>
              <a:gd name="T58" fmla="*/ 710 w 1011"/>
              <a:gd name="T59" fmla="*/ 586 h 636"/>
              <a:gd name="T60" fmla="*/ 756 w 1011"/>
              <a:gd name="T61" fmla="*/ 582 h 636"/>
              <a:gd name="T62" fmla="*/ 806 w 1011"/>
              <a:gd name="T63" fmla="*/ 559 h 636"/>
              <a:gd name="T64" fmla="*/ 820 w 1011"/>
              <a:gd name="T65" fmla="*/ 527 h 636"/>
              <a:gd name="T66" fmla="*/ 833 w 1011"/>
              <a:gd name="T67" fmla="*/ 476 h 636"/>
              <a:gd name="T68" fmla="*/ 847 w 1011"/>
              <a:gd name="T69" fmla="*/ 417 h 636"/>
              <a:gd name="T70" fmla="*/ 833 w 1011"/>
              <a:gd name="T71" fmla="*/ 371 h 636"/>
              <a:gd name="T72" fmla="*/ 852 w 1011"/>
              <a:gd name="T73" fmla="*/ 330 h 636"/>
              <a:gd name="T74" fmla="*/ 897 w 1011"/>
              <a:gd name="T75" fmla="*/ 280 h 636"/>
              <a:gd name="T76" fmla="*/ 925 w 1011"/>
              <a:gd name="T77" fmla="*/ 234 h 636"/>
              <a:gd name="T78" fmla="*/ 1007 w 1011"/>
              <a:gd name="T79" fmla="*/ 220 h 636"/>
              <a:gd name="T80" fmla="*/ 979 w 1011"/>
              <a:gd name="T81" fmla="*/ 133 h 636"/>
              <a:gd name="T82" fmla="*/ 929 w 1011"/>
              <a:gd name="T83" fmla="*/ 78 h 636"/>
              <a:gd name="T84" fmla="*/ 893 w 1011"/>
              <a:gd name="T85" fmla="*/ 37 h 636"/>
              <a:gd name="T86" fmla="*/ 856 w 1011"/>
              <a:gd name="T87" fmla="*/ 19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011" h="636">
                <a:moveTo>
                  <a:pt x="797" y="10"/>
                </a:moveTo>
                <a:cubicBezTo>
                  <a:pt x="779" y="10"/>
                  <a:pt x="761" y="10"/>
                  <a:pt x="751" y="5"/>
                </a:cubicBezTo>
                <a:cubicBezTo>
                  <a:pt x="738" y="0"/>
                  <a:pt x="733" y="5"/>
                  <a:pt x="733" y="14"/>
                </a:cubicBezTo>
                <a:cubicBezTo>
                  <a:pt x="738" y="23"/>
                  <a:pt x="733" y="33"/>
                  <a:pt x="724" y="28"/>
                </a:cubicBezTo>
                <a:cubicBezTo>
                  <a:pt x="715" y="28"/>
                  <a:pt x="692" y="37"/>
                  <a:pt x="674" y="51"/>
                </a:cubicBezTo>
                <a:cubicBezTo>
                  <a:pt x="656" y="65"/>
                  <a:pt x="638" y="65"/>
                  <a:pt x="638" y="51"/>
                </a:cubicBezTo>
                <a:cubicBezTo>
                  <a:pt x="633" y="37"/>
                  <a:pt x="619" y="23"/>
                  <a:pt x="606" y="14"/>
                </a:cubicBezTo>
                <a:cubicBezTo>
                  <a:pt x="592" y="5"/>
                  <a:pt x="565" y="5"/>
                  <a:pt x="547" y="14"/>
                </a:cubicBezTo>
                <a:cubicBezTo>
                  <a:pt x="528" y="23"/>
                  <a:pt x="506" y="33"/>
                  <a:pt x="501" y="33"/>
                </a:cubicBezTo>
                <a:cubicBezTo>
                  <a:pt x="496" y="37"/>
                  <a:pt x="483" y="46"/>
                  <a:pt x="465" y="51"/>
                </a:cubicBezTo>
                <a:cubicBezTo>
                  <a:pt x="451" y="55"/>
                  <a:pt x="433" y="65"/>
                  <a:pt x="428" y="69"/>
                </a:cubicBezTo>
                <a:cubicBezTo>
                  <a:pt x="424" y="78"/>
                  <a:pt x="424" y="87"/>
                  <a:pt x="424" y="97"/>
                </a:cubicBezTo>
                <a:cubicBezTo>
                  <a:pt x="428" y="106"/>
                  <a:pt x="428" y="119"/>
                  <a:pt x="424" y="133"/>
                </a:cubicBezTo>
                <a:cubicBezTo>
                  <a:pt x="419" y="142"/>
                  <a:pt x="419" y="156"/>
                  <a:pt x="424" y="165"/>
                </a:cubicBezTo>
                <a:cubicBezTo>
                  <a:pt x="428" y="170"/>
                  <a:pt x="428" y="184"/>
                  <a:pt x="424" y="193"/>
                </a:cubicBezTo>
                <a:cubicBezTo>
                  <a:pt x="419" y="202"/>
                  <a:pt x="410" y="220"/>
                  <a:pt x="405" y="234"/>
                </a:cubicBezTo>
                <a:cubicBezTo>
                  <a:pt x="401" y="243"/>
                  <a:pt x="392" y="252"/>
                  <a:pt x="383" y="248"/>
                </a:cubicBezTo>
                <a:cubicBezTo>
                  <a:pt x="373" y="243"/>
                  <a:pt x="364" y="220"/>
                  <a:pt x="360" y="202"/>
                </a:cubicBezTo>
                <a:cubicBezTo>
                  <a:pt x="360" y="184"/>
                  <a:pt x="346" y="161"/>
                  <a:pt x="337" y="151"/>
                </a:cubicBezTo>
                <a:cubicBezTo>
                  <a:pt x="328" y="147"/>
                  <a:pt x="305" y="138"/>
                  <a:pt x="287" y="138"/>
                </a:cubicBezTo>
                <a:cubicBezTo>
                  <a:pt x="273" y="133"/>
                  <a:pt x="250" y="138"/>
                  <a:pt x="237" y="142"/>
                </a:cubicBezTo>
                <a:cubicBezTo>
                  <a:pt x="228" y="147"/>
                  <a:pt x="209" y="147"/>
                  <a:pt x="200" y="138"/>
                </a:cubicBezTo>
                <a:cubicBezTo>
                  <a:pt x="191" y="133"/>
                  <a:pt x="178" y="142"/>
                  <a:pt x="168" y="156"/>
                </a:cubicBezTo>
                <a:cubicBezTo>
                  <a:pt x="159" y="170"/>
                  <a:pt x="155" y="179"/>
                  <a:pt x="155" y="179"/>
                </a:cubicBezTo>
                <a:cubicBezTo>
                  <a:pt x="155" y="179"/>
                  <a:pt x="155" y="188"/>
                  <a:pt x="155" y="197"/>
                </a:cubicBezTo>
                <a:cubicBezTo>
                  <a:pt x="155" y="202"/>
                  <a:pt x="150" y="216"/>
                  <a:pt x="141" y="220"/>
                </a:cubicBezTo>
                <a:cubicBezTo>
                  <a:pt x="132" y="229"/>
                  <a:pt x="118" y="234"/>
                  <a:pt x="109" y="238"/>
                </a:cubicBezTo>
                <a:cubicBezTo>
                  <a:pt x="100" y="238"/>
                  <a:pt x="86" y="243"/>
                  <a:pt x="82" y="243"/>
                </a:cubicBezTo>
                <a:cubicBezTo>
                  <a:pt x="73" y="248"/>
                  <a:pt x="68" y="248"/>
                  <a:pt x="64" y="248"/>
                </a:cubicBezTo>
                <a:cubicBezTo>
                  <a:pt x="59" y="248"/>
                  <a:pt x="45" y="252"/>
                  <a:pt x="32" y="252"/>
                </a:cubicBezTo>
                <a:cubicBezTo>
                  <a:pt x="18" y="257"/>
                  <a:pt x="9" y="266"/>
                  <a:pt x="14" y="270"/>
                </a:cubicBezTo>
                <a:cubicBezTo>
                  <a:pt x="18" y="275"/>
                  <a:pt x="14" y="284"/>
                  <a:pt x="9" y="293"/>
                </a:cubicBezTo>
                <a:cubicBezTo>
                  <a:pt x="4" y="298"/>
                  <a:pt x="0" y="316"/>
                  <a:pt x="4" y="325"/>
                </a:cubicBezTo>
                <a:cubicBezTo>
                  <a:pt x="9" y="339"/>
                  <a:pt x="9" y="357"/>
                  <a:pt x="4" y="367"/>
                </a:cubicBezTo>
                <a:cubicBezTo>
                  <a:pt x="4" y="376"/>
                  <a:pt x="4" y="394"/>
                  <a:pt x="9" y="408"/>
                </a:cubicBezTo>
                <a:cubicBezTo>
                  <a:pt x="14" y="421"/>
                  <a:pt x="18" y="440"/>
                  <a:pt x="23" y="449"/>
                </a:cubicBezTo>
                <a:cubicBezTo>
                  <a:pt x="27" y="458"/>
                  <a:pt x="41" y="476"/>
                  <a:pt x="45" y="485"/>
                </a:cubicBezTo>
                <a:cubicBezTo>
                  <a:pt x="50" y="499"/>
                  <a:pt x="55" y="518"/>
                  <a:pt x="55" y="536"/>
                </a:cubicBezTo>
                <a:cubicBezTo>
                  <a:pt x="50" y="550"/>
                  <a:pt x="50" y="568"/>
                  <a:pt x="50" y="572"/>
                </a:cubicBezTo>
                <a:cubicBezTo>
                  <a:pt x="55" y="582"/>
                  <a:pt x="55" y="586"/>
                  <a:pt x="55" y="586"/>
                </a:cubicBezTo>
                <a:cubicBezTo>
                  <a:pt x="55" y="586"/>
                  <a:pt x="64" y="591"/>
                  <a:pt x="77" y="595"/>
                </a:cubicBezTo>
                <a:cubicBezTo>
                  <a:pt x="86" y="600"/>
                  <a:pt x="109" y="595"/>
                  <a:pt x="127" y="591"/>
                </a:cubicBezTo>
                <a:cubicBezTo>
                  <a:pt x="141" y="586"/>
                  <a:pt x="168" y="577"/>
                  <a:pt x="187" y="577"/>
                </a:cubicBezTo>
                <a:cubicBezTo>
                  <a:pt x="205" y="572"/>
                  <a:pt x="228" y="568"/>
                  <a:pt x="237" y="563"/>
                </a:cubicBezTo>
                <a:cubicBezTo>
                  <a:pt x="246" y="559"/>
                  <a:pt x="260" y="554"/>
                  <a:pt x="269" y="554"/>
                </a:cubicBezTo>
                <a:cubicBezTo>
                  <a:pt x="278" y="550"/>
                  <a:pt x="287" y="540"/>
                  <a:pt x="287" y="531"/>
                </a:cubicBezTo>
                <a:cubicBezTo>
                  <a:pt x="291" y="522"/>
                  <a:pt x="301" y="518"/>
                  <a:pt x="310" y="518"/>
                </a:cubicBezTo>
                <a:cubicBezTo>
                  <a:pt x="319" y="522"/>
                  <a:pt x="337" y="527"/>
                  <a:pt x="342" y="531"/>
                </a:cubicBezTo>
                <a:cubicBezTo>
                  <a:pt x="351" y="536"/>
                  <a:pt x="369" y="540"/>
                  <a:pt x="387" y="545"/>
                </a:cubicBezTo>
                <a:cubicBezTo>
                  <a:pt x="401" y="550"/>
                  <a:pt x="428" y="554"/>
                  <a:pt x="442" y="563"/>
                </a:cubicBezTo>
                <a:cubicBezTo>
                  <a:pt x="460" y="568"/>
                  <a:pt x="474" y="572"/>
                  <a:pt x="474" y="572"/>
                </a:cubicBezTo>
                <a:cubicBezTo>
                  <a:pt x="474" y="572"/>
                  <a:pt x="483" y="572"/>
                  <a:pt x="492" y="572"/>
                </a:cubicBezTo>
                <a:cubicBezTo>
                  <a:pt x="501" y="572"/>
                  <a:pt x="510" y="577"/>
                  <a:pt x="515" y="586"/>
                </a:cubicBezTo>
                <a:cubicBezTo>
                  <a:pt x="519" y="591"/>
                  <a:pt x="528" y="604"/>
                  <a:pt x="537" y="614"/>
                </a:cubicBezTo>
                <a:cubicBezTo>
                  <a:pt x="542" y="623"/>
                  <a:pt x="560" y="627"/>
                  <a:pt x="574" y="627"/>
                </a:cubicBezTo>
                <a:cubicBezTo>
                  <a:pt x="583" y="623"/>
                  <a:pt x="601" y="627"/>
                  <a:pt x="610" y="632"/>
                </a:cubicBezTo>
                <a:cubicBezTo>
                  <a:pt x="619" y="636"/>
                  <a:pt x="633" y="636"/>
                  <a:pt x="642" y="632"/>
                </a:cubicBezTo>
                <a:cubicBezTo>
                  <a:pt x="647" y="627"/>
                  <a:pt x="660" y="614"/>
                  <a:pt x="665" y="600"/>
                </a:cubicBezTo>
                <a:cubicBezTo>
                  <a:pt x="674" y="586"/>
                  <a:pt x="683" y="582"/>
                  <a:pt x="688" y="586"/>
                </a:cubicBezTo>
                <a:cubicBezTo>
                  <a:pt x="688" y="591"/>
                  <a:pt x="701" y="591"/>
                  <a:pt x="710" y="586"/>
                </a:cubicBezTo>
                <a:cubicBezTo>
                  <a:pt x="720" y="582"/>
                  <a:pt x="733" y="582"/>
                  <a:pt x="738" y="586"/>
                </a:cubicBezTo>
                <a:cubicBezTo>
                  <a:pt x="747" y="591"/>
                  <a:pt x="751" y="586"/>
                  <a:pt x="756" y="582"/>
                </a:cubicBezTo>
                <a:cubicBezTo>
                  <a:pt x="761" y="572"/>
                  <a:pt x="774" y="568"/>
                  <a:pt x="783" y="568"/>
                </a:cubicBezTo>
                <a:cubicBezTo>
                  <a:pt x="792" y="568"/>
                  <a:pt x="802" y="563"/>
                  <a:pt x="806" y="559"/>
                </a:cubicBezTo>
                <a:cubicBezTo>
                  <a:pt x="811" y="554"/>
                  <a:pt x="815" y="554"/>
                  <a:pt x="815" y="554"/>
                </a:cubicBezTo>
                <a:cubicBezTo>
                  <a:pt x="815" y="554"/>
                  <a:pt x="820" y="540"/>
                  <a:pt x="820" y="527"/>
                </a:cubicBezTo>
                <a:cubicBezTo>
                  <a:pt x="824" y="513"/>
                  <a:pt x="829" y="499"/>
                  <a:pt x="829" y="499"/>
                </a:cubicBezTo>
                <a:cubicBezTo>
                  <a:pt x="829" y="495"/>
                  <a:pt x="833" y="485"/>
                  <a:pt x="833" y="476"/>
                </a:cubicBezTo>
                <a:cubicBezTo>
                  <a:pt x="833" y="467"/>
                  <a:pt x="838" y="453"/>
                  <a:pt x="843" y="449"/>
                </a:cubicBezTo>
                <a:cubicBezTo>
                  <a:pt x="847" y="440"/>
                  <a:pt x="852" y="431"/>
                  <a:pt x="847" y="417"/>
                </a:cubicBezTo>
                <a:cubicBezTo>
                  <a:pt x="847" y="408"/>
                  <a:pt x="847" y="399"/>
                  <a:pt x="847" y="394"/>
                </a:cubicBezTo>
                <a:cubicBezTo>
                  <a:pt x="847" y="389"/>
                  <a:pt x="843" y="376"/>
                  <a:pt x="833" y="371"/>
                </a:cubicBezTo>
                <a:cubicBezTo>
                  <a:pt x="829" y="362"/>
                  <a:pt x="824" y="348"/>
                  <a:pt x="824" y="344"/>
                </a:cubicBezTo>
                <a:cubicBezTo>
                  <a:pt x="829" y="339"/>
                  <a:pt x="838" y="334"/>
                  <a:pt x="852" y="330"/>
                </a:cubicBezTo>
                <a:cubicBezTo>
                  <a:pt x="865" y="325"/>
                  <a:pt x="879" y="316"/>
                  <a:pt x="888" y="312"/>
                </a:cubicBezTo>
                <a:cubicBezTo>
                  <a:pt x="897" y="307"/>
                  <a:pt x="897" y="289"/>
                  <a:pt x="897" y="280"/>
                </a:cubicBezTo>
                <a:cubicBezTo>
                  <a:pt x="893" y="270"/>
                  <a:pt x="893" y="252"/>
                  <a:pt x="897" y="243"/>
                </a:cubicBezTo>
                <a:cubicBezTo>
                  <a:pt x="897" y="229"/>
                  <a:pt x="911" y="229"/>
                  <a:pt x="925" y="234"/>
                </a:cubicBezTo>
                <a:cubicBezTo>
                  <a:pt x="938" y="243"/>
                  <a:pt x="961" y="243"/>
                  <a:pt x="975" y="243"/>
                </a:cubicBezTo>
                <a:cubicBezTo>
                  <a:pt x="988" y="238"/>
                  <a:pt x="1002" y="229"/>
                  <a:pt x="1007" y="220"/>
                </a:cubicBezTo>
                <a:cubicBezTo>
                  <a:pt x="1007" y="211"/>
                  <a:pt x="1011" y="197"/>
                  <a:pt x="1007" y="184"/>
                </a:cubicBezTo>
                <a:cubicBezTo>
                  <a:pt x="1007" y="174"/>
                  <a:pt x="993" y="151"/>
                  <a:pt x="979" y="133"/>
                </a:cubicBezTo>
                <a:cubicBezTo>
                  <a:pt x="966" y="119"/>
                  <a:pt x="952" y="101"/>
                  <a:pt x="947" y="97"/>
                </a:cubicBezTo>
                <a:cubicBezTo>
                  <a:pt x="943" y="97"/>
                  <a:pt x="934" y="87"/>
                  <a:pt x="929" y="78"/>
                </a:cubicBezTo>
                <a:cubicBezTo>
                  <a:pt x="925" y="69"/>
                  <a:pt x="915" y="60"/>
                  <a:pt x="911" y="55"/>
                </a:cubicBezTo>
                <a:cubicBezTo>
                  <a:pt x="902" y="51"/>
                  <a:pt x="897" y="46"/>
                  <a:pt x="893" y="37"/>
                </a:cubicBezTo>
                <a:cubicBezTo>
                  <a:pt x="893" y="33"/>
                  <a:pt x="893" y="28"/>
                  <a:pt x="893" y="28"/>
                </a:cubicBezTo>
                <a:cubicBezTo>
                  <a:pt x="893" y="28"/>
                  <a:pt x="879" y="23"/>
                  <a:pt x="856" y="19"/>
                </a:cubicBezTo>
                <a:cubicBezTo>
                  <a:pt x="838" y="10"/>
                  <a:pt x="811" y="5"/>
                  <a:pt x="797" y="10"/>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5" name="Freeform 20">
            <a:extLst>
              <a:ext uri="{FF2B5EF4-FFF2-40B4-BE49-F238E27FC236}">
                <a16:creationId xmlns:a16="http://schemas.microsoft.com/office/drawing/2014/main" id="{C4C7AE4F-33AC-9A4A-282F-C14B92ED2182}"/>
              </a:ext>
            </a:extLst>
          </p:cNvPr>
          <p:cNvSpPr>
            <a:spLocks/>
          </p:cNvSpPr>
          <p:nvPr/>
        </p:nvSpPr>
        <p:spPr bwMode="auto">
          <a:xfrm>
            <a:off x="5918734" y="4081282"/>
            <a:ext cx="281187" cy="658404"/>
          </a:xfrm>
          <a:custGeom>
            <a:avLst/>
            <a:gdLst>
              <a:gd name="T0" fmla="*/ 399 w 565"/>
              <a:gd name="T1" fmla="*/ 10 h 1344"/>
              <a:gd name="T2" fmla="*/ 331 w 565"/>
              <a:gd name="T3" fmla="*/ 41 h 1344"/>
              <a:gd name="T4" fmla="*/ 262 w 565"/>
              <a:gd name="T5" fmla="*/ 64 h 1344"/>
              <a:gd name="T6" fmla="*/ 280 w 565"/>
              <a:gd name="T7" fmla="*/ 165 h 1344"/>
              <a:gd name="T8" fmla="*/ 211 w 565"/>
              <a:gd name="T9" fmla="*/ 228 h 1344"/>
              <a:gd name="T10" fmla="*/ 97 w 565"/>
              <a:gd name="T11" fmla="*/ 228 h 1344"/>
              <a:gd name="T12" fmla="*/ 42 w 565"/>
              <a:gd name="T13" fmla="*/ 301 h 1344"/>
              <a:gd name="T14" fmla="*/ 115 w 565"/>
              <a:gd name="T15" fmla="*/ 383 h 1344"/>
              <a:gd name="T16" fmla="*/ 115 w 565"/>
              <a:gd name="T17" fmla="*/ 465 h 1344"/>
              <a:gd name="T18" fmla="*/ 74 w 565"/>
              <a:gd name="T19" fmla="*/ 497 h 1344"/>
              <a:gd name="T20" fmla="*/ 60 w 565"/>
              <a:gd name="T21" fmla="*/ 602 h 1344"/>
              <a:gd name="T22" fmla="*/ 78 w 565"/>
              <a:gd name="T23" fmla="*/ 675 h 1344"/>
              <a:gd name="T24" fmla="*/ 97 w 565"/>
              <a:gd name="T25" fmla="*/ 716 h 1344"/>
              <a:gd name="T26" fmla="*/ 166 w 565"/>
              <a:gd name="T27" fmla="*/ 793 h 1344"/>
              <a:gd name="T28" fmla="*/ 161 w 565"/>
              <a:gd name="T29" fmla="*/ 903 h 1344"/>
              <a:gd name="T30" fmla="*/ 83 w 565"/>
              <a:gd name="T31" fmla="*/ 939 h 1344"/>
              <a:gd name="T32" fmla="*/ 10 w 565"/>
              <a:gd name="T33" fmla="*/ 1003 h 1344"/>
              <a:gd name="T34" fmla="*/ 33 w 565"/>
              <a:gd name="T35" fmla="*/ 1076 h 1344"/>
              <a:gd name="T36" fmla="*/ 14 w 565"/>
              <a:gd name="T37" fmla="*/ 1158 h 1344"/>
              <a:gd name="T38" fmla="*/ 33 w 565"/>
              <a:gd name="T39" fmla="*/ 1217 h 1344"/>
              <a:gd name="T40" fmla="*/ 92 w 565"/>
              <a:gd name="T41" fmla="*/ 1217 h 1344"/>
              <a:gd name="T42" fmla="*/ 147 w 565"/>
              <a:gd name="T43" fmla="*/ 1262 h 1344"/>
              <a:gd name="T44" fmla="*/ 230 w 565"/>
              <a:gd name="T45" fmla="*/ 1344 h 1344"/>
              <a:gd name="T46" fmla="*/ 303 w 565"/>
              <a:gd name="T47" fmla="*/ 1294 h 1344"/>
              <a:gd name="T48" fmla="*/ 354 w 565"/>
              <a:gd name="T49" fmla="*/ 1167 h 1344"/>
              <a:gd name="T50" fmla="*/ 418 w 565"/>
              <a:gd name="T51" fmla="*/ 1098 h 1344"/>
              <a:gd name="T52" fmla="*/ 441 w 565"/>
              <a:gd name="T53" fmla="*/ 998 h 1344"/>
              <a:gd name="T54" fmla="*/ 450 w 565"/>
              <a:gd name="T55" fmla="*/ 898 h 1344"/>
              <a:gd name="T56" fmla="*/ 454 w 565"/>
              <a:gd name="T57" fmla="*/ 821 h 1344"/>
              <a:gd name="T58" fmla="*/ 487 w 565"/>
              <a:gd name="T59" fmla="*/ 793 h 1344"/>
              <a:gd name="T60" fmla="*/ 445 w 565"/>
              <a:gd name="T61" fmla="*/ 702 h 1344"/>
              <a:gd name="T62" fmla="*/ 477 w 565"/>
              <a:gd name="T63" fmla="*/ 625 h 1344"/>
              <a:gd name="T64" fmla="*/ 519 w 565"/>
              <a:gd name="T65" fmla="*/ 552 h 1344"/>
              <a:gd name="T66" fmla="*/ 537 w 565"/>
              <a:gd name="T67" fmla="*/ 497 h 1344"/>
              <a:gd name="T68" fmla="*/ 482 w 565"/>
              <a:gd name="T69" fmla="*/ 429 h 1344"/>
              <a:gd name="T70" fmla="*/ 500 w 565"/>
              <a:gd name="T71" fmla="*/ 397 h 1344"/>
              <a:gd name="T72" fmla="*/ 510 w 565"/>
              <a:gd name="T73" fmla="*/ 351 h 1344"/>
              <a:gd name="T74" fmla="*/ 546 w 565"/>
              <a:gd name="T75" fmla="*/ 329 h 1344"/>
              <a:gd name="T76" fmla="*/ 491 w 565"/>
              <a:gd name="T77" fmla="*/ 256 h 1344"/>
              <a:gd name="T78" fmla="*/ 459 w 565"/>
              <a:gd name="T79" fmla="*/ 215 h 1344"/>
              <a:gd name="T80" fmla="*/ 491 w 565"/>
              <a:gd name="T81" fmla="*/ 183 h 1344"/>
              <a:gd name="T82" fmla="*/ 464 w 565"/>
              <a:gd name="T83" fmla="*/ 128 h 1344"/>
              <a:gd name="T84" fmla="*/ 514 w 565"/>
              <a:gd name="T85" fmla="*/ 169 h 1344"/>
              <a:gd name="T86" fmla="*/ 560 w 565"/>
              <a:gd name="T87" fmla="*/ 196 h 1344"/>
              <a:gd name="T88" fmla="*/ 546 w 565"/>
              <a:gd name="T89" fmla="*/ 137 h 1344"/>
              <a:gd name="T90" fmla="*/ 519 w 565"/>
              <a:gd name="T91" fmla="*/ 87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5" h="1344">
                <a:moveTo>
                  <a:pt x="464" y="23"/>
                </a:moveTo>
                <a:cubicBezTo>
                  <a:pt x="450" y="19"/>
                  <a:pt x="436" y="14"/>
                  <a:pt x="422" y="10"/>
                </a:cubicBezTo>
                <a:cubicBezTo>
                  <a:pt x="413" y="5"/>
                  <a:pt x="404" y="5"/>
                  <a:pt x="399" y="10"/>
                </a:cubicBezTo>
                <a:cubicBezTo>
                  <a:pt x="395" y="14"/>
                  <a:pt x="386" y="14"/>
                  <a:pt x="377" y="5"/>
                </a:cubicBezTo>
                <a:cubicBezTo>
                  <a:pt x="367" y="0"/>
                  <a:pt x="354" y="0"/>
                  <a:pt x="344" y="10"/>
                </a:cubicBezTo>
                <a:cubicBezTo>
                  <a:pt x="335" y="19"/>
                  <a:pt x="331" y="32"/>
                  <a:pt x="331" y="41"/>
                </a:cubicBezTo>
                <a:cubicBezTo>
                  <a:pt x="331" y="46"/>
                  <a:pt x="321" y="51"/>
                  <a:pt x="312" y="46"/>
                </a:cubicBezTo>
                <a:cubicBezTo>
                  <a:pt x="303" y="46"/>
                  <a:pt x="289" y="41"/>
                  <a:pt x="280" y="46"/>
                </a:cubicBezTo>
                <a:cubicBezTo>
                  <a:pt x="271" y="51"/>
                  <a:pt x="262" y="55"/>
                  <a:pt x="262" y="64"/>
                </a:cubicBezTo>
                <a:cubicBezTo>
                  <a:pt x="262" y="69"/>
                  <a:pt x="266" y="82"/>
                  <a:pt x="276" y="92"/>
                </a:cubicBezTo>
                <a:cubicBezTo>
                  <a:pt x="280" y="101"/>
                  <a:pt x="280" y="114"/>
                  <a:pt x="276" y="119"/>
                </a:cubicBezTo>
                <a:cubicBezTo>
                  <a:pt x="266" y="128"/>
                  <a:pt x="271" y="146"/>
                  <a:pt x="280" y="165"/>
                </a:cubicBezTo>
                <a:cubicBezTo>
                  <a:pt x="289" y="178"/>
                  <a:pt x="285" y="201"/>
                  <a:pt x="271" y="206"/>
                </a:cubicBezTo>
                <a:cubicBezTo>
                  <a:pt x="262" y="210"/>
                  <a:pt x="248" y="224"/>
                  <a:pt x="244" y="228"/>
                </a:cubicBezTo>
                <a:cubicBezTo>
                  <a:pt x="239" y="233"/>
                  <a:pt x="225" y="233"/>
                  <a:pt x="211" y="228"/>
                </a:cubicBezTo>
                <a:cubicBezTo>
                  <a:pt x="198" y="224"/>
                  <a:pt x="179" y="215"/>
                  <a:pt x="170" y="215"/>
                </a:cubicBezTo>
                <a:cubicBezTo>
                  <a:pt x="161" y="210"/>
                  <a:pt x="138" y="210"/>
                  <a:pt x="120" y="210"/>
                </a:cubicBezTo>
                <a:cubicBezTo>
                  <a:pt x="106" y="210"/>
                  <a:pt x="92" y="215"/>
                  <a:pt x="97" y="228"/>
                </a:cubicBezTo>
                <a:cubicBezTo>
                  <a:pt x="97" y="237"/>
                  <a:pt x="92" y="251"/>
                  <a:pt x="88" y="260"/>
                </a:cubicBezTo>
                <a:cubicBezTo>
                  <a:pt x="83" y="269"/>
                  <a:pt x="69" y="278"/>
                  <a:pt x="60" y="278"/>
                </a:cubicBezTo>
                <a:cubicBezTo>
                  <a:pt x="51" y="283"/>
                  <a:pt x="46" y="292"/>
                  <a:pt x="42" y="301"/>
                </a:cubicBezTo>
                <a:cubicBezTo>
                  <a:pt x="42" y="315"/>
                  <a:pt x="42" y="324"/>
                  <a:pt x="42" y="324"/>
                </a:cubicBezTo>
                <a:cubicBezTo>
                  <a:pt x="42" y="324"/>
                  <a:pt x="55" y="333"/>
                  <a:pt x="69" y="347"/>
                </a:cubicBezTo>
                <a:cubicBezTo>
                  <a:pt x="83" y="356"/>
                  <a:pt x="106" y="374"/>
                  <a:pt x="115" y="383"/>
                </a:cubicBezTo>
                <a:cubicBezTo>
                  <a:pt x="124" y="388"/>
                  <a:pt x="124" y="406"/>
                  <a:pt x="115" y="415"/>
                </a:cubicBezTo>
                <a:cubicBezTo>
                  <a:pt x="106" y="424"/>
                  <a:pt x="101" y="438"/>
                  <a:pt x="106" y="442"/>
                </a:cubicBezTo>
                <a:cubicBezTo>
                  <a:pt x="110" y="447"/>
                  <a:pt x="115" y="456"/>
                  <a:pt x="115" y="465"/>
                </a:cubicBezTo>
                <a:cubicBezTo>
                  <a:pt x="115" y="474"/>
                  <a:pt x="115" y="488"/>
                  <a:pt x="115" y="497"/>
                </a:cubicBezTo>
                <a:cubicBezTo>
                  <a:pt x="115" y="506"/>
                  <a:pt x="110" y="506"/>
                  <a:pt x="101" y="502"/>
                </a:cubicBezTo>
                <a:cubicBezTo>
                  <a:pt x="92" y="493"/>
                  <a:pt x="78" y="488"/>
                  <a:pt x="74" y="497"/>
                </a:cubicBezTo>
                <a:cubicBezTo>
                  <a:pt x="69" y="502"/>
                  <a:pt x="65" y="515"/>
                  <a:pt x="65" y="529"/>
                </a:cubicBezTo>
                <a:cubicBezTo>
                  <a:pt x="69" y="538"/>
                  <a:pt x="69" y="556"/>
                  <a:pt x="69" y="570"/>
                </a:cubicBezTo>
                <a:cubicBezTo>
                  <a:pt x="74" y="579"/>
                  <a:pt x="69" y="593"/>
                  <a:pt x="60" y="602"/>
                </a:cubicBezTo>
                <a:cubicBezTo>
                  <a:pt x="55" y="611"/>
                  <a:pt x="51" y="620"/>
                  <a:pt x="55" y="629"/>
                </a:cubicBezTo>
                <a:cubicBezTo>
                  <a:pt x="55" y="638"/>
                  <a:pt x="60" y="647"/>
                  <a:pt x="65" y="652"/>
                </a:cubicBezTo>
                <a:cubicBezTo>
                  <a:pt x="69" y="657"/>
                  <a:pt x="74" y="666"/>
                  <a:pt x="78" y="675"/>
                </a:cubicBezTo>
                <a:cubicBezTo>
                  <a:pt x="78" y="679"/>
                  <a:pt x="78" y="688"/>
                  <a:pt x="78" y="688"/>
                </a:cubicBezTo>
                <a:cubicBezTo>
                  <a:pt x="78" y="688"/>
                  <a:pt x="78" y="693"/>
                  <a:pt x="78" y="698"/>
                </a:cubicBezTo>
                <a:cubicBezTo>
                  <a:pt x="83" y="707"/>
                  <a:pt x="88" y="711"/>
                  <a:pt x="97" y="716"/>
                </a:cubicBezTo>
                <a:cubicBezTo>
                  <a:pt x="101" y="720"/>
                  <a:pt x="110" y="729"/>
                  <a:pt x="115" y="739"/>
                </a:cubicBezTo>
                <a:cubicBezTo>
                  <a:pt x="120" y="748"/>
                  <a:pt x="129" y="757"/>
                  <a:pt x="133" y="757"/>
                </a:cubicBezTo>
                <a:cubicBezTo>
                  <a:pt x="138" y="761"/>
                  <a:pt x="152" y="780"/>
                  <a:pt x="166" y="793"/>
                </a:cubicBezTo>
                <a:cubicBezTo>
                  <a:pt x="179" y="811"/>
                  <a:pt x="193" y="834"/>
                  <a:pt x="193" y="843"/>
                </a:cubicBezTo>
                <a:cubicBezTo>
                  <a:pt x="198" y="857"/>
                  <a:pt x="193" y="871"/>
                  <a:pt x="193" y="880"/>
                </a:cubicBezTo>
                <a:cubicBezTo>
                  <a:pt x="188" y="889"/>
                  <a:pt x="175" y="898"/>
                  <a:pt x="161" y="903"/>
                </a:cubicBezTo>
                <a:cubicBezTo>
                  <a:pt x="147" y="903"/>
                  <a:pt x="124" y="903"/>
                  <a:pt x="110" y="893"/>
                </a:cubicBezTo>
                <a:cubicBezTo>
                  <a:pt x="97" y="889"/>
                  <a:pt x="83" y="889"/>
                  <a:pt x="83" y="903"/>
                </a:cubicBezTo>
                <a:cubicBezTo>
                  <a:pt x="78" y="912"/>
                  <a:pt x="78" y="930"/>
                  <a:pt x="83" y="939"/>
                </a:cubicBezTo>
                <a:cubicBezTo>
                  <a:pt x="83" y="948"/>
                  <a:pt x="83" y="966"/>
                  <a:pt x="74" y="971"/>
                </a:cubicBezTo>
                <a:cubicBezTo>
                  <a:pt x="65" y="975"/>
                  <a:pt x="51" y="985"/>
                  <a:pt x="37" y="989"/>
                </a:cubicBezTo>
                <a:cubicBezTo>
                  <a:pt x="23" y="994"/>
                  <a:pt x="14" y="998"/>
                  <a:pt x="10" y="1003"/>
                </a:cubicBezTo>
                <a:cubicBezTo>
                  <a:pt x="10" y="1007"/>
                  <a:pt x="14" y="1021"/>
                  <a:pt x="19" y="1030"/>
                </a:cubicBezTo>
                <a:cubicBezTo>
                  <a:pt x="28" y="1035"/>
                  <a:pt x="33" y="1048"/>
                  <a:pt x="33" y="1053"/>
                </a:cubicBezTo>
                <a:cubicBezTo>
                  <a:pt x="33" y="1057"/>
                  <a:pt x="33" y="1067"/>
                  <a:pt x="33" y="1076"/>
                </a:cubicBezTo>
                <a:cubicBezTo>
                  <a:pt x="37" y="1089"/>
                  <a:pt x="33" y="1098"/>
                  <a:pt x="28" y="1108"/>
                </a:cubicBezTo>
                <a:cubicBezTo>
                  <a:pt x="23" y="1112"/>
                  <a:pt x="19" y="1126"/>
                  <a:pt x="19" y="1135"/>
                </a:cubicBezTo>
                <a:cubicBezTo>
                  <a:pt x="19" y="1144"/>
                  <a:pt x="14" y="1153"/>
                  <a:pt x="14" y="1158"/>
                </a:cubicBezTo>
                <a:cubicBezTo>
                  <a:pt x="14" y="1158"/>
                  <a:pt x="10" y="1171"/>
                  <a:pt x="5" y="1185"/>
                </a:cubicBezTo>
                <a:cubicBezTo>
                  <a:pt x="5" y="1199"/>
                  <a:pt x="0" y="1212"/>
                  <a:pt x="0" y="1212"/>
                </a:cubicBezTo>
                <a:cubicBezTo>
                  <a:pt x="0" y="1212"/>
                  <a:pt x="14" y="1212"/>
                  <a:pt x="33" y="1217"/>
                </a:cubicBezTo>
                <a:cubicBezTo>
                  <a:pt x="51" y="1217"/>
                  <a:pt x="65" y="1217"/>
                  <a:pt x="65" y="1212"/>
                </a:cubicBezTo>
                <a:cubicBezTo>
                  <a:pt x="65" y="1208"/>
                  <a:pt x="69" y="1203"/>
                  <a:pt x="78" y="1203"/>
                </a:cubicBezTo>
                <a:cubicBezTo>
                  <a:pt x="83" y="1203"/>
                  <a:pt x="88" y="1208"/>
                  <a:pt x="92" y="1217"/>
                </a:cubicBezTo>
                <a:cubicBezTo>
                  <a:pt x="92" y="1226"/>
                  <a:pt x="97" y="1231"/>
                  <a:pt x="101" y="1235"/>
                </a:cubicBezTo>
                <a:cubicBezTo>
                  <a:pt x="106" y="1235"/>
                  <a:pt x="120" y="1240"/>
                  <a:pt x="124" y="1244"/>
                </a:cubicBezTo>
                <a:cubicBezTo>
                  <a:pt x="129" y="1249"/>
                  <a:pt x="143" y="1258"/>
                  <a:pt x="147" y="1262"/>
                </a:cubicBezTo>
                <a:cubicBezTo>
                  <a:pt x="152" y="1272"/>
                  <a:pt x="161" y="1281"/>
                  <a:pt x="166" y="1290"/>
                </a:cubicBezTo>
                <a:cubicBezTo>
                  <a:pt x="170" y="1299"/>
                  <a:pt x="179" y="1313"/>
                  <a:pt x="188" y="1322"/>
                </a:cubicBezTo>
                <a:cubicBezTo>
                  <a:pt x="193" y="1331"/>
                  <a:pt x="211" y="1340"/>
                  <a:pt x="230" y="1344"/>
                </a:cubicBezTo>
                <a:cubicBezTo>
                  <a:pt x="244" y="1344"/>
                  <a:pt x="266" y="1344"/>
                  <a:pt x="276" y="1340"/>
                </a:cubicBezTo>
                <a:cubicBezTo>
                  <a:pt x="285" y="1335"/>
                  <a:pt x="294" y="1331"/>
                  <a:pt x="294" y="1331"/>
                </a:cubicBezTo>
                <a:cubicBezTo>
                  <a:pt x="299" y="1313"/>
                  <a:pt x="299" y="1299"/>
                  <a:pt x="303" y="1294"/>
                </a:cubicBezTo>
                <a:cubicBezTo>
                  <a:pt x="303" y="1281"/>
                  <a:pt x="312" y="1258"/>
                  <a:pt x="317" y="1249"/>
                </a:cubicBezTo>
                <a:cubicBezTo>
                  <a:pt x="321" y="1235"/>
                  <a:pt x="335" y="1217"/>
                  <a:pt x="340" y="1208"/>
                </a:cubicBezTo>
                <a:cubicBezTo>
                  <a:pt x="349" y="1199"/>
                  <a:pt x="354" y="1180"/>
                  <a:pt x="354" y="1167"/>
                </a:cubicBezTo>
                <a:cubicBezTo>
                  <a:pt x="349" y="1153"/>
                  <a:pt x="358" y="1135"/>
                  <a:pt x="363" y="1126"/>
                </a:cubicBezTo>
                <a:cubicBezTo>
                  <a:pt x="367" y="1112"/>
                  <a:pt x="381" y="1103"/>
                  <a:pt x="390" y="1103"/>
                </a:cubicBezTo>
                <a:cubicBezTo>
                  <a:pt x="399" y="1103"/>
                  <a:pt x="413" y="1103"/>
                  <a:pt x="418" y="1098"/>
                </a:cubicBezTo>
                <a:cubicBezTo>
                  <a:pt x="422" y="1094"/>
                  <a:pt x="422" y="1076"/>
                  <a:pt x="418" y="1062"/>
                </a:cubicBezTo>
                <a:cubicBezTo>
                  <a:pt x="418" y="1044"/>
                  <a:pt x="422" y="1026"/>
                  <a:pt x="432" y="1021"/>
                </a:cubicBezTo>
                <a:cubicBezTo>
                  <a:pt x="441" y="1016"/>
                  <a:pt x="445" y="1007"/>
                  <a:pt x="441" y="998"/>
                </a:cubicBezTo>
                <a:cubicBezTo>
                  <a:pt x="441" y="994"/>
                  <a:pt x="436" y="980"/>
                  <a:pt x="441" y="971"/>
                </a:cubicBezTo>
                <a:cubicBezTo>
                  <a:pt x="441" y="962"/>
                  <a:pt x="441" y="944"/>
                  <a:pt x="441" y="934"/>
                </a:cubicBezTo>
                <a:cubicBezTo>
                  <a:pt x="441" y="921"/>
                  <a:pt x="445" y="907"/>
                  <a:pt x="450" y="898"/>
                </a:cubicBezTo>
                <a:cubicBezTo>
                  <a:pt x="454" y="889"/>
                  <a:pt x="454" y="880"/>
                  <a:pt x="450" y="875"/>
                </a:cubicBezTo>
                <a:cubicBezTo>
                  <a:pt x="450" y="871"/>
                  <a:pt x="445" y="857"/>
                  <a:pt x="445" y="843"/>
                </a:cubicBezTo>
                <a:cubicBezTo>
                  <a:pt x="450" y="830"/>
                  <a:pt x="450" y="821"/>
                  <a:pt x="454" y="821"/>
                </a:cubicBezTo>
                <a:cubicBezTo>
                  <a:pt x="459" y="821"/>
                  <a:pt x="464" y="821"/>
                  <a:pt x="468" y="816"/>
                </a:cubicBezTo>
                <a:cubicBezTo>
                  <a:pt x="473" y="811"/>
                  <a:pt x="477" y="807"/>
                  <a:pt x="482" y="811"/>
                </a:cubicBezTo>
                <a:cubicBezTo>
                  <a:pt x="487" y="816"/>
                  <a:pt x="487" y="807"/>
                  <a:pt x="487" y="793"/>
                </a:cubicBezTo>
                <a:cubicBezTo>
                  <a:pt x="487" y="784"/>
                  <a:pt x="482" y="766"/>
                  <a:pt x="482" y="761"/>
                </a:cubicBezTo>
                <a:cubicBezTo>
                  <a:pt x="477" y="752"/>
                  <a:pt x="468" y="739"/>
                  <a:pt x="459" y="734"/>
                </a:cubicBezTo>
                <a:cubicBezTo>
                  <a:pt x="454" y="725"/>
                  <a:pt x="445" y="711"/>
                  <a:pt x="445" y="702"/>
                </a:cubicBezTo>
                <a:cubicBezTo>
                  <a:pt x="450" y="693"/>
                  <a:pt x="450" y="684"/>
                  <a:pt x="454" y="679"/>
                </a:cubicBezTo>
                <a:cubicBezTo>
                  <a:pt x="459" y="675"/>
                  <a:pt x="459" y="666"/>
                  <a:pt x="459" y="652"/>
                </a:cubicBezTo>
                <a:cubicBezTo>
                  <a:pt x="459" y="643"/>
                  <a:pt x="468" y="629"/>
                  <a:pt x="477" y="625"/>
                </a:cubicBezTo>
                <a:cubicBezTo>
                  <a:pt x="487" y="620"/>
                  <a:pt x="491" y="606"/>
                  <a:pt x="487" y="593"/>
                </a:cubicBezTo>
                <a:cubicBezTo>
                  <a:pt x="487" y="579"/>
                  <a:pt x="487" y="570"/>
                  <a:pt x="491" y="565"/>
                </a:cubicBezTo>
                <a:cubicBezTo>
                  <a:pt x="500" y="565"/>
                  <a:pt x="510" y="561"/>
                  <a:pt x="519" y="552"/>
                </a:cubicBezTo>
                <a:cubicBezTo>
                  <a:pt x="523" y="547"/>
                  <a:pt x="528" y="543"/>
                  <a:pt x="528" y="538"/>
                </a:cubicBezTo>
                <a:cubicBezTo>
                  <a:pt x="528" y="534"/>
                  <a:pt x="528" y="529"/>
                  <a:pt x="528" y="524"/>
                </a:cubicBezTo>
                <a:cubicBezTo>
                  <a:pt x="532" y="520"/>
                  <a:pt x="537" y="506"/>
                  <a:pt x="537" y="497"/>
                </a:cubicBezTo>
                <a:cubicBezTo>
                  <a:pt x="542" y="488"/>
                  <a:pt x="537" y="474"/>
                  <a:pt x="532" y="461"/>
                </a:cubicBezTo>
                <a:cubicBezTo>
                  <a:pt x="528" y="452"/>
                  <a:pt x="514" y="438"/>
                  <a:pt x="510" y="438"/>
                </a:cubicBezTo>
                <a:cubicBezTo>
                  <a:pt x="500" y="433"/>
                  <a:pt x="487" y="429"/>
                  <a:pt x="482" y="429"/>
                </a:cubicBezTo>
                <a:cubicBezTo>
                  <a:pt x="473" y="424"/>
                  <a:pt x="468" y="415"/>
                  <a:pt x="473" y="411"/>
                </a:cubicBezTo>
                <a:cubicBezTo>
                  <a:pt x="473" y="401"/>
                  <a:pt x="477" y="397"/>
                  <a:pt x="482" y="397"/>
                </a:cubicBezTo>
                <a:cubicBezTo>
                  <a:pt x="487" y="401"/>
                  <a:pt x="491" y="401"/>
                  <a:pt x="500" y="397"/>
                </a:cubicBezTo>
                <a:cubicBezTo>
                  <a:pt x="505" y="392"/>
                  <a:pt x="510" y="383"/>
                  <a:pt x="505" y="379"/>
                </a:cubicBezTo>
                <a:cubicBezTo>
                  <a:pt x="505" y="374"/>
                  <a:pt x="505" y="370"/>
                  <a:pt x="510" y="365"/>
                </a:cubicBezTo>
                <a:cubicBezTo>
                  <a:pt x="514" y="365"/>
                  <a:pt x="514" y="356"/>
                  <a:pt x="510" y="351"/>
                </a:cubicBezTo>
                <a:cubicBezTo>
                  <a:pt x="505" y="342"/>
                  <a:pt x="510" y="342"/>
                  <a:pt x="514" y="342"/>
                </a:cubicBezTo>
                <a:cubicBezTo>
                  <a:pt x="523" y="342"/>
                  <a:pt x="537" y="342"/>
                  <a:pt x="542" y="342"/>
                </a:cubicBezTo>
                <a:cubicBezTo>
                  <a:pt x="546" y="342"/>
                  <a:pt x="546" y="333"/>
                  <a:pt x="546" y="329"/>
                </a:cubicBezTo>
                <a:cubicBezTo>
                  <a:pt x="542" y="324"/>
                  <a:pt x="537" y="315"/>
                  <a:pt x="532" y="306"/>
                </a:cubicBezTo>
                <a:cubicBezTo>
                  <a:pt x="528" y="301"/>
                  <a:pt x="514" y="288"/>
                  <a:pt x="510" y="283"/>
                </a:cubicBezTo>
                <a:cubicBezTo>
                  <a:pt x="505" y="274"/>
                  <a:pt x="496" y="260"/>
                  <a:pt x="491" y="256"/>
                </a:cubicBezTo>
                <a:cubicBezTo>
                  <a:pt x="487" y="247"/>
                  <a:pt x="477" y="237"/>
                  <a:pt x="468" y="233"/>
                </a:cubicBezTo>
                <a:cubicBezTo>
                  <a:pt x="459" y="228"/>
                  <a:pt x="450" y="219"/>
                  <a:pt x="445" y="215"/>
                </a:cubicBezTo>
                <a:cubicBezTo>
                  <a:pt x="441" y="206"/>
                  <a:pt x="450" y="210"/>
                  <a:pt x="459" y="215"/>
                </a:cubicBezTo>
                <a:cubicBezTo>
                  <a:pt x="473" y="219"/>
                  <a:pt x="477" y="219"/>
                  <a:pt x="473" y="206"/>
                </a:cubicBezTo>
                <a:cubicBezTo>
                  <a:pt x="464" y="192"/>
                  <a:pt x="464" y="183"/>
                  <a:pt x="473" y="183"/>
                </a:cubicBezTo>
                <a:cubicBezTo>
                  <a:pt x="477" y="183"/>
                  <a:pt x="487" y="183"/>
                  <a:pt x="491" y="183"/>
                </a:cubicBezTo>
                <a:cubicBezTo>
                  <a:pt x="496" y="183"/>
                  <a:pt x="496" y="174"/>
                  <a:pt x="496" y="169"/>
                </a:cubicBezTo>
                <a:cubicBezTo>
                  <a:pt x="491" y="160"/>
                  <a:pt x="487" y="151"/>
                  <a:pt x="482" y="146"/>
                </a:cubicBezTo>
                <a:cubicBezTo>
                  <a:pt x="477" y="142"/>
                  <a:pt x="468" y="133"/>
                  <a:pt x="464" y="128"/>
                </a:cubicBezTo>
                <a:cubicBezTo>
                  <a:pt x="459" y="123"/>
                  <a:pt x="464" y="119"/>
                  <a:pt x="473" y="123"/>
                </a:cubicBezTo>
                <a:cubicBezTo>
                  <a:pt x="477" y="123"/>
                  <a:pt x="491" y="133"/>
                  <a:pt x="500" y="142"/>
                </a:cubicBezTo>
                <a:cubicBezTo>
                  <a:pt x="505" y="151"/>
                  <a:pt x="514" y="165"/>
                  <a:pt x="514" y="169"/>
                </a:cubicBezTo>
                <a:cubicBezTo>
                  <a:pt x="519" y="174"/>
                  <a:pt x="523" y="178"/>
                  <a:pt x="528" y="178"/>
                </a:cubicBezTo>
                <a:cubicBezTo>
                  <a:pt x="532" y="174"/>
                  <a:pt x="542" y="183"/>
                  <a:pt x="542" y="187"/>
                </a:cubicBezTo>
                <a:cubicBezTo>
                  <a:pt x="546" y="192"/>
                  <a:pt x="555" y="196"/>
                  <a:pt x="560" y="196"/>
                </a:cubicBezTo>
                <a:cubicBezTo>
                  <a:pt x="565" y="196"/>
                  <a:pt x="565" y="187"/>
                  <a:pt x="560" y="178"/>
                </a:cubicBezTo>
                <a:cubicBezTo>
                  <a:pt x="560" y="174"/>
                  <a:pt x="555" y="160"/>
                  <a:pt x="555" y="155"/>
                </a:cubicBezTo>
                <a:cubicBezTo>
                  <a:pt x="555" y="151"/>
                  <a:pt x="551" y="142"/>
                  <a:pt x="546" y="137"/>
                </a:cubicBezTo>
                <a:cubicBezTo>
                  <a:pt x="542" y="133"/>
                  <a:pt x="537" y="123"/>
                  <a:pt x="532" y="123"/>
                </a:cubicBezTo>
                <a:cubicBezTo>
                  <a:pt x="528" y="119"/>
                  <a:pt x="523" y="114"/>
                  <a:pt x="519" y="105"/>
                </a:cubicBezTo>
                <a:cubicBezTo>
                  <a:pt x="519" y="101"/>
                  <a:pt x="519" y="92"/>
                  <a:pt x="519" y="87"/>
                </a:cubicBezTo>
                <a:cubicBezTo>
                  <a:pt x="519" y="87"/>
                  <a:pt x="510" y="73"/>
                  <a:pt x="500" y="55"/>
                </a:cubicBezTo>
                <a:cubicBezTo>
                  <a:pt x="491" y="37"/>
                  <a:pt x="473" y="23"/>
                  <a:pt x="464" y="23"/>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6" name="Freeform 21">
            <a:extLst>
              <a:ext uri="{FF2B5EF4-FFF2-40B4-BE49-F238E27FC236}">
                <a16:creationId xmlns:a16="http://schemas.microsoft.com/office/drawing/2014/main" id="{5F00E808-1743-5E2B-00DE-F91D46F5ABD9}"/>
              </a:ext>
            </a:extLst>
          </p:cNvPr>
          <p:cNvSpPr>
            <a:spLocks/>
          </p:cNvSpPr>
          <p:nvPr/>
        </p:nvSpPr>
        <p:spPr bwMode="auto">
          <a:xfrm>
            <a:off x="5917619" y="4081282"/>
            <a:ext cx="281187" cy="658404"/>
          </a:xfrm>
          <a:custGeom>
            <a:avLst/>
            <a:gdLst>
              <a:gd name="T0" fmla="*/ 399 w 565"/>
              <a:gd name="T1" fmla="*/ 10 h 1344"/>
              <a:gd name="T2" fmla="*/ 331 w 565"/>
              <a:gd name="T3" fmla="*/ 41 h 1344"/>
              <a:gd name="T4" fmla="*/ 262 w 565"/>
              <a:gd name="T5" fmla="*/ 64 h 1344"/>
              <a:gd name="T6" fmla="*/ 280 w 565"/>
              <a:gd name="T7" fmla="*/ 165 h 1344"/>
              <a:gd name="T8" fmla="*/ 211 w 565"/>
              <a:gd name="T9" fmla="*/ 228 h 1344"/>
              <a:gd name="T10" fmla="*/ 97 w 565"/>
              <a:gd name="T11" fmla="*/ 228 h 1344"/>
              <a:gd name="T12" fmla="*/ 42 w 565"/>
              <a:gd name="T13" fmla="*/ 301 h 1344"/>
              <a:gd name="T14" fmla="*/ 115 w 565"/>
              <a:gd name="T15" fmla="*/ 383 h 1344"/>
              <a:gd name="T16" fmla="*/ 115 w 565"/>
              <a:gd name="T17" fmla="*/ 465 h 1344"/>
              <a:gd name="T18" fmla="*/ 74 w 565"/>
              <a:gd name="T19" fmla="*/ 497 h 1344"/>
              <a:gd name="T20" fmla="*/ 60 w 565"/>
              <a:gd name="T21" fmla="*/ 602 h 1344"/>
              <a:gd name="T22" fmla="*/ 78 w 565"/>
              <a:gd name="T23" fmla="*/ 675 h 1344"/>
              <a:gd name="T24" fmla="*/ 97 w 565"/>
              <a:gd name="T25" fmla="*/ 716 h 1344"/>
              <a:gd name="T26" fmla="*/ 166 w 565"/>
              <a:gd name="T27" fmla="*/ 793 h 1344"/>
              <a:gd name="T28" fmla="*/ 161 w 565"/>
              <a:gd name="T29" fmla="*/ 903 h 1344"/>
              <a:gd name="T30" fmla="*/ 83 w 565"/>
              <a:gd name="T31" fmla="*/ 939 h 1344"/>
              <a:gd name="T32" fmla="*/ 10 w 565"/>
              <a:gd name="T33" fmla="*/ 1003 h 1344"/>
              <a:gd name="T34" fmla="*/ 33 w 565"/>
              <a:gd name="T35" fmla="*/ 1076 h 1344"/>
              <a:gd name="T36" fmla="*/ 14 w 565"/>
              <a:gd name="T37" fmla="*/ 1158 h 1344"/>
              <a:gd name="T38" fmla="*/ 33 w 565"/>
              <a:gd name="T39" fmla="*/ 1217 h 1344"/>
              <a:gd name="T40" fmla="*/ 92 w 565"/>
              <a:gd name="T41" fmla="*/ 1217 h 1344"/>
              <a:gd name="T42" fmla="*/ 147 w 565"/>
              <a:gd name="T43" fmla="*/ 1262 h 1344"/>
              <a:gd name="T44" fmla="*/ 230 w 565"/>
              <a:gd name="T45" fmla="*/ 1344 h 1344"/>
              <a:gd name="T46" fmla="*/ 303 w 565"/>
              <a:gd name="T47" fmla="*/ 1294 h 1344"/>
              <a:gd name="T48" fmla="*/ 354 w 565"/>
              <a:gd name="T49" fmla="*/ 1167 h 1344"/>
              <a:gd name="T50" fmla="*/ 418 w 565"/>
              <a:gd name="T51" fmla="*/ 1098 h 1344"/>
              <a:gd name="T52" fmla="*/ 441 w 565"/>
              <a:gd name="T53" fmla="*/ 998 h 1344"/>
              <a:gd name="T54" fmla="*/ 450 w 565"/>
              <a:gd name="T55" fmla="*/ 898 h 1344"/>
              <a:gd name="T56" fmla="*/ 454 w 565"/>
              <a:gd name="T57" fmla="*/ 821 h 1344"/>
              <a:gd name="T58" fmla="*/ 487 w 565"/>
              <a:gd name="T59" fmla="*/ 793 h 1344"/>
              <a:gd name="T60" fmla="*/ 445 w 565"/>
              <a:gd name="T61" fmla="*/ 702 h 1344"/>
              <a:gd name="T62" fmla="*/ 477 w 565"/>
              <a:gd name="T63" fmla="*/ 625 h 1344"/>
              <a:gd name="T64" fmla="*/ 519 w 565"/>
              <a:gd name="T65" fmla="*/ 552 h 1344"/>
              <a:gd name="T66" fmla="*/ 537 w 565"/>
              <a:gd name="T67" fmla="*/ 497 h 1344"/>
              <a:gd name="T68" fmla="*/ 482 w 565"/>
              <a:gd name="T69" fmla="*/ 429 h 1344"/>
              <a:gd name="T70" fmla="*/ 500 w 565"/>
              <a:gd name="T71" fmla="*/ 397 h 1344"/>
              <a:gd name="T72" fmla="*/ 510 w 565"/>
              <a:gd name="T73" fmla="*/ 351 h 1344"/>
              <a:gd name="T74" fmla="*/ 546 w 565"/>
              <a:gd name="T75" fmla="*/ 329 h 1344"/>
              <a:gd name="T76" fmla="*/ 491 w 565"/>
              <a:gd name="T77" fmla="*/ 256 h 1344"/>
              <a:gd name="T78" fmla="*/ 459 w 565"/>
              <a:gd name="T79" fmla="*/ 215 h 1344"/>
              <a:gd name="T80" fmla="*/ 491 w 565"/>
              <a:gd name="T81" fmla="*/ 183 h 1344"/>
              <a:gd name="T82" fmla="*/ 464 w 565"/>
              <a:gd name="T83" fmla="*/ 128 h 1344"/>
              <a:gd name="T84" fmla="*/ 514 w 565"/>
              <a:gd name="T85" fmla="*/ 169 h 1344"/>
              <a:gd name="T86" fmla="*/ 560 w 565"/>
              <a:gd name="T87" fmla="*/ 196 h 1344"/>
              <a:gd name="T88" fmla="*/ 546 w 565"/>
              <a:gd name="T89" fmla="*/ 137 h 1344"/>
              <a:gd name="T90" fmla="*/ 519 w 565"/>
              <a:gd name="T91" fmla="*/ 87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5" h="1344">
                <a:moveTo>
                  <a:pt x="464" y="23"/>
                </a:moveTo>
                <a:cubicBezTo>
                  <a:pt x="450" y="19"/>
                  <a:pt x="436" y="14"/>
                  <a:pt x="422" y="10"/>
                </a:cubicBezTo>
                <a:cubicBezTo>
                  <a:pt x="413" y="5"/>
                  <a:pt x="404" y="5"/>
                  <a:pt x="399" y="10"/>
                </a:cubicBezTo>
                <a:cubicBezTo>
                  <a:pt x="395" y="14"/>
                  <a:pt x="386" y="14"/>
                  <a:pt x="377" y="5"/>
                </a:cubicBezTo>
                <a:cubicBezTo>
                  <a:pt x="367" y="0"/>
                  <a:pt x="354" y="0"/>
                  <a:pt x="344" y="10"/>
                </a:cubicBezTo>
                <a:cubicBezTo>
                  <a:pt x="335" y="19"/>
                  <a:pt x="331" y="32"/>
                  <a:pt x="331" y="41"/>
                </a:cubicBezTo>
                <a:cubicBezTo>
                  <a:pt x="331" y="46"/>
                  <a:pt x="321" y="51"/>
                  <a:pt x="312" y="46"/>
                </a:cubicBezTo>
                <a:cubicBezTo>
                  <a:pt x="303" y="46"/>
                  <a:pt x="289" y="41"/>
                  <a:pt x="280" y="46"/>
                </a:cubicBezTo>
                <a:cubicBezTo>
                  <a:pt x="271" y="51"/>
                  <a:pt x="262" y="55"/>
                  <a:pt x="262" y="64"/>
                </a:cubicBezTo>
                <a:cubicBezTo>
                  <a:pt x="262" y="69"/>
                  <a:pt x="266" y="82"/>
                  <a:pt x="276" y="92"/>
                </a:cubicBezTo>
                <a:cubicBezTo>
                  <a:pt x="280" y="101"/>
                  <a:pt x="280" y="114"/>
                  <a:pt x="276" y="119"/>
                </a:cubicBezTo>
                <a:cubicBezTo>
                  <a:pt x="266" y="128"/>
                  <a:pt x="271" y="146"/>
                  <a:pt x="280" y="165"/>
                </a:cubicBezTo>
                <a:cubicBezTo>
                  <a:pt x="289" y="178"/>
                  <a:pt x="285" y="201"/>
                  <a:pt x="271" y="206"/>
                </a:cubicBezTo>
                <a:cubicBezTo>
                  <a:pt x="262" y="210"/>
                  <a:pt x="248" y="224"/>
                  <a:pt x="244" y="228"/>
                </a:cubicBezTo>
                <a:cubicBezTo>
                  <a:pt x="239" y="233"/>
                  <a:pt x="225" y="233"/>
                  <a:pt x="211" y="228"/>
                </a:cubicBezTo>
                <a:cubicBezTo>
                  <a:pt x="198" y="224"/>
                  <a:pt x="179" y="215"/>
                  <a:pt x="170" y="215"/>
                </a:cubicBezTo>
                <a:cubicBezTo>
                  <a:pt x="161" y="210"/>
                  <a:pt x="138" y="210"/>
                  <a:pt x="120" y="210"/>
                </a:cubicBezTo>
                <a:cubicBezTo>
                  <a:pt x="106" y="210"/>
                  <a:pt x="92" y="215"/>
                  <a:pt x="97" y="228"/>
                </a:cubicBezTo>
                <a:cubicBezTo>
                  <a:pt x="97" y="237"/>
                  <a:pt x="92" y="251"/>
                  <a:pt x="88" y="260"/>
                </a:cubicBezTo>
                <a:cubicBezTo>
                  <a:pt x="83" y="269"/>
                  <a:pt x="69" y="278"/>
                  <a:pt x="60" y="278"/>
                </a:cubicBezTo>
                <a:cubicBezTo>
                  <a:pt x="51" y="283"/>
                  <a:pt x="46" y="292"/>
                  <a:pt x="42" y="301"/>
                </a:cubicBezTo>
                <a:cubicBezTo>
                  <a:pt x="42" y="315"/>
                  <a:pt x="42" y="324"/>
                  <a:pt x="42" y="324"/>
                </a:cubicBezTo>
                <a:cubicBezTo>
                  <a:pt x="42" y="324"/>
                  <a:pt x="55" y="333"/>
                  <a:pt x="69" y="347"/>
                </a:cubicBezTo>
                <a:cubicBezTo>
                  <a:pt x="83" y="356"/>
                  <a:pt x="106" y="374"/>
                  <a:pt x="115" y="383"/>
                </a:cubicBezTo>
                <a:cubicBezTo>
                  <a:pt x="124" y="388"/>
                  <a:pt x="124" y="406"/>
                  <a:pt x="115" y="415"/>
                </a:cubicBezTo>
                <a:cubicBezTo>
                  <a:pt x="106" y="424"/>
                  <a:pt x="101" y="438"/>
                  <a:pt x="106" y="442"/>
                </a:cubicBezTo>
                <a:cubicBezTo>
                  <a:pt x="110" y="447"/>
                  <a:pt x="115" y="456"/>
                  <a:pt x="115" y="465"/>
                </a:cubicBezTo>
                <a:cubicBezTo>
                  <a:pt x="115" y="474"/>
                  <a:pt x="115" y="488"/>
                  <a:pt x="115" y="497"/>
                </a:cubicBezTo>
                <a:cubicBezTo>
                  <a:pt x="115" y="506"/>
                  <a:pt x="110" y="506"/>
                  <a:pt x="101" y="502"/>
                </a:cubicBezTo>
                <a:cubicBezTo>
                  <a:pt x="92" y="493"/>
                  <a:pt x="78" y="488"/>
                  <a:pt x="74" y="497"/>
                </a:cubicBezTo>
                <a:cubicBezTo>
                  <a:pt x="69" y="502"/>
                  <a:pt x="65" y="515"/>
                  <a:pt x="65" y="529"/>
                </a:cubicBezTo>
                <a:cubicBezTo>
                  <a:pt x="69" y="538"/>
                  <a:pt x="69" y="556"/>
                  <a:pt x="69" y="570"/>
                </a:cubicBezTo>
                <a:cubicBezTo>
                  <a:pt x="74" y="579"/>
                  <a:pt x="69" y="593"/>
                  <a:pt x="60" y="602"/>
                </a:cubicBezTo>
                <a:cubicBezTo>
                  <a:pt x="55" y="611"/>
                  <a:pt x="51" y="620"/>
                  <a:pt x="55" y="629"/>
                </a:cubicBezTo>
                <a:cubicBezTo>
                  <a:pt x="55" y="638"/>
                  <a:pt x="60" y="647"/>
                  <a:pt x="65" y="652"/>
                </a:cubicBezTo>
                <a:cubicBezTo>
                  <a:pt x="69" y="657"/>
                  <a:pt x="74" y="666"/>
                  <a:pt x="78" y="675"/>
                </a:cubicBezTo>
                <a:cubicBezTo>
                  <a:pt x="78" y="679"/>
                  <a:pt x="78" y="688"/>
                  <a:pt x="78" y="688"/>
                </a:cubicBezTo>
                <a:cubicBezTo>
                  <a:pt x="78" y="688"/>
                  <a:pt x="78" y="693"/>
                  <a:pt x="78" y="698"/>
                </a:cubicBezTo>
                <a:cubicBezTo>
                  <a:pt x="83" y="707"/>
                  <a:pt x="88" y="711"/>
                  <a:pt x="97" y="716"/>
                </a:cubicBezTo>
                <a:cubicBezTo>
                  <a:pt x="101" y="720"/>
                  <a:pt x="110" y="729"/>
                  <a:pt x="115" y="739"/>
                </a:cubicBezTo>
                <a:cubicBezTo>
                  <a:pt x="120" y="748"/>
                  <a:pt x="129" y="757"/>
                  <a:pt x="133" y="757"/>
                </a:cubicBezTo>
                <a:cubicBezTo>
                  <a:pt x="138" y="761"/>
                  <a:pt x="152" y="780"/>
                  <a:pt x="166" y="793"/>
                </a:cubicBezTo>
                <a:cubicBezTo>
                  <a:pt x="179" y="811"/>
                  <a:pt x="193" y="834"/>
                  <a:pt x="193" y="843"/>
                </a:cubicBezTo>
                <a:cubicBezTo>
                  <a:pt x="198" y="857"/>
                  <a:pt x="193" y="871"/>
                  <a:pt x="193" y="880"/>
                </a:cubicBezTo>
                <a:cubicBezTo>
                  <a:pt x="188" y="889"/>
                  <a:pt x="175" y="898"/>
                  <a:pt x="161" y="903"/>
                </a:cubicBezTo>
                <a:cubicBezTo>
                  <a:pt x="147" y="903"/>
                  <a:pt x="124" y="903"/>
                  <a:pt x="110" y="893"/>
                </a:cubicBezTo>
                <a:cubicBezTo>
                  <a:pt x="97" y="889"/>
                  <a:pt x="83" y="889"/>
                  <a:pt x="83" y="903"/>
                </a:cubicBezTo>
                <a:cubicBezTo>
                  <a:pt x="78" y="912"/>
                  <a:pt x="78" y="930"/>
                  <a:pt x="83" y="939"/>
                </a:cubicBezTo>
                <a:cubicBezTo>
                  <a:pt x="83" y="948"/>
                  <a:pt x="83" y="966"/>
                  <a:pt x="74" y="971"/>
                </a:cubicBezTo>
                <a:cubicBezTo>
                  <a:pt x="65" y="975"/>
                  <a:pt x="51" y="985"/>
                  <a:pt x="37" y="989"/>
                </a:cubicBezTo>
                <a:cubicBezTo>
                  <a:pt x="23" y="994"/>
                  <a:pt x="14" y="998"/>
                  <a:pt x="10" y="1003"/>
                </a:cubicBezTo>
                <a:cubicBezTo>
                  <a:pt x="10" y="1007"/>
                  <a:pt x="14" y="1021"/>
                  <a:pt x="19" y="1030"/>
                </a:cubicBezTo>
                <a:cubicBezTo>
                  <a:pt x="28" y="1035"/>
                  <a:pt x="33" y="1048"/>
                  <a:pt x="33" y="1053"/>
                </a:cubicBezTo>
                <a:cubicBezTo>
                  <a:pt x="33" y="1057"/>
                  <a:pt x="33" y="1067"/>
                  <a:pt x="33" y="1076"/>
                </a:cubicBezTo>
                <a:cubicBezTo>
                  <a:pt x="37" y="1089"/>
                  <a:pt x="33" y="1098"/>
                  <a:pt x="28" y="1108"/>
                </a:cubicBezTo>
                <a:cubicBezTo>
                  <a:pt x="23" y="1112"/>
                  <a:pt x="19" y="1126"/>
                  <a:pt x="19" y="1135"/>
                </a:cubicBezTo>
                <a:cubicBezTo>
                  <a:pt x="19" y="1144"/>
                  <a:pt x="14" y="1153"/>
                  <a:pt x="14" y="1158"/>
                </a:cubicBezTo>
                <a:cubicBezTo>
                  <a:pt x="14" y="1158"/>
                  <a:pt x="10" y="1171"/>
                  <a:pt x="5" y="1185"/>
                </a:cubicBezTo>
                <a:cubicBezTo>
                  <a:pt x="5" y="1199"/>
                  <a:pt x="0" y="1212"/>
                  <a:pt x="0" y="1212"/>
                </a:cubicBezTo>
                <a:cubicBezTo>
                  <a:pt x="0" y="1212"/>
                  <a:pt x="14" y="1212"/>
                  <a:pt x="33" y="1217"/>
                </a:cubicBezTo>
                <a:cubicBezTo>
                  <a:pt x="51" y="1217"/>
                  <a:pt x="65" y="1217"/>
                  <a:pt x="65" y="1212"/>
                </a:cubicBezTo>
                <a:cubicBezTo>
                  <a:pt x="65" y="1208"/>
                  <a:pt x="69" y="1203"/>
                  <a:pt x="78" y="1203"/>
                </a:cubicBezTo>
                <a:cubicBezTo>
                  <a:pt x="83" y="1203"/>
                  <a:pt x="88" y="1208"/>
                  <a:pt x="92" y="1217"/>
                </a:cubicBezTo>
                <a:cubicBezTo>
                  <a:pt x="92" y="1226"/>
                  <a:pt x="97" y="1231"/>
                  <a:pt x="101" y="1235"/>
                </a:cubicBezTo>
                <a:cubicBezTo>
                  <a:pt x="106" y="1235"/>
                  <a:pt x="120" y="1240"/>
                  <a:pt x="124" y="1244"/>
                </a:cubicBezTo>
                <a:cubicBezTo>
                  <a:pt x="129" y="1249"/>
                  <a:pt x="143" y="1258"/>
                  <a:pt x="147" y="1262"/>
                </a:cubicBezTo>
                <a:cubicBezTo>
                  <a:pt x="152" y="1272"/>
                  <a:pt x="161" y="1281"/>
                  <a:pt x="166" y="1290"/>
                </a:cubicBezTo>
                <a:cubicBezTo>
                  <a:pt x="170" y="1299"/>
                  <a:pt x="179" y="1313"/>
                  <a:pt x="188" y="1322"/>
                </a:cubicBezTo>
                <a:cubicBezTo>
                  <a:pt x="193" y="1331"/>
                  <a:pt x="211" y="1340"/>
                  <a:pt x="230" y="1344"/>
                </a:cubicBezTo>
                <a:cubicBezTo>
                  <a:pt x="244" y="1344"/>
                  <a:pt x="266" y="1344"/>
                  <a:pt x="276" y="1340"/>
                </a:cubicBezTo>
                <a:cubicBezTo>
                  <a:pt x="285" y="1335"/>
                  <a:pt x="294" y="1331"/>
                  <a:pt x="294" y="1331"/>
                </a:cubicBezTo>
                <a:cubicBezTo>
                  <a:pt x="299" y="1313"/>
                  <a:pt x="299" y="1299"/>
                  <a:pt x="303" y="1294"/>
                </a:cubicBezTo>
                <a:cubicBezTo>
                  <a:pt x="303" y="1281"/>
                  <a:pt x="312" y="1258"/>
                  <a:pt x="317" y="1249"/>
                </a:cubicBezTo>
                <a:cubicBezTo>
                  <a:pt x="321" y="1235"/>
                  <a:pt x="335" y="1217"/>
                  <a:pt x="340" y="1208"/>
                </a:cubicBezTo>
                <a:cubicBezTo>
                  <a:pt x="349" y="1199"/>
                  <a:pt x="354" y="1180"/>
                  <a:pt x="354" y="1167"/>
                </a:cubicBezTo>
                <a:cubicBezTo>
                  <a:pt x="349" y="1153"/>
                  <a:pt x="358" y="1135"/>
                  <a:pt x="363" y="1126"/>
                </a:cubicBezTo>
                <a:cubicBezTo>
                  <a:pt x="367" y="1112"/>
                  <a:pt x="381" y="1103"/>
                  <a:pt x="390" y="1103"/>
                </a:cubicBezTo>
                <a:cubicBezTo>
                  <a:pt x="399" y="1103"/>
                  <a:pt x="413" y="1103"/>
                  <a:pt x="418" y="1098"/>
                </a:cubicBezTo>
                <a:cubicBezTo>
                  <a:pt x="422" y="1094"/>
                  <a:pt x="422" y="1076"/>
                  <a:pt x="418" y="1062"/>
                </a:cubicBezTo>
                <a:cubicBezTo>
                  <a:pt x="418" y="1044"/>
                  <a:pt x="422" y="1026"/>
                  <a:pt x="432" y="1021"/>
                </a:cubicBezTo>
                <a:cubicBezTo>
                  <a:pt x="441" y="1016"/>
                  <a:pt x="445" y="1007"/>
                  <a:pt x="441" y="998"/>
                </a:cubicBezTo>
                <a:cubicBezTo>
                  <a:pt x="441" y="994"/>
                  <a:pt x="436" y="980"/>
                  <a:pt x="441" y="971"/>
                </a:cubicBezTo>
                <a:cubicBezTo>
                  <a:pt x="441" y="962"/>
                  <a:pt x="441" y="944"/>
                  <a:pt x="441" y="934"/>
                </a:cubicBezTo>
                <a:cubicBezTo>
                  <a:pt x="441" y="921"/>
                  <a:pt x="445" y="907"/>
                  <a:pt x="450" y="898"/>
                </a:cubicBezTo>
                <a:cubicBezTo>
                  <a:pt x="454" y="889"/>
                  <a:pt x="454" y="880"/>
                  <a:pt x="450" y="875"/>
                </a:cubicBezTo>
                <a:cubicBezTo>
                  <a:pt x="450" y="871"/>
                  <a:pt x="445" y="857"/>
                  <a:pt x="445" y="843"/>
                </a:cubicBezTo>
                <a:cubicBezTo>
                  <a:pt x="450" y="830"/>
                  <a:pt x="450" y="821"/>
                  <a:pt x="454" y="821"/>
                </a:cubicBezTo>
                <a:cubicBezTo>
                  <a:pt x="459" y="821"/>
                  <a:pt x="464" y="821"/>
                  <a:pt x="468" y="816"/>
                </a:cubicBezTo>
                <a:cubicBezTo>
                  <a:pt x="473" y="811"/>
                  <a:pt x="477" y="807"/>
                  <a:pt x="482" y="811"/>
                </a:cubicBezTo>
                <a:cubicBezTo>
                  <a:pt x="487" y="816"/>
                  <a:pt x="487" y="807"/>
                  <a:pt x="487" y="793"/>
                </a:cubicBezTo>
                <a:cubicBezTo>
                  <a:pt x="487" y="784"/>
                  <a:pt x="482" y="766"/>
                  <a:pt x="482" y="761"/>
                </a:cubicBezTo>
                <a:cubicBezTo>
                  <a:pt x="477" y="752"/>
                  <a:pt x="468" y="739"/>
                  <a:pt x="459" y="734"/>
                </a:cubicBezTo>
                <a:cubicBezTo>
                  <a:pt x="454" y="725"/>
                  <a:pt x="445" y="711"/>
                  <a:pt x="445" y="702"/>
                </a:cubicBezTo>
                <a:cubicBezTo>
                  <a:pt x="450" y="693"/>
                  <a:pt x="450" y="684"/>
                  <a:pt x="454" y="679"/>
                </a:cubicBezTo>
                <a:cubicBezTo>
                  <a:pt x="459" y="675"/>
                  <a:pt x="459" y="666"/>
                  <a:pt x="459" y="652"/>
                </a:cubicBezTo>
                <a:cubicBezTo>
                  <a:pt x="459" y="643"/>
                  <a:pt x="468" y="629"/>
                  <a:pt x="477" y="625"/>
                </a:cubicBezTo>
                <a:cubicBezTo>
                  <a:pt x="487" y="620"/>
                  <a:pt x="491" y="606"/>
                  <a:pt x="487" y="593"/>
                </a:cubicBezTo>
                <a:cubicBezTo>
                  <a:pt x="487" y="579"/>
                  <a:pt x="487" y="570"/>
                  <a:pt x="491" y="565"/>
                </a:cubicBezTo>
                <a:cubicBezTo>
                  <a:pt x="500" y="565"/>
                  <a:pt x="510" y="561"/>
                  <a:pt x="519" y="552"/>
                </a:cubicBezTo>
                <a:cubicBezTo>
                  <a:pt x="523" y="547"/>
                  <a:pt x="528" y="543"/>
                  <a:pt x="528" y="538"/>
                </a:cubicBezTo>
                <a:cubicBezTo>
                  <a:pt x="528" y="534"/>
                  <a:pt x="528" y="529"/>
                  <a:pt x="528" y="524"/>
                </a:cubicBezTo>
                <a:cubicBezTo>
                  <a:pt x="532" y="520"/>
                  <a:pt x="537" y="506"/>
                  <a:pt x="537" y="497"/>
                </a:cubicBezTo>
                <a:cubicBezTo>
                  <a:pt x="542" y="488"/>
                  <a:pt x="537" y="474"/>
                  <a:pt x="532" y="461"/>
                </a:cubicBezTo>
                <a:cubicBezTo>
                  <a:pt x="528" y="452"/>
                  <a:pt x="514" y="438"/>
                  <a:pt x="510" y="438"/>
                </a:cubicBezTo>
                <a:cubicBezTo>
                  <a:pt x="500" y="433"/>
                  <a:pt x="487" y="429"/>
                  <a:pt x="482" y="429"/>
                </a:cubicBezTo>
                <a:cubicBezTo>
                  <a:pt x="473" y="424"/>
                  <a:pt x="468" y="415"/>
                  <a:pt x="473" y="411"/>
                </a:cubicBezTo>
                <a:cubicBezTo>
                  <a:pt x="473" y="401"/>
                  <a:pt x="477" y="397"/>
                  <a:pt x="482" y="397"/>
                </a:cubicBezTo>
                <a:cubicBezTo>
                  <a:pt x="487" y="401"/>
                  <a:pt x="491" y="401"/>
                  <a:pt x="500" y="397"/>
                </a:cubicBezTo>
                <a:cubicBezTo>
                  <a:pt x="505" y="392"/>
                  <a:pt x="510" y="383"/>
                  <a:pt x="505" y="379"/>
                </a:cubicBezTo>
                <a:cubicBezTo>
                  <a:pt x="505" y="374"/>
                  <a:pt x="505" y="370"/>
                  <a:pt x="510" y="365"/>
                </a:cubicBezTo>
                <a:cubicBezTo>
                  <a:pt x="514" y="365"/>
                  <a:pt x="514" y="356"/>
                  <a:pt x="510" y="351"/>
                </a:cubicBezTo>
                <a:cubicBezTo>
                  <a:pt x="505" y="342"/>
                  <a:pt x="510" y="342"/>
                  <a:pt x="514" y="342"/>
                </a:cubicBezTo>
                <a:cubicBezTo>
                  <a:pt x="523" y="342"/>
                  <a:pt x="537" y="342"/>
                  <a:pt x="542" y="342"/>
                </a:cubicBezTo>
                <a:cubicBezTo>
                  <a:pt x="546" y="342"/>
                  <a:pt x="546" y="333"/>
                  <a:pt x="546" y="329"/>
                </a:cubicBezTo>
                <a:cubicBezTo>
                  <a:pt x="542" y="324"/>
                  <a:pt x="537" y="315"/>
                  <a:pt x="532" y="306"/>
                </a:cubicBezTo>
                <a:cubicBezTo>
                  <a:pt x="528" y="301"/>
                  <a:pt x="514" y="288"/>
                  <a:pt x="510" y="283"/>
                </a:cubicBezTo>
                <a:cubicBezTo>
                  <a:pt x="505" y="274"/>
                  <a:pt x="496" y="260"/>
                  <a:pt x="491" y="256"/>
                </a:cubicBezTo>
                <a:cubicBezTo>
                  <a:pt x="487" y="247"/>
                  <a:pt x="477" y="237"/>
                  <a:pt x="468" y="233"/>
                </a:cubicBezTo>
                <a:cubicBezTo>
                  <a:pt x="459" y="228"/>
                  <a:pt x="450" y="219"/>
                  <a:pt x="445" y="215"/>
                </a:cubicBezTo>
                <a:cubicBezTo>
                  <a:pt x="441" y="206"/>
                  <a:pt x="450" y="210"/>
                  <a:pt x="459" y="215"/>
                </a:cubicBezTo>
                <a:cubicBezTo>
                  <a:pt x="473" y="219"/>
                  <a:pt x="477" y="219"/>
                  <a:pt x="473" y="206"/>
                </a:cubicBezTo>
                <a:cubicBezTo>
                  <a:pt x="464" y="192"/>
                  <a:pt x="464" y="183"/>
                  <a:pt x="473" y="183"/>
                </a:cubicBezTo>
                <a:cubicBezTo>
                  <a:pt x="477" y="183"/>
                  <a:pt x="487" y="183"/>
                  <a:pt x="491" y="183"/>
                </a:cubicBezTo>
                <a:cubicBezTo>
                  <a:pt x="496" y="183"/>
                  <a:pt x="496" y="174"/>
                  <a:pt x="496" y="169"/>
                </a:cubicBezTo>
                <a:cubicBezTo>
                  <a:pt x="491" y="160"/>
                  <a:pt x="487" y="151"/>
                  <a:pt x="482" y="146"/>
                </a:cubicBezTo>
                <a:cubicBezTo>
                  <a:pt x="477" y="142"/>
                  <a:pt x="468" y="133"/>
                  <a:pt x="464" y="128"/>
                </a:cubicBezTo>
                <a:cubicBezTo>
                  <a:pt x="459" y="123"/>
                  <a:pt x="464" y="119"/>
                  <a:pt x="473" y="123"/>
                </a:cubicBezTo>
                <a:cubicBezTo>
                  <a:pt x="477" y="123"/>
                  <a:pt x="491" y="133"/>
                  <a:pt x="500" y="142"/>
                </a:cubicBezTo>
                <a:cubicBezTo>
                  <a:pt x="505" y="151"/>
                  <a:pt x="514" y="165"/>
                  <a:pt x="514" y="169"/>
                </a:cubicBezTo>
                <a:cubicBezTo>
                  <a:pt x="519" y="174"/>
                  <a:pt x="523" y="178"/>
                  <a:pt x="528" y="178"/>
                </a:cubicBezTo>
                <a:cubicBezTo>
                  <a:pt x="532" y="174"/>
                  <a:pt x="542" y="183"/>
                  <a:pt x="542" y="187"/>
                </a:cubicBezTo>
                <a:cubicBezTo>
                  <a:pt x="546" y="192"/>
                  <a:pt x="555" y="196"/>
                  <a:pt x="560" y="196"/>
                </a:cubicBezTo>
                <a:cubicBezTo>
                  <a:pt x="565" y="196"/>
                  <a:pt x="565" y="187"/>
                  <a:pt x="560" y="178"/>
                </a:cubicBezTo>
                <a:cubicBezTo>
                  <a:pt x="560" y="174"/>
                  <a:pt x="555" y="160"/>
                  <a:pt x="555" y="155"/>
                </a:cubicBezTo>
                <a:cubicBezTo>
                  <a:pt x="555" y="151"/>
                  <a:pt x="551" y="142"/>
                  <a:pt x="546" y="137"/>
                </a:cubicBezTo>
                <a:cubicBezTo>
                  <a:pt x="542" y="133"/>
                  <a:pt x="537" y="123"/>
                  <a:pt x="532" y="123"/>
                </a:cubicBezTo>
                <a:cubicBezTo>
                  <a:pt x="528" y="119"/>
                  <a:pt x="523" y="114"/>
                  <a:pt x="519" y="105"/>
                </a:cubicBezTo>
                <a:cubicBezTo>
                  <a:pt x="519" y="101"/>
                  <a:pt x="519" y="92"/>
                  <a:pt x="519" y="87"/>
                </a:cubicBezTo>
                <a:cubicBezTo>
                  <a:pt x="519" y="87"/>
                  <a:pt x="510" y="73"/>
                  <a:pt x="500" y="55"/>
                </a:cubicBezTo>
                <a:cubicBezTo>
                  <a:pt x="491" y="37"/>
                  <a:pt x="473" y="23"/>
                  <a:pt x="464" y="23"/>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7" name="Freeform 22">
            <a:extLst>
              <a:ext uri="{FF2B5EF4-FFF2-40B4-BE49-F238E27FC236}">
                <a16:creationId xmlns:a16="http://schemas.microsoft.com/office/drawing/2014/main" id="{76ED00C7-5292-B2F4-7709-61A32E7537F0}"/>
              </a:ext>
            </a:extLst>
          </p:cNvPr>
          <p:cNvSpPr>
            <a:spLocks/>
          </p:cNvSpPr>
          <p:nvPr/>
        </p:nvSpPr>
        <p:spPr bwMode="auto">
          <a:xfrm>
            <a:off x="5725326" y="4672232"/>
            <a:ext cx="337721" cy="187697"/>
          </a:xfrm>
          <a:custGeom>
            <a:avLst/>
            <a:gdLst>
              <a:gd name="T0" fmla="*/ 574 w 679"/>
              <a:gd name="T1" fmla="*/ 119 h 384"/>
              <a:gd name="T2" fmla="*/ 533 w 679"/>
              <a:gd name="T3" fmla="*/ 59 h 384"/>
              <a:gd name="T4" fmla="*/ 487 w 679"/>
              <a:gd name="T5" fmla="*/ 32 h 384"/>
              <a:gd name="T6" fmla="*/ 465 w 679"/>
              <a:gd name="T7" fmla="*/ 0 h 384"/>
              <a:gd name="T8" fmla="*/ 419 w 679"/>
              <a:gd name="T9" fmla="*/ 14 h 384"/>
              <a:gd name="T10" fmla="*/ 378 w 679"/>
              <a:gd name="T11" fmla="*/ 14 h 384"/>
              <a:gd name="T12" fmla="*/ 328 w 679"/>
              <a:gd name="T13" fmla="*/ 37 h 384"/>
              <a:gd name="T14" fmla="*/ 283 w 679"/>
              <a:gd name="T15" fmla="*/ 41 h 384"/>
              <a:gd name="T16" fmla="*/ 237 w 679"/>
              <a:gd name="T17" fmla="*/ 55 h 384"/>
              <a:gd name="T18" fmla="*/ 182 w 679"/>
              <a:gd name="T19" fmla="*/ 87 h 384"/>
              <a:gd name="T20" fmla="*/ 110 w 679"/>
              <a:gd name="T21" fmla="*/ 69 h 384"/>
              <a:gd name="T22" fmla="*/ 64 w 679"/>
              <a:gd name="T23" fmla="*/ 27 h 384"/>
              <a:gd name="T24" fmla="*/ 41 w 679"/>
              <a:gd name="T25" fmla="*/ 46 h 384"/>
              <a:gd name="T26" fmla="*/ 9 w 679"/>
              <a:gd name="T27" fmla="*/ 91 h 384"/>
              <a:gd name="T28" fmla="*/ 5 w 679"/>
              <a:gd name="T29" fmla="*/ 151 h 384"/>
              <a:gd name="T30" fmla="*/ 46 w 679"/>
              <a:gd name="T31" fmla="*/ 201 h 384"/>
              <a:gd name="T32" fmla="*/ 73 w 679"/>
              <a:gd name="T33" fmla="*/ 256 h 384"/>
              <a:gd name="T34" fmla="*/ 55 w 679"/>
              <a:gd name="T35" fmla="*/ 329 h 384"/>
              <a:gd name="T36" fmla="*/ 69 w 679"/>
              <a:gd name="T37" fmla="*/ 347 h 384"/>
              <a:gd name="T38" fmla="*/ 110 w 679"/>
              <a:gd name="T39" fmla="*/ 379 h 384"/>
              <a:gd name="T40" fmla="*/ 137 w 679"/>
              <a:gd name="T41" fmla="*/ 334 h 384"/>
              <a:gd name="T42" fmla="*/ 119 w 679"/>
              <a:gd name="T43" fmla="*/ 274 h 384"/>
              <a:gd name="T44" fmla="*/ 164 w 679"/>
              <a:gd name="T45" fmla="*/ 270 h 384"/>
              <a:gd name="T46" fmla="*/ 210 w 679"/>
              <a:gd name="T47" fmla="*/ 265 h 384"/>
              <a:gd name="T48" fmla="*/ 260 w 679"/>
              <a:gd name="T49" fmla="*/ 256 h 384"/>
              <a:gd name="T50" fmla="*/ 305 w 679"/>
              <a:gd name="T51" fmla="*/ 270 h 384"/>
              <a:gd name="T52" fmla="*/ 346 w 679"/>
              <a:gd name="T53" fmla="*/ 265 h 384"/>
              <a:gd name="T54" fmla="*/ 378 w 679"/>
              <a:gd name="T55" fmla="*/ 274 h 384"/>
              <a:gd name="T56" fmla="*/ 424 w 679"/>
              <a:gd name="T57" fmla="*/ 261 h 384"/>
              <a:gd name="T58" fmla="*/ 487 w 679"/>
              <a:gd name="T59" fmla="*/ 242 h 384"/>
              <a:gd name="T60" fmla="*/ 547 w 679"/>
              <a:gd name="T61" fmla="*/ 261 h 384"/>
              <a:gd name="T62" fmla="*/ 578 w 679"/>
              <a:gd name="T63" fmla="*/ 306 h 384"/>
              <a:gd name="T64" fmla="*/ 628 w 679"/>
              <a:gd name="T65" fmla="*/ 256 h 384"/>
              <a:gd name="T66" fmla="*/ 674 w 679"/>
              <a:gd name="T67" fmla="*/ 165 h 384"/>
              <a:gd name="T68" fmla="*/ 660 w 679"/>
              <a:gd name="T69" fmla="*/ 137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79" h="384">
                <a:moveTo>
                  <a:pt x="615" y="142"/>
                </a:moveTo>
                <a:cubicBezTo>
                  <a:pt x="597" y="137"/>
                  <a:pt x="578" y="128"/>
                  <a:pt x="574" y="119"/>
                </a:cubicBezTo>
                <a:cubicBezTo>
                  <a:pt x="565" y="110"/>
                  <a:pt x="556" y="96"/>
                  <a:pt x="551" y="87"/>
                </a:cubicBezTo>
                <a:cubicBezTo>
                  <a:pt x="547" y="78"/>
                  <a:pt x="537" y="69"/>
                  <a:pt x="533" y="59"/>
                </a:cubicBezTo>
                <a:cubicBezTo>
                  <a:pt x="528" y="55"/>
                  <a:pt x="515" y="46"/>
                  <a:pt x="510" y="41"/>
                </a:cubicBezTo>
                <a:cubicBezTo>
                  <a:pt x="506" y="37"/>
                  <a:pt x="492" y="32"/>
                  <a:pt x="487" y="32"/>
                </a:cubicBezTo>
                <a:cubicBezTo>
                  <a:pt x="483" y="27"/>
                  <a:pt x="478" y="23"/>
                  <a:pt x="478" y="14"/>
                </a:cubicBezTo>
                <a:cubicBezTo>
                  <a:pt x="474" y="5"/>
                  <a:pt x="469" y="0"/>
                  <a:pt x="465" y="0"/>
                </a:cubicBezTo>
                <a:cubicBezTo>
                  <a:pt x="456" y="0"/>
                  <a:pt x="451" y="5"/>
                  <a:pt x="451" y="9"/>
                </a:cubicBezTo>
                <a:cubicBezTo>
                  <a:pt x="451" y="14"/>
                  <a:pt x="437" y="14"/>
                  <a:pt x="419" y="14"/>
                </a:cubicBezTo>
                <a:cubicBezTo>
                  <a:pt x="401" y="9"/>
                  <a:pt x="387" y="9"/>
                  <a:pt x="387" y="9"/>
                </a:cubicBezTo>
                <a:cubicBezTo>
                  <a:pt x="387" y="9"/>
                  <a:pt x="383" y="9"/>
                  <a:pt x="378" y="14"/>
                </a:cubicBezTo>
                <a:cubicBezTo>
                  <a:pt x="374" y="18"/>
                  <a:pt x="365" y="23"/>
                  <a:pt x="355" y="23"/>
                </a:cubicBezTo>
                <a:cubicBezTo>
                  <a:pt x="346" y="23"/>
                  <a:pt x="333" y="27"/>
                  <a:pt x="328" y="37"/>
                </a:cubicBezTo>
                <a:cubicBezTo>
                  <a:pt x="324" y="41"/>
                  <a:pt x="319" y="46"/>
                  <a:pt x="310" y="41"/>
                </a:cubicBezTo>
                <a:cubicBezTo>
                  <a:pt x="305" y="37"/>
                  <a:pt x="292" y="37"/>
                  <a:pt x="283" y="41"/>
                </a:cubicBezTo>
                <a:cubicBezTo>
                  <a:pt x="273" y="46"/>
                  <a:pt x="260" y="46"/>
                  <a:pt x="260" y="41"/>
                </a:cubicBezTo>
                <a:cubicBezTo>
                  <a:pt x="255" y="37"/>
                  <a:pt x="246" y="41"/>
                  <a:pt x="237" y="55"/>
                </a:cubicBezTo>
                <a:cubicBezTo>
                  <a:pt x="233" y="69"/>
                  <a:pt x="219" y="82"/>
                  <a:pt x="214" y="87"/>
                </a:cubicBezTo>
                <a:cubicBezTo>
                  <a:pt x="205" y="91"/>
                  <a:pt x="192" y="91"/>
                  <a:pt x="182" y="87"/>
                </a:cubicBezTo>
                <a:cubicBezTo>
                  <a:pt x="173" y="82"/>
                  <a:pt x="155" y="78"/>
                  <a:pt x="146" y="82"/>
                </a:cubicBezTo>
                <a:cubicBezTo>
                  <a:pt x="132" y="82"/>
                  <a:pt x="114" y="78"/>
                  <a:pt x="110" y="69"/>
                </a:cubicBezTo>
                <a:cubicBezTo>
                  <a:pt x="101" y="59"/>
                  <a:pt x="91" y="46"/>
                  <a:pt x="87" y="41"/>
                </a:cubicBezTo>
                <a:cubicBezTo>
                  <a:pt x="82" y="32"/>
                  <a:pt x="73" y="27"/>
                  <a:pt x="64" y="27"/>
                </a:cubicBezTo>
                <a:cubicBezTo>
                  <a:pt x="55" y="27"/>
                  <a:pt x="46" y="27"/>
                  <a:pt x="46" y="27"/>
                </a:cubicBezTo>
                <a:cubicBezTo>
                  <a:pt x="46" y="27"/>
                  <a:pt x="46" y="37"/>
                  <a:pt x="41" y="46"/>
                </a:cubicBezTo>
                <a:cubicBezTo>
                  <a:pt x="37" y="50"/>
                  <a:pt x="32" y="64"/>
                  <a:pt x="23" y="69"/>
                </a:cubicBezTo>
                <a:cubicBezTo>
                  <a:pt x="14" y="73"/>
                  <a:pt x="9" y="82"/>
                  <a:pt x="9" y="91"/>
                </a:cubicBezTo>
                <a:cubicBezTo>
                  <a:pt x="5" y="105"/>
                  <a:pt x="5" y="114"/>
                  <a:pt x="5" y="119"/>
                </a:cubicBezTo>
                <a:cubicBezTo>
                  <a:pt x="0" y="123"/>
                  <a:pt x="5" y="137"/>
                  <a:pt x="5" y="151"/>
                </a:cubicBezTo>
                <a:cubicBezTo>
                  <a:pt x="9" y="160"/>
                  <a:pt x="14" y="178"/>
                  <a:pt x="19" y="183"/>
                </a:cubicBezTo>
                <a:cubicBezTo>
                  <a:pt x="23" y="192"/>
                  <a:pt x="32" y="201"/>
                  <a:pt x="46" y="201"/>
                </a:cubicBezTo>
                <a:cubicBezTo>
                  <a:pt x="60" y="206"/>
                  <a:pt x="69" y="215"/>
                  <a:pt x="69" y="219"/>
                </a:cubicBezTo>
                <a:cubicBezTo>
                  <a:pt x="73" y="224"/>
                  <a:pt x="73" y="242"/>
                  <a:pt x="73" y="256"/>
                </a:cubicBezTo>
                <a:cubicBezTo>
                  <a:pt x="73" y="270"/>
                  <a:pt x="69" y="293"/>
                  <a:pt x="64" y="302"/>
                </a:cubicBezTo>
                <a:cubicBezTo>
                  <a:pt x="60" y="306"/>
                  <a:pt x="60" y="320"/>
                  <a:pt x="55" y="329"/>
                </a:cubicBezTo>
                <a:cubicBezTo>
                  <a:pt x="55" y="338"/>
                  <a:pt x="55" y="343"/>
                  <a:pt x="55" y="343"/>
                </a:cubicBezTo>
                <a:cubicBezTo>
                  <a:pt x="60" y="343"/>
                  <a:pt x="69" y="343"/>
                  <a:pt x="69" y="347"/>
                </a:cubicBezTo>
                <a:cubicBezTo>
                  <a:pt x="78" y="352"/>
                  <a:pt x="82" y="361"/>
                  <a:pt x="87" y="366"/>
                </a:cubicBezTo>
                <a:cubicBezTo>
                  <a:pt x="91" y="375"/>
                  <a:pt x="101" y="379"/>
                  <a:pt x="110" y="379"/>
                </a:cubicBezTo>
                <a:cubicBezTo>
                  <a:pt x="119" y="384"/>
                  <a:pt x="132" y="375"/>
                  <a:pt x="137" y="370"/>
                </a:cubicBezTo>
                <a:cubicBezTo>
                  <a:pt x="141" y="361"/>
                  <a:pt x="141" y="347"/>
                  <a:pt x="137" y="334"/>
                </a:cubicBezTo>
                <a:cubicBezTo>
                  <a:pt x="132" y="320"/>
                  <a:pt x="128" y="306"/>
                  <a:pt x="123" y="297"/>
                </a:cubicBezTo>
                <a:cubicBezTo>
                  <a:pt x="123" y="293"/>
                  <a:pt x="119" y="279"/>
                  <a:pt x="119" y="274"/>
                </a:cubicBezTo>
                <a:cubicBezTo>
                  <a:pt x="123" y="270"/>
                  <a:pt x="128" y="265"/>
                  <a:pt x="137" y="265"/>
                </a:cubicBezTo>
                <a:cubicBezTo>
                  <a:pt x="146" y="265"/>
                  <a:pt x="155" y="265"/>
                  <a:pt x="164" y="270"/>
                </a:cubicBezTo>
                <a:cubicBezTo>
                  <a:pt x="169" y="274"/>
                  <a:pt x="178" y="274"/>
                  <a:pt x="182" y="270"/>
                </a:cubicBezTo>
                <a:cubicBezTo>
                  <a:pt x="187" y="265"/>
                  <a:pt x="201" y="265"/>
                  <a:pt x="210" y="265"/>
                </a:cubicBezTo>
                <a:cubicBezTo>
                  <a:pt x="219" y="265"/>
                  <a:pt x="233" y="265"/>
                  <a:pt x="237" y="265"/>
                </a:cubicBezTo>
                <a:cubicBezTo>
                  <a:pt x="242" y="265"/>
                  <a:pt x="255" y="261"/>
                  <a:pt x="260" y="256"/>
                </a:cubicBezTo>
                <a:cubicBezTo>
                  <a:pt x="269" y="256"/>
                  <a:pt x="278" y="256"/>
                  <a:pt x="287" y="265"/>
                </a:cubicBezTo>
                <a:cubicBezTo>
                  <a:pt x="292" y="274"/>
                  <a:pt x="301" y="274"/>
                  <a:pt x="305" y="270"/>
                </a:cubicBezTo>
                <a:cubicBezTo>
                  <a:pt x="305" y="261"/>
                  <a:pt x="314" y="261"/>
                  <a:pt x="319" y="265"/>
                </a:cubicBezTo>
                <a:cubicBezTo>
                  <a:pt x="324" y="270"/>
                  <a:pt x="337" y="270"/>
                  <a:pt x="346" y="265"/>
                </a:cubicBezTo>
                <a:cubicBezTo>
                  <a:pt x="355" y="261"/>
                  <a:pt x="365" y="261"/>
                  <a:pt x="365" y="265"/>
                </a:cubicBezTo>
                <a:cubicBezTo>
                  <a:pt x="365" y="270"/>
                  <a:pt x="374" y="274"/>
                  <a:pt x="378" y="274"/>
                </a:cubicBezTo>
                <a:cubicBezTo>
                  <a:pt x="387" y="274"/>
                  <a:pt x="401" y="270"/>
                  <a:pt x="405" y="265"/>
                </a:cubicBezTo>
                <a:cubicBezTo>
                  <a:pt x="410" y="261"/>
                  <a:pt x="419" y="256"/>
                  <a:pt x="424" y="261"/>
                </a:cubicBezTo>
                <a:cubicBezTo>
                  <a:pt x="428" y="265"/>
                  <a:pt x="437" y="265"/>
                  <a:pt x="451" y="256"/>
                </a:cubicBezTo>
                <a:cubicBezTo>
                  <a:pt x="460" y="251"/>
                  <a:pt x="474" y="247"/>
                  <a:pt x="487" y="242"/>
                </a:cubicBezTo>
                <a:cubicBezTo>
                  <a:pt x="496" y="242"/>
                  <a:pt x="510" y="247"/>
                  <a:pt x="515" y="251"/>
                </a:cubicBezTo>
                <a:cubicBezTo>
                  <a:pt x="519" y="256"/>
                  <a:pt x="537" y="261"/>
                  <a:pt x="547" y="261"/>
                </a:cubicBezTo>
                <a:cubicBezTo>
                  <a:pt x="560" y="261"/>
                  <a:pt x="569" y="274"/>
                  <a:pt x="569" y="283"/>
                </a:cubicBezTo>
                <a:cubicBezTo>
                  <a:pt x="565" y="293"/>
                  <a:pt x="569" y="302"/>
                  <a:pt x="578" y="306"/>
                </a:cubicBezTo>
                <a:cubicBezTo>
                  <a:pt x="583" y="306"/>
                  <a:pt x="597" y="297"/>
                  <a:pt x="601" y="288"/>
                </a:cubicBezTo>
                <a:cubicBezTo>
                  <a:pt x="606" y="279"/>
                  <a:pt x="619" y="265"/>
                  <a:pt x="628" y="256"/>
                </a:cubicBezTo>
                <a:cubicBezTo>
                  <a:pt x="633" y="242"/>
                  <a:pt x="647" y="233"/>
                  <a:pt x="651" y="224"/>
                </a:cubicBezTo>
                <a:cubicBezTo>
                  <a:pt x="660" y="219"/>
                  <a:pt x="669" y="192"/>
                  <a:pt x="674" y="165"/>
                </a:cubicBezTo>
                <a:cubicBezTo>
                  <a:pt x="674" y="151"/>
                  <a:pt x="679" y="137"/>
                  <a:pt x="679" y="128"/>
                </a:cubicBezTo>
                <a:cubicBezTo>
                  <a:pt x="679" y="128"/>
                  <a:pt x="669" y="133"/>
                  <a:pt x="660" y="137"/>
                </a:cubicBezTo>
                <a:cubicBezTo>
                  <a:pt x="651" y="142"/>
                  <a:pt x="628" y="142"/>
                  <a:pt x="615" y="142"/>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8" name="Freeform 23">
            <a:extLst>
              <a:ext uri="{FF2B5EF4-FFF2-40B4-BE49-F238E27FC236}">
                <a16:creationId xmlns:a16="http://schemas.microsoft.com/office/drawing/2014/main" id="{1E0F1CEA-769A-F612-CD69-6DDA9F9BB176}"/>
              </a:ext>
            </a:extLst>
          </p:cNvPr>
          <p:cNvSpPr>
            <a:spLocks/>
          </p:cNvSpPr>
          <p:nvPr/>
        </p:nvSpPr>
        <p:spPr bwMode="auto">
          <a:xfrm>
            <a:off x="5725326" y="4672232"/>
            <a:ext cx="337721" cy="187697"/>
          </a:xfrm>
          <a:custGeom>
            <a:avLst/>
            <a:gdLst>
              <a:gd name="T0" fmla="*/ 574 w 679"/>
              <a:gd name="T1" fmla="*/ 119 h 384"/>
              <a:gd name="T2" fmla="*/ 533 w 679"/>
              <a:gd name="T3" fmla="*/ 59 h 384"/>
              <a:gd name="T4" fmla="*/ 487 w 679"/>
              <a:gd name="T5" fmla="*/ 32 h 384"/>
              <a:gd name="T6" fmla="*/ 465 w 679"/>
              <a:gd name="T7" fmla="*/ 0 h 384"/>
              <a:gd name="T8" fmla="*/ 419 w 679"/>
              <a:gd name="T9" fmla="*/ 14 h 384"/>
              <a:gd name="T10" fmla="*/ 378 w 679"/>
              <a:gd name="T11" fmla="*/ 14 h 384"/>
              <a:gd name="T12" fmla="*/ 328 w 679"/>
              <a:gd name="T13" fmla="*/ 37 h 384"/>
              <a:gd name="T14" fmla="*/ 283 w 679"/>
              <a:gd name="T15" fmla="*/ 41 h 384"/>
              <a:gd name="T16" fmla="*/ 237 w 679"/>
              <a:gd name="T17" fmla="*/ 55 h 384"/>
              <a:gd name="T18" fmla="*/ 182 w 679"/>
              <a:gd name="T19" fmla="*/ 87 h 384"/>
              <a:gd name="T20" fmla="*/ 110 w 679"/>
              <a:gd name="T21" fmla="*/ 69 h 384"/>
              <a:gd name="T22" fmla="*/ 64 w 679"/>
              <a:gd name="T23" fmla="*/ 27 h 384"/>
              <a:gd name="T24" fmla="*/ 41 w 679"/>
              <a:gd name="T25" fmla="*/ 46 h 384"/>
              <a:gd name="T26" fmla="*/ 9 w 679"/>
              <a:gd name="T27" fmla="*/ 91 h 384"/>
              <a:gd name="T28" fmla="*/ 5 w 679"/>
              <a:gd name="T29" fmla="*/ 151 h 384"/>
              <a:gd name="T30" fmla="*/ 46 w 679"/>
              <a:gd name="T31" fmla="*/ 201 h 384"/>
              <a:gd name="T32" fmla="*/ 73 w 679"/>
              <a:gd name="T33" fmla="*/ 256 h 384"/>
              <a:gd name="T34" fmla="*/ 55 w 679"/>
              <a:gd name="T35" fmla="*/ 329 h 384"/>
              <a:gd name="T36" fmla="*/ 69 w 679"/>
              <a:gd name="T37" fmla="*/ 347 h 384"/>
              <a:gd name="T38" fmla="*/ 110 w 679"/>
              <a:gd name="T39" fmla="*/ 379 h 384"/>
              <a:gd name="T40" fmla="*/ 137 w 679"/>
              <a:gd name="T41" fmla="*/ 334 h 384"/>
              <a:gd name="T42" fmla="*/ 119 w 679"/>
              <a:gd name="T43" fmla="*/ 274 h 384"/>
              <a:gd name="T44" fmla="*/ 164 w 679"/>
              <a:gd name="T45" fmla="*/ 270 h 384"/>
              <a:gd name="T46" fmla="*/ 210 w 679"/>
              <a:gd name="T47" fmla="*/ 265 h 384"/>
              <a:gd name="T48" fmla="*/ 260 w 679"/>
              <a:gd name="T49" fmla="*/ 256 h 384"/>
              <a:gd name="T50" fmla="*/ 305 w 679"/>
              <a:gd name="T51" fmla="*/ 270 h 384"/>
              <a:gd name="T52" fmla="*/ 346 w 679"/>
              <a:gd name="T53" fmla="*/ 265 h 384"/>
              <a:gd name="T54" fmla="*/ 378 w 679"/>
              <a:gd name="T55" fmla="*/ 274 h 384"/>
              <a:gd name="T56" fmla="*/ 424 w 679"/>
              <a:gd name="T57" fmla="*/ 261 h 384"/>
              <a:gd name="T58" fmla="*/ 487 w 679"/>
              <a:gd name="T59" fmla="*/ 242 h 384"/>
              <a:gd name="T60" fmla="*/ 547 w 679"/>
              <a:gd name="T61" fmla="*/ 261 h 384"/>
              <a:gd name="T62" fmla="*/ 578 w 679"/>
              <a:gd name="T63" fmla="*/ 306 h 384"/>
              <a:gd name="T64" fmla="*/ 628 w 679"/>
              <a:gd name="T65" fmla="*/ 256 h 384"/>
              <a:gd name="T66" fmla="*/ 674 w 679"/>
              <a:gd name="T67" fmla="*/ 165 h 384"/>
              <a:gd name="T68" fmla="*/ 660 w 679"/>
              <a:gd name="T69" fmla="*/ 137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79" h="384">
                <a:moveTo>
                  <a:pt x="615" y="142"/>
                </a:moveTo>
                <a:cubicBezTo>
                  <a:pt x="597" y="137"/>
                  <a:pt x="578" y="128"/>
                  <a:pt x="574" y="119"/>
                </a:cubicBezTo>
                <a:cubicBezTo>
                  <a:pt x="565" y="110"/>
                  <a:pt x="556" y="96"/>
                  <a:pt x="551" y="87"/>
                </a:cubicBezTo>
                <a:cubicBezTo>
                  <a:pt x="547" y="78"/>
                  <a:pt x="537" y="69"/>
                  <a:pt x="533" y="59"/>
                </a:cubicBezTo>
                <a:cubicBezTo>
                  <a:pt x="528" y="55"/>
                  <a:pt x="515" y="46"/>
                  <a:pt x="510" y="41"/>
                </a:cubicBezTo>
                <a:cubicBezTo>
                  <a:pt x="506" y="37"/>
                  <a:pt x="492" y="32"/>
                  <a:pt x="487" y="32"/>
                </a:cubicBezTo>
                <a:cubicBezTo>
                  <a:pt x="483" y="27"/>
                  <a:pt x="478" y="23"/>
                  <a:pt x="478" y="14"/>
                </a:cubicBezTo>
                <a:cubicBezTo>
                  <a:pt x="474" y="5"/>
                  <a:pt x="469" y="0"/>
                  <a:pt x="465" y="0"/>
                </a:cubicBezTo>
                <a:cubicBezTo>
                  <a:pt x="456" y="0"/>
                  <a:pt x="451" y="5"/>
                  <a:pt x="451" y="9"/>
                </a:cubicBezTo>
                <a:cubicBezTo>
                  <a:pt x="451" y="14"/>
                  <a:pt x="437" y="14"/>
                  <a:pt x="419" y="14"/>
                </a:cubicBezTo>
                <a:cubicBezTo>
                  <a:pt x="401" y="9"/>
                  <a:pt x="387" y="9"/>
                  <a:pt x="387" y="9"/>
                </a:cubicBezTo>
                <a:cubicBezTo>
                  <a:pt x="387" y="9"/>
                  <a:pt x="383" y="9"/>
                  <a:pt x="378" y="14"/>
                </a:cubicBezTo>
                <a:cubicBezTo>
                  <a:pt x="374" y="18"/>
                  <a:pt x="365" y="23"/>
                  <a:pt x="355" y="23"/>
                </a:cubicBezTo>
                <a:cubicBezTo>
                  <a:pt x="346" y="23"/>
                  <a:pt x="333" y="27"/>
                  <a:pt x="328" y="37"/>
                </a:cubicBezTo>
                <a:cubicBezTo>
                  <a:pt x="324" y="41"/>
                  <a:pt x="319" y="46"/>
                  <a:pt x="310" y="41"/>
                </a:cubicBezTo>
                <a:cubicBezTo>
                  <a:pt x="305" y="37"/>
                  <a:pt x="292" y="37"/>
                  <a:pt x="283" y="41"/>
                </a:cubicBezTo>
                <a:cubicBezTo>
                  <a:pt x="273" y="46"/>
                  <a:pt x="260" y="46"/>
                  <a:pt x="260" y="41"/>
                </a:cubicBezTo>
                <a:cubicBezTo>
                  <a:pt x="255" y="37"/>
                  <a:pt x="246" y="41"/>
                  <a:pt x="237" y="55"/>
                </a:cubicBezTo>
                <a:cubicBezTo>
                  <a:pt x="233" y="69"/>
                  <a:pt x="219" y="82"/>
                  <a:pt x="214" y="87"/>
                </a:cubicBezTo>
                <a:cubicBezTo>
                  <a:pt x="205" y="91"/>
                  <a:pt x="192" y="91"/>
                  <a:pt x="182" y="87"/>
                </a:cubicBezTo>
                <a:cubicBezTo>
                  <a:pt x="173" y="82"/>
                  <a:pt x="155" y="78"/>
                  <a:pt x="146" y="82"/>
                </a:cubicBezTo>
                <a:cubicBezTo>
                  <a:pt x="132" y="82"/>
                  <a:pt x="114" y="78"/>
                  <a:pt x="110" y="69"/>
                </a:cubicBezTo>
                <a:cubicBezTo>
                  <a:pt x="101" y="59"/>
                  <a:pt x="91" y="46"/>
                  <a:pt x="87" y="41"/>
                </a:cubicBezTo>
                <a:cubicBezTo>
                  <a:pt x="82" y="32"/>
                  <a:pt x="73" y="27"/>
                  <a:pt x="64" y="27"/>
                </a:cubicBezTo>
                <a:cubicBezTo>
                  <a:pt x="55" y="27"/>
                  <a:pt x="46" y="27"/>
                  <a:pt x="46" y="27"/>
                </a:cubicBezTo>
                <a:cubicBezTo>
                  <a:pt x="46" y="27"/>
                  <a:pt x="46" y="37"/>
                  <a:pt x="41" y="46"/>
                </a:cubicBezTo>
                <a:cubicBezTo>
                  <a:pt x="37" y="50"/>
                  <a:pt x="32" y="64"/>
                  <a:pt x="23" y="69"/>
                </a:cubicBezTo>
                <a:cubicBezTo>
                  <a:pt x="14" y="73"/>
                  <a:pt x="9" y="82"/>
                  <a:pt x="9" y="91"/>
                </a:cubicBezTo>
                <a:cubicBezTo>
                  <a:pt x="5" y="105"/>
                  <a:pt x="5" y="114"/>
                  <a:pt x="5" y="119"/>
                </a:cubicBezTo>
                <a:cubicBezTo>
                  <a:pt x="0" y="123"/>
                  <a:pt x="5" y="137"/>
                  <a:pt x="5" y="151"/>
                </a:cubicBezTo>
                <a:cubicBezTo>
                  <a:pt x="9" y="160"/>
                  <a:pt x="14" y="178"/>
                  <a:pt x="19" y="183"/>
                </a:cubicBezTo>
                <a:cubicBezTo>
                  <a:pt x="23" y="192"/>
                  <a:pt x="32" y="201"/>
                  <a:pt x="46" y="201"/>
                </a:cubicBezTo>
                <a:cubicBezTo>
                  <a:pt x="60" y="206"/>
                  <a:pt x="69" y="215"/>
                  <a:pt x="69" y="219"/>
                </a:cubicBezTo>
                <a:cubicBezTo>
                  <a:pt x="73" y="224"/>
                  <a:pt x="73" y="242"/>
                  <a:pt x="73" y="256"/>
                </a:cubicBezTo>
                <a:cubicBezTo>
                  <a:pt x="73" y="270"/>
                  <a:pt x="69" y="293"/>
                  <a:pt x="64" y="302"/>
                </a:cubicBezTo>
                <a:cubicBezTo>
                  <a:pt x="60" y="306"/>
                  <a:pt x="60" y="320"/>
                  <a:pt x="55" y="329"/>
                </a:cubicBezTo>
                <a:cubicBezTo>
                  <a:pt x="55" y="338"/>
                  <a:pt x="55" y="343"/>
                  <a:pt x="55" y="343"/>
                </a:cubicBezTo>
                <a:cubicBezTo>
                  <a:pt x="60" y="343"/>
                  <a:pt x="69" y="343"/>
                  <a:pt x="69" y="347"/>
                </a:cubicBezTo>
                <a:cubicBezTo>
                  <a:pt x="78" y="352"/>
                  <a:pt x="82" y="361"/>
                  <a:pt x="87" y="366"/>
                </a:cubicBezTo>
                <a:cubicBezTo>
                  <a:pt x="91" y="375"/>
                  <a:pt x="101" y="379"/>
                  <a:pt x="110" y="379"/>
                </a:cubicBezTo>
                <a:cubicBezTo>
                  <a:pt x="119" y="384"/>
                  <a:pt x="132" y="375"/>
                  <a:pt x="137" y="370"/>
                </a:cubicBezTo>
                <a:cubicBezTo>
                  <a:pt x="141" y="361"/>
                  <a:pt x="141" y="347"/>
                  <a:pt x="137" y="334"/>
                </a:cubicBezTo>
                <a:cubicBezTo>
                  <a:pt x="132" y="320"/>
                  <a:pt x="128" y="306"/>
                  <a:pt x="123" y="297"/>
                </a:cubicBezTo>
                <a:cubicBezTo>
                  <a:pt x="123" y="293"/>
                  <a:pt x="119" y="279"/>
                  <a:pt x="119" y="274"/>
                </a:cubicBezTo>
                <a:cubicBezTo>
                  <a:pt x="123" y="270"/>
                  <a:pt x="128" y="265"/>
                  <a:pt x="137" y="265"/>
                </a:cubicBezTo>
                <a:cubicBezTo>
                  <a:pt x="146" y="265"/>
                  <a:pt x="155" y="265"/>
                  <a:pt x="164" y="270"/>
                </a:cubicBezTo>
                <a:cubicBezTo>
                  <a:pt x="169" y="274"/>
                  <a:pt x="178" y="274"/>
                  <a:pt x="182" y="270"/>
                </a:cubicBezTo>
                <a:cubicBezTo>
                  <a:pt x="187" y="265"/>
                  <a:pt x="201" y="265"/>
                  <a:pt x="210" y="265"/>
                </a:cubicBezTo>
                <a:cubicBezTo>
                  <a:pt x="219" y="265"/>
                  <a:pt x="233" y="265"/>
                  <a:pt x="237" y="265"/>
                </a:cubicBezTo>
                <a:cubicBezTo>
                  <a:pt x="242" y="265"/>
                  <a:pt x="255" y="261"/>
                  <a:pt x="260" y="256"/>
                </a:cubicBezTo>
                <a:cubicBezTo>
                  <a:pt x="269" y="256"/>
                  <a:pt x="278" y="256"/>
                  <a:pt x="287" y="265"/>
                </a:cubicBezTo>
                <a:cubicBezTo>
                  <a:pt x="292" y="274"/>
                  <a:pt x="301" y="274"/>
                  <a:pt x="305" y="270"/>
                </a:cubicBezTo>
                <a:cubicBezTo>
                  <a:pt x="305" y="261"/>
                  <a:pt x="314" y="261"/>
                  <a:pt x="319" y="265"/>
                </a:cubicBezTo>
                <a:cubicBezTo>
                  <a:pt x="324" y="270"/>
                  <a:pt x="337" y="270"/>
                  <a:pt x="346" y="265"/>
                </a:cubicBezTo>
                <a:cubicBezTo>
                  <a:pt x="355" y="261"/>
                  <a:pt x="365" y="261"/>
                  <a:pt x="365" y="265"/>
                </a:cubicBezTo>
                <a:cubicBezTo>
                  <a:pt x="365" y="270"/>
                  <a:pt x="374" y="274"/>
                  <a:pt x="378" y="274"/>
                </a:cubicBezTo>
                <a:cubicBezTo>
                  <a:pt x="387" y="274"/>
                  <a:pt x="401" y="270"/>
                  <a:pt x="405" y="265"/>
                </a:cubicBezTo>
                <a:cubicBezTo>
                  <a:pt x="410" y="261"/>
                  <a:pt x="419" y="256"/>
                  <a:pt x="424" y="261"/>
                </a:cubicBezTo>
                <a:cubicBezTo>
                  <a:pt x="428" y="265"/>
                  <a:pt x="437" y="265"/>
                  <a:pt x="451" y="256"/>
                </a:cubicBezTo>
                <a:cubicBezTo>
                  <a:pt x="460" y="251"/>
                  <a:pt x="474" y="247"/>
                  <a:pt x="487" y="242"/>
                </a:cubicBezTo>
                <a:cubicBezTo>
                  <a:pt x="496" y="242"/>
                  <a:pt x="510" y="247"/>
                  <a:pt x="515" y="251"/>
                </a:cubicBezTo>
                <a:cubicBezTo>
                  <a:pt x="519" y="256"/>
                  <a:pt x="537" y="261"/>
                  <a:pt x="547" y="261"/>
                </a:cubicBezTo>
                <a:cubicBezTo>
                  <a:pt x="560" y="261"/>
                  <a:pt x="569" y="274"/>
                  <a:pt x="569" y="283"/>
                </a:cubicBezTo>
                <a:cubicBezTo>
                  <a:pt x="565" y="293"/>
                  <a:pt x="569" y="302"/>
                  <a:pt x="578" y="306"/>
                </a:cubicBezTo>
                <a:cubicBezTo>
                  <a:pt x="583" y="306"/>
                  <a:pt x="597" y="297"/>
                  <a:pt x="601" y="288"/>
                </a:cubicBezTo>
                <a:cubicBezTo>
                  <a:pt x="606" y="279"/>
                  <a:pt x="619" y="265"/>
                  <a:pt x="628" y="256"/>
                </a:cubicBezTo>
                <a:cubicBezTo>
                  <a:pt x="633" y="242"/>
                  <a:pt x="647" y="233"/>
                  <a:pt x="651" y="224"/>
                </a:cubicBezTo>
                <a:cubicBezTo>
                  <a:pt x="660" y="219"/>
                  <a:pt x="669" y="192"/>
                  <a:pt x="674" y="165"/>
                </a:cubicBezTo>
                <a:cubicBezTo>
                  <a:pt x="674" y="151"/>
                  <a:pt x="679" y="137"/>
                  <a:pt x="679" y="128"/>
                </a:cubicBezTo>
                <a:cubicBezTo>
                  <a:pt x="679" y="128"/>
                  <a:pt x="669" y="133"/>
                  <a:pt x="660" y="137"/>
                </a:cubicBezTo>
                <a:cubicBezTo>
                  <a:pt x="651" y="142"/>
                  <a:pt x="628" y="142"/>
                  <a:pt x="615" y="142"/>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29" name="Freeform 24">
            <a:extLst>
              <a:ext uri="{FF2B5EF4-FFF2-40B4-BE49-F238E27FC236}">
                <a16:creationId xmlns:a16="http://schemas.microsoft.com/office/drawing/2014/main" id="{013D0AFA-7A21-D826-BB67-AF22A1DFEE2D}"/>
              </a:ext>
            </a:extLst>
          </p:cNvPr>
          <p:cNvSpPr>
            <a:spLocks/>
          </p:cNvSpPr>
          <p:nvPr/>
        </p:nvSpPr>
        <p:spPr bwMode="auto">
          <a:xfrm>
            <a:off x="6127021" y="4367225"/>
            <a:ext cx="138363" cy="409120"/>
          </a:xfrm>
          <a:custGeom>
            <a:avLst/>
            <a:gdLst>
              <a:gd name="T0" fmla="*/ 256 w 279"/>
              <a:gd name="T1" fmla="*/ 0 h 834"/>
              <a:gd name="T2" fmla="*/ 233 w 279"/>
              <a:gd name="T3" fmla="*/ 23 h 834"/>
              <a:gd name="T4" fmla="*/ 220 w 279"/>
              <a:gd name="T5" fmla="*/ 60 h 834"/>
              <a:gd name="T6" fmla="*/ 206 w 279"/>
              <a:gd name="T7" fmla="*/ 119 h 834"/>
              <a:gd name="T8" fmla="*/ 188 w 279"/>
              <a:gd name="T9" fmla="*/ 183 h 834"/>
              <a:gd name="T10" fmla="*/ 169 w 279"/>
              <a:gd name="T11" fmla="*/ 242 h 834"/>
              <a:gd name="T12" fmla="*/ 142 w 279"/>
              <a:gd name="T13" fmla="*/ 301 h 834"/>
              <a:gd name="T14" fmla="*/ 114 w 279"/>
              <a:gd name="T15" fmla="*/ 338 h 834"/>
              <a:gd name="T16" fmla="*/ 91 w 279"/>
              <a:gd name="T17" fmla="*/ 347 h 834"/>
              <a:gd name="T18" fmla="*/ 82 w 279"/>
              <a:gd name="T19" fmla="*/ 379 h 834"/>
              <a:gd name="T20" fmla="*/ 59 w 279"/>
              <a:gd name="T21" fmla="*/ 433 h 834"/>
              <a:gd name="T22" fmla="*/ 37 w 279"/>
              <a:gd name="T23" fmla="*/ 497 h 834"/>
              <a:gd name="T24" fmla="*/ 18 w 279"/>
              <a:gd name="T25" fmla="*/ 556 h 834"/>
              <a:gd name="T26" fmla="*/ 5 w 279"/>
              <a:gd name="T27" fmla="*/ 611 h 834"/>
              <a:gd name="T28" fmla="*/ 5 w 279"/>
              <a:gd name="T29" fmla="*/ 675 h 834"/>
              <a:gd name="T30" fmla="*/ 5 w 279"/>
              <a:gd name="T31" fmla="*/ 725 h 834"/>
              <a:gd name="T32" fmla="*/ 0 w 279"/>
              <a:gd name="T33" fmla="*/ 784 h 834"/>
              <a:gd name="T34" fmla="*/ 9 w 279"/>
              <a:gd name="T35" fmla="*/ 830 h 834"/>
              <a:gd name="T36" fmla="*/ 27 w 279"/>
              <a:gd name="T37" fmla="*/ 834 h 834"/>
              <a:gd name="T38" fmla="*/ 46 w 279"/>
              <a:gd name="T39" fmla="*/ 816 h 834"/>
              <a:gd name="T40" fmla="*/ 59 w 279"/>
              <a:gd name="T41" fmla="*/ 771 h 834"/>
              <a:gd name="T42" fmla="*/ 69 w 279"/>
              <a:gd name="T43" fmla="*/ 725 h 834"/>
              <a:gd name="T44" fmla="*/ 73 w 279"/>
              <a:gd name="T45" fmla="*/ 684 h 834"/>
              <a:gd name="T46" fmla="*/ 87 w 279"/>
              <a:gd name="T47" fmla="*/ 648 h 834"/>
              <a:gd name="T48" fmla="*/ 96 w 279"/>
              <a:gd name="T49" fmla="*/ 611 h 834"/>
              <a:gd name="T50" fmla="*/ 110 w 279"/>
              <a:gd name="T51" fmla="*/ 575 h 834"/>
              <a:gd name="T52" fmla="*/ 123 w 279"/>
              <a:gd name="T53" fmla="*/ 534 h 834"/>
              <a:gd name="T54" fmla="*/ 133 w 279"/>
              <a:gd name="T55" fmla="*/ 479 h 834"/>
              <a:gd name="T56" fmla="*/ 146 w 279"/>
              <a:gd name="T57" fmla="*/ 424 h 834"/>
              <a:gd name="T58" fmla="*/ 165 w 279"/>
              <a:gd name="T59" fmla="*/ 392 h 834"/>
              <a:gd name="T60" fmla="*/ 183 w 279"/>
              <a:gd name="T61" fmla="*/ 361 h 834"/>
              <a:gd name="T62" fmla="*/ 188 w 279"/>
              <a:gd name="T63" fmla="*/ 324 h 834"/>
              <a:gd name="T64" fmla="*/ 192 w 279"/>
              <a:gd name="T65" fmla="*/ 297 h 834"/>
              <a:gd name="T66" fmla="*/ 197 w 279"/>
              <a:gd name="T67" fmla="*/ 269 h 834"/>
              <a:gd name="T68" fmla="*/ 201 w 279"/>
              <a:gd name="T69" fmla="*/ 247 h 834"/>
              <a:gd name="T70" fmla="*/ 210 w 279"/>
              <a:gd name="T71" fmla="*/ 224 h 834"/>
              <a:gd name="T72" fmla="*/ 224 w 279"/>
              <a:gd name="T73" fmla="*/ 206 h 834"/>
              <a:gd name="T74" fmla="*/ 233 w 279"/>
              <a:gd name="T75" fmla="*/ 178 h 834"/>
              <a:gd name="T76" fmla="*/ 242 w 279"/>
              <a:gd name="T77" fmla="*/ 142 h 834"/>
              <a:gd name="T78" fmla="*/ 256 w 279"/>
              <a:gd name="T79" fmla="*/ 114 h 834"/>
              <a:gd name="T80" fmla="*/ 261 w 279"/>
              <a:gd name="T81" fmla="*/ 78 h 834"/>
              <a:gd name="T82" fmla="*/ 270 w 279"/>
              <a:gd name="T83" fmla="*/ 37 h 834"/>
              <a:gd name="T84" fmla="*/ 274 w 279"/>
              <a:gd name="T85" fmla="*/ 10 h 834"/>
              <a:gd name="T86" fmla="*/ 256 w 279"/>
              <a:gd name="T87" fmla="*/ 0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9" h="834">
                <a:moveTo>
                  <a:pt x="256" y="0"/>
                </a:moveTo>
                <a:cubicBezTo>
                  <a:pt x="252" y="5"/>
                  <a:pt x="242" y="10"/>
                  <a:pt x="233" y="23"/>
                </a:cubicBezTo>
                <a:cubicBezTo>
                  <a:pt x="229" y="32"/>
                  <a:pt x="220" y="51"/>
                  <a:pt x="220" y="60"/>
                </a:cubicBezTo>
                <a:cubicBezTo>
                  <a:pt x="220" y="69"/>
                  <a:pt x="215" y="96"/>
                  <a:pt x="206" y="119"/>
                </a:cubicBezTo>
                <a:cubicBezTo>
                  <a:pt x="201" y="137"/>
                  <a:pt x="192" y="169"/>
                  <a:pt x="188" y="183"/>
                </a:cubicBezTo>
                <a:cubicBezTo>
                  <a:pt x="183" y="196"/>
                  <a:pt x="174" y="224"/>
                  <a:pt x="169" y="242"/>
                </a:cubicBezTo>
                <a:cubicBezTo>
                  <a:pt x="165" y="256"/>
                  <a:pt x="151" y="283"/>
                  <a:pt x="142" y="301"/>
                </a:cubicBezTo>
                <a:cubicBezTo>
                  <a:pt x="137" y="320"/>
                  <a:pt x="123" y="333"/>
                  <a:pt x="114" y="338"/>
                </a:cubicBezTo>
                <a:cubicBezTo>
                  <a:pt x="105" y="338"/>
                  <a:pt x="96" y="342"/>
                  <a:pt x="91" y="347"/>
                </a:cubicBezTo>
                <a:cubicBezTo>
                  <a:pt x="91" y="351"/>
                  <a:pt x="87" y="365"/>
                  <a:pt x="82" y="379"/>
                </a:cubicBezTo>
                <a:cubicBezTo>
                  <a:pt x="78" y="392"/>
                  <a:pt x="69" y="415"/>
                  <a:pt x="59" y="433"/>
                </a:cubicBezTo>
                <a:cubicBezTo>
                  <a:pt x="55" y="452"/>
                  <a:pt x="41" y="479"/>
                  <a:pt x="37" y="497"/>
                </a:cubicBezTo>
                <a:cubicBezTo>
                  <a:pt x="32" y="515"/>
                  <a:pt x="23" y="543"/>
                  <a:pt x="18" y="556"/>
                </a:cubicBezTo>
                <a:cubicBezTo>
                  <a:pt x="14" y="570"/>
                  <a:pt x="9" y="593"/>
                  <a:pt x="5" y="611"/>
                </a:cubicBezTo>
                <a:cubicBezTo>
                  <a:pt x="0" y="629"/>
                  <a:pt x="0" y="657"/>
                  <a:pt x="5" y="675"/>
                </a:cubicBezTo>
                <a:cubicBezTo>
                  <a:pt x="9" y="693"/>
                  <a:pt x="9" y="716"/>
                  <a:pt x="5" y="725"/>
                </a:cubicBezTo>
                <a:cubicBezTo>
                  <a:pt x="0" y="730"/>
                  <a:pt x="0" y="757"/>
                  <a:pt x="0" y="784"/>
                </a:cubicBezTo>
                <a:cubicBezTo>
                  <a:pt x="5" y="807"/>
                  <a:pt x="5" y="830"/>
                  <a:pt x="9" y="830"/>
                </a:cubicBezTo>
                <a:cubicBezTo>
                  <a:pt x="14" y="834"/>
                  <a:pt x="23" y="834"/>
                  <a:pt x="27" y="834"/>
                </a:cubicBezTo>
                <a:cubicBezTo>
                  <a:pt x="37" y="834"/>
                  <a:pt x="41" y="825"/>
                  <a:pt x="46" y="816"/>
                </a:cubicBezTo>
                <a:cubicBezTo>
                  <a:pt x="46" y="803"/>
                  <a:pt x="55" y="784"/>
                  <a:pt x="59" y="771"/>
                </a:cubicBezTo>
                <a:cubicBezTo>
                  <a:pt x="64" y="752"/>
                  <a:pt x="69" y="734"/>
                  <a:pt x="69" y="725"/>
                </a:cubicBezTo>
                <a:cubicBezTo>
                  <a:pt x="69" y="711"/>
                  <a:pt x="73" y="698"/>
                  <a:pt x="73" y="684"/>
                </a:cubicBezTo>
                <a:cubicBezTo>
                  <a:pt x="78" y="675"/>
                  <a:pt x="82" y="657"/>
                  <a:pt x="87" y="648"/>
                </a:cubicBezTo>
                <a:cubicBezTo>
                  <a:pt x="91" y="634"/>
                  <a:pt x="96" y="620"/>
                  <a:pt x="96" y="611"/>
                </a:cubicBezTo>
                <a:cubicBezTo>
                  <a:pt x="96" y="602"/>
                  <a:pt x="105" y="584"/>
                  <a:pt x="110" y="575"/>
                </a:cubicBezTo>
                <a:cubicBezTo>
                  <a:pt x="114" y="566"/>
                  <a:pt x="123" y="547"/>
                  <a:pt x="123" y="534"/>
                </a:cubicBezTo>
                <a:cubicBezTo>
                  <a:pt x="123" y="520"/>
                  <a:pt x="128" y="497"/>
                  <a:pt x="133" y="479"/>
                </a:cubicBezTo>
                <a:cubicBezTo>
                  <a:pt x="137" y="465"/>
                  <a:pt x="146" y="438"/>
                  <a:pt x="146" y="424"/>
                </a:cubicBezTo>
                <a:cubicBezTo>
                  <a:pt x="146" y="411"/>
                  <a:pt x="155" y="397"/>
                  <a:pt x="165" y="392"/>
                </a:cubicBezTo>
                <a:cubicBezTo>
                  <a:pt x="174" y="388"/>
                  <a:pt x="183" y="374"/>
                  <a:pt x="183" y="361"/>
                </a:cubicBezTo>
                <a:cubicBezTo>
                  <a:pt x="183" y="347"/>
                  <a:pt x="188" y="333"/>
                  <a:pt x="188" y="324"/>
                </a:cubicBezTo>
                <a:cubicBezTo>
                  <a:pt x="192" y="320"/>
                  <a:pt x="192" y="306"/>
                  <a:pt x="192" y="297"/>
                </a:cubicBezTo>
                <a:cubicBezTo>
                  <a:pt x="188" y="288"/>
                  <a:pt x="192" y="274"/>
                  <a:pt x="197" y="269"/>
                </a:cubicBezTo>
                <a:cubicBezTo>
                  <a:pt x="201" y="265"/>
                  <a:pt x="206" y="256"/>
                  <a:pt x="201" y="247"/>
                </a:cubicBezTo>
                <a:cubicBezTo>
                  <a:pt x="201" y="237"/>
                  <a:pt x="206" y="224"/>
                  <a:pt x="210" y="224"/>
                </a:cubicBezTo>
                <a:cubicBezTo>
                  <a:pt x="215" y="219"/>
                  <a:pt x="220" y="210"/>
                  <a:pt x="224" y="206"/>
                </a:cubicBezTo>
                <a:cubicBezTo>
                  <a:pt x="224" y="201"/>
                  <a:pt x="229" y="192"/>
                  <a:pt x="233" y="178"/>
                </a:cubicBezTo>
                <a:cubicBezTo>
                  <a:pt x="238" y="169"/>
                  <a:pt x="242" y="155"/>
                  <a:pt x="242" y="142"/>
                </a:cubicBezTo>
                <a:cubicBezTo>
                  <a:pt x="242" y="133"/>
                  <a:pt x="247" y="119"/>
                  <a:pt x="256" y="114"/>
                </a:cubicBezTo>
                <a:cubicBezTo>
                  <a:pt x="261" y="105"/>
                  <a:pt x="265" y="92"/>
                  <a:pt x="261" y="78"/>
                </a:cubicBezTo>
                <a:cubicBezTo>
                  <a:pt x="261" y="64"/>
                  <a:pt x="265" y="46"/>
                  <a:pt x="270" y="37"/>
                </a:cubicBezTo>
                <a:cubicBezTo>
                  <a:pt x="274" y="28"/>
                  <a:pt x="279" y="19"/>
                  <a:pt x="274" y="10"/>
                </a:cubicBezTo>
                <a:cubicBezTo>
                  <a:pt x="270" y="5"/>
                  <a:pt x="261" y="0"/>
                  <a:pt x="256" y="0"/>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0" name="Freeform 25">
            <a:extLst>
              <a:ext uri="{FF2B5EF4-FFF2-40B4-BE49-F238E27FC236}">
                <a16:creationId xmlns:a16="http://schemas.microsoft.com/office/drawing/2014/main" id="{C47E280E-B0FA-0F31-B844-08B897358CED}"/>
              </a:ext>
            </a:extLst>
          </p:cNvPr>
          <p:cNvSpPr>
            <a:spLocks/>
          </p:cNvSpPr>
          <p:nvPr/>
        </p:nvSpPr>
        <p:spPr bwMode="auto">
          <a:xfrm>
            <a:off x="6127822" y="4367225"/>
            <a:ext cx="138363" cy="409120"/>
          </a:xfrm>
          <a:custGeom>
            <a:avLst/>
            <a:gdLst>
              <a:gd name="T0" fmla="*/ 256 w 279"/>
              <a:gd name="T1" fmla="*/ 0 h 834"/>
              <a:gd name="T2" fmla="*/ 233 w 279"/>
              <a:gd name="T3" fmla="*/ 23 h 834"/>
              <a:gd name="T4" fmla="*/ 220 w 279"/>
              <a:gd name="T5" fmla="*/ 60 h 834"/>
              <a:gd name="T6" fmla="*/ 206 w 279"/>
              <a:gd name="T7" fmla="*/ 119 h 834"/>
              <a:gd name="T8" fmla="*/ 188 w 279"/>
              <a:gd name="T9" fmla="*/ 183 h 834"/>
              <a:gd name="T10" fmla="*/ 169 w 279"/>
              <a:gd name="T11" fmla="*/ 242 h 834"/>
              <a:gd name="T12" fmla="*/ 142 w 279"/>
              <a:gd name="T13" fmla="*/ 301 h 834"/>
              <a:gd name="T14" fmla="*/ 114 w 279"/>
              <a:gd name="T15" fmla="*/ 338 h 834"/>
              <a:gd name="T16" fmla="*/ 91 w 279"/>
              <a:gd name="T17" fmla="*/ 347 h 834"/>
              <a:gd name="T18" fmla="*/ 82 w 279"/>
              <a:gd name="T19" fmla="*/ 379 h 834"/>
              <a:gd name="T20" fmla="*/ 59 w 279"/>
              <a:gd name="T21" fmla="*/ 433 h 834"/>
              <a:gd name="T22" fmla="*/ 37 w 279"/>
              <a:gd name="T23" fmla="*/ 497 h 834"/>
              <a:gd name="T24" fmla="*/ 18 w 279"/>
              <a:gd name="T25" fmla="*/ 556 h 834"/>
              <a:gd name="T26" fmla="*/ 5 w 279"/>
              <a:gd name="T27" fmla="*/ 611 h 834"/>
              <a:gd name="T28" fmla="*/ 5 w 279"/>
              <a:gd name="T29" fmla="*/ 675 h 834"/>
              <a:gd name="T30" fmla="*/ 5 w 279"/>
              <a:gd name="T31" fmla="*/ 725 h 834"/>
              <a:gd name="T32" fmla="*/ 0 w 279"/>
              <a:gd name="T33" fmla="*/ 784 h 834"/>
              <a:gd name="T34" fmla="*/ 9 w 279"/>
              <a:gd name="T35" fmla="*/ 830 h 834"/>
              <a:gd name="T36" fmla="*/ 27 w 279"/>
              <a:gd name="T37" fmla="*/ 834 h 834"/>
              <a:gd name="T38" fmla="*/ 46 w 279"/>
              <a:gd name="T39" fmla="*/ 816 h 834"/>
              <a:gd name="T40" fmla="*/ 59 w 279"/>
              <a:gd name="T41" fmla="*/ 771 h 834"/>
              <a:gd name="T42" fmla="*/ 69 w 279"/>
              <a:gd name="T43" fmla="*/ 725 h 834"/>
              <a:gd name="T44" fmla="*/ 73 w 279"/>
              <a:gd name="T45" fmla="*/ 684 h 834"/>
              <a:gd name="T46" fmla="*/ 87 w 279"/>
              <a:gd name="T47" fmla="*/ 648 h 834"/>
              <a:gd name="T48" fmla="*/ 96 w 279"/>
              <a:gd name="T49" fmla="*/ 611 h 834"/>
              <a:gd name="T50" fmla="*/ 110 w 279"/>
              <a:gd name="T51" fmla="*/ 575 h 834"/>
              <a:gd name="T52" fmla="*/ 123 w 279"/>
              <a:gd name="T53" fmla="*/ 534 h 834"/>
              <a:gd name="T54" fmla="*/ 133 w 279"/>
              <a:gd name="T55" fmla="*/ 479 h 834"/>
              <a:gd name="T56" fmla="*/ 146 w 279"/>
              <a:gd name="T57" fmla="*/ 424 h 834"/>
              <a:gd name="T58" fmla="*/ 165 w 279"/>
              <a:gd name="T59" fmla="*/ 392 h 834"/>
              <a:gd name="T60" fmla="*/ 183 w 279"/>
              <a:gd name="T61" fmla="*/ 361 h 834"/>
              <a:gd name="T62" fmla="*/ 188 w 279"/>
              <a:gd name="T63" fmla="*/ 324 h 834"/>
              <a:gd name="T64" fmla="*/ 192 w 279"/>
              <a:gd name="T65" fmla="*/ 297 h 834"/>
              <a:gd name="T66" fmla="*/ 197 w 279"/>
              <a:gd name="T67" fmla="*/ 269 h 834"/>
              <a:gd name="T68" fmla="*/ 201 w 279"/>
              <a:gd name="T69" fmla="*/ 247 h 834"/>
              <a:gd name="T70" fmla="*/ 210 w 279"/>
              <a:gd name="T71" fmla="*/ 224 h 834"/>
              <a:gd name="T72" fmla="*/ 224 w 279"/>
              <a:gd name="T73" fmla="*/ 206 h 834"/>
              <a:gd name="T74" fmla="*/ 233 w 279"/>
              <a:gd name="T75" fmla="*/ 178 h 834"/>
              <a:gd name="T76" fmla="*/ 242 w 279"/>
              <a:gd name="T77" fmla="*/ 142 h 834"/>
              <a:gd name="T78" fmla="*/ 256 w 279"/>
              <a:gd name="T79" fmla="*/ 114 h 834"/>
              <a:gd name="T80" fmla="*/ 261 w 279"/>
              <a:gd name="T81" fmla="*/ 78 h 834"/>
              <a:gd name="T82" fmla="*/ 270 w 279"/>
              <a:gd name="T83" fmla="*/ 37 h 834"/>
              <a:gd name="T84" fmla="*/ 274 w 279"/>
              <a:gd name="T85" fmla="*/ 10 h 834"/>
              <a:gd name="T86" fmla="*/ 256 w 279"/>
              <a:gd name="T87" fmla="*/ 0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9" h="834">
                <a:moveTo>
                  <a:pt x="256" y="0"/>
                </a:moveTo>
                <a:cubicBezTo>
                  <a:pt x="252" y="5"/>
                  <a:pt x="242" y="10"/>
                  <a:pt x="233" y="23"/>
                </a:cubicBezTo>
                <a:cubicBezTo>
                  <a:pt x="229" y="32"/>
                  <a:pt x="220" y="51"/>
                  <a:pt x="220" y="60"/>
                </a:cubicBezTo>
                <a:cubicBezTo>
                  <a:pt x="220" y="69"/>
                  <a:pt x="215" y="96"/>
                  <a:pt x="206" y="119"/>
                </a:cubicBezTo>
                <a:cubicBezTo>
                  <a:pt x="201" y="137"/>
                  <a:pt x="192" y="169"/>
                  <a:pt x="188" y="183"/>
                </a:cubicBezTo>
                <a:cubicBezTo>
                  <a:pt x="183" y="196"/>
                  <a:pt x="174" y="224"/>
                  <a:pt x="169" y="242"/>
                </a:cubicBezTo>
                <a:cubicBezTo>
                  <a:pt x="165" y="256"/>
                  <a:pt x="151" y="283"/>
                  <a:pt x="142" y="301"/>
                </a:cubicBezTo>
                <a:cubicBezTo>
                  <a:pt x="137" y="320"/>
                  <a:pt x="123" y="333"/>
                  <a:pt x="114" y="338"/>
                </a:cubicBezTo>
                <a:cubicBezTo>
                  <a:pt x="105" y="338"/>
                  <a:pt x="96" y="342"/>
                  <a:pt x="91" y="347"/>
                </a:cubicBezTo>
                <a:cubicBezTo>
                  <a:pt x="91" y="351"/>
                  <a:pt x="87" y="365"/>
                  <a:pt x="82" y="379"/>
                </a:cubicBezTo>
                <a:cubicBezTo>
                  <a:pt x="78" y="392"/>
                  <a:pt x="69" y="415"/>
                  <a:pt x="59" y="433"/>
                </a:cubicBezTo>
                <a:cubicBezTo>
                  <a:pt x="55" y="452"/>
                  <a:pt x="41" y="479"/>
                  <a:pt x="37" y="497"/>
                </a:cubicBezTo>
                <a:cubicBezTo>
                  <a:pt x="32" y="515"/>
                  <a:pt x="23" y="543"/>
                  <a:pt x="18" y="556"/>
                </a:cubicBezTo>
                <a:cubicBezTo>
                  <a:pt x="14" y="570"/>
                  <a:pt x="9" y="593"/>
                  <a:pt x="5" y="611"/>
                </a:cubicBezTo>
                <a:cubicBezTo>
                  <a:pt x="0" y="629"/>
                  <a:pt x="0" y="657"/>
                  <a:pt x="5" y="675"/>
                </a:cubicBezTo>
                <a:cubicBezTo>
                  <a:pt x="9" y="693"/>
                  <a:pt x="9" y="716"/>
                  <a:pt x="5" y="725"/>
                </a:cubicBezTo>
                <a:cubicBezTo>
                  <a:pt x="0" y="730"/>
                  <a:pt x="0" y="757"/>
                  <a:pt x="0" y="784"/>
                </a:cubicBezTo>
                <a:cubicBezTo>
                  <a:pt x="5" y="807"/>
                  <a:pt x="5" y="830"/>
                  <a:pt x="9" y="830"/>
                </a:cubicBezTo>
                <a:cubicBezTo>
                  <a:pt x="14" y="834"/>
                  <a:pt x="23" y="834"/>
                  <a:pt x="27" y="834"/>
                </a:cubicBezTo>
                <a:cubicBezTo>
                  <a:pt x="37" y="834"/>
                  <a:pt x="41" y="825"/>
                  <a:pt x="46" y="816"/>
                </a:cubicBezTo>
                <a:cubicBezTo>
                  <a:pt x="46" y="803"/>
                  <a:pt x="55" y="784"/>
                  <a:pt x="59" y="771"/>
                </a:cubicBezTo>
                <a:cubicBezTo>
                  <a:pt x="64" y="752"/>
                  <a:pt x="69" y="734"/>
                  <a:pt x="69" y="725"/>
                </a:cubicBezTo>
                <a:cubicBezTo>
                  <a:pt x="69" y="711"/>
                  <a:pt x="73" y="698"/>
                  <a:pt x="73" y="684"/>
                </a:cubicBezTo>
                <a:cubicBezTo>
                  <a:pt x="78" y="675"/>
                  <a:pt x="82" y="657"/>
                  <a:pt x="87" y="648"/>
                </a:cubicBezTo>
                <a:cubicBezTo>
                  <a:pt x="91" y="634"/>
                  <a:pt x="96" y="620"/>
                  <a:pt x="96" y="611"/>
                </a:cubicBezTo>
                <a:cubicBezTo>
                  <a:pt x="96" y="602"/>
                  <a:pt x="105" y="584"/>
                  <a:pt x="110" y="575"/>
                </a:cubicBezTo>
                <a:cubicBezTo>
                  <a:pt x="114" y="566"/>
                  <a:pt x="123" y="547"/>
                  <a:pt x="123" y="534"/>
                </a:cubicBezTo>
                <a:cubicBezTo>
                  <a:pt x="123" y="520"/>
                  <a:pt x="128" y="497"/>
                  <a:pt x="133" y="479"/>
                </a:cubicBezTo>
                <a:cubicBezTo>
                  <a:pt x="137" y="465"/>
                  <a:pt x="146" y="438"/>
                  <a:pt x="146" y="424"/>
                </a:cubicBezTo>
                <a:cubicBezTo>
                  <a:pt x="146" y="411"/>
                  <a:pt x="155" y="397"/>
                  <a:pt x="165" y="392"/>
                </a:cubicBezTo>
                <a:cubicBezTo>
                  <a:pt x="174" y="388"/>
                  <a:pt x="183" y="374"/>
                  <a:pt x="183" y="361"/>
                </a:cubicBezTo>
                <a:cubicBezTo>
                  <a:pt x="183" y="347"/>
                  <a:pt x="188" y="333"/>
                  <a:pt x="188" y="324"/>
                </a:cubicBezTo>
                <a:cubicBezTo>
                  <a:pt x="192" y="320"/>
                  <a:pt x="192" y="306"/>
                  <a:pt x="192" y="297"/>
                </a:cubicBezTo>
                <a:cubicBezTo>
                  <a:pt x="188" y="288"/>
                  <a:pt x="192" y="274"/>
                  <a:pt x="197" y="269"/>
                </a:cubicBezTo>
                <a:cubicBezTo>
                  <a:pt x="201" y="265"/>
                  <a:pt x="206" y="256"/>
                  <a:pt x="201" y="247"/>
                </a:cubicBezTo>
                <a:cubicBezTo>
                  <a:pt x="201" y="237"/>
                  <a:pt x="206" y="224"/>
                  <a:pt x="210" y="224"/>
                </a:cubicBezTo>
                <a:cubicBezTo>
                  <a:pt x="215" y="219"/>
                  <a:pt x="220" y="210"/>
                  <a:pt x="224" y="206"/>
                </a:cubicBezTo>
                <a:cubicBezTo>
                  <a:pt x="224" y="201"/>
                  <a:pt x="229" y="192"/>
                  <a:pt x="233" y="178"/>
                </a:cubicBezTo>
                <a:cubicBezTo>
                  <a:pt x="238" y="169"/>
                  <a:pt x="242" y="155"/>
                  <a:pt x="242" y="142"/>
                </a:cubicBezTo>
                <a:cubicBezTo>
                  <a:pt x="242" y="133"/>
                  <a:pt x="247" y="119"/>
                  <a:pt x="256" y="114"/>
                </a:cubicBezTo>
                <a:cubicBezTo>
                  <a:pt x="261" y="105"/>
                  <a:pt x="265" y="92"/>
                  <a:pt x="261" y="78"/>
                </a:cubicBezTo>
                <a:cubicBezTo>
                  <a:pt x="261" y="64"/>
                  <a:pt x="265" y="46"/>
                  <a:pt x="270" y="37"/>
                </a:cubicBezTo>
                <a:cubicBezTo>
                  <a:pt x="274" y="28"/>
                  <a:pt x="279" y="19"/>
                  <a:pt x="274" y="10"/>
                </a:cubicBezTo>
                <a:cubicBezTo>
                  <a:pt x="270" y="5"/>
                  <a:pt x="261" y="0"/>
                  <a:pt x="256" y="0"/>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1" name="Freeform 26">
            <a:extLst>
              <a:ext uri="{FF2B5EF4-FFF2-40B4-BE49-F238E27FC236}">
                <a16:creationId xmlns:a16="http://schemas.microsoft.com/office/drawing/2014/main" id="{CE5E4347-C947-B12B-F213-77D189023C78}"/>
              </a:ext>
            </a:extLst>
          </p:cNvPr>
          <p:cNvSpPr>
            <a:spLocks/>
          </p:cNvSpPr>
          <p:nvPr/>
        </p:nvSpPr>
        <p:spPr bwMode="auto">
          <a:xfrm>
            <a:off x="6658152" y="4135539"/>
            <a:ext cx="52072" cy="45459"/>
          </a:xfrm>
          <a:custGeom>
            <a:avLst/>
            <a:gdLst>
              <a:gd name="T0" fmla="*/ 96 w 105"/>
              <a:gd name="T1" fmla="*/ 10 h 93"/>
              <a:gd name="T2" fmla="*/ 69 w 105"/>
              <a:gd name="T3" fmla="*/ 5 h 93"/>
              <a:gd name="T4" fmla="*/ 37 w 105"/>
              <a:gd name="T5" fmla="*/ 5 h 93"/>
              <a:gd name="T6" fmla="*/ 9 w 105"/>
              <a:gd name="T7" fmla="*/ 10 h 93"/>
              <a:gd name="T8" fmla="*/ 5 w 105"/>
              <a:gd name="T9" fmla="*/ 38 h 93"/>
              <a:gd name="T10" fmla="*/ 5 w 105"/>
              <a:gd name="T11" fmla="*/ 70 h 93"/>
              <a:gd name="T12" fmla="*/ 23 w 105"/>
              <a:gd name="T13" fmla="*/ 89 h 93"/>
              <a:gd name="T14" fmla="*/ 41 w 105"/>
              <a:gd name="T15" fmla="*/ 84 h 93"/>
              <a:gd name="T16" fmla="*/ 41 w 105"/>
              <a:gd name="T17" fmla="*/ 61 h 93"/>
              <a:gd name="T18" fmla="*/ 55 w 105"/>
              <a:gd name="T19" fmla="*/ 38 h 93"/>
              <a:gd name="T20" fmla="*/ 78 w 105"/>
              <a:gd name="T21" fmla="*/ 33 h 93"/>
              <a:gd name="T22" fmla="*/ 100 w 105"/>
              <a:gd name="T23" fmla="*/ 19 h 93"/>
              <a:gd name="T24" fmla="*/ 96 w 105"/>
              <a:gd name="T25" fmla="*/ 1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93">
                <a:moveTo>
                  <a:pt x="96" y="10"/>
                </a:moveTo>
                <a:cubicBezTo>
                  <a:pt x="87" y="5"/>
                  <a:pt x="73" y="5"/>
                  <a:pt x="69" y="5"/>
                </a:cubicBezTo>
                <a:cubicBezTo>
                  <a:pt x="64" y="5"/>
                  <a:pt x="46" y="5"/>
                  <a:pt x="37" y="5"/>
                </a:cubicBezTo>
                <a:cubicBezTo>
                  <a:pt x="23" y="0"/>
                  <a:pt x="14" y="5"/>
                  <a:pt x="9" y="10"/>
                </a:cubicBezTo>
                <a:cubicBezTo>
                  <a:pt x="9" y="19"/>
                  <a:pt x="5" y="28"/>
                  <a:pt x="5" y="38"/>
                </a:cubicBezTo>
                <a:cubicBezTo>
                  <a:pt x="0" y="42"/>
                  <a:pt x="0" y="56"/>
                  <a:pt x="5" y="70"/>
                </a:cubicBezTo>
                <a:cubicBezTo>
                  <a:pt x="9" y="79"/>
                  <a:pt x="18" y="89"/>
                  <a:pt x="23" y="89"/>
                </a:cubicBezTo>
                <a:cubicBezTo>
                  <a:pt x="32" y="93"/>
                  <a:pt x="37" y="89"/>
                  <a:pt x="41" y="84"/>
                </a:cubicBezTo>
                <a:cubicBezTo>
                  <a:pt x="46" y="75"/>
                  <a:pt x="46" y="65"/>
                  <a:pt x="41" y="61"/>
                </a:cubicBezTo>
                <a:cubicBezTo>
                  <a:pt x="37" y="52"/>
                  <a:pt x="46" y="42"/>
                  <a:pt x="55" y="38"/>
                </a:cubicBezTo>
                <a:cubicBezTo>
                  <a:pt x="64" y="33"/>
                  <a:pt x="73" y="33"/>
                  <a:pt x="78" y="33"/>
                </a:cubicBezTo>
                <a:cubicBezTo>
                  <a:pt x="82" y="33"/>
                  <a:pt x="91" y="28"/>
                  <a:pt x="100" y="19"/>
                </a:cubicBezTo>
                <a:cubicBezTo>
                  <a:pt x="105" y="14"/>
                  <a:pt x="105" y="10"/>
                  <a:pt x="96" y="10"/>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2" name="Freeform 27">
            <a:extLst>
              <a:ext uri="{FF2B5EF4-FFF2-40B4-BE49-F238E27FC236}">
                <a16:creationId xmlns:a16="http://schemas.microsoft.com/office/drawing/2014/main" id="{367B3339-B08E-6222-F45C-B220577DE759}"/>
              </a:ext>
            </a:extLst>
          </p:cNvPr>
          <p:cNvSpPr>
            <a:spLocks/>
          </p:cNvSpPr>
          <p:nvPr/>
        </p:nvSpPr>
        <p:spPr bwMode="auto">
          <a:xfrm>
            <a:off x="6652201" y="3921447"/>
            <a:ext cx="34219" cy="27861"/>
          </a:xfrm>
          <a:custGeom>
            <a:avLst/>
            <a:gdLst>
              <a:gd name="T0" fmla="*/ 61 w 68"/>
              <a:gd name="T1" fmla="*/ 45 h 56"/>
              <a:gd name="T2" fmla="*/ 22 w 68"/>
              <a:gd name="T3" fmla="*/ 47 h 56"/>
              <a:gd name="T4" fmla="*/ 7 w 68"/>
              <a:gd name="T5" fmla="*/ 11 h 56"/>
              <a:gd name="T6" fmla="*/ 46 w 68"/>
              <a:gd name="T7" fmla="*/ 9 h 56"/>
              <a:gd name="T8" fmla="*/ 61 w 68"/>
              <a:gd name="T9" fmla="*/ 45 h 56"/>
            </a:gdLst>
            <a:ahLst/>
            <a:cxnLst>
              <a:cxn ang="0">
                <a:pos x="T0" y="T1"/>
              </a:cxn>
              <a:cxn ang="0">
                <a:pos x="T2" y="T3"/>
              </a:cxn>
              <a:cxn ang="0">
                <a:pos x="T4" y="T5"/>
              </a:cxn>
              <a:cxn ang="0">
                <a:pos x="T6" y="T7"/>
              </a:cxn>
              <a:cxn ang="0">
                <a:pos x="T8" y="T9"/>
              </a:cxn>
            </a:cxnLst>
            <a:rect l="0" t="0" r="r" b="b"/>
            <a:pathLst>
              <a:path w="68" h="56">
                <a:moveTo>
                  <a:pt x="61" y="45"/>
                </a:moveTo>
                <a:cubicBezTo>
                  <a:pt x="55" y="55"/>
                  <a:pt x="37" y="56"/>
                  <a:pt x="22" y="47"/>
                </a:cubicBezTo>
                <a:cubicBezTo>
                  <a:pt x="7" y="37"/>
                  <a:pt x="0" y="21"/>
                  <a:pt x="7" y="11"/>
                </a:cubicBezTo>
                <a:cubicBezTo>
                  <a:pt x="13" y="1"/>
                  <a:pt x="31" y="0"/>
                  <a:pt x="46" y="9"/>
                </a:cubicBezTo>
                <a:cubicBezTo>
                  <a:pt x="61" y="19"/>
                  <a:pt x="68" y="35"/>
                  <a:pt x="61" y="45"/>
                </a:cubicBezTo>
                <a:close/>
              </a:path>
            </a:pathLst>
          </a:custGeom>
          <a:solidFill>
            <a:schemeClr val="bg1">
              <a:lumMod val="95000"/>
            </a:schemeClr>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3" name="Freeform 28">
            <a:extLst>
              <a:ext uri="{FF2B5EF4-FFF2-40B4-BE49-F238E27FC236}">
                <a16:creationId xmlns:a16="http://schemas.microsoft.com/office/drawing/2014/main" id="{A3D9A21C-9752-83A5-DDF5-191F77A0FD7E}"/>
              </a:ext>
            </a:extLst>
          </p:cNvPr>
          <p:cNvSpPr>
            <a:spLocks/>
          </p:cNvSpPr>
          <p:nvPr/>
        </p:nvSpPr>
        <p:spPr bwMode="auto">
          <a:xfrm>
            <a:off x="5347436" y="4659035"/>
            <a:ext cx="415085" cy="425248"/>
          </a:xfrm>
          <a:custGeom>
            <a:avLst/>
            <a:gdLst>
              <a:gd name="T0" fmla="*/ 64 w 837"/>
              <a:gd name="T1" fmla="*/ 200 h 868"/>
              <a:gd name="T2" fmla="*/ 14 w 837"/>
              <a:gd name="T3" fmla="*/ 168 h 868"/>
              <a:gd name="T4" fmla="*/ 23 w 837"/>
              <a:gd name="T5" fmla="*/ 250 h 868"/>
              <a:gd name="T6" fmla="*/ 68 w 837"/>
              <a:gd name="T7" fmla="*/ 350 h 868"/>
              <a:gd name="T8" fmla="*/ 105 w 837"/>
              <a:gd name="T9" fmla="*/ 422 h 868"/>
              <a:gd name="T10" fmla="*/ 142 w 837"/>
              <a:gd name="T11" fmla="*/ 486 h 868"/>
              <a:gd name="T12" fmla="*/ 155 w 837"/>
              <a:gd name="T13" fmla="*/ 554 h 868"/>
              <a:gd name="T14" fmla="*/ 201 w 837"/>
              <a:gd name="T15" fmla="*/ 613 h 868"/>
              <a:gd name="T16" fmla="*/ 160 w 837"/>
              <a:gd name="T17" fmla="*/ 682 h 868"/>
              <a:gd name="T18" fmla="*/ 160 w 837"/>
              <a:gd name="T19" fmla="*/ 768 h 868"/>
              <a:gd name="T20" fmla="*/ 128 w 837"/>
              <a:gd name="T21" fmla="*/ 800 h 868"/>
              <a:gd name="T22" fmla="*/ 119 w 837"/>
              <a:gd name="T23" fmla="*/ 827 h 868"/>
              <a:gd name="T24" fmla="*/ 192 w 837"/>
              <a:gd name="T25" fmla="*/ 832 h 868"/>
              <a:gd name="T26" fmla="*/ 256 w 837"/>
              <a:gd name="T27" fmla="*/ 854 h 868"/>
              <a:gd name="T28" fmla="*/ 347 w 837"/>
              <a:gd name="T29" fmla="*/ 859 h 868"/>
              <a:gd name="T30" fmla="*/ 398 w 837"/>
              <a:gd name="T31" fmla="*/ 841 h 868"/>
              <a:gd name="T32" fmla="*/ 462 w 837"/>
              <a:gd name="T33" fmla="*/ 814 h 868"/>
              <a:gd name="T34" fmla="*/ 544 w 837"/>
              <a:gd name="T35" fmla="*/ 809 h 868"/>
              <a:gd name="T36" fmla="*/ 631 w 837"/>
              <a:gd name="T37" fmla="*/ 850 h 868"/>
              <a:gd name="T38" fmla="*/ 681 w 837"/>
              <a:gd name="T39" fmla="*/ 827 h 868"/>
              <a:gd name="T40" fmla="*/ 700 w 837"/>
              <a:gd name="T41" fmla="*/ 806 h 868"/>
              <a:gd name="T42" fmla="*/ 732 w 837"/>
              <a:gd name="T43" fmla="*/ 733 h 868"/>
              <a:gd name="T44" fmla="*/ 700 w 837"/>
              <a:gd name="T45" fmla="*/ 665 h 868"/>
              <a:gd name="T46" fmla="*/ 673 w 837"/>
              <a:gd name="T47" fmla="*/ 574 h 868"/>
              <a:gd name="T48" fmla="*/ 732 w 837"/>
              <a:gd name="T49" fmla="*/ 460 h 868"/>
              <a:gd name="T50" fmla="*/ 783 w 837"/>
              <a:gd name="T51" fmla="*/ 401 h 868"/>
              <a:gd name="T52" fmla="*/ 819 w 837"/>
              <a:gd name="T53" fmla="*/ 369 h 868"/>
              <a:gd name="T54" fmla="*/ 828 w 837"/>
              <a:gd name="T55" fmla="*/ 328 h 868"/>
              <a:gd name="T56" fmla="*/ 833 w 837"/>
              <a:gd name="T57" fmla="*/ 246 h 868"/>
              <a:gd name="T58" fmla="*/ 783 w 837"/>
              <a:gd name="T59" fmla="*/ 210 h 868"/>
              <a:gd name="T60" fmla="*/ 769 w 837"/>
              <a:gd name="T61" fmla="*/ 146 h 868"/>
              <a:gd name="T62" fmla="*/ 787 w 837"/>
              <a:gd name="T63" fmla="*/ 96 h 868"/>
              <a:gd name="T64" fmla="*/ 810 w 837"/>
              <a:gd name="T65" fmla="*/ 55 h 868"/>
              <a:gd name="T66" fmla="*/ 723 w 837"/>
              <a:gd name="T67" fmla="*/ 28 h 868"/>
              <a:gd name="T68" fmla="*/ 646 w 837"/>
              <a:gd name="T69" fmla="*/ 0 h 868"/>
              <a:gd name="T70" fmla="*/ 605 w 837"/>
              <a:gd name="T71" fmla="*/ 37 h 868"/>
              <a:gd name="T72" fmla="*/ 522 w 837"/>
              <a:gd name="T73" fmla="*/ 60 h 868"/>
              <a:gd name="T74" fmla="*/ 413 w 837"/>
              <a:gd name="T75" fmla="*/ 78 h 868"/>
              <a:gd name="T76" fmla="*/ 376 w 837"/>
              <a:gd name="T77" fmla="*/ 73 h 868"/>
              <a:gd name="T78" fmla="*/ 317 w 837"/>
              <a:gd name="T79" fmla="*/ 105 h 868"/>
              <a:gd name="T80" fmla="*/ 271 w 837"/>
              <a:gd name="T81" fmla="*/ 132 h 868"/>
              <a:gd name="T82" fmla="*/ 203 w 837"/>
              <a:gd name="T83" fmla="*/ 114 h 868"/>
              <a:gd name="T84" fmla="*/ 176 w 837"/>
              <a:gd name="T85" fmla="*/ 51 h 868"/>
              <a:gd name="T86" fmla="*/ 144 w 837"/>
              <a:gd name="T87" fmla="*/ 55 h 868"/>
              <a:gd name="T88" fmla="*/ 80 w 837"/>
              <a:gd name="T89" fmla="*/ 37 h 868"/>
              <a:gd name="T90" fmla="*/ 80 w 837"/>
              <a:gd name="T91" fmla="*/ 101 h 868"/>
              <a:gd name="T92" fmla="*/ 116 w 837"/>
              <a:gd name="T93" fmla="*/ 164 h 868"/>
              <a:gd name="T94" fmla="*/ 98 w 837"/>
              <a:gd name="T95" fmla="*/ 21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37" h="868">
                <a:moveTo>
                  <a:pt x="96" y="209"/>
                </a:moveTo>
                <a:cubicBezTo>
                  <a:pt x="87" y="209"/>
                  <a:pt x="73" y="204"/>
                  <a:pt x="64" y="200"/>
                </a:cubicBezTo>
                <a:cubicBezTo>
                  <a:pt x="59" y="195"/>
                  <a:pt x="50" y="186"/>
                  <a:pt x="46" y="181"/>
                </a:cubicBezTo>
                <a:cubicBezTo>
                  <a:pt x="41" y="181"/>
                  <a:pt x="27" y="172"/>
                  <a:pt x="14" y="168"/>
                </a:cubicBezTo>
                <a:cubicBezTo>
                  <a:pt x="4" y="163"/>
                  <a:pt x="0" y="172"/>
                  <a:pt x="4" y="186"/>
                </a:cubicBezTo>
                <a:cubicBezTo>
                  <a:pt x="9" y="200"/>
                  <a:pt x="14" y="227"/>
                  <a:pt x="23" y="250"/>
                </a:cubicBezTo>
                <a:cubicBezTo>
                  <a:pt x="27" y="268"/>
                  <a:pt x="36" y="295"/>
                  <a:pt x="46" y="304"/>
                </a:cubicBezTo>
                <a:cubicBezTo>
                  <a:pt x="50" y="318"/>
                  <a:pt x="59" y="336"/>
                  <a:pt x="68" y="350"/>
                </a:cubicBezTo>
                <a:cubicBezTo>
                  <a:pt x="73" y="359"/>
                  <a:pt x="82" y="377"/>
                  <a:pt x="87" y="386"/>
                </a:cubicBezTo>
                <a:cubicBezTo>
                  <a:pt x="91" y="395"/>
                  <a:pt x="100" y="413"/>
                  <a:pt x="105" y="422"/>
                </a:cubicBezTo>
                <a:cubicBezTo>
                  <a:pt x="110" y="431"/>
                  <a:pt x="114" y="445"/>
                  <a:pt x="119" y="459"/>
                </a:cubicBezTo>
                <a:cubicBezTo>
                  <a:pt x="119" y="472"/>
                  <a:pt x="132" y="482"/>
                  <a:pt x="142" y="486"/>
                </a:cubicBezTo>
                <a:cubicBezTo>
                  <a:pt x="151" y="491"/>
                  <a:pt x="160" y="504"/>
                  <a:pt x="160" y="518"/>
                </a:cubicBezTo>
                <a:cubicBezTo>
                  <a:pt x="160" y="532"/>
                  <a:pt x="160" y="545"/>
                  <a:pt x="155" y="554"/>
                </a:cubicBezTo>
                <a:cubicBezTo>
                  <a:pt x="155" y="563"/>
                  <a:pt x="164" y="572"/>
                  <a:pt x="174" y="577"/>
                </a:cubicBezTo>
                <a:cubicBezTo>
                  <a:pt x="187" y="586"/>
                  <a:pt x="201" y="600"/>
                  <a:pt x="201" y="613"/>
                </a:cubicBezTo>
                <a:cubicBezTo>
                  <a:pt x="206" y="623"/>
                  <a:pt x="201" y="641"/>
                  <a:pt x="196" y="650"/>
                </a:cubicBezTo>
                <a:cubicBezTo>
                  <a:pt x="187" y="659"/>
                  <a:pt x="174" y="673"/>
                  <a:pt x="160" y="682"/>
                </a:cubicBezTo>
                <a:cubicBezTo>
                  <a:pt x="151" y="691"/>
                  <a:pt x="146" y="713"/>
                  <a:pt x="151" y="727"/>
                </a:cubicBezTo>
                <a:cubicBezTo>
                  <a:pt x="155" y="745"/>
                  <a:pt x="160" y="764"/>
                  <a:pt x="160" y="768"/>
                </a:cubicBezTo>
                <a:cubicBezTo>
                  <a:pt x="160" y="777"/>
                  <a:pt x="155" y="786"/>
                  <a:pt x="151" y="791"/>
                </a:cubicBezTo>
                <a:cubicBezTo>
                  <a:pt x="142" y="795"/>
                  <a:pt x="132" y="800"/>
                  <a:pt x="128" y="800"/>
                </a:cubicBezTo>
                <a:cubicBezTo>
                  <a:pt x="123" y="800"/>
                  <a:pt x="114" y="804"/>
                  <a:pt x="110" y="814"/>
                </a:cubicBezTo>
                <a:cubicBezTo>
                  <a:pt x="105" y="818"/>
                  <a:pt x="110" y="827"/>
                  <a:pt x="119" y="827"/>
                </a:cubicBezTo>
                <a:cubicBezTo>
                  <a:pt x="132" y="832"/>
                  <a:pt x="146" y="827"/>
                  <a:pt x="151" y="827"/>
                </a:cubicBezTo>
                <a:cubicBezTo>
                  <a:pt x="155" y="823"/>
                  <a:pt x="174" y="827"/>
                  <a:pt x="192" y="832"/>
                </a:cubicBezTo>
                <a:cubicBezTo>
                  <a:pt x="206" y="836"/>
                  <a:pt x="224" y="845"/>
                  <a:pt x="233" y="845"/>
                </a:cubicBezTo>
                <a:cubicBezTo>
                  <a:pt x="238" y="850"/>
                  <a:pt x="251" y="850"/>
                  <a:pt x="256" y="854"/>
                </a:cubicBezTo>
                <a:cubicBezTo>
                  <a:pt x="265" y="854"/>
                  <a:pt x="283" y="859"/>
                  <a:pt x="302" y="864"/>
                </a:cubicBezTo>
                <a:cubicBezTo>
                  <a:pt x="315" y="868"/>
                  <a:pt x="338" y="868"/>
                  <a:pt x="347" y="859"/>
                </a:cubicBezTo>
                <a:cubicBezTo>
                  <a:pt x="357" y="854"/>
                  <a:pt x="370" y="845"/>
                  <a:pt x="375" y="845"/>
                </a:cubicBezTo>
                <a:cubicBezTo>
                  <a:pt x="384" y="841"/>
                  <a:pt x="393" y="836"/>
                  <a:pt x="398" y="841"/>
                </a:cubicBezTo>
                <a:cubicBezTo>
                  <a:pt x="407" y="841"/>
                  <a:pt x="416" y="836"/>
                  <a:pt x="421" y="832"/>
                </a:cubicBezTo>
                <a:cubicBezTo>
                  <a:pt x="430" y="823"/>
                  <a:pt x="448" y="818"/>
                  <a:pt x="462" y="814"/>
                </a:cubicBezTo>
                <a:cubicBezTo>
                  <a:pt x="475" y="814"/>
                  <a:pt x="498" y="809"/>
                  <a:pt x="507" y="809"/>
                </a:cubicBezTo>
                <a:cubicBezTo>
                  <a:pt x="517" y="809"/>
                  <a:pt x="535" y="809"/>
                  <a:pt x="544" y="809"/>
                </a:cubicBezTo>
                <a:cubicBezTo>
                  <a:pt x="553" y="809"/>
                  <a:pt x="567" y="818"/>
                  <a:pt x="581" y="827"/>
                </a:cubicBezTo>
                <a:cubicBezTo>
                  <a:pt x="594" y="832"/>
                  <a:pt x="613" y="845"/>
                  <a:pt x="631" y="850"/>
                </a:cubicBezTo>
                <a:cubicBezTo>
                  <a:pt x="645" y="854"/>
                  <a:pt x="663" y="850"/>
                  <a:pt x="667" y="845"/>
                </a:cubicBezTo>
                <a:cubicBezTo>
                  <a:pt x="672" y="841"/>
                  <a:pt x="676" y="836"/>
                  <a:pt x="681" y="827"/>
                </a:cubicBezTo>
                <a:cubicBezTo>
                  <a:pt x="682" y="828"/>
                  <a:pt x="682" y="828"/>
                  <a:pt x="682" y="828"/>
                </a:cubicBezTo>
                <a:cubicBezTo>
                  <a:pt x="691" y="824"/>
                  <a:pt x="696" y="815"/>
                  <a:pt x="700" y="806"/>
                </a:cubicBezTo>
                <a:cubicBezTo>
                  <a:pt x="709" y="792"/>
                  <a:pt x="723" y="774"/>
                  <a:pt x="728" y="765"/>
                </a:cubicBezTo>
                <a:cubicBezTo>
                  <a:pt x="732" y="756"/>
                  <a:pt x="732" y="742"/>
                  <a:pt x="732" y="733"/>
                </a:cubicBezTo>
                <a:cubicBezTo>
                  <a:pt x="732" y="724"/>
                  <a:pt x="728" y="710"/>
                  <a:pt x="719" y="697"/>
                </a:cubicBezTo>
                <a:cubicBezTo>
                  <a:pt x="709" y="687"/>
                  <a:pt x="705" y="669"/>
                  <a:pt x="700" y="665"/>
                </a:cubicBezTo>
                <a:cubicBezTo>
                  <a:pt x="700" y="656"/>
                  <a:pt x="696" y="637"/>
                  <a:pt x="687" y="628"/>
                </a:cubicBezTo>
                <a:cubicBezTo>
                  <a:pt x="678" y="615"/>
                  <a:pt x="673" y="592"/>
                  <a:pt x="673" y="574"/>
                </a:cubicBezTo>
                <a:cubicBezTo>
                  <a:pt x="673" y="560"/>
                  <a:pt x="682" y="528"/>
                  <a:pt x="696" y="510"/>
                </a:cubicBezTo>
                <a:cubicBezTo>
                  <a:pt x="705" y="492"/>
                  <a:pt x="723" y="469"/>
                  <a:pt x="732" y="460"/>
                </a:cubicBezTo>
                <a:cubicBezTo>
                  <a:pt x="741" y="451"/>
                  <a:pt x="751" y="437"/>
                  <a:pt x="760" y="428"/>
                </a:cubicBezTo>
                <a:cubicBezTo>
                  <a:pt x="769" y="419"/>
                  <a:pt x="778" y="405"/>
                  <a:pt x="783" y="401"/>
                </a:cubicBezTo>
                <a:cubicBezTo>
                  <a:pt x="787" y="392"/>
                  <a:pt x="801" y="378"/>
                  <a:pt x="805" y="374"/>
                </a:cubicBezTo>
                <a:cubicBezTo>
                  <a:pt x="810" y="374"/>
                  <a:pt x="814" y="374"/>
                  <a:pt x="819" y="369"/>
                </a:cubicBezTo>
                <a:cubicBezTo>
                  <a:pt x="819" y="369"/>
                  <a:pt x="819" y="364"/>
                  <a:pt x="819" y="355"/>
                </a:cubicBezTo>
                <a:cubicBezTo>
                  <a:pt x="824" y="346"/>
                  <a:pt x="824" y="333"/>
                  <a:pt x="828" y="328"/>
                </a:cubicBezTo>
                <a:cubicBezTo>
                  <a:pt x="833" y="319"/>
                  <a:pt x="837" y="296"/>
                  <a:pt x="837" y="283"/>
                </a:cubicBezTo>
                <a:cubicBezTo>
                  <a:pt x="837" y="269"/>
                  <a:pt x="837" y="251"/>
                  <a:pt x="833" y="246"/>
                </a:cubicBezTo>
                <a:cubicBezTo>
                  <a:pt x="833" y="242"/>
                  <a:pt x="824" y="233"/>
                  <a:pt x="810" y="228"/>
                </a:cubicBezTo>
                <a:cubicBezTo>
                  <a:pt x="796" y="228"/>
                  <a:pt x="787" y="219"/>
                  <a:pt x="783" y="210"/>
                </a:cubicBezTo>
                <a:cubicBezTo>
                  <a:pt x="778" y="205"/>
                  <a:pt x="773" y="187"/>
                  <a:pt x="769" y="178"/>
                </a:cubicBezTo>
                <a:cubicBezTo>
                  <a:pt x="769" y="164"/>
                  <a:pt x="764" y="151"/>
                  <a:pt x="769" y="146"/>
                </a:cubicBezTo>
                <a:cubicBezTo>
                  <a:pt x="769" y="142"/>
                  <a:pt x="769" y="132"/>
                  <a:pt x="773" y="119"/>
                </a:cubicBezTo>
                <a:cubicBezTo>
                  <a:pt x="773" y="110"/>
                  <a:pt x="778" y="101"/>
                  <a:pt x="787" y="96"/>
                </a:cubicBezTo>
                <a:cubicBezTo>
                  <a:pt x="796" y="91"/>
                  <a:pt x="801" y="78"/>
                  <a:pt x="805" y="73"/>
                </a:cubicBezTo>
                <a:cubicBezTo>
                  <a:pt x="810" y="64"/>
                  <a:pt x="810" y="55"/>
                  <a:pt x="810" y="55"/>
                </a:cubicBezTo>
                <a:cubicBezTo>
                  <a:pt x="810" y="55"/>
                  <a:pt x="796" y="51"/>
                  <a:pt x="778" y="46"/>
                </a:cubicBezTo>
                <a:cubicBezTo>
                  <a:pt x="764" y="37"/>
                  <a:pt x="737" y="32"/>
                  <a:pt x="723" y="28"/>
                </a:cubicBezTo>
                <a:cubicBezTo>
                  <a:pt x="705" y="23"/>
                  <a:pt x="687" y="19"/>
                  <a:pt x="678" y="14"/>
                </a:cubicBezTo>
                <a:cubicBezTo>
                  <a:pt x="673" y="10"/>
                  <a:pt x="655" y="5"/>
                  <a:pt x="646" y="0"/>
                </a:cubicBezTo>
                <a:cubicBezTo>
                  <a:pt x="636" y="0"/>
                  <a:pt x="627" y="5"/>
                  <a:pt x="623" y="14"/>
                </a:cubicBezTo>
                <a:cubicBezTo>
                  <a:pt x="623" y="23"/>
                  <a:pt x="614" y="32"/>
                  <a:pt x="605" y="37"/>
                </a:cubicBezTo>
                <a:cubicBezTo>
                  <a:pt x="595" y="37"/>
                  <a:pt x="582" y="41"/>
                  <a:pt x="573" y="46"/>
                </a:cubicBezTo>
                <a:cubicBezTo>
                  <a:pt x="563" y="51"/>
                  <a:pt x="541" y="55"/>
                  <a:pt x="522" y="60"/>
                </a:cubicBezTo>
                <a:cubicBezTo>
                  <a:pt x="504" y="60"/>
                  <a:pt x="477" y="69"/>
                  <a:pt x="463" y="73"/>
                </a:cubicBezTo>
                <a:cubicBezTo>
                  <a:pt x="445" y="78"/>
                  <a:pt x="422" y="82"/>
                  <a:pt x="413" y="78"/>
                </a:cubicBezTo>
                <a:cubicBezTo>
                  <a:pt x="399" y="73"/>
                  <a:pt x="390" y="69"/>
                  <a:pt x="390" y="69"/>
                </a:cubicBezTo>
                <a:cubicBezTo>
                  <a:pt x="390" y="69"/>
                  <a:pt x="386" y="69"/>
                  <a:pt x="376" y="73"/>
                </a:cubicBezTo>
                <a:cubicBezTo>
                  <a:pt x="367" y="73"/>
                  <a:pt x="354" y="82"/>
                  <a:pt x="344" y="87"/>
                </a:cubicBezTo>
                <a:cubicBezTo>
                  <a:pt x="335" y="91"/>
                  <a:pt x="322" y="101"/>
                  <a:pt x="317" y="105"/>
                </a:cubicBezTo>
                <a:cubicBezTo>
                  <a:pt x="313" y="105"/>
                  <a:pt x="299" y="114"/>
                  <a:pt x="294" y="123"/>
                </a:cubicBezTo>
                <a:cubicBezTo>
                  <a:pt x="290" y="132"/>
                  <a:pt x="281" y="137"/>
                  <a:pt x="271" y="132"/>
                </a:cubicBezTo>
                <a:cubicBezTo>
                  <a:pt x="267" y="123"/>
                  <a:pt x="253" y="119"/>
                  <a:pt x="244" y="119"/>
                </a:cubicBezTo>
                <a:cubicBezTo>
                  <a:pt x="235" y="119"/>
                  <a:pt x="217" y="114"/>
                  <a:pt x="203" y="114"/>
                </a:cubicBezTo>
                <a:cubicBezTo>
                  <a:pt x="189" y="110"/>
                  <a:pt x="180" y="96"/>
                  <a:pt x="185" y="82"/>
                </a:cubicBezTo>
                <a:cubicBezTo>
                  <a:pt x="189" y="69"/>
                  <a:pt x="185" y="55"/>
                  <a:pt x="176" y="51"/>
                </a:cubicBezTo>
                <a:cubicBezTo>
                  <a:pt x="167" y="46"/>
                  <a:pt x="162" y="41"/>
                  <a:pt x="162" y="41"/>
                </a:cubicBezTo>
                <a:cubicBezTo>
                  <a:pt x="157" y="51"/>
                  <a:pt x="148" y="55"/>
                  <a:pt x="144" y="55"/>
                </a:cubicBezTo>
                <a:cubicBezTo>
                  <a:pt x="135" y="51"/>
                  <a:pt x="121" y="46"/>
                  <a:pt x="112" y="37"/>
                </a:cubicBezTo>
                <a:cubicBezTo>
                  <a:pt x="103" y="32"/>
                  <a:pt x="89" y="32"/>
                  <a:pt x="80" y="37"/>
                </a:cubicBezTo>
                <a:cubicBezTo>
                  <a:pt x="66" y="46"/>
                  <a:pt x="57" y="60"/>
                  <a:pt x="57" y="69"/>
                </a:cubicBezTo>
                <a:cubicBezTo>
                  <a:pt x="57" y="78"/>
                  <a:pt x="66" y="91"/>
                  <a:pt x="80" y="101"/>
                </a:cubicBezTo>
                <a:cubicBezTo>
                  <a:pt x="89" y="114"/>
                  <a:pt x="98" y="128"/>
                  <a:pt x="103" y="137"/>
                </a:cubicBezTo>
                <a:cubicBezTo>
                  <a:pt x="107" y="142"/>
                  <a:pt x="112" y="155"/>
                  <a:pt x="116" y="164"/>
                </a:cubicBezTo>
                <a:cubicBezTo>
                  <a:pt x="125" y="173"/>
                  <a:pt x="125" y="182"/>
                  <a:pt x="121" y="192"/>
                </a:cubicBezTo>
                <a:cubicBezTo>
                  <a:pt x="116" y="201"/>
                  <a:pt x="107" y="210"/>
                  <a:pt x="98" y="210"/>
                </a:cubicBezTo>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4" name="Freeform 29">
            <a:extLst>
              <a:ext uri="{FF2B5EF4-FFF2-40B4-BE49-F238E27FC236}">
                <a16:creationId xmlns:a16="http://schemas.microsoft.com/office/drawing/2014/main" id="{1C4C61B5-61B4-4679-521C-198954E360C6}"/>
              </a:ext>
            </a:extLst>
          </p:cNvPr>
          <p:cNvSpPr>
            <a:spLocks/>
          </p:cNvSpPr>
          <p:nvPr/>
        </p:nvSpPr>
        <p:spPr bwMode="auto">
          <a:xfrm>
            <a:off x="5976758" y="3585646"/>
            <a:ext cx="376404" cy="321137"/>
          </a:xfrm>
          <a:custGeom>
            <a:avLst/>
            <a:gdLst>
              <a:gd name="T0" fmla="*/ 631 w 759"/>
              <a:gd name="T1" fmla="*/ 139 h 658"/>
              <a:gd name="T2" fmla="*/ 610 w 759"/>
              <a:gd name="T3" fmla="*/ 64 h 658"/>
              <a:gd name="T4" fmla="*/ 410 w 759"/>
              <a:gd name="T5" fmla="*/ 24 h 658"/>
              <a:gd name="T6" fmla="*/ 242 w 759"/>
              <a:gd name="T7" fmla="*/ 66 h 658"/>
              <a:gd name="T8" fmla="*/ 215 w 759"/>
              <a:gd name="T9" fmla="*/ 112 h 658"/>
              <a:gd name="T10" fmla="*/ 119 w 759"/>
              <a:gd name="T11" fmla="*/ 130 h 658"/>
              <a:gd name="T12" fmla="*/ 73 w 759"/>
              <a:gd name="T13" fmla="*/ 212 h 658"/>
              <a:gd name="T14" fmla="*/ 59 w 759"/>
              <a:gd name="T15" fmla="*/ 234 h 658"/>
              <a:gd name="T16" fmla="*/ 46 w 759"/>
              <a:gd name="T17" fmla="*/ 294 h 658"/>
              <a:gd name="T18" fmla="*/ 14 w 759"/>
              <a:gd name="T19" fmla="*/ 326 h 658"/>
              <a:gd name="T20" fmla="*/ 9 w 759"/>
              <a:gd name="T21" fmla="*/ 371 h 658"/>
              <a:gd name="T22" fmla="*/ 59 w 759"/>
              <a:gd name="T23" fmla="*/ 376 h 658"/>
              <a:gd name="T24" fmla="*/ 151 w 759"/>
              <a:gd name="T25" fmla="*/ 417 h 658"/>
              <a:gd name="T26" fmla="*/ 251 w 759"/>
              <a:gd name="T27" fmla="*/ 512 h 658"/>
              <a:gd name="T28" fmla="*/ 288 w 759"/>
              <a:gd name="T29" fmla="*/ 562 h 658"/>
              <a:gd name="T30" fmla="*/ 393 w 759"/>
              <a:gd name="T31" fmla="*/ 594 h 658"/>
              <a:gd name="T32" fmla="*/ 457 w 759"/>
              <a:gd name="T33" fmla="*/ 653 h 658"/>
              <a:gd name="T34" fmla="*/ 530 w 759"/>
              <a:gd name="T35" fmla="*/ 649 h 658"/>
              <a:gd name="T36" fmla="*/ 530 w 759"/>
              <a:gd name="T37" fmla="*/ 626 h 658"/>
              <a:gd name="T38" fmla="*/ 576 w 759"/>
              <a:gd name="T39" fmla="*/ 617 h 658"/>
              <a:gd name="T40" fmla="*/ 553 w 759"/>
              <a:gd name="T41" fmla="*/ 590 h 658"/>
              <a:gd name="T42" fmla="*/ 553 w 759"/>
              <a:gd name="T43" fmla="*/ 562 h 658"/>
              <a:gd name="T44" fmla="*/ 613 w 759"/>
              <a:gd name="T45" fmla="*/ 576 h 658"/>
              <a:gd name="T46" fmla="*/ 663 w 759"/>
              <a:gd name="T47" fmla="*/ 558 h 658"/>
              <a:gd name="T48" fmla="*/ 681 w 759"/>
              <a:gd name="T49" fmla="*/ 526 h 658"/>
              <a:gd name="T50" fmla="*/ 704 w 759"/>
              <a:gd name="T51" fmla="*/ 471 h 658"/>
              <a:gd name="T52" fmla="*/ 736 w 759"/>
              <a:gd name="T53" fmla="*/ 476 h 658"/>
              <a:gd name="T54" fmla="*/ 750 w 759"/>
              <a:gd name="T55" fmla="*/ 453 h 658"/>
              <a:gd name="T56" fmla="*/ 755 w 759"/>
              <a:gd name="T57" fmla="*/ 421 h 658"/>
              <a:gd name="T58" fmla="*/ 741 w 759"/>
              <a:gd name="T59" fmla="*/ 380 h 658"/>
              <a:gd name="T60" fmla="*/ 666 w 759"/>
              <a:gd name="T61" fmla="*/ 316 h 658"/>
              <a:gd name="T62" fmla="*/ 626 w 759"/>
              <a:gd name="T63" fmla="*/ 18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59" h="658">
                <a:moveTo>
                  <a:pt x="617" y="171"/>
                </a:moveTo>
                <a:cubicBezTo>
                  <a:pt x="617" y="157"/>
                  <a:pt x="626" y="143"/>
                  <a:pt x="631" y="139"/>
                </a:cubicBezTo>
                <a:cubicBezTo>
                  <a:pt x="636" y="130"/>
                  <a:pt x="642" y="122"/>
                  <a:pt x="642" y="112"/>
                </a:cubicBezTo>
                <a:cubicBezTo>
                  <a:pt x="642" y="100"/>
                  <a:pt x="619" y="64"/>
                  <a:pt x="610" y="64"/>
                </a:cubicBezTo>
                <a:cubicBezTo>
                  <a:pt x="605" y="59"/>
                  <a:pt x="548" y="6"/>
                  <a:pt x="542" y="0"/>
                </a:cubicBezTo>
                <a:cubicBezTo>
                  <a:pt x="542" y="0"/>
                  <a:pt x="419" y="24"/>
                  <a:pt x="410" y="24"/>
                </a:cubicBezTo>
                <a:cubicBezTo>
                  <a:pt x="396" y="24"/>
                  <a:pt x="256" y="52"/>
                  <a:pt x="238" y="57"/>
                </a:cubicBezTo>
                <a:cubicBezTo>
                  <a:pt x="238" y="57"/>
                  <a:pt x="242" y="61"/>
                  <a:pt x="242" y="66"/>
                </a:cubicBezTo>
                <a:cubicBezTo>
                  <a:pt x="242" y="75"/>
                  <a:pt x="242" y="89"/>
                  <a:pt x="242" y="93"/>
                </a:cubicBezTo>
                <a:cubicBezTo>
                  <a:pt x="242" y="98"/>
                  <a:pt x="229" y="107"/>
                  <a:pt x="215" y="112"/>
                </a:cubicBezTo>
                <a:cubicBezTo>
                  <a:pt x="201" y="116"/>
                  <a:pt x="178" y="116"/>
                  <a:pt x="165" y="112"/>
                </a:cubicBezTo>
                <a:cubicBezTo>
                  <a:pt x="151" y="107"/>
                  <a:pt x="128" y="116"/>
                  <a:pt x="119" y="130"/>
                </a:cubicBezTo>
                <a:cubicBezTo>
                  <a:pt x="105" y="143"/>
                  <a:pt x="96" y="166"/>
                  <a:pt x="91" y="180"/>
                </a:cubicBezTo>
                <a:cubicBezTo>
                  <a:pt x="91" y="194"/>
                  <a:pt x="82" y="207"/>
                  <a:pt x="73" y="212"/>
                </a:cubicBezTo>
                <a:cubicBezTo>
                  <a:pt x="69" y="212"/>
                  <a:pt x="59" y="216"/>
                  <a:pt x="59" y="216"/>
                </a:cubicBezTo>
                <a:cubicBezTo>
                  <a:pt x="59" y="216"/>
                  <a:pt x="59" y="225"/>
                  <a:pt x="59" y="234"/>
                </a:cubicBezTo>
                <a:cubicBezTo>
                  <a:pt x="64" y="248"/>
                  <a:pt x="64" y="262"/>
                  <a:pt x="59" y="271"/>
                </a:cubicBezTo>
                <a:cubicBezTo>
                  <a:pt x="59" y="280"/>
                  <a:pt x="55" y="289"/>
                  <a:pt x="46" y="294"/>
                </a:cubicBezTo>
                <a:cubicBezTo>
                  <a:pt x="36" y="294"/>
                  <a:pt x="27" y="303"/>
                  <a:pt x="27" y="307"/>
                </a:cubicBezTo>
                <a:cubicBezTo>
                  <a:pt x="27" y="312"/>
                  <a:pt x="23" y="321"/>
                  <a:pt x="14" y="326"/>
                </a:cubicBezTo>
                <a:cubicBezTo>
                  <a:pt x="4" y="326"/>
                  <a:pt x="0" y="339"/>
                  <a:pt x="4" y="348"/>
                </a:cubicBezTo>
                <a:cubicBezTo>
                  <a:pt x="4" y="362"/>
                  <a:pt x="9" y="371"/>
                  <a:pt x="9" y="371"/>
                </a:cubicBezTo>
                <a:cubicBezTo>
                  <a:pt x="9" y="371"/>
                  <a:pt x="14" y="376"/>
                  <a:pt x="27" y="380"/>
                </a:cubicBezTo>
                <a:cubicBezTo>
                  <a:pt x="36" y="389"/>
                  <a:pt x="50" y="385"/>
                  <a:pt x="59" y="376"/>
                </a:cubicBezTo>
                <a:cubicBezTo>
                  <a:pt x="69" y="367"/>
                  <a:pt x="82" y="367"/>
                  <a:pt x="96" y="376"/>
                </a:cubicBezTo>
                <a:cubicBezTo>
                  <a:pt x="110" y="385"/>
                  <a:pt x="133" y="403"/>
                  <a:pt x="151" y="417"/>
                </a:cubicBezTo>
                <a:cubicBezTo>
                  <a:pt x="169" y="430"/>
                  <a:pt x="201" y="453"/>
                  <a:pt x="219" y="467"/>
                </a:cubicBezTo>
                <a:cubicBezTo>
                  <a:pt x="238" y="480"/>
                  <a:pt x="251" y="503"/>
                  <a:pt x="251" y="512"/>
                </a:cubicBezTo>
                <a:cubicBezTo>
                  <a:pt x="251" y="521"/>
                  <a:pt x="261" y="530"/>
                  <a:pt x="270" y="540"/>
                </a:cubicBezTo>
                <a:cubicBezTo>
                  <a:pt x="279" y="544"/>
                  <a:pt x="283" y="553"/>
                  <a:pt x="288" y="562"/>
                </a:cubicBezTo>
                <a:cubicBezTo>
                  <a:pt x="288" y="571"/>
                  <a:pt x="306" y="581"/>
                  <a:pt x="329" y="585"/>
                </a:cubicBezTo>
                <a:cubicBezTo>
                  <a:pt x="352" y="590"/>
                  <a:pt x="384" y="594"/>
                  <a:pt x="393" y="594"/>
                </a:cubicBezTo>
                <a:cubicBezTo>
                  <a:pt x="402" y="599"/>
                  <a:pt x="421" y="612"/>
                  <a:pt x="434" y="626"/>
                </a:cubicBezTo>
                <a:cubicBezTo>
                  <a:pt x="448" y="644"/>
                  <a:pt x="457" y="653"/>
                  <a:pt x="457" y="653"/>
                </a:cubicBezTo>
                <a:cubicBezTo>
                  <a:pt x="476" y="658"/>
                  <a:pt x="503" y="658"/>
                  <a:pt x="508" y="658"/>
                </a:cubicBezTo>
                <a:cubicBezTo>
                  <a:pt x="517" y="653"/>
                  <a:pt x="526" y="653"/>
                  <a:pt x="530" y="649"/>
                </a:cubicBezTo>
                <a:cubicBezTo>
                  <a:pt x="535" y="644"/>
                  <a:pt x="535" y="640"/>
                  <a:pt x="530" y="635"/>
                </a:cubicBezTo>
                <a:cubicBezTo>
                  <a:pt x="526" y="631"/>
                  <a:pt x="526" y="626"/>
                  <a:pt x="530" y="626"/>
                </a:cubicBezTo>
                <a:cubicBezTo>
                  <a:pt x="540" y="622"/>
                  <a:pt x="549" y="622"/>
                  <a:pt x="558" y="626"/>
                </a:cubicBezTo>
                <a:cubicBezTo>
                  <a:pt x="567" y="631"/>
                  <a:pt x="576" y="626"/>
                  <a:pt x="576" y="617"/>
                </a:cubicBezTo>
                <a:cubicBezTo>
                  <a:pt x="581" y="612"/>
                  <a:pt x="576" y="603"/>
                  <a:pt x="567" y="603"/>
                </a:cubicBezTo>
                <a:cubicBezTo>
                  <a:pt x="558" y="599"/>
                  <a:pt x="553" y="594"/>
                  <a:pt x="553" y="590"/>
                </a:cubicBezTo>
                <a:cubicBezTo>
                  <a:pt x="553" y="585"/>
                  <a:pt x="553" y="581"/>
                  <a:pt x="553" y="576"/>
                </a:cubicBezTo>
                <a:cubicBezTo>
                  <a:pt x="549" y="571"/>
                  <a:pt x="549" y="567"/>
                  <a:pt x="553" y="562"/>
                </a:cubicBezTo>
                <a:cubicBezTo>
                  <a:pt x="558" y="562"/>
                  <a:pt x="567" y="562"/>
                  <a:pt x="576" y="567"/>
                </a:cubicBezTo>
                <a:cubicBezTo>
                  <a:pt x="590" y="571"/>
                  <a:pt x="604" y="576"/>
                  <a:pt x="613" y="576"/>
                </a:cubicBezTo>
                <a:cubicBezTo>
                  <a:pt x="626" y="576"/>
                  <a:pt x="636" y="571"/>
                  <a:pt x="645" y="567"/>
                </a:cubicBezTo>
                <a:cubicBezTo>
                  <a:pt x="649" y="562"/>
                  <a:pt x="658" y="558"/>
                  <a:pt x="663" y="558"/>
                </a:cubicBezTo>
                <a:cubicBezTo>
                  <a:pt x="668" y="553"/>
                  <a:pt x="668" y="544"/>
                  <a:pt x="663" y="540"/>
                </a:cubicBezTo>
                <a:cubicBezTo>
                  <a:pt x="663" y="535"/>
                  <a:pt x="668" y="526"/>
                  <a:pt x="681" y="526"/>
                </a:cubicBezTo>
                <a:cubicBezTo>
                  <a:pt x="695" y="521"/>
                  <a:pt x="704" y="512"/>
                  <a:pt x="704" y="503"/>
                </a:cubicBezTo>
                <a:cubicBezTo>
                  <a:pt x="704" y="494"/>
                  <a:pt x="704" y="480"/>
                  <a:pt x="704" y="471"/>
                </a:cubicBezTo>
                <a:cubicBezTo>
                  <a:pt x="704" y="462"/>
                  <a:pt x="713" y="462"/>
                  <a:pt x="718" y="467"/>
                </a:cubicBezTo>
                <a:cubicBezTo>
                  <a:pt x="723" y="471"/>
                  <a:pt x="732" y="476"/>
                  <a:pt x="736" y="476"/>
                </a:cubicBezTo>
                <a:cubicBezTo>
                  <a:pt x="741" y="471"/>
                  <a:pt x="745" y="471"/>
                  <a:pt x="741" y="467"/>
                </a:cubicBezTo>
                <a:cubicBezTo>
                  <a:pt x="741" y="462"/>
                  <a:pt x="745" y="458"/>
                  <a:pt x="750" y="453"/>
                </a:cubicBezTo>
                <a:cubicBezTo>
                  <a:pt x="755" y="449"/>
                  <a:pt x="759" y="444"/>
                  <a:pt x="759" y="439"/>
                </a:cubicBezTo>
                <a:cubicBezTo>
                  <a:pt x="759" y="430"/>
                  <a:pt x="755" y="426"/>
                  <a:pt x="755" y="421"/>
                </a:cubicBezTo>
                <a:cubicBezTo>
                  <a:pt x="750" y="417"/>
                  <a:pt x="750" y="403"/>
                  <a:pt x="755" y="394"/>
                </a:cubicBezTo>
                <a:cubicBezTo>
                  <a:pt x="755" y="394"/>
                  <a:pt x="745" y="389"/>
                  <a:pt x="741" y="380"/>
                </a:cubicBezTo>
                <a:cubicBezTo>
                  <a:pt x="732" y="376"/>
                  <a:pt x="724" y="348"/>
                  <a:pt x="710" y="348"/>
                </a:cubicBezTo>
                <a:cubicBezTo>
                  <a:pt x="696" y="348"/>
                  <a:pt x="675" y="330"/>
                  <a:pt x="666" y="316"/>
                </a:cubicBezTo>
                <a:cubicBezTo>
                  <a:pt x="652" y="302"/>
                  <a:pt x="617" y="198"/>
                  <a:pt x="622" y="194"/>
                </a:cubicBezTo>
                <a:cubicBezTo>
                  <a:pt x="626" y="189"/>
                  <a:pt x="626" y="189"/>
                  <a:pt x="626" y="189"/>
                </a:cubicBezTo>
                <a:cubicBezTo>
                  <a:pt x="617" y="189"/>
                  <a:pt x="617" y="180"/>
                  <a:pt x="617" y="171"/>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5" name="Freeform 30">
            <a:extLst>
              <a:ext uri="{FF2B5EF4-FFF2-40B4-BE49-F238E27FC236}">
                <a16:creationId xmlns:a16="http://schemas.microsoft.com/office/drawing/2014/main" id="{630D3000-508A-53E4-FDE8-ED3C01DC74B8}"/>
              </a:ext>
            </a:extLst>
          </p:cNvPr>
          <p:cNvSpPr>
            <a:spLocks/>
          </p:cNvSpPr>
          <p:nvPr/>
        </p:nvSpPr>
        <p:spPr bwMode="auto">
          <a:xfrm>
            <a:off x="6274310" y="3340760"/>
            <a:ext cx="339210" cy="460442"/>
          </a:xfrm>
          <a:custGeom>
            <a:avLst/>
            <a:gdLst>
              <a:gd name="T0" fmla="*/ 637 w 682"/>
              <a:gd name="T1" fmla="*/ 278 h 939"/>
              <a:gd name="T2" fmla="*/ 582 w 682"/>
              <a:gd name="T3" fmla="*/ 283 h 939"/>
              <a:gd name="T4" fmla="*/ 623 w 682"/>
              <a:gd name="T5" fmla="*/ 196 h 939"/>
              <a:gd name="T6" fmla="*/ 650 w 682"/>
              <a:gd name="T7" fmla="*/ 228 h 939"/>
              <a:gd name="T8" fmla="*/ 673 w 682"/>
              <a:gd name="T9" fmla="*/ 223 h 939"/>
              <a:gd name="T10" fmla="*/ 628 w 682"/>
              <a:gd name="T11" fmla="*/ 169 h 939"/>
              <a:gd name="T12" fmla="*/ 582 w 682"/>
              <a:gd name="T13" fmla="*/ 64 h 939"/>
              <a:gd name="T14" fmla="*/ 560 w 682"/>
              <a:gd name="T15" fmla="*/ 68 h 939"/>
              <a:gd name="T16" fmla="*/ 555 w 682"/>
              <a:gd name="T17" fmla="*/ 105 h 939"/>
              <a:gd name="T18" fmla="*/ 537 w 682"/>
              <a:gd name="T19" fmla="*/ 36 h 939"/>
              <a:gd name="T20" fmla="*/ 492 w 682"/>
              <a:gd name="T21" fmla="*/ 36 h 939"/>
              <a:gd name="T22" fmla="*/ 465 w 682"/>
              <a:gd name="T23" fmla="*/ 0 h 939"/>
              <a:gd name="T24" fmla="*/ 438 w 682"/>
              <a:gd name="T25" fmla="*/ 59 h 939"/>
              <a:gd name="T26" fmla="*/ 433 w 682"/>
              <a:gd name="T27" fmla="*/ 132 h 939"/>
              <a:gd name="T28" fmla="*/ 424 w 682"/>
              <a:gd name="T29" fmla="*/ 201 h 939"/>
              <a:gd name="T30" fmla="*/ 342 w 682"/>
              <a:gd name="T31" fmla="*/ 264 h 939"/>
              <a:gd name="T32" fmla="*/ 302 w 682"/>
              <a:gd name="T33" fmla="*/ 319 h 939"/>
              <a:gd name="T34" fmla="*/ 202 w 682"/>
              <a:gd name="T35" fmla="*/ 344 h 939"/>
              <a:gd name="T36" fmla="*/ 92 w 682"/>
              <a:gd name="T37" fmla="*/ 358 h 939"/>
              <a:gd name="T38" fmla="*/ 8 w 682"/>
              <a:gd name="T39" fmla="*/ 562 h 939"/>
              <a:gd name="T40" fmla="*/ 0 w 682"/>
              <a:gd name="T41" fmla="*/ 686 h 939"/>
              <a:gd name="T42" fmla="*/ 157 w 682"/>
              <a:gd name="T43" fmla="*/ 888 h 939"/>
              <a:gd name="T44" fmla="*/ 162 w 682"/>
              <a:gd name="T45" fmla="*/ 810 h 939"/>
              <a:gd name="T46" fmla="*/ 176 w 682"/>
              <a:gd name="T47" fmla="*/ 765 h 939"/>
              <a:gd name="T48" fmla="*/ 185 w 682"/>
              <a:gd name="T49" fmla="*/ 815 h 939"/>
              <a:gd name="T50" fmla="*/ 212 w 682"/>
              <a:gd name="T51" fmla="*/ 801 h 939"/>
              <a:gd name="T52" fmla="*/ 212 w 682"/>
              <a:gd name="T53" fmla="*/ 902 h 939"/>
              <a:gd name="T54" fmla="*/ 231 w 682"/>
              <a:gd name="T55" fmla="*/ 934 h 939"/>
              <a:gd name="T56" fmla="*/ 276 w 682"/>
              <a:gd name="T57" fmla="*/ 934 h 939"/>
              <a:gd name="T58" fmla="*/ 304 w 682"/>
              <a:gd name="T59" fmla="*/ 875 h 939"/>
              <a:gd name="T60" fmla="*/ 322 w 682"/>
              <a:gd name="T61" fmla="*/ 829 h 939"/>
              <a:gd name="T62" fmla="*/ 395 w 682"/>
              <a:gd name="T63" fmla="*/ 778 h 939"/>
              <a:gd name="T64" fmla="*/ 454 w 682"/>
              <a:gd name="T65" fmla="*/ 751 h 939"/>
              <a:gd name="T66" fmla="*/ 436 w 682"/>
              <a:gd name="T67" fmla="*/ 719 h 939"/>
              <a:gd name="T68" fmla="*/ 413 w 682"/>
              <a:gd name="T69" fmla="*/ 682 h 939"/>
              <a:gd name="T70" fmla="*/ 413 w 682"/>
              <a:gd name="T71" fmla="*/ 645 h 939"/>
              <a:gd name="T72" fmla="*/ 459 w 682"/>
              <a:gd name="T73" fmla="*/ 636 h 939"/>
              <a:gd name="T74" fmla="*/ 527 w 682"/>
              <a:gd name="T75" fmla="*/ 627 h 939"/>
              <a:gd name="T76" fmla="*/ 509 w 682"/>
              <a:gd name="T77" fmla="*/ 586 h 939"/>
              <a:gd name="T78" fmla="*/ 477 w 682"/>
              <a:gd name="T79" fmla="*/ 554 h 939"/>
              <a:gd name="T80" fmla="*/ 477 w 682"/>
              <a:gd name="T81" fmla="*/ 599 h 939"/>
              <a:gd name="T82" fmla="*/ 436 w 682"/>
              <a:gd name="T83" fmla="*/ 586 h 939"/>
              <a:gd name="T84" fmla="*/ 401 w 682"/>
              <a:gd name="T85" fmla="*/ 574 h 939"/>
              <a:gd name="T86" fmla="*/ 406 w 682"/>
              <a:gd name="T87" fmla="*/ 529 h 939"/>
              <a:gd name="T88" fmla="*/ 456 w 682"/>
              <a:gd name="T89" fmla="*/ 497 h 939"/>
              <a:gd name="T90" fmla="*/ 533 w 682"/>
              <a:gd name="T91" fmla="*/ 433 h 939"/>
              <a:gd name="T92" fmla="*/ 551 w 682"/>
              <a:gd name="T93" fmla="*/ 388 h 939"/>
              <a:gd name="T94" fmla="*/ 605 w 682"/>
              <a:gd name="T95" fmla="*/ 328 h 939"/>
              <a:gd name="T96" fmla="*/ 655 w 682"/>
              <a:gd name="T97" fmla="*/ 328 h 939"/>
              <a:gd name="T98" fmla="*/ 673 w 682"/>
              <a:gd name="T99" fmla="*/ 287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82" h="939">
                <a:moveTo>
                  <a:pt x="673" y="287"/>
                </a:moveTo>
                <a:cubicBezTo>
                  <a:pt x="669" y="283"/>
                  <a:pt x="650" y="283"/>
                  <a:pt x="637" y="278"/>
                </a:cubicBezTo>
                <a:cubicBezTo>
                  <a:pt x="623" y="278"/>
                  <a:pt x="601" y="283"/>
                  <a:pt x="587" y="287"/>
                </a:cubicBezTo>
                <a:cubicBezTo>
                  <a:pt x="573" y="296"/>
                  <a:pt x="569" y="292"/>
                  <a:pt x="582" y="283"/>
                </a:cubicBezTo>
                <a:cubicBezTo>
                  <a:pt x="596" y="274"/>
                  <a:pt x="610" y="260"/>
                  <a:pt x="614" y="246"/>
                </a:cubicBezTo>
                <a:cubicBezTo>
                  <a:pt x="623" y="233"/>
                  <a:pt x="623" y="210"/>
                  <a:pt x="623" y="196"/>
                </a:cubicBezTo>
                <a:cubicBezTo>
                  <a:pt x="619" y="187"/>
                  <a:pt x="623" y="182"/>
                  <a:pt x="628" y="196"/>
                </a:cubicBezTo>
                <a:cubicBezTo>
                  <a:pt x="637" y="210"/>
                  <a:pt x="646" y="223"/>
                  <a:pt x="650" y="228"/>
                </a:cubicBezTo>
                <a:cubicBezTo>
                  <a:pt x="655" y="237"/>
                  <a:pt x="659" y="242"/>
                  <a:pt x="664" y="242"/>
                </a:cubicBezTo>
                <a:cubicBezTo>
                  <a:pt x="669" y="246"/>
                  <a:pt x="673" y="237"/>
                  <a:pt x="673" y="223"/>
                </a:cubicBezTo>
                <a:cubicBezTo>
                  <a:pt x="678" y="210"/>
                  <a:pt x="669" y="196"/>
                  <a:pt x="659" y="191"/>
                </a:cubicBezTo>
                <a:cubicBezTo>
                  <a:pt x="655" y="187"/>
                  <a:pt x="637" y="173"/>
                  <a:pt x="628" y="169"/>
                </a:cubicBezTo>
                <a:cubicBezTo>
                  <a:pt x="619" y="160"/>
                  <a:pt x="605" y="141"/>
                  <a:pt x="601" y="123"/>
                </a:cubicBezTo>
                <a:cubicBezTo>
                  <a:pt x="592" y="109"/>
                  <a:pt x="587" y="82"/>
                  <a:pt x="582" y="64"/>
                </a:cubicBezTo>
                <a:cubicBezTo>
                  <a:pt x="582" y="50"/>
                  <a:pt x="573" y="36"/>
                  <a:pt x="569" y="41"/>
                </a:cubicBezTo>
                <a:cubicBezTo>
                  <a:pt x="564" y="41"/>
                  <a:pt x="560" y="55"/>
                  <a:pt x="560" y="68"/>
                </a:cubicBezTo>
                <a:cubicBezTo>
                  <a:pt x="560" y="78"/>
                  <a:pt x="560" y="96"/>
                  <a:pt x="564" y="100"/>
                </a:cubicBezTo>
                <a:cubicBezTo>
                  <a:pt x="564" y="109"/>
                  <a:pt x="564" y="109"/>
                  <a:pt x="555" y="105"/>
                </a:cubicBezTo>
                <a:cubicBezTo>
                  <a:pt x="551" y="96"/>
                  <a:pt x="546" y="82"/>
                  <a:pt x="546" y="68"/>
                </a:cubicBezTo>
                <a:cubicBezTo>
                  <a:pt x="546" y="55"/>
                  <a:pt x="542" y="36"/>
                  <a:pt x="537" y="36"/>
                </a:cubicBezTo>
                <a:cubicBezTo>
                  <a:pt x="528" y="32"/>
                  <a:pt x="519" y="27"/>
                  <a:pt x="510" y="23"/>
                </a:cubicBezTo>
                <a:cubicBezTo>
                  <a:pt x="501" y="23"/>
                  <a:pt x="492" y="27"/>
                  <a:pt x="492" y="36"/>
                </a:cubicBezTo>
                <a:cubicBezTo>
                  <a:pt x="487" y="50"/>
                  <a:pt x="483" y="46"/>
                  <a:pt x="483" y="27"/>
                </a:cubicBezTo>
                <a:cubicBezTo>
                  <a:pt x="478" y="14"/>
                  <a:pt x="469" y="0"/>
                  <a:pt x="465" y="0"/>
                </a:cubicBezTo>
                <a:cubicBezTo>
                  <a:pt x="465" y="0"/>
                  <a:pt x="460" y="9"/>
                  <a:pt x="460" y="23"/>
                </a:cubicBezTo>
                <a:cubicBezTo>
                  <a:pt x="456" y="32"/>
                  <a:pt x="447" y="50"/>
                  <a:pt x="438" y="59"/>
                </a:cubicBezTo>
                <a:cubicBezTo>
                  <a:pt x="428" y="68"/>
                  <a:pt x="428" y="82"/>
                  <a:pt x="433" y="91"/>
                </a:cubicBezTo>
                <a:cubicBezTo>
                  <a:pt x="442" y="105"/>
                  <a:pt x="442" y="123"/>
                  <a:pt x="433" y="132"/>
                </a:cubicBezTo>
                <a:cubicBezTo>
                  <a:pt x="424" y="146"/>
                  <a:pt x="419" y="164"/>
                  <a:pt x="424" y="173"/>
                </a:cubicBezTo>
                <a:cubicBezTo>
                  <a:pt x="428" y="178"/>
                  <a:pt x="428" y="191"/>
                  <a:pt x="424" y="201"/>
                </a:cubicBezTo>
                <a:cubicBezTo>
                  <a:pt x="419" y="210"/>
                  <a:pt x="401" y="223"/>
                  <a:pt x="388" y="233"/>
                </a:cubicBezTo>
                <a:cubicBezTo>
                  <a:pt x="370" y="242"/>
                  <a:pt x="351" y="255"/>
                  <a:pt x="342" y="264"/>
                </a:cubicBezTo>
                <a:cubicBezTo>
                  <a:pt x="338" y="274"/>
                  <a:pt x="324" y="287"/>
                  <a:pt x="320" y="296"/>
                </a:cubicBezTo>
                <a:cubicBezTo>
                  <a:pt x="315" y="305"/>
                  <a:pt x="306" y="315"/>
                  <a:pt x="302" y="319"/>
                </a:cubicBezTo>
                <a:cubicBezTo>
                  <a:pt x="293" y="319"/>
                  <a:pt x="272" y="323"/>
                  <a:pt x="258" y="328"/>
                </a:cubicBezTo>
                <a:cubicBezTo>
                  <a:pt x="237" y="335"/>
                  <a:pt x="219" y="350"/>
                  <a:pt x="202" y="344"/>
                </a:cubicBezTo>
                <a:cubicBezTo>
                  <a:pt x="191" y="340"/>
                  <a:pt x="151" y="299"/>
                  <a:pt x="148" y="302"/>
                </a:cubicBezTo>
                <a:cubicBezTo>
                  <a:pt x="143" y="311"/>
                  <a:pt x="87" y="353"/>
                  <a:pt x="92" y="358"/>
                </a:cubicBezTo>
                <a:cubicBezTo>
                  <a:pt x="97" y="363"/>
                  <a:pt x="87" y="425"/>
                  <a:pt x="92" y="430"/>
                </a:cubicBezTo>
                <a:cubicBezTo>
                  <a:pt x="96" y="430"/>
                  <a:pt x="5" y="559"/>
                  <a:pt x="8" y="562"/>
                </a:cubicBezTo>
                <a:cubicBezTo>
                  <a:pt x="13" y="567"/>
                  <a:pt x="41" y="613"/>
                  <a:pt x="36" y="620"/>
                </a:cubicBezTo>
                <a:cubicBezTo>
                  <a:pt x="0" y="686"/>
                  <a:pt x="0" y="686"/>
                  <a:pt x="0" y="686"/>
                </a:cubicBezTo>
                <a:cubicBezTo>
                  <a:pt x="44" y="818"/>
                  <a:pt x="44" y="818"/>
                  <a:pt x="44" y="818"/>
                </a:cubicBezTo>
                <a:cubicBezTo>
                  <a:pt x="58" y="818"/>
                  <a:pt x="157" y="888"/>
                  <a:pt x="157" y="888"/>
                </a:cubicBezTo>
                <a:cubicBezTo>
                  <a:pt x="157" y="875"/>
                  <a:pt x="162" y="856"/>
                  <a:pt x="162" y="847"/>
                </a:cubicBezTo>
                <a:cubicBezTo>
                  <a:pt x="162" y="833"/>
                  <a:pt x="162" y="820"/>
                  <a:pt x="162" y="810"/>
                </a:cubicBezTo>
                <a:cubicBezTo>
                  <a:pt x="162" y="806"/>
                  <a:pt x="162" y="797"/>
                  <a:pt x="167" y="788"/>
                </a:cubicBezTo>
                <a:cubicBezTo>
                  <a:pt x="171" y="783"/>
                  <a:pt x="176" y="774"/>
                  <a:pt x="176" y="765"/>
                </a:cubicBezTo>
                <a:cubicBezTo>
                  <a:pt x="176" y="755"/>
                  <a:pt x="176" y="765"/>
                  <a:pt x="180" y="778"/>
                </a:cubicBezTo>
                <a:cubicBezTo>
                  <a:pt x="180" y="792"/>
                  <a:pt x="185" y="810"/>
                  <a:pt x="185" y="815"/>
                </a:cubicBezTo>
                <a:cubicBezTo>
                  <a:pt x="189" y="820"/>
                  <a:pt x="194" y="815"/>
                  <a:pt x="199" y="801"/>
                </a:cubicBezTo>
                <a:cubicBezTo>
                  <a:pt x="203" y="792"/>
                  <a:pt x="208" y="792"/>
                  <a:pt x="212" y="801"/>
                </a:cubicBezTo>
                <a:cubicBezTo>
                  <a:pt x="217" y="806"/>
                  <a:pt x="221" y="829"/>
                  <a:pt x="217" y="847"/>
                </a:cubicBezTo>
                <a:cubicBezTo>
                  <a:pt x="212" y="866"/>
                  <a:pt x="212" y="893"/>
                  <a:pt x="212" y="902"/>
                </a:cubicBezTo>
                <a:cubicBezTo>
                  <a:pt x="208" y="916"/>
                  <a:pt x="212" y="930"/>
                  <a:pt x="217" y="934"/>
                </a:cubicBezTo>
                <a:cubicBezTo>
                  <a:pt x="221" y="939"/>
                  <a:pt x="231" y="939"/>
                  <a:pt x="231" y="934"/>
                </a:cubicBezTo>
                <a:cubicBezTo>
                  <a:pt x="231" y="930"/>
                  <a:pt x="240" y="930"/>
                  <a:pt x="249" y="930"/>
                </a:cubicBezTo>
                <a:cubicBezTo>
                  <a:pt x="253" y="934"/>
                  <a:pt x="267" y="934"/>
                  <a:pt x="276" y="934"/>
                </a:cubicBezTo>
                <a:cubicBezTo>
                  <a:pt x="285" y="930"/>
                  <a:pt x="294" y="921"/>
                  <a:pt x="294" y="911"/>
                </a:cubicBezTo>
                <a:cubicBezTo>
                  <a:pt x="294" y="902"/>
                  <a:pt x="299" y="884"/>
                  <a:pt x="304" y="875"/>
                </a:cubicBezTo>
                <a:cubicBezTo>
                  <a:pt x="308" y="866"/>
                  <a:pt x="308" y="852"/>
                  <a:pt x="308" y="847"/>
                </a:cubicBezTo>
                <a:cubicBezTo>
                  <a:pt x="308" y="843"/>
                  <a:pt x="313" y="833"/>
                  <a:pt x="322" y="829"/>
                </a:cubicBezTo>
                <a:cubicBezTo>
                  <a:pt x="326" y="820"/>
                  <a:pt x="340" y="810"/>
                  <a:pt x="349" y="801"/>
                </a:cubicBezTo>
                <a:cubicBezTo>
                  <a:pt x="358" y="792"/>
                  <a:pt x="381" y="783"/>
                  <a:pt x="395" y="778"/>
                </a:cubicBezTo>
                <a:cubicBezTo>
                  <a:pt x="409" y="774"/>
                  <a:pt x="431" y="765"/>
                  <a:pt x="441" y="765"/>
                </a:cubicBezTo>
                <a:cubicBezTo>
                  <a:pt x="450" y="760"/>
                  <a:pt x="459" y="755"/>
                  <a:pt x="454" y="751"/>
                </a:cubicBezTo>
                <a:cubicBezTo>
                  <a:pt x="454" y="746"/>
                  <a:pt x="454" y="742"/>
                  <a:pt x="450" y="732"/>
                </a:cubicBezTo>
                <a:cubicBezTo>
                  <a:pt x="450" y="728"/>
                  <a:pt x="445" y="719"/>
                  <a:pt x="436" y="719"/>
                </a:cubicBezTo>
                <a:cubicBezTo>
                  <a:pt x="427" y="714"/>
                  <a:pt x="418" y="705"/>
                  <a:pt x="418" y="700"/>
                </a:cubicBezTo>
                <a:cubicBezTo>
                  <a:pt x="418" y="696"/>
                  <a:pt x="418" y="687"/>
                  <a:pt x="413" y="682"/>
                </a:cubicBezTo>
                <a:cubicBezTo>
                  <a:pt x="409" y="682"/>
                  <a:pt x="409" y="673"/>
                  <a:pt x="409" y="668"/>
                </a:cubicBezTo>
                <a:cubicBezTo>
                  <a:pt x="413" y="664"/>
                  <a:pt x="418" y="650"/>
                  <a:pt x="413" y="645"/>
                </a:cubicBezTo>
                <a:cubicBezTo>
                  <a:pt x="413" y="636"/>
                  <a:pt x="418" y="632"/>
                  <a:pt x="427" y="636"/>
                </a:cubicBezTo>
                <a:cubicBezTo>
                  <a:pt x="436" y="636"/>
                  <a:pt x="450" y="641"/>
                  <a:pt x="459" y="636"/>
                </a:cubicBezTo>
                <a:cubicBezTo>
                  <a:pt x="468" y="632"/>
                  <a:pt x="482" y="632"/>
                  <a:pt x="495" y="632"/>
                </a:cubicBezTo>
                <a:cubicBezTo>
                  <a:pt x="509" y="636"/>
                  <a:pt x="523" y="632"/>
                  <a:pt x="527" y="627"/>
                </a:cubicBezTo>
                <a:cubicBezTo>
                  <a:pt x="532" y="622"/>
                  <a:pt x="532" y="613"/>
                  <a:pt x="527" y="604"/>
                </a:cubicBezTo>
                <a:cubicBezTo>
                  <a:pt x="523" y="599"/>
                  <a:pt x="514" y="590"/>
                  <a:pt x="509" y="586"/>
                </a:cubicBezTo>
                <a:cubicBezTo>
                  <a:pt x="509" y="576"/>
                  <a:pt x="500" y="567"/>
                  <a:pt x="495" y="563"/>
                </a:cubicBezTo>
                <a:cubicBezTo>
                  <a:pt x="491" y="554"/>
                  <a:pt x="482" y="549"/>
                  <a:pt x="477" y="554"/>
                </a:cubicBezTo>
                <a:cubicBezTo>
                  <a:pt x="468" y="554"/>
                  <a:pt x="468" y="563"/>
                  <a:pt x="468" y="572"/>
                </a:cubicBezTo>
                <a:cubicBezTo>
                  <a:pt x="473" y="586"/>
                  <a:pt x="473" y="595"/>
                  <a:pt x="477" y="599"/>
                </a:cubicBezTo>
                <a:cubicBezTo>
                  <a:pt x="477" y="599"/>
                  <a:pt x="473" y="599"/>
                  <a:pt x="463" y="595"/>
                </a:cubicBezTo>
                <a:cubicBezTo>
                  <a:pt x="459" y="586"/>
                  <a:pt x="445" y="581"/>
                  <a:pt x="436" y="586"/>
                </a:cubicBezTo>
                <a:cubicBezTo>
                  <a:pt x="430" y="586"/>
                  <a:pt x="421" y="588"/>
                  <a:pt x="415" y="591"/>
                </a:cubicBezTo>
                <a:cubicBezTo>
                  <a:pt x="404" y="581"/>
                  <a:pt x="395" y="572"/>
                  <a:pt x="401" y="574"/>
                </a:cubicBezTo>
                <a:cubicBezTo>
                  <a:pt x="410" y="574"/>
                  <a:pt x="415" y="570"/>
                  <a:pt x="410" y="561"/>
                </a:cubicBezTo>
                <a:cubicBezTo>
                  <a:pt x="406" y="552"/>
                  <a:pt x="406" y="538"/>
                  <a:pt x="406" y="529"/>
                </a:cubicBezTo>
                <a:cubicBezTo>
                  <a:pt x="406" y="524"/>
                  <a:pt x="415" y="520"/>
                  <a:pt x="424" y="520"/>
                </a:cubicBezTo>
                <a:cubicBezTo>
                  <a:pt x="433" y="520"/>
                  <a:pt x="451" y="511"/>
                  <a:pt x="456" y="497"/>
                </a:cubicBezTo>
                <a:cubicBezTo>
                  <a:pt x="465" y="483"/>
                  <a:pt x="483" y="465"/>
                  <a:pt x="496" y="456"/>
                </a:cubicBezTo>
                <a:cubicBezTo>
                  <a:pt x="510" y="451"/>
                  <a:pt x="524" y="438"/>
                  <a:pt x="533" y="433"/>
                </a:cubicBezTo>
                <a:cubicBezTo>
                  <a:pt x="537" y="424"/>
                  <a:pt x="542" y="415"/>
                  <a:pt x="542" y="410"/>
                </a:cubicBezTo>
                <a:cubicBezTo>
                  <a:pt x="542" y="406"/>
                  <a:pt x="546" y="397"/>
                  <a:pt x="551" y="388"/>
                </a:cubicBezTo>
                <a:cubicBezTo>
                  <a:pt x="551" y="378"/>
                  <a:pt x="560" y="365"/>
                  <a:pt x="569" y="356"/>
                </a:cubicBezTo>
                <a:cubicBezTo>
                  <a:pt x="578" y="351"/>
                  <a:pt x="592" y="337"/>
                  <a:pt x="605" y="328"/>
                </a:cubicBezTo>
                <a:cubicBezTo>
                  <a:pt x="614" y="319"/>
                  <a:pt x="628" y="319"/>
                  <a:pt x="632" y="324"/>
                </a:cubicBezTo>
                <a:cubicBezTo>
                  <a:pt x="637" y="328"/>
                  <a:pt x="646" y="328"/>
                  <a:pt x="655" y="328"/>
                </a:cubicBezTo>
                <a:cubicBezTo>
                  <a:pt x="659" y="328"/>
                  <a:pt x="673" y="324"/>
                  <a:pt x="678" y="315"/>
                </a:cubicBezTo>
                <a:cubicBezTo>
                  <a:pt x="682" y="305"/>
                  <a:pt x="682" y="292"/>
                  <a:pt x="673" y="287"/>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srgbClr val="92D050"/>
              </a:solidFill>
              <a:effectLst/>
              <a:uLnTx/>
              <a:uFillTx/>
              <a:latin typeface="Arial"/>
              <a:ea typeface="+mn-ea"/>
              <a:cs typeface="+mn-cs"/>
            </a:endParaRPr>
          </a:p>
        </p:txBody>
      </p:sp>
      <p:sp>
        <p:nvSpPr>
          <p:cNvPr id="136" name="Freeform 31">
            <a:extLst>
              <a:ext uri="{FF2B5EF4-FFF2-40B4-BE49-F238E27FC236}">
                <a16:creationId xmlns:a16="http://schemas.microsoft.com/office/drawing/2014/main" id="{7F53BA06-9715-FE80-BE5B-1706C0AB12FA}"/>
              </a:ext>
            </a:extLst>
          </p:cNvPr>
          <p:cNvSpPr>
            <a:spLocks/>
          </p:cNvSpPr>
          <p:nvPr/>
        </p:nvSpPr>
        <p:spPr bwMode="auto">
          <a:xfrm>
            <a:off x="6182068" y="3173594"/>
            <a:ext cx="337721" cy="441381"/>
          </a:xfrm>
          <a:custGeom>
            <a:avLst/>
            <a:gdLst>
              <a:gd name="T0" fmla="*/ 654 w 677"/>
              <a:gd name="T1" fmla="*/ 269 h 902"/>
              <a:gd name="T2" fmla="*/ 613 w 677"/>
              <a:gd name="T3" fmla="*/ 219 h 902"/>
              <a:gd name="T4" fmla="*/ 554 w 677"/>
              <a:gd name="T5" fmla="*/ 214 h 902"/>
              <a:gd name="T6" fmla="*/ 545 w 677"/>
              <a:gd name="T7" fmla="*/ 200 h 902"/>
              <a:gd name="T8" fmla="*/ 513 w 677"/>
              <a:gd name="T9" fmla="*/ 155 h 902"/>
              <a:gd name="T10" fmla="*/ 481 w 677"/>
              <a:gd name="T11" fmla="*/ 114 h 902"/>
              <a:gd name="T12" fmla="*/ 453 w 677"/>
              <a:gd name="T13" fmla="*/ 68 h 902"/>
              <a:gd name="T14" fmla="*/ 417 w 677"/>
              <a:gd name="T15" fmla="*/ 36 h 902"/>
              <a:gd name="T16" fmla="*/ 371 w 677"/>
              <a:gd name="T17" fmla="*/ 64 h 902"/>
              <a:gd name="T18" fmla="*/ 348 w 677"/>
              <a:gd name="T19" fmla="*/ 109 h 902"/>
              <a:gd name="T20" fmla="*/ 321 w 677"/>
              <a:gd name="T21" fmla="*/ 64 h 902"/>
              <a:gd name="T22" fmla="*/ 321 w 677"/>
              <a:gd name="T23" fmla="*/ 14 h 902"/>
              <a:gd name="T24" fmla="*/ 266 w 677"/>
              <a:gd name="T25" fmla="*/ 5 h 902"/>
              <a:gd name="T26" fmla="*/ 222 w 677"/>
              <a:gd name="T27" fmla="*/ 1 h 902"/>
              <a:gd name="T28" fmla="*/ 209 w 677"/>
              <a:gd name="T29" fmla="*/ 73 h 902"/>
              <a:gd name="T30" fmla="*/ 163 w 677"/>
              <a:gd name="T31" fmla="*/ 155 h 902"/>
              <a:gd name="T32" fmla="*/ 163 w 677"/>
              <a:gd name="T33" fmla="*/ 232 h 902"/>
              <a:gd name="T34" fmla="*/ 144 w 677"/>
              <a:gd name="T35" fmla="*/ 260 h 902"/>
              <a:gd name="T36" fmla="*/ 90 w 677"/>
              <a:gd name="T37" fmla="*/ 260 h 902"/>
              <a:gd name="T38" fmla="*/ 48 w 677"/>
              <a:gd name="T39" fmla="*/ 305 h 902"/>
              <a:gd name="T40" fmla="*/ 21 w 677"/>
              <a:gd name="T41" fmla="*/ 342 h 902"/>
              <a:gd name="T42" fmla="*/ 46 w 677"/>
              <a:gd name="T43" fmla="*/ 562 h 902"/>
              <a:gd name="T44" fmla="*/ 19 w 677"/>
              <a:gd name="T45" fmla="*/ 588 h 902"/>
              <a:gd name="T46" fmla="*/ 19 w 677"/>
              <a:gd name="T47" fmla="*/ 589 h 902"/>
              <a:gd name="T48" fmla="*/ 0 w 677"/>
              <a:gd name="T49" fmla="*/ 638 h 902"/>
              <a:gd name="T50" fmla="*/ 37 w 677"/>
              <a:gd name="T51" fmla="*/ 720 h 902"/>
              <a:gd name="T52" fmla="*/ 35 w 677"/>
              <a:gd name="T53" fmla="*/ 800 h 902"/>
              <a:gd name="T54" fmla="*/ 127 w 677"/>
              <a:gd name="T55" fmla="*/ 840 h 902"/>
              <a:gd name="T56" fmla="*/ 277 w 677"/>
              <a:gd name="T57" fmla="*/ 772 h 902"/>
              <a:gd name="T58" fmla="*/ 333 w 677"/>
              <a:gd name="T59" fmla="*/ 644 h 902"/>
              <a:gd name="T60" fmla="*/ 443 w 677"/>
              <a:gd name="T61" fmla="*/ 670 h 902"/>
              <a:gd name="T62" fmla="*/ 485 w 677"/>
              <a:gd name="T63" fmla="*/ 661 h 902"/>
              <a:gd name="T64" fmla="*/ 526 w 677"/>
              <a:gd name="T65" fmla="*/ 606 h 902"/>
              <a:gd name="T66" fmla="*/ 609 w 677"/>
              <a:gd name="T67" fmla="*/ 542 h 902"/>
              <a:gd name="T68" fmla="*/ 618 w 677"/>
              <a:gd name="T69" fmla="*/ 474 h 902"/>
              <a:gd name="T70" fmla="*/ 622 w 677"/>
              <a:gd name="T71" fmla="*/ 401 h 902"/>
              <a:gd name="T72" fmla="*/ 650 w 677"/>
              <a:gd name="T73" fmla="*/ 342 h 902"/>
              <a:gd name="T74" fmla="*/ 604 w 677"/>
              <a:gd name="T75" fmla="*/ 296 h 902"/>
              <a:gd name="T76" fmla="*/ 599 w 677"/>
              <a:gd name="T77" fmla="*/ 269 h 902"/>
              <a:gd name="T78" fmla="*/ 673 w 677"/>
              <a:gd name="T79" fmla="*/ 287 h 9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77" h="902">
                <a:moveTo>
                  <a:pt x="673" y="287"/>
                </a:moveTo>
                <a:cubicBezTo>
                  <a:pt x="673" y="282"/>
                  <a:pt x="663" y="273"/>
                  <a:pt x="654" y="269"/>
                </a:cubicBezTo>
                <a:cubicBezTo>
                  <a:pt x="641" y="269"/>
                  <a:pt x="631" y="255"/>
                  <a:pt x="627" y="246"/>
                </a:cubicBezTo>
                <a:cubicBezTo>
                  <a:pt x="627" y="232"/>
                  <a:pt x="618" y="223"/>
                  <a:pt x="613" y="219"/>
                </a:cubicBezTo>
                <a:cubicBezTo>
                  <a:pt x="604" y="214"/>
                  <a:pt x="590" y="210"/>
                  <a:pt x="581" y="205"/>
                </a:cubicBezTo>
                <a:cubicBezTo>
                  <a:pt x="572" y="205"/>
                  <a:pt x="558" y="210"/>
                  <a:pt x="554" y="214"/>
                </a:cubicBezTo>
                <a:cubicBezTo>
                  <a:pt x="554" y="219"/>
                  <a:pt x="545" y="223"/>
                  <a:pt x="545" y="219"/>
                </a:cubicBezTo>
                <a:cubicBezTo>
                  <a:pt x="540" y="214"/>
                  <a:pt x="540" y="205"/>
                  <a:pt x="545" y="200"/>
                </a:cubicBezTo>
                <a:cubicBezTo>
                  <a:pt x="545" y="196"/>
                  <a:pt x="540" y="187"/>
                  <a:pt x="526" y="182"/>
                </a:cubicBezTo>
                <a:cubicBezTo>
                  <a:pt x="517" y="178"/>
                  <a:pt x="517" y="159"/>
                  <a:pt x="513" y="155"/>
                </a:cubicBezTo>
                <a:cubicBezTo>
                  <a:pt x="508" y="150"/>
                  <a:pt x="503" y="141"/>
                  <a:pt x="494" y="137"/>
                </a:cubicBezTo>
                <a:cubicBezTo>
                  <a:pt x="490" y="132"/>
                  <a:pt x="481" y="118"/>
                  <a:pt x="481" y="114"/>
                </a:cubicBezTo>
                <a:cubicBezTo>
                  <a:pt x="476" y="109"/>
                  <a:pt x="467" y="100"/>
                  <a:pt x="462" y="96"/>
                </a:cubicBezTo>
                <a:cubicBezTo>
                  <a:pt x="458" y="91"/>
                  <a:pt x="453" y="77"/>
                  <a:pt x="453" y="68"/>
                </a:cubicBezTo>
                <a:cubicBezTo>
                  <a:pt x="449" y="59"/>
                  <a:pt x="444" y="46"/>
                  <a:pt x="439" y="36"/>
                </a:cubicBezTo>
                <a:cubicBezTo>
                  <a:pt x="435" y="32"/>
                  <a:pt x="426" y="32"/>
                  <a:pt x="417" y="36"/>
                </a:cubicBezTo>
                <a:cubicBezTo>
                  <a:pt x="407" y="41"/>
                  <a:pt x="398" y="46"/>
                  <a:pt x="389" y="46"/>
                </a:cubicBezTo>
                <a:cubicBezTo>
                  <a:pt x="380" y="50"/>
                  <a:pt x="375" y="55"/>
                  <a:pt x="371" y="64"/>
                </a:cubicBezTo>
                <a:cubicBezTo>
                  <a:pt x="371" y="68"/>
                  <a:pt x="366" y="82"/>
                  <a:pt x="366" y="91"/>
                </a:cubicBezTo>
                <a:cubicBezTo>
                  <a:pt x="366" y="105"/>
                  <a:pt x="357" y="109"/>
                  <a:pt x="348" y="109"/>
                </a:cubicBezTo>
                <a:cubicBezTo>
                  <a:pt x="339" y="105"/>
                  <a:pt x="330" y="100"/>
                  <a:pt x="325" y="91"/>
                </a:cubicBezTo>
                <a:cubicBezTo>
                  <a:pt x="325" y="82"/>
                  <a:pt x="321" y="73"/>
                  <a:pt x="321" y="64"/>
                </a:cubicBezTo>
                <a:cubicBezTo>
                  <a:pt x="316" y="55"/>
                  <a:pt x="316" y="41"/>
                  <a:pt x="321" y="36"/>
                </a:cubicBezTo>
                <a:cubicBezTo>
                  <a:pt x="325" y="32"/>
                  <a:pt x="325" y="18"/>
                  <a:pt x="321" y="14"/>
                </a:cubicBezTo>
                <a:cubicBezTo>
                  <a:pt x="311" y="5"/>
                  <a:pt x="302" y="0"/>
                  <a:pt x="293" y="0"/>
                </a:cubicBezTo>
                <a:cubicBezTo>
                  <a:pt x="289" y="0"/>
                  <a:pt x="275" y="0"/>
                  <a:pt x="266" y="5"/>
                </a:cubicBezTo>
                <a:cubicBezTo>
                  <a:pt x="261" y="9"/>
                  <a:pt x="261" y="18"/>
                  <a:pt x="261" y="18"/>
                </a:cubicBezTo>
                <a:cubicBezTo>
                  <a:pt x="236" y="7"/>
                  <a:pt x="226" y="3"/>
                  <a:pt x="222" y="1"/>
                </a:cubicBezTo>
                <a:cubicBezTo>
                  <a:pt x="222" y="4"/>
                  <a:pt x="221" y="12"/>
                  <a:pt x="218" y="23"/>
                </a:cubicBezTo>
                <a:cubicBezTo>
                  <a:pt x="218" y="32"/>
                  <a:pt x="213" y="55"/>
                  <a:pt x="209" y="73"/>
                </a:cubicBezTo>
                <a:cubicBezTo>
                  <a:pt x="204" y="91"/>
                  <a:pt x="195" y="114"/>
                  <a:pt x="190" y="123"/>
                </a:cubicBezTo>
                <a:cubicBezTo>
                  <a:pt x="186" y="132"/>
                  <a:pt x="172" y="146"/>
                  <a:pt x="163" y="155"/>
                </a:cubicBezTo>
                <a:cubicBezTo>
                  <a:pt x="158" y="159"/>
                  <a:pt x="154" y="178"/>
                  <a:pt x="158" y="196"/>
                </a:cubicBezTo>
                <a:cubicBezTo>
                  <a:pt x="163" y="209"/>
                  <a:pt x="167" y="228"/>
                  <a:pt x="163" y="232"/>
                </a:cubicBezTo>
                <a:cubicBezTo>
                  <a:pt x="158" y="241"/>
                  <a:pt x="158" y="246"/>
                  <a:pt x="158" y="246"/>
                </a:cubicBezTo>
                <a:cubicBezTo>
                  <a:pt x="158" y="246"/>
                  <a:pt x="154" y="250"/>
                  <a:pt x="144" y="260"/>
                </a:cubicBezTo>
                <a:cubicBezTo>
                  <a:pt x="135" y="264"/>
                  <a:pt x="117" y="269"/>
                  <a:pt x="108" y="264"/>
                </a:cubicBezTo>
                <a:cubicBezTo>
                  <a:pt x="99" y="264"/>
                  <a:pt x="90" y="260"/>
                  <a:pt x="90" y="260"/>
                </a:cubicBezTo>
                <a:cubicBezTo>
                  <a:pt x="85" y="264"/>
                  <a:pt x="71" y="273"/>
                  <a:pt x="67" y="278"/>
                </a:cubicBezTo>
                <a:cubicBezTo>
                  <a:pt x="57" y="282"/>
                  <a:pt x="53" y="296"/>
                  <a:pt x="48" y="305"/>
                </a:cubicBezTo>
                <a:cubicBezTo>
                  <a:pt x="48" y="314"/>
                  <a:pt x="39" y="323"/>
                  <a:pt x="35" y="332"/>
                </a:cubicBezTo>
                <a:cubicBezTo>
                  <a:pt x="32" y="335"/>
                  <a:pt x="25" y="344"/>
                  <a:pt x="21" y="342"/>
                </a:cubicBezTo>
                <a:cubicBezTo>
                  <a:pt x="20" y="344"/>
                  <a:pt x="20" y="344"/>
                  <a:pt x="20" y="344"/>
                </a:cubicBezTo>
                <a:cubicBezTo>
                  <a:pt x="26" y="359"/>
                  <a:pt x="64" y="566"/>
                  <a:pt x="46" y="562"/>
                </a:cubicBezTo>
                <a:cubicBezTo>
                  <a:pt x="30" y="562"/>
                  <a:pt x="18" y="572"/>
                  <a:pt x="18" y="584"/>
                </a:cubicBezTo>
                <a:cubicBezTo>
                  <a:pt x="18" y="585"/>
                  <a:pt x="18" y="586"/>
                  <a:pt x="19" y="588"/>
                </a:cubicBezTo>
                <a:cubicBezTo>
                  <a:pt x="19" y="588"/>
                  <a:pt x="19" y="588"/>
                  <a:pt x="19" y="588"/>
                </a:cubicBezTo>
                <a:cubicBezTo>
                  <a:pt x="19" y="589"/>
                  <a:pt x="19" y="589"/>
                  <a:pt x="19" y="589"/>
                </a:cubicBezTo>
                <a:cubicBezTo>
                  <a:pt x="19" y="603"/>
                  <a:pt x="14" y="621"/>
                  <a:pt x="5" y="625"/>
                </a:cubicBezTo>
                <a:cubicBezTo>
                  <a:pt x="1" y="627"/>
                  <a:pt x="0" y="632"/>
                  <a:pt x="0" y="638"/>
                </a:cubicBezTo>
                <a:cubicBezTo>
                  <a:pt x="1" y="645"/>
                  <a:pt x="5" y="655"/>
                  <a:pt x="10" y="665"/>
                </a:cubicBezTo>
                <a:cubicBezTo>
                  <a:pt x="19" y="683"/>
                  <a:pt x="32" y="706"/>
                  <a:pt x="37" y="720"/>
                </a:cubicBezTo>
                <a:cubicBezTo>
                  <a:pt x="42" y="733"/>
                  <a:pt x="10" y="758"/>
                  <a:pt x="19" y="772"/>
                </a:cubicBezTo>
                <a:cubicBezTo>
                  <a:pt x="24" y="786"/>
                  <a:pt x="35" y="800"/>
                  <a:pt x="35" y="800"/>
                </a:cubicBezTo>
                <a:cubicBezTo>
                  <a:pt x="38" y="800"/>
                  <a:pt x="46" y="835"/>
                  <a:pt x="49" y="855"/>
                </a:cubicBezTo>
                <a:cubicBezTo>
                  <a:pt x="86" y="848"/>
                  <a:pt x="127" y="840"/>
                  <a:pt x="127" y="840"/>
                </a:cubicBezTo>
                <a:cubicBezTo>
                  <a:pt x="133" y="846"/>
                  <a:pt x="183" y="892"/>
                  <a:pt x="193" y="902"/>
                </a:cubicBezTo>
                <a:cubicBezTo>
                  <a:pt x="199" y="887"/>
                  <a:pt x="281" y="772"/>
                  <a:pt x="277" y="772"/>
                </a:cubicBezTo>
                <a:cubicBezTo>
                  <a:pt x="272" y="767"/>
                  <a:pt x="282" y="705"/>
                  <a:pt x="277" y="700"/>
                </a:cubicBezTo>
                <a:cubicBezTo>
                  <a:pt x="272" y="695"/>
                  <a:pt x="328" y="653"/>
                  <a:pt x="333" y="644"/>
                </a:cubicBezTo>
                <a:cubicBezTo>
                  <a:pt x="336" y="641"/>
                  <a:pt x="376" y="682"/>
                  <a:pt x="387" y="686"/>
                </a:cubicBezTo>
                <a:cubicBezTo>
                  <a:pt x="404" y="692"/>
                  <a:pt x="422" y="677"/>
                  <a:pt x="443" y="670"/>
                </a:cubicBezTo>
                <a:cubicBezTo>
                  <a:pt x="453" y="667"/>
                  <a:pt x="467" y="664"/>
                  <a:pt x="477" y="662"/>
                </a:cubicBezTo>
                <a:cubicBezTo>
                  <a:pt x="480" y="661"/>
                  <a:pt x="483" y="661"/>
                  <a:pt x="485" y="661"/>
                </a:cubicBezTo>
                <a:cubicBezTo>
                  <a:pt x="490" y="656"/>
                  <a:pt x="499" y="647"/>
                  <a:pt x="503" y="638"/>
                </a:cubicBezTo>
                <a:cubicBezTo>
                  <a:pt x="508" y="629"/>
                  <a:pt x="522" y="615"/>
                  <a:pt x="526" y="606"/>
                </a:cubicBezTo>
                <a:cubicBezTo>
                  <a:pt x="535" y="597"/>
                  <a:pt x="554" y="583"/>
                  <a:pt x="572" y="574"/>
                </a:cubicBezTo>
                <a:cubicBezTo>
                  <a:pt x="586" y="565"/>
                  <a:pt x="604" y="551"/>
                  <a:pt x="609" y="542"/>
                </a:cubicBezTo>
                <a:cubicBezTo>
                  <a:pt x="613" y="533"/>
                  <a:pt x="613" y="519"/>
                  <a:pt x="609" y="515"/>
                </a:cubicBezTo>
                <a:cubicBezTo>
                  <a:pt x="604" y="506"/>
                  <a:pt x="609" y="487"/>
                  <a:pt x="618" y="474"/>
                </a:cubicBezTo>
                <a:cubicBezTo>
                  <a:pt x="627" y="465"/>
                  <a:pt x="627" y="446"/>
                  <a:pt x="618" y="433"/>
                </a:cubicBezTo>
                <a:cubicBezTo>
                  <a:pt x="613" y="424"/>
                  <a:pt x="613" y="410"/>
                  <a:pt x="622" y="401"/>
                </a:cubicBezTo>
                <a:cubicBezTo>
                  <a:pt x="631" y="392"/>
                  <a:pt x="641" y="374"/>
                  <a:pt x="645" y="364"/>
                </a:cubicBezTo>
                <a:cubicBezTo>
                  <a:pt x="645" y="351"/>
                  <a:pt x="650" y="342"/>
                  <a:pt x="650" y="342"/>
                </a:cubicBezTo>
                <a:cubicBezTo>
                  <a:pt x="645" y="342"/>
                  <a:pt x="631" y="337"/>
                  <a:pt x="627" y="328"/>
                </a:cubicBezTo>
                <a:cubicBezTo>
                  <a:pt x="618" y="323"/>
                  <a:pt x="609" y="305"/>
                  <a:pt x="604" y="296"/>
                </a:cubicBezTo>
                <a:cubicBezTo>
                  <a:pt x="599" y="282"/>
                  <a:pt x="590" y="269"/>
                  <a:pt x="586" y="260"/>
                </a:cubicBezTo>
                <a:cubicBezTo>
                  <a:pt x="581" y="255"/>
                  <a:pt x="586" y="260"/>
                  <a:pt x="599" y="269"/>
                </a:cubicBezTo>
                <a:cubicBezTo>
                  <a:pt x="613" y="278"/>
                  <a:pt x="636" y="292"/>
                  <a:pt x="650" y="292"/>
                </a:cubicBezTo>
                <a:cubicBezTo>
                  <a:pt x="668" y="292"/>
                  <a:pt x="677" y="292"/>
                  <a:pt x="673" y="287"/>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7" name="Freeform 32">
            <a:extLst>
              <a:ext uri="{FF2B5EF4-FFF2-40B4-BE49-F238E27FC236}">
                <a16:creationId xmlns:a16="http://schemas.microsoft.com/office/drawing/2014/main" id="{8A8D08DD-8FCA-47F0-0EC7-57B13E11D69D}"/>
              </a:ext>
            </a:extLst>
          </p:cNvPr>
          <p:cNvSpPr>
            <a:spLocks/>
          </p:cNvSpPr>
          <p:nvPr/>
        </p:nvSpPr>
        <p:spPr bwMode="auto">
          <a:xfrm>
            <a:off x="5939563" y="3337828"/>
            <a:ext cx="267797" cy="351931"/>
          </a:xfrm>
          <a:custGeom>
            <a:avLst/>
            <a:gdLst>
              <a:gd name="T0" fmla="*/ 146 w 539"/>
              <a:gd name="T1" fmla="*/ 715 h 720"/>
              <a:gd name="T2" fmla="*/ 288 w 539"/>
              <a:gd name="T3" fmla="*/ 615 h 720"/>
              <a:gd name="T4" fmla="*/ 311 w 539"/>
              <a:gd name="T5" fmla="*/ 563 h 720"/>
              <a:gd name="T6" fmla="*/ 507 w 539"/>
              <a:gd name="T7" fmla="*/ 438 h 720"/>
              <a:gd name="T8" fmla="*/ 488 w 539"/>
              <a:gd name="T9" fmla="*/ 300 h 720"/>
              <a:gd name="T10" fmla="*/ 489 w 539"/>
              <a:gd name="T11" fmla="*/ 297 h 720"/>
              <a:gd name="T12" fmla="*/ 491 w 539"/>
              <a:gd name="T13" fmla="*/ 294 h 720"/>
              <a:gd name="T14" fmla="*/ 507 w 539"/>
              <a:gd name="T15" fmla="*/ 255 h 720"/>
              <a:gd name="T16" fmla="*/ 507 w 539"/>
              <a:gd name="T17" fmla="*/ 245 h 720"/>
              <a:gd name="T18" fmla="*/ 508 w 539"/>
              <a:gd name="T19" fmla="*/ 241 h 720"/>
              <a:gd name="T20" fmla="*/ 512 w 539"/>
              <a:gd name="T21" fmla="*/ 237 h 720"/>
              <a:gd name="T22" fmla="*/ 516 w 539"/>
              <a:gd name="T23" fmla="*/ 233 h 720"/>
              <a:gd name="T24" fmla="*/ 521 w 539"/>
              <a:gd name="T25" fmla="*/ 230 h 720"/>
              <a:gd name="T26" fmla="*/ 527 w 539"/>
              <a:gd name="T27" fmla="*/ 228 h 720"/>
              <a:gd name="T28" fmla="*/ 534 w 539"/>
              <a:gd name="T29" fmla="*/ 228 h 720"/>
              <a:gd name="T30" fmla="*/ 536 w 539"/>
              <a:gd name="T31" fmla="*/ 227 h 720"/>
              <a:gd name="T32" fmla="*/ 537 w 539"/>
              <a:gd name="T33" fmla="*/ 225 h 720"/>
              <a:gd name="T34" fmla="*/ 538 w 539"/>
              <a:gd name="T35" fmla="*/ 223 h 720"/>
              <a:gd name="T36" fmla="*/ 539 w 539"/>
              <a:gd name="T37" fmla="*/ 219 h 720"/>
              <a:gd name="T38" fmla="*/ 539 w 539"/>
              <a:gd name="T39" fmla="*/ 214 h 720"/>
              <a:gd name="T40" fmla="*/ 539 w 539"/>
              <a:gd name="T41" fmla="*/ 208 h 720"/>
              <a:gd name="T42" fmla="*/ 539 w 539"/>
              <a:gd name="T43" fmla="*/ 202 h 720"/>
              <a:gd name="T44" fmla="*/ 538 w 539"/>
              <a:gd name="T45" fmla="*/ 195 h 720"/>
              <a:gd name="T46" fmla="*/ 538 w 539"/>
              <a:gd name="T47" fmla="*/ 187 h 720"/>
              <a:gd name="T48" fmla="*/ 537 w 539"/>
              <a:gd name="T49" fmla="*/ 178 h 720"/>
              <a:gd name="T50" fmla="*/ 536 w 539"/>
              <a:gd name="T51" fmla="*/ 169 h 720"/>
              <a:gd name="T52" fmla="*/ 535 w 539"/>
              <a:gd name="T53" fmla="*/ 160 h 720"/>
              <a:gd name="T54" fmla="*/ 533 w 539"/>
              <a:gd name="T55" fmla="*/ 149 h 720"/>
              <a:gd name="T56" fmla="*/ 532 w 539"/>
              <a:gd name="T57" fmla="*/ 139 h 720"/>
              <a:gd name="T58" fmla="*/ 530 w 539"/>
              <a:gd name="T59" fmla="*/ 129 h 720"/>
              <a:gd name="T60" fmla="*/ 529 w 539"/>
              <a:gd name="T61" fmla="*/ 118 h 720"/>
              <a:gd name="T62" fmla="*/ 527 w 539"/>
              <a:gd name="T63" fmla="*/ 108 h 720"/>
              <a:gd name="T64" fmla="*/ 526 w 539"/>
              <a:gd name="T65" fmla="*/ 98 h 720"/>
              <a:gd name="T66" fmla="*/ 524 w 539"/>
              <a:gd name="T67" fmla="*/ 88 h 720"/>
              <a:gd name="T68" fmla="*/ 522 w 539"/>
              <a:gd name="T69" fmla="*/ 78 h 720"/>
              <a:gd name="T70" fmla="*/ 521 w 539"/>
              <a:gd name="T71" fmla="*/ 69 h 720"/>
              <a:gd name="T72" fmla="*/ 519 w 539"/>
              <a:gd name="T73" fmla="*/ 60 h 720"/>
              <a:gd name="T74" fmla="*/ 517 w 539"/>
              <a:gd name="T75" fmla="*/ 51 h 720"/>
              <a:gd name="T76" fmla="*/ 516 w 539"/>
              <a:gd name="T77" fmla="*/ 43 h 720"/>
              <a:gd name="T78" fmla="*/ 514 w 539"/>
              <a:gd name="T79" fmla="*/ 36 h 720"/>
              <a:gd name="T80" fmla="*/ 513 w 539"/>
              <a:gd name="T81" fmla="*/ 29 h 720"/>
              <a:gd name="T82" fmla="*/ 511 w 539"/>
              <a:gd name="T83" fmla="*/ 22 h 720"/>
              <a:gd name="T84" fmla="*/ 510 w 539"/>
              <a:gd name="T85" fmla="*/ 18 h 720"/>
              <a:gd name="T86" fmla="*/ 509 w 539"/>
              <a:gd name="T87" fmla="*/ 14 h 720"/>
              <a:gd name="T88" fmla="*/ 508 w 539"/>
              <a:gd name="T89" fmla="*/ 11 h 720"/>
              <a:gd name="T90" fmla="*/ 498 w 539"/>
              <a:gd name="T91" fmla="*/ 9 h 720"/>
              <a:gd name="T92" fmla="*/ 388 w 539"/>
              <a:gd name="T93" fmla="*/ 41 h 720"/>
              <a:gd name="T94" fmla="*/ 274 w 539"/>
              <a:gd name="T95" fmla="*/ 68 h 720"/>
              <a:gd name="T96" fmla="*/ 164 w 539"/>
              <a:gd name="T97" fmla="*/ 13 h 720"/>
              <a:gd name="T98" fmla="*/ 100 w 539"/>
              <a:gd name="T99" fmla="*/ 155 h 720"/>
              <a:gd name="T100" fmla="*/ 9 w 539"/>
              <a:gd name="T101" fmla="*/ 232 h 720"/>
              <a:gd name="T102" fmla="*/ 41 w 539"/>
              <a:gd name="T103" fmla="*/ 332 h 720"/>
              <a:gd name="T104" fmla="*/ 82 w 539"/>
              <a:gd name="T105" fmla="*/ 487 h 720"/>
              <a:gd name="T106" fmla="*/ 91 w 539"/>
              <a:gd name="T107" fmla="*/ 574 h 720"/>
              <a:gd name="T108" fmla="*/ 96 w 539"/>
              <a:gd name="T109" fmla="*/ 68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39" h="720">
                <a:moveTo>
                  <a:pt x="96" y="688"/>
                </a:moveTo>
                <a:cubicBezTo>
                  <a:pt x="100" y="693"/>
                  <a:pt x="109" y="702"/>
                  <a:pt x="119" y="706"/>
                </a:cubicBezTo>
                <a:cubicBezTo>
                  <a:pt x="128" y="715"/>
                  <a:pt x="132" y="720"/>
                  <a:pt x="132" y="720"/>
                </a:cubicBezTo>
                <a:cubicBezTo>
                  <a:pt x="132" y="720"/>
                  <a:pt x="141" y="715"/>
                  <a:pt x="146" y="715"/>
                </a:cubicBezTo>
                <a:cubicBezTo>
                  <a:pt x="155" y="711"/>
                  <a:pt x="164" y="697"/>
                  <a:pt x="164" y="684"/>
                </a:cubicBezTo>
                <a:cubicBezTo>
                  <a:pt x="169" y="670"/>
                  <a:pt x="178" y="647"/>
                  <a:pt x="192" y="633"/>
                </a:cubicBezTo>
                <a:cubicBezTo>
                  <a:pt x="201" y="620"/>
                  <a:pt x="224" y="611"/>
                  <a:pt x="237" y="615"/>
                </a:cubicBezTo>
                <a:cubicBezTo>
                  <a:pt x="251" y="620"/>
                  <a:pt x="274" y="620"/>
                  <a:pt x="288" y="615"/>
                </a:cubicBezTo>
                <a:cubicBezTo>
                  <a:pt x="289" y="615"/>
                  <a:pt x="290" y="615"/>
                  <a:pt x="291" y="616"/>
                </a:cubicBezTo>
                <a:cubicBezTo>
                  <a:pt x="304" y="611"/>
                  <a:pt x="315" y="603"/>
                  <a:pt x="315" y="599"/>
                </a:cubicBezTo>
                <a:cubicBezTo>
                  <a:pt x="315" y="595"/>
                  <a:pt x="315" y="581"/>
                  <a:pt x="315" y="572"/>
                </a:cubicBezTo>
                <a:cubicBezTo>
                  <a:pt x="315" y="567"/>
                  <a:pt x="311" y="563"/>
                  <a:pt x="311" y="563"/>
                </a:cubicBezTo>
                <a:cubicBezTo>
                  <a:pt x="329" y="558"/>
                  <a:pt x="469" y="530"/>
                  <a:pt x="483" y="530"/>
                </a:cubicBezTo>
                <a:cubicBezTo>
                  <a:pt x="487" y="530"/>
                  <a:pt x="511" y="526"/>
                  <a:pt x="537" y="521"/>
                </a:cubicBezTo>
                <a:cubicBezTo>
                  <a:pt x="534" y="501"/>
                  <a:pt x="526" y="466"/>
                  <a:pt x="523" y="466"/>
                </a:cubicBezTo>
                <a:cubicBezTo>
                  <a:pt x="523" y="466"/>
                  <a:pt x="512" y="452"/>
                  <a:pt x="507" y="438"/>
                </a:cubicBezTo>
                <a:cubicBezTo>
                  <a:pt x="498" y="425"/>
                  <a:pt x="526" y="402"/>
                  <a:pt x="525" y="388"/>
                </a:cubicBezTo>
                <a:cubicBezTo>
                  <a:pt x="525" y="388"/>
                  <a:pt x="525" y="387"/>
                  <a:pt x="525" y="387"/>
                </a:cubicBezTo>
                <a:cubicBezTo>
                  <a:pt x="521" y="373"/>
                  <a:pt x="507" y="351"/>
                  <a:pt x="498" y="332"/>
                </a:cubicBezTo>
                <a:cubicBezTo>
                  <a:pt x="492" y="320"/>
                  <a:pt x="488" y="308"/>
                  <a:pt x="488" y="300"/>
                </a:cubicBezTo>
                <a:cubicBezTo>
                  <a:pt x="488" y="300"/>
                  <a:pt x="488" y="300"/>
                  <a:pt x="488" y="300"/>
                </a:cubicBezTo>
                <a:cubicBezTo>
                  <a:pt x="488" y="299"/>
                  <a:pt x="488" y="299"/>
                  <a:pt x="489" y="298"/>
                </a:cubicBezTo>
                <a:cubicBezTo>
                  <a:pt x="489" y="298"/>
                  <a:pt x="489" y="298"/>
                  <a:pt x="489" y="298"/>
                </a:cubicBezTo>
                <a:cubicBezTo>
                  <a:pt x="489" y="297"/>
                  <a:pt x="489" y="297"/>
                  <a:pt x="489" y="297"/>
                </a:cubicBezTo>
                <a:cubicBezTo>
                  <a:pt x="489" y="296"/>
                  <a:pt x="489" y="296"/>
                  <a:pt x="489" y="296"/>
                </a:cubicBezTo>
                <a:cubicBezTo>
                  <a:pt x="489" y="296"/>
                  <a:pt x="490" y="295"/>
                  <a:pt x="490" y="295"/>
                </a:cubicBezTo>
                <a:cubicBezTo>
                  <a:pt x="490" y="295"/>
                  <a:pt x="490" y="294"/>
                  <a:pt x="490" y="294"/>
                </a:cubicBezTo>
                <a:cubicBezTo>
                  <a:pt x="490" y="294"/>
                  <a:pt x="490" y="294"/>
                  <a:pt x="491" y="294"/>
                </a:cubicBezTo>
                <a:cubicBezTo>
                  <a:pt x="491" y="293"/>
                  <a:pt x="491" y="293"/>
                  <a:pt x="491" y="293"/>
                </a:cubicBezTo>
                <a:cubicBezTo>
                  <a:pt x="491" y="293"/>
                  <a:pt x="492" y="292"/>
                  <a:pt x="492" y="292"/>
                </a:cubicBezTo>
                <a:cubicBezTo>
                  <a:pt x="492" y="292"/>
                  <a:pt x="493" y="292"/>
                  <a:pt x="493" y="291"/>
                </a:cubicBezTo>
                <a:cubicBezTo>
                  <a:pt x="502" y="287"/>
                  <a:pt x="507" y="269"/>
                  <a:pt x="507" y="255"/>
                </a:cubicBezTo>
                <a:cubicBezTo>
                  <a:pt x="506" y="253"/>
                  <a:pt x="506" y="252"/>
                  <a:pt x="506" y="250"/>
                </a:cubicBezTo>
                <a:cubicBezTo>
                  <a:pt x="506" y="249"/>
                  <a:pt x="506" y="248"/>
                  <a:pt x="506" y="247"/>
                </a:cubicBezTo>
                <a:cubicBezTo>
                  <a:pt x="506" y="247"/>
                  <a:pt x="506" y="247"/>
                  <a:pt x="506" y="247"/>
                </a:cubicBezTo>
                <a:cubicBezTo>
                  <a:pt x="506" y="246"/>
                  <a:pt x="506" y="246"/>
                  <a:pt x="507" y="245"/>
                </a:cubicBezTo>
                <a:cubicBezTo>
                  <a:pt x="507" y="245"/>
                  <a:pt x="507" y="245"/>
                  <a:pt x="507" y="244"/>
                </a:cubicBezTo>
                <a:cubicBezTo>
                  <a:pt x="507" y="244"/>
                  <a:pt x="507" y="243"/>
                  <a:pt x="507" y="243"/>
                </a:cubicBezTo>
                <a:cubicBezTo>
                  <a:pt x="508" y="243"/>
                  <a:pt x="508" y="242"/>
                  <a:pt x="508" y="242"/>
                </a:cubicBezTo>
                <a:cubicBezTo>
                  <a:pt x="508" y="242"/>
                  <a:pt x="508" y="241"/>
                  <a:pt x="508" y="241"/>
                </a:cubicBezTo>
                <a:cubicBezTo>
                  <a:pt x="509" y="240"/>
                  <a:pt x="509" y="240"/>
                  <a:pt x="509" y="240"/>
                </a:cubicBezTo>
                <a:cubicBezTo>
                  <a:pt x="509" y="239"/>
                  <a:pt x="510" y="239"/>
                  <a:pt x="510" y="239"/>
                </a:cubicBezTo>
                <a:cubicBezTo>
                  <a:pt x="510" y="238"/>
                  <a:pt x="510" y="238"/>
                  <a:pt x="510" y="238"/>
                </a:cubicBezTo>
                <a:cubicBezTo>
                  <a:pt x="511" y="237"/>
                  <a:pt x="511" y="237"/>
                  <a:pt x="512" y="237"/>
                </a:cubicBezTo>
                <a:cubicBezTo>
                  <a:pt x="512" y="236"/>
                  <a:pt x="512" y="236"/>
                  <a:pt x="512" y="236"/>
                </a:cubicBezTo>
                <a:cubicBezTo>
                  <a:pt x="513" y="235"/>
                  <a:pt x="513" y="235"/>
                  <a:pt x="514" y="234"/>
                </a:cubicBezTo>
                <a:cubicBezTo>
                  <a:pt x="514" y="234"/>
                  <a:pt x="514" y="234"/>
                  <a:pt x="514" y="234"/>
                </a:cubicBezTo>
                <a:cubicBezTo>
                  <a:pt x="515" y="234"/>
                  <a:pt x="516" y="233"/>
                  <a:pt x="516" y="233"/>
                </a:cubicBezTo>
                <a:cubicBezTo>
                  <a:pt x="517" y="233"/>
                  <a:pt x="517" y="232"/>
                  <a:pt x="517" y="232"/>
                </a:cubicBezTo>
                <a:cubicBezTo>
                  <a:pt x="518" y="232"/>
                  <a:pt x="518" y="232"/>
                  <a:pt x="519" y="231"/>
                </a:cubicBezTo>
                <a:cubicBezTo>
                  <a:pt x="519" y="231"/>
                  <a:pt x="519" y="231"/>
                  <a:pt x="520" y="231"/>
                </a:cubicBezTo>
                <a:cubicBezTo>
                  <a:pt x="520" y="231"/>
                  <a:pt x="521" y="230"/>
                  <a:pt x="521" y="230"/>
                </a:cubicBezTo>
                <a:cubicBezTo>
                  <a:pt x="522" y="230"/>
                  <a:pt x="522" y="230"/>
                  <a:pt x="522" y="230"/>
                </a:cubicBezTo>
                <a:cubicBezTo>
                  <a:pt x="523" y="230"/>
                  <a:pt x="523" y="229"/>
                  <a:pt x="524" y="229"/>
                </a:cubicBezTo>
                <a:cubicBezTo>
                  <a:pt x="524" y="229"/>
                  <a:pt x="525" y="229"/>
                  <a:pt x="525" y="229"/>
                </a:cubicBezTo>
                <a:cubicBezTo>
                  <a:pt x="526" y="229"/>
                  <a:pt x="526" y="229"/>
                  <a:pt x="527" y="228"/>
                </a:cubicBezTo>
                <a:cubicBezTo>
                  <a:pt x="527" y="228"/>
                  <a:pt x="528" y="228"/>
                  <a:pt x="528" y="228"/>
                </a:cubicBezTo>
                <a:cubicBezTo>
                  <a:pt x="529" y="228"/>
                  <a:pt x="529" y="228"/>
                  <a:pt x="530" y="228"/>
                </a:cubicBezTo>
                <a:cubicBezTo>
                  <a:pt x="530" y="228"/>
                  <a:pt x="531" y="228"/>
                  <a:pt x="531" y="228"/>
                </a:cubicBezTo>
                <a:cubicBezTo>
                  <a:pt x="532" y="228"/>
                  <a:pt x="533" y="228"/>
                  <a:pt x="534" y="228"/>
                </a:cubicBezTo>
                <a:cubicBezTo>
                  <a:pt x="535" y="228"/>
                  <a:pt x="535" y="228"/>
                  <a:pt x="535" y="228"/>
                </a:cubicBezTo>
                <a:cubicBezTo>
                  <a:pt x="535" y="228"/>
                  <a:pt x="535" y="228"/>
                  <a:pt x="535" y="228"/>
                </a:cubicBezTo>
                <a:cubicBezTo>
                  <a:pt x="536" y="228"/>
                  <a:pt x="536" y="227"/>
                  <a:pt x="536" y="227"/>
                </a:cubicBezTo>
                <a:cubicBezTo>
                  <a:pt x="536" y="227"/>
                  <a:pt x="536" y="227"/>
                  <a:pt x="536" y="227"/>
                </a:cubicBezTo>
                <a:cubicBezTo>
                  <a:pt x="536" y="227"/>
                  <a:pt x="536" y="227"/>
                  <a:pt x="536" y="227"/>
                </a:cubicBezTo>
                <a:cubicBezTo>
                  <a:pt x="537" y="227"/>
                  <a:pt x="537" y="227"/>
                  <a:pt x="537" y="226"/>
                </a:cubicBezTo>
                <a:cubicBezTo>
                  <a:pt x="537" y="226"/>
                  <a:pt x="537" y="226"/>
                  <a:pt x="537" y="226"/>
                </a:cubicBezTo>
                <a:cubicBezTo>
                  <a:pt x="537" y="226"/>
                  <a:pt x="537" y="226"/>
                  <a:pt x="537" y="225"/>
                </a:cubicBezTo>
                <a:cubicBezTo>
                  <a:pt x="537" y="225"/>
                  <a:pt x="537" y="225"/>
                  <a:pt x="538" y="225"/>
                </a:cubicBezTo>
                <a:cubicBezTo>
                  <a:pt x="538" y="225"/>
                  <a:pt x="538" y="224"/>
                  <a:pt x="538" y="224"/>
                </a:cubicBezTo>
                <a:cubicBezTo>
                  <a:pt x="538" y="224"/>
                  <a:pt x="538" y="224"/>
                  <a:pt x="538" y="223"/>
                </a:cubicBezTo>
                <a:cubicBezTo>
                  <a:pt x="538" y="223"/>
                  <a:pt x="538" y="223"/>
                  <a:pt x="538" y="223"/>
                </a:cubicBezTo>
                <a:cubicBezTo>
                  <a:pt x="538" y="222"/>
                  <a:pt x="538" y="222"/>
                  <a:pt x="538" y="222"/>
                </a:cubicBezTo>
                <a:cubicBezTo>
                  <a:pt x="538" y="221"/>
                  <a:pt x="538" y="221"/>
                  <a:pt x="538" y="221"/>
                </a:cubicBezTo>
                <a:cubicBezTo>
                  <a:pt x="538" y="220"/>
                  <a:pt x="538" y="220"/>
                  <a:pt x="539" y="220"/>
                </a:cubicBezTo>
                <a:cubicBezTo>
                  <a:pt x="539" y="219"/>
                  <a:pt x="539" y="219"/>
                  <a:pt x="539" y="219"/>
                </a:cubicBezTo>
                <a:cubicBezTo>
                  <a:pt x="539" y="218"/>
                  <a:pt x="539" y="218"/>
                  <a:pt x="539" y="218"/>
                </a:cubicBezTo>
                <a:cubicBezTo>
                  <a:pt x="539" y="217"/>
                  <a:pt x="539" y="217"/>
                  <a:pt x="539" y="217"/>
                </a:cubicBezTo>
                <a:cubicBezTo>
                  <a:pt x="539" y="216"/>
                  <a:pt x="539" y="216"/>
                  <a:pt x="539" y="215"/>
                </a:cubicBezTo>
                <a:cubicBezTo>
                  <a:pt x="539" y="215"/>
                  <a:pt x="539" y="214"/>
                  <a:pt x="539" y="214"/>
                </a:cubicBezTo>
                <a:cubicBezTo>
                  <a:pt x="539" y="214"/>
                  <a:pt x="539" y="213"/>
                  <a:pt x="539" y="213"/>
                </a:cubicBezTo>
                <a:cubicBezTo>
                  <a:pt x="539" y="212"/>
                  <a:pt x="539" y="212"/>
                  <a:pt x="539" y="211"/>
                </a:cubicBezTo>
                <a:cubicBezTo>
                  <a:pt x="539" y="211"/>
                  <a:pt x="539" y="210"/>
                  <a:pt x="539" y="210"/>
                </a:cubicBezTo>
                <a:cubicBezTo>
                  <a:pt x="539" y="209"/>
                  <a:pt x="539" y="209"/>
                  <a:pt x="539" y="208"/>
                </a:cubicBezTo>
                <a:cubicBezTo>
                  <a:pt x="539" y="208"/>
                  <a:pt x="539" y="207"/>
                  <a:pt x="539" y="207"/>
                </a:cubicBezTo>
                <a:cubicBezTo>
                  <a:pt x="539" y="206"/>
                  <a:pt x="539" y="206"/>
                  <a:pt x="539" y="205"/>
                </a:cubicBezTo>
                <a:cubicBezTo>
                  <a:pt x="539" y="205"/>
                  <a:pt x="539" y="204"/>
                  <a:pt x="539" y="203"/>
                </a:cubicBezTo>
                <a:cubicBezTo>
                  <a:pt x="539" y="203"/>
                  <a:pt x="539" y="202"/>
                  <a:pt x="539" y="202"/>
                </a:cubicBezTo>
                <a:cubicBezTo>
                  <a:pt x="539" y="201"/>
                  <a:pt x="539" y="201"/>
                  <a:pt x="539" y="200"/>
                </a:cubicBezTo>
                <a:cubicBezTo>
                  <a:pt x="539" y="199"/>
                  <a:pt x="539" y="199"/>
                  <a:pt x="539" y="198"/>
                </a:cubicBezTo>
                <a:cubicBezTo>
                  <a:pt x="539" y="198"/>
                  <a:pt x="538" y="197"/>
                  <a:pt x="538" y="196"/>
                </a:cubicBezTo>
                <a:cubicBezTo>
                  <a:pt x="538" y="196"/>
                  <a:pt x="538" y="195"/>
                  <a:pt x="538" y="195"/>
                </a:cubicBezTo>
                <a:cubicBezTo>
                  <a:pt x="538" y="194"/>
                  <a:pt x="538" y="193"/>
                  <a:pt x="538" y="193"/>
                </a:cubicBezTo>
                <a:cubicBezTo>
                  <a:pt x="538" y="192"/>
                  <a:pt x="538" y="191"/>
                  <a:pt x="538" y="191"/>
                </a:cubicBezTo>
                <a:cubicBezTo>
                  <a:pt x="538" y="190"/>
                  <a:pt x="538" y="189"/>
                  <a:pt x="538" y="189"/>
                </a:cubicBezTo>
                <a:cubicBezTo>
                  <a:pt x="538" y="188"/>
                  <a:pt x="538" y="187"/>
                  <a:pt x="538" y="187"/>
                </a:cubicBezTo>
                <a:cubicBezTo>
                  <a:pt x="538" y="186"/>
                  <a:pt x="538" y="185"/>
                  <a:pt x="538" y="185"/>
                </a:cubicBezTo>
                <a:cubicBezTo>
                  <a:pt x="537" y="184"/>
                  <a:pt x="537" y="183"/>
                  <a:pt x="537" y="183"/>
                </a:cubicBezTo>
                <a:cubicBezTo>
                  <a:pt x="537" y="182"/>
                  <a:pt x="537" y="181"/>
                  <a:pt x="537" y="180"/>
                </a:cubicBezTo>
                <a:cubicBezTo>
                  <a:pt x="537" y="180"/>
                  <a:pt x="537" y="179"/>
                  <a:pt x="537" y="178"/>
                </a:cubicBezTo>
                <a:cubicBezTo>
                  <a:pt x="537" y="178"/>
                  <a:pt x="537" y="177"/>
                  <a:pt x="537" y="176"/>
                </a:cubicBezTo>
                <a:cubicBezTo>
                  <a:pt x="537" y="175"/>
                  <a:pt x="537" y="175"/>
                  <a:pt x="536" y="174"/>
                </a:cubicBezTo>
                <a:cubicBezTo>
                  <a:pt x="536" y="173"/>
                  <a:pt x="536" y="172"/>
                  <a:pt x="536" y="172"/>
                </a:cubicBezTo>
                <a:cubicBezTo>
                  <a:pt x="536" y="171"/>
                  <a:pt x="536" y="170"/>
                  <a:pt x="536" y="169"/>
                </a:cubicBezTo>
                <a:cubicBezTo>
                  <a:pt x="536" y="169"/>
                  <a:pt x="536" y="168"/>
                  <a:pt x="536" y="167"/>
                </a:cubicBezTo>
                <a:cubicBezTo>
                  <a:pt x="536" y="166"/>
                  <a:pt x="536" y="166"/>
                  <a:pt x="535" y="165"/>
                </a:cubicBezTo>
                <a:cubicBezTo>
                  <a:pt x="535" y="164"/>
                  <a:pt x="535" y="163"/>
                  <a:pt x="535" y="162"/>
                </a:cubicBezTo>
                <a:cubicBezTo>
                  <a:pt x="535" y="161"/>
                  <a:pt x="535" y="161"/>
                  <a:pt x="535" y="160"/>
                </a:cubicBezTo>
                <a:cubicBezTo>
                  <a:pt x="535" y="159"/>
                  <a:pt x="534" y="157"/>
                  <a:pt x="534" y="156"/>
                </a:cubicBezTo>
                <a:cubicBezTo>
                  <a:pt x="534" y="156"/>
                  <a:pt x="534" y="156"/>
                  <a:pt x="534" y="155"/>
                </a:cubicBezTo>
                <a:cubicBezTo>
                  <a:pt x="534" y="154"/>
                  <a:pt x="534" y="152"/>
                  <a:pt x="534" y="151"/>
                </a:cubicBezTo>
                <a:cubicBezTo>
                  <a:pt x="534" y="150"/>
                  <a:pt x="533" y="150"/>
                  <a:pt x="533" y="149"/>
                </a:cubicBezTo>
                <a:cubicBezTo>
                  <a:pt x="533" y="148"/>
                  <a:pt x="533" y="147"/>
                  <a:pt x="533" y="146"/>
                </a:cubicBezTo>
                <a:cubicBezTo>
                  <a:pt x="533" y="145"/>
                  <a:pt x="533" y="145"/>
                  <a:pt x="533" y="144"/>
                </a:cubicBezTo>
                <a:cubicBezTo>
                  <a:pt x="533" y="143"/>
                  <a:pt x="532" y="142"/>
                  <a:pt x="532" y="141"/>
                </a:cubicBezTo>
                <a:cubicBezTo>
                  <a:pt x="532" y="140"/>
                  <a:pt x="532" y="139"/>
                  <a:pt x="532" y="139"/>
                </a:cubicBezTo>
                <a:cubicBezTo>
                  <a:pt x="532" y="138"/>
                  <a:pt x="532" y="137"/>
                  <a:pt x="532" y="136"/>
                </a:cubicBezTo>
                <a:cubicBezTo>
                  <a:pt x="531" y="135"/>
                  <a:pt x="531" y="134"/>
                  <a:pt x="531" y="134"/>
                </a:cubicBezTo>
                <a:cubicBezTo>
                  <a:pt x="531" y="133"/>
                  <a:pt x="531" y="132"/>
                  <a:pt x="531" y="131"/>
                </a:cubicBezTo>
                <a:cubicBezTo>
                  <a:pt x="531" y="130"/>
                  <a:pt x="531" y="129"/>
                  <a:pt x="530" y="129"/>
                </a:cubicBezTo>
                <a:cubicBezTo>
                  <a:pt x="530" y="128"/>
                  <a:pt x="530" y="126"/>
                  <a:pt x="530" y="125"/>
                </a:cubicBezTo>
                <a:cubicBezTo>
                  <a:pt x="530" y="125"/>
                  <a:pt x="530" y="124"/>
                  <a:pt x="530" y="123"/>
                </a:cubicBezTo>
                <a:cubicBezTo>
                  <a:pt x="530" y="122"/>
                  <a:pt x="529" y="121"/>
                  <a:pt x="529" y="120"/>
                </a:cubicBezTo>
                <a:cubicBezTo>
                  <a:pt x="529" y="120"/>
                  <a:pt x="529" y="119"/>
                  <a:pt x="529" y="118"/>
                </a:cubicBezTo>
                <a:cubicBezTo>
                  <a:pt x="529" y="117"/>
                  <a:pt x="529" y="116"/>
                  <a:pt x="528" y="115"/>
                </a:cubicBezTo>
                <a:cubicBezTo>
                  <a:pt x="528" y="115"/>
                  <a:pt x="528" y="114"/>
                  <a:pt x="528" y="113"/>
                </a:cubicBezTo>
                <a:cubicBezTo>
                  <a:pt x="528" y="112"/>
                  <a:pt x="528" y="111"/>
                  <a:pt x="528" y="110"/>
                </a:cubicBezTo>
                <a:cubicBezTo>
                  <a:pt x="528" y="110"/>
                  <a:pt x="527" y="109"/>
                  <a:pt x="527" y="108"/>
                </a:cubicBezTo>
                <a:cubicBezTo>
                  <a:pt x="527" y="107"/>
                  <a:pt x="527" y="106"/>
                  <a:pt x="527" y="105"/>
                </a:cubicBezTo>
                <a:cubicBezTo>
                  <a:pt x="527" y="104"/>
                  <a:pt x="527" y="104"/>
                  <a:pt x="526" y="103"/>
                </a:cubicBezTo>
                <a:cubicBezTo>
                  <a:pt x="526" y="102"/>
                  <a:pt x="526" y="101"/>
                  <a:pt x="526" y="100"/>
                </a:cubicBezTo>
                <a:cubicBezTo>
                  <a:pt x="526" y="99"/>
                  <a:pt x="526" y="99"/>
                  <a:pt x="526" y="98"/>
                </a:cubicBezTo>
                <a:cubicBezTo>
                  <a:pt x="525" y="97"/>
                  <a:pt x="525" y="96"/>
                  <a:pt x="525" y="95"/>
                </a:cubicBezTo>
                <a:cubicBezTo>
                  <a:pt x="525" y="94"/>
                  <a:pt x="525" y="94"/>
                  <a:pt x="525" y="93"/>
                </a:cubicBezTo>
                <a:cubicBezTo>
                  <a:pt x="525" y="92"/>
                  <a:pt x="524" y="91"/>
                  <a:pt x="524" y="90"/>
                </a:cubicBezTo>
                <a:cubicBezTo>
                  <a:pt x="524" y="89"/>
                  <a:pt x="524" y="89"/>
                  <a:pt x="524" y="88"/>
                </a:cubicBezTo>
                <a:cubicBezTo>
                  <a:pt x="524" y="87"/>
                  <a:pt x="524" y="86"/>
                  <a:pt x="523" y="85"/>
                </a:cubicBezTo>
                <a:cubicBezTo>
                  <a:pt x="523" y="85"/>
                  <a:pt x="523" y="84"/>
                  <a:pt x="523" y="83"/>
                </a:cubicBezTo>
                <a:cubicBezTo>
                  <a:pt x="523" y="82"/>
                  <a:pt x="523" y="81"/>
                  <a:pt x="523" y="80"/>
                </a:cubicBezTo>
                <a:cubicBezTo>
                  <a:pt x="522" y="80"/>
                  <a:pt x="522" y="79"/>
                  <a:pt x="522" y="78"/>
                </a:cubicBezTo>
                <a:cubicBezTo>
                  <a:pt x="522" y="77"/>
                  <a:pt x="522" y="77"/>
                  <a:pt x="522" y="76"/>
                </a:cubicBezTo>
                <a:cubicBezTo>
                  <a:pt x="522" y="75"/>
                  <a:pt x="521" y="74"/>
                  <a:pt x="521" y="73"/>
                </a:cubicBezTo>
                <a:cubicBezTo>
                  <a:pt x="521" y="73"/>
                  <a:pt x="521" y="72"/>
                  <a:pt x="521" y="71"/>
                </a:cubicBezTo>
                <a:cubicBezTo>
                  <a:pt x="521" y="70"/>
                  <a:pt x="521" y="70"/>
                  <a:pt x="521" y="69"/>
                </a:cubicBezTo>
                <a:cubicBezTo>
                  <a:pt x="520" y="68"/>
                  <a:pt x="520" y="67"/>
                  <a:pt x="520" y="66"/>
                </a:cubicBezTo>
                <a:cubicBezTo>
                  <a:pt x="520" y="66"/>
                  <a:pt x="520" y="65"/>
                  <a:pt x="520" y="64"/>
                </a:cubicBezTo>
                <a:cubicBezTo>
                  <a:pt x="520" y="64"/>
                  <a:pt x="519" y="63"/>
                  <a:pt x="519" y="62"/>
                </a:cubicBezTo>
                <a:cubicBezTo>
                  <a:pt x="519" y="61"/>
                  <a:pt x="519" y="60"/>
                  <a:pt x="519" y="60"/>
                </a:cubicBezTo>
                <a:cubicBezTo>
                  <a:pt x="519" y="59"/>
                  <a:pt x="519" y="58"/>
                  <a:pt x="518" y="58"/>
                </a:cubicBezTo>
                <a:cubicBezTo>
                  <a:pt x="518" y="57"/>
                  <a:pt x="518" y="56"/>
                  <a:pt x="518" y="55"/>
                </a:cubicBezTo>
                <a:cubicBezTo>
                  <a:pt x="518" y="55"/>
                  <a:pt x="518" y="54"/>
                  <a:pt x="518" y="53"/>
                </a:cubicBezTo>
                <a:cubicBezTo>
                  <a:pt x="517" y="53"/>
                  <a:pt x="517" y="52"/>
                  <a:pt x="517" y="51"/>
                </a:cubicBezTo>
                <a:cubicBezTo>
                  <a:pt x="517" y="51"/>
                  <a:pt x="517" y="50"/>
                  <a:pt x="517" y="49"/>
                </a:cubicBezTo>
                <a:cubicBezTo>
                  <a:pt x="517" y="49"/>
                  <a:pt x="517" y="48"/>
                  <a:pt x="516" y="47"/>
                </a:cubicBezTo>
                <a:cubicBezTo>
                  <a:pt x="516" y="47"/>
                  <a:pt x="516" y="46"/>
                  <a:pt x="516" y="45"/>
                </a:cubicBezTo>
                <a:cubicBezTo>
                  <a:pt x="516" y="45"/>
                  <a:pt x="516" y="44"/>
                  <a:pt x="516" y="43"/>
                </a:cubicBezTo>
                <a:cubicBezTo>
                  <a:pt x="515" y="43"/>
                  <a:pt x="515" y="42"/>
                  <a:pt x="515" y="41"/>
                </a:cubicBezTo>
                <a:cubicBezTo>
                  <a:pt x="515" y="41"/>
                  <a:pt x="515" y="40"/>
                  <a:pt x="515" y="40"/>
                </a:cubicBezTo>
                <a:cubicBezTo>
                  <a:pt x="515" y="39"/>
                  <a:pt x="515" y="38"/>
                  <a:pt x="514" y="38"/>
                </a:cubicBezTo>
                <a:cubicBezTo>
                  <a:pt x="514" y="37"/>
                  <a:pt x="514" y="37"/>
                  <a:pt x="514" y="36"/>
                </a:cubicBezTo>
                <a:cubicBezTo>
                  <a:pt x="514" y="35"/>
                  <a:pt x="514" y="35"/>
                  <a:pt x="514" y="34"/>
                </a:cubicBezTo>
                <a:cubicBezTo>
                  <a:pt x="514" y="33"/>
                  <a:pt x="513" y="33"/>
                  <a:pt x="513" y="33"/>
                </a:cubicBezTo>
                <a:cubicBezTo>
                  <a:pt x="513" y="31"/>
                  <a:pt x="513" y="30"/>
                  <a:pt x="513" y="29"/>
                </a:cubicBezTo>
                <a:cubicBezTo>
                  <a:pt x="513" y="29"/>
                  <a:pt x="513" y="29"/>
                  <a:pt x="513" y="29"/>
                </a:cubicBezTo>
                <a:cubicBezTo>
                  <a:pt x="512" y="28"/>
                  <a:pt x="512" y="27"/>
                  <a:pt x="512" y="26"/>
                </a:cubicBezTo>
                <a:cubicBezTo>
                  <a:pt x="512" y="26"/>
                  <a:pt x="512" y="26"/>
                  <a:pt x="512" y="25"/>
                </a:cubicBezTo>
                <a:cubicBezTo>
                  <a:pt x="512" y="25"/>
                  <a:pt x="512" y="24"/>
                  <a:pt x="511" y="24"/>
                </a:cubicBezTo>
                <a:cubicBezTo>
                  <a:pt x="511" y="23"/>
                  <a:pt x="511" y="23"/>
                  <a:pt x="511" y="22"/>
                </a:cubicBezTo>
                <a:cubicBezTo>
                  <a:pt x="511" y="22"/>
                  <a:pt x="511" y="21"/>
                  <a:pt x="511" y="21"/>
                </a:cubicBezTo>
                <a:cubicBezTo>
                  <a:pt x="511" y="21"/>
                  <a:pt x="511" y="20"/>
                  <a:pt x="511" y="20"/>
                </a:cubicBezTo>
                <a:cubicBezTo>
                  <a:pt x="510" y="19"/>
                  <a:pt x="510" y="19"/>
                  <a:pt x="510" y="19"/>
                </a:cubicBezTo>
                <a:cubicBezTo>
                  <a:pt x="510" y="18"/>
                  <a:pt x="510" y="18"/>
                  <a:pt x="510" y="18"/>
                </a:cubicBezTo>
                <a:cubicBezTo>
                  <a:pt x="510" y="17"/>
                  <a:pt x="510" y="17"/>
                  <a:pt x="510" y="16"/>
                </a:cubicBezTo>
                <a:cubicBezTo>
                  <a:pt x="510" y="16"/>
                  <a:pt x="509" y="16"/>
                  <a:pt x="509" y="16"/>
                </a:cubicBezTo>
                <a:cubicBezTo>
                  <a:pt x="509" y="15"/>
                  <a:pt x="509" y="15"/>
                  <a:pt x="509" y="15"/>
                </a:cubicBezTo>
                <a:cubicBezTo>
                  <a:pt x="509" y="14"/>
                  <a:pt x="509" y="14"/>
                  <a:pt x="509" y="14"/>
                </a:cubicBezTo>
                <a:cubicBezTo>
                  <a:pt x="509" y="13"/>
                  <a:pt x="509" y="13"/>
                  <a:pt x="509" y="13"/>
                </a:cubicBezTo>
                <a:cubicBezTo>
                  <a:pt x="509" y="13"/>
                  <a:pt x="509" y="12"/>
                  <a:pt x="508" y="12"/>
                </a:cubicBezTo>
                <a:cubicBezTo>
                  <a:pt x="508" y="12"/>
                  <a:pt x="508" y="12"/>
                  <a:pt x="508" y="11"/>
                </a:cubicBezTo>
                <a:cubicBezTo>
                  <a:pt x="508" y="11"/>
                  <a:pt x="508" y="11"/>
                  <a:pt x="508" y="11"/>
                </a:cubicBezTo>
                <a:cubicBezTo>
                  <a:pt x="508" y="11"/>
                  <a:pt x="508" y="11"/>
                  <a:pt x="508" y="10"/>
                </a:cubicBezTo>
                <a:cubicBezTo>
                  <a:pt x="508" y="10"/>
                  <a:pt x="508" y="10"/>
                  <a:pt x="508" y="10"/>
                </a:cubicBezTo>
                <a:cubicBezTo>
                  <a:pt x="507" y="9"/>
                  <a:pt x="507" y="9"/>
                  <a:pt x="507" y="9"/>
                </a:cubicBezTo>
                <a:cubicBezTo>
                  <a:pt x="502" y="13"/>
                  <a:pt x="498" y="13"/>
                  <a:pt x="498" y="9"/>
                </a:cubicBezTo>
                <a:cubicBezTo>
                  <a:pt x="489" y="9"/>
                  <a:pt x="475" y="9"/>
                  <a:pt x="466" y="13"/>
                </a:cubicBezTo>
                <a:cubicBezTo>
                  <a:pt x="457" y="13"/>
                  <a:pt x="443" y="18"/>
                  <a:pt x="434" y="18"/>
                </a:cubicBezTo>
                <a:cubicBezTo>
                  <a:pt x="429" y="22"/>
                  <a:pt x="416" y="22"/>
                  <a:pt x="406" y="27"/>
                </a:cubicBezTo>
                <a:cubicBezTo>
                  <a:pt x="406" y="27"/>
                  <a:pt x="397" y="32"/>
                  <a:pt x="388" y="41"/>
                </a:cubicBezTo>
                <a:cubicBezTo>
                  <a:pt x="379" y="45"/>
                  <a:pt x="370" y="59"/>
                  <a:pt x="365" y="68"/>
                </a:cubicBezTo>
                <a:cubicBezTo>
                  <a:pt x="361" y="77"/>
                  <a:pt x="347" y="86"/>
                  <a:pt x="342" y="86"/>
                </a:cubicBezTo>
                <a:cubicBezTo>
                  <a:pt x="338" y="91"/>
                  <a:pt x="315" y="91"/>
                  <a:pt x="301" y="91"/>
                </a:cubicBezTo>
                <a:cubicBezTo>
                  <a:pt x="288" y="91"/>
                  <a:pt x="274" y="82"/>
                  <a:pt x="274" y="68"/>
                </a:cubicBezTo>
                <a:cubicBezTo>
                  <a:pt x="274" y="54"/>
                  <a:pt x="265" y="41"/>
                  <a:pt x="256" y="36"/>
                </a:cubicBezTo>
                <a:cubicBezTo>
                  <a:pt x="242" y="32"/>
                  <a:pt x="228" y="22"/>
                  <a:pt x="224" y="13"/>
                </a:cubicBezTo>
                <a:cubicBezTo>
                  <a:pt x="214" y="4"/>
                  <a:pt x="205" y="0"/>
                  <a:pt x="201" y="4"/>
                </a:cubicBezTo>
                <a:cubicBezTo>
                  <a:pt x="196" y="9"/>
                  <a:pt x="178" y="13"/>
                  <a:pt x="164" y="13"/>
                </a:cubicBezTo>
                <a:cubicBezTo>
                  <a:pt x="151" y="13"/>
                  <a:pt x="137" y="22"/>
                  <a:pt x="128" y="32"/>
                </a:cubicBezTo>
                <a:cubicBezTo>
                  <a:pt x="123" y="41"/>
                  <a:pt x="114" y="59"/>
                  <a:pt x="105" y="77"/>
                </a:cubicBezTo>
                <a:cubicBezTo>
                  <a:pt x="100" y="95"/>
                  <a:pt x="96" y="114"/>
                  <a:pt x="100" y="123"/>
                </a:cubicBezTo>
                <a:cubicBezTo>
                  <a:pt x="105" y="127"/>
                  <a:pt x="105" y="141"/>
                  <a:pt x="100" y="155"/>
                </a:cubicBezTo>
                <a:cubicBezTo>
                  <a:pt x="100" y="164"/>
                  <a:pt x="91" y="177"/>
                  <a:pt x="87" y="182"/>
                </a:cubicBezTo>
                <a:cubicBezTo>
                  <a:pt x="82" y="182"/>
                  <a:pt x="64" y="182"/>
                  <a:pt x="55" y="182"/>
                </a:cubicBezTo>
                <a:cubicBezTo>
                  <a:pt x="45" y="177"/>
                  <a:pt x="32" y="182"/>
                  <a:pt x="27" y="191"/>
                </a:cubicBezTo>
                <a:cubicBezTo>
                  <a:pt x="23" y="205"/>
                  <a:pt x="13" y="218"/>
                  <a:pt x="9" y="232"/>
                </a:cubicBezTo>
                <a:cubicBezTo>
                  <a:pt x="4" y="246"/>
                  <a:pt x="0" y="255"/>
                  <a:pt x="0" y="255"/>
                </a:cubicBezTo>
                <a:cubicBezTo>
                  <a:pt x="0" y="255"/>
                  <a:pt x="0" y="260"/>
                  <a:pt x="4" y="269"/>
                </a:cubicBezTo>
                <a:cubicBezTo>
                  <a:pt x="4" y="278"/>
                  <a:pt x="9" y="287"/>
                  <a:pt x="18" y="296"/>
                </a:cubicBezTo>
                <a:cubicBezTo>
                  <a:pt x="23" y="301"/>
                  <a:pt x="32" y="319"/>
                  <a:pt x="41" y="332"/>
                </a:cubicBezTo>
                <a:cubicBezTo>
                  <a:pt x="45" y="351"/>
                  <a:pt x="45" y="373"/>
                  <a:pt x="41" y="387"/>
                </a:cubicBezTo>
                <a:cubicBezTo>
                  <a:pt x="36" y="401"/>
                  <a:pt x="41" y="415"/>
                  <a:pt x="55" y="419"/>
                </a:cubicBezTo>
                <a:cubicBezTo>
                  <a:pt x="68" y="424"/>
                  <a:pt x="77" y="442"/>
                  <a:pt x="73" y="460"/>
                </a:cubicBezTo>
                <a:cubicBezTo>
                  <a:pt x="73" y="478"/>
                  <a:pt x="77" y="492"/>
                  <a:pt x="82" y="487"/>
                </a:cubicBezTo>
                <a:cubicBezTo>
                  <a:pt x="91" y="487"/>
                  <a:pt x="100" y="487"/>
                  <a:pt x="105" y="492"/>
                </a:cubicBezTo>
                <a:cubicBezTo>
                  <a:pt x="109" y="497"/>
                  <a:pt x="109" y="506"/>
                  <a:pt x="105" y="515"/>
                </a:cubicBezTo>
                <a:cubicBezTo>
                  <a:pt x="100" y="519"/>
                  <a:pt x="100" y="533"/>
                  <a:pt x="105" y="547"/>
                </a:cubicBezTo>
                <a:cubicBezTo>
                  <a:pt x="109" y="556"/>
                  <a:pt x="105" y="570"/>
                  <a:pt x="91" y="574"/>
                </a:cubicBezTo>
                <a:cubicBezTo>
                  <a:pt x="77" y="579"/>
                  <a:pt x="68" y="592"/>
                  <a:pt x="68" y="606"/>
                </a:cubicBezTo>
                <a:cubicBezTo>
                  <a:pt x="68" y="615"/>
                  <a:pt x="68" y="638"/>
                  <a:pt x="64" y="647"/>
                </a:cubicBezTo>
                <a:cubicBezTo>
                  <a:pt x="59" y="656"/>
                  <a:pt x="68" y="670"/>
                  <a:pt x="77" y="670"/>
                </a:cubicBezTo>
                <a:cubicBezTo>
                  <a:pt x="87" y="674"/>
                  <a:pt x="96" y="679"/>
                  <a:pt x="96" y="688"/>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8" name="Freeform 33">
            <a:extLst>
              <a:ext uri="{FF2B5EF4-FFF2-40B4-BE49-F238E27FC236}">
                <a16:creationId xmlns:a16="http://schemas.microsoft.com/office/drawing/2014/main" id="{6C3855C9-1D75-8BAC-B3FC-22971C53077B}"/>
              </a:ext>
            </a:extLst>
          </p:cNvPr>
          <p:cNvSpPr>
            <a:spLocks/>
          </p:cNvSpPr>
          <p:nvPr/>
        </p:nvSpPr>
        <p:spPr bwMode="auto">
          <a:xfrm>
            <a:off x="5759545" y="3768943"/>
            <a:ext cx="471620" cy="475107"/>
          </a:xfrm>
          <a:custGeom>
            <a:avLst/>
            <a:gdLst>
              <a:gd name="T0" fmla="*/ 923 w 950"/>
              <a:gd name="T1" fmla="*/ 362 h 969"/>
              <a:gd name="T2" fmla="*/ 891 w 950"/>
              <a:gd name="T3" fmla="*/ 311 h 969"/>
              <a:gd name="T4" fmla="*/ 836 w 950"/>
              <a:gd name="T5" fmla="*/ 298 h 969"/>
              <a:gd name="T6" fmla="*/ 777 w 950"/>
              <a:gd name="T7" fmla="*/ 288 h 969"/>
              <a:gd name="T8" fmla="*/ 731 w 950"/>
              <a:gd name="T9" fmla="*/ 302 h 969"/>
              <a:gd name="T10" fmla="*/ 686 w 950"/>
              <a:gd name="T11" fmla="*/ 293 h 969"/>
              <a:gd name="T12" fmla="*/ 741 w 950"/>
              <a:gd name="T13" fmla="*/ 266 h 969"/>
              <a:gd name="T14" fmla="*/ 905 w 950"/>
              <a:gd name="T15" fmla="*/ 288 h 969"/>
              <a:gd name="T16" fmla="*/ 841 w 950"/>
              <a:gd name="T17" fmla="*/ 229 h 969"/>
              <a:gd name="T18" fmla="*/ 736 w 950"/>
              <a:gd name="T19" fmla="*/ 197 h 969"/>
              <a:gd name="T20" fmla="*/ 699 w 950"/>
              <a:gd name="T21" fmla="*/ 147 h 969"/>
              <a:gd name="T22" fmla="*/ 599 w 950"/>
              <a:gd name="T23" fmla="*/ 51 h 969"/>
              <a:gd name="T24" fmla="*/ 508 w 950"/>
              <a:gd name="T25" fmla="*/ 10 h 969"/>
              <a:gd name="T26" fmla="*/ 458 w 950"/>
              <a:gd name="T27" fmla="*/ 5 h 969"/>
              <a:gd name="T28" fmla="*/ 417 w 950"/>
              <a:gd name="T29" fmla="*/ 55 h 969"/>
              <a:gd name="T30" fmla="*/ 385 w 950"/>
              <a:gd name="T31" fmla="*/ 119 h 969"/>
              <a:gd name="T32" fmla="*/ 321 w 950"/>
              <a:gd name="T33" fmla="*/ 110 h 969"/>
              <a:gd name="T34" fmla="*/ 257 w 950"/>
              <a:gd name="T35" fmla="*/ 147 h 969"/>
              <a:gd name="T36" fmla="*/ 179 w 950"/>
              <a:gd name="T37" fmla="*/ 224 h 969"/>
              <a:gd name="T38" fmla="*/ 151 w 950"/>
              <a:gd name="T39" fmla="*/ 246 h 969"/>
              <a:gd name="T40" fmla="*/ 144 w 950"/>
              <a:gd name="T41" fmla="*/ 365 h 969"/>
              <a:gd name="T42" fmla="*/ 14 w 950"/>
              <a:gd name="T43" fmla="*/ 622 h 969"/>
              <a:gd name="T44" fmla="*/ 24 w 950"/>
              <a:gd name="T45" fmla="*/ 659 h 969"/>
              <a:gd name="T46" fmla="*/ 106 w 950"/>
              <a:gd name="T47" fmla="*/ 672 h 969"/>
              <a:gd name="T48" fmla="*/ 161 w 950"/>
              <a:gd name="T49" fmla="*/ 650 h 969"/>
              <a:gd name="T50" fmla="*/ 198 w 950"/>
              <a:gd name="T51" fmla="*/ 654 h 969"/>
              <a:gd name="T52" fmla="*/ 220 w 950"/>
              <a:gd name="T53" fmla="*/ 718 h 969"/>
              <a:gd name="T54" fmla="*/ 207 w 950"/>
              <a:gd name="T55" fmla="*/ 759 h 969"/>
              <a:gd name="T56" fmla="*/ 211 w 950"/>
              <a:gd name="T57" fmla="*/ 841 h 969"/>
              <a:gd name="T58" fmla="*/ 243 w 950"/>
              <a:gd name="T59" fmla="*/ 942 h 969"/>
              <a:gd name="T60" fmla="*/ 312 w 950"/>
              <a:gd name="T61" fmla="*/ 960 h 969"/>
              <a:gd name="T62" fmla="*/ 371 w 950"/>
              <a:gd name="T63" fmla="*/ 969 h 969"/>
              <a:gd name="T64" fmla="*/ 389 w 950"/>
              <a:gd name="T65" fmla="*/ 924 h 969"/>
              <a:gd name="T66" fmla="*/ 426 w 950"/>
              <a:gd name="T67" fmla="*/ 873 h 969"/>
              <a:gd name="T68" fmla="*/ 499 w 950"/>
              <a:gd name="T69" fmla="*/ 860 h 969"/>
              <a:gd name="T70" fmla="*/ 572 w 950"/>
              <a:gd name="T71" fmla="*/ 873 h 969"/>
              <a:gd name="T72" fmla="*/ 608 w 950"/>
              <a:gd name="T73" fmla="*/ 809 h 969"/>
              <a:gd name="T74" fmla="*/ 604 w 950"/>
              <a:gd name="T75" fmla="*/ 736 h 969"/>
              <a:gd name="T76" fmla="*/ 608 w 950"/>
              <a:gd name="T77" fmla="*/ 691 h 969"/>
              <a:gd name="T78" fmla="*/ 658 w 950"/>
              <a:gd name="T79" fmla="*/ 686 h 969"/>
              <a:gd name="T80" fmla="*/ 704 w 950"/>
              <a:gd name="T81" fmla="*/ 650 h 969"/>
              <a:gd name="T82" fmla="*/ 750 w 950"/>
              <a:gd name="T83" fmla="*/ 654 h 969"/>
              <a:gd name="T84" fmla="*/ 827 w 950"/>
              <a:gd name="T85" fmla="*/ 700 h 969"/>
              <a:gd name="T86" fmla="*/ 855 w 950"/>
              <a:gd name="T87" fmla="*/ 736 h 969"/>
              <a:gd name="T88" fmla="*/ 886 w 950"/>
              <a:gd name="T89" fmla="*/ 736 h 969"/>
              <a:gd name="T90" fmla="*/ 877 w 950"/>
              <a:gd name="T91" fmla="*/ 695 h 969"/>
              <a:gd name="T92" fmla="*/ 855 w 950"/>
              <a:gd name="T93" fmla="*/ 636 h 969"/>
              <a:gd name="T94" fmla="*/ 891 w 950"/>
              <a:gd name="T95" fmla="*/ 650 h 969"/>
              <a:gd name="T96" fmla="*/ 909 w 950"/>
              <a:gd name="T97" fmla="*/ 627 h 969"/>
              <a:gd name="T98" fmla="*/ 891 w 950"/>
              <a:gd name="T99" fmla="*/ 563 h 969"/>
              <a:gd name="T100" fmla="*/ 882 w 950"/>
              <a:gd name="T101" fmla="*/ 522 h 969"/>
              <a:gd name="T102" fmla="*/ 859 w 950"/>
              <a:gd name="T103" fmla="*/ 494 h 969"/>
              <a:gd name="T104" fmla="*/ 845 w 950"/>
              <a:gd name="T105" fmla="*/ 439 h 969"/>
              <a:gd name="T106" fmla="*/ 772 w 950"/>
              <a:gd name="T107" fmla="*/ 412 h 969"/>
              <a:gd name="T108" fmla="*/ 813 w 950"/>
              <a:gd name="T109" fmla="*/ 412 h 969"/>
              <a:gd name="T110" fmla="*/ 896 w 950"/>
              <a:gd name="T111" fmla="*/ 430 h 969"/>
              <a:gd name="T112" fmla="*/ 941 w 950"/>
              <a:gd name="T113" fmla="*/ 39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50" h="969">
                <a:moveTo>
                  <a:pt x="946" y="384"/>
                </a:moveTo>
                <a:cubicBezTo>
                  <a:pt x="941" y="380"/>
                  <a:pt x="932" y="371"/>
                  <a:pt x="923" y="362"/>
                </a:cubicBezTo>
                <a:cubicBezTo>
                  <a:pt x="918" y="357"/>
                  <a:pt x="909" y="343"/>
                  <a:pt x="905" y="334"/>
                </a:cubicBezTo>
                <a:cubicBezTo>
                  <a:pt x="900" y="325"/>
                  <a:pt x="896" y="316"/>
                  <a:pt x="891" y="311"/>
                </a:cubicBezTo>
                <a:cubicBezTo>
                  <a:pt x="891" y="307"/>
                  <a:pt x="882" y="302"/>
                  <a:pt x="873" y="302"/>
                </a:cubicBezTo>
                <a:cubicBezTo>
                  <a:pt x="859" y="302"/>
                  <a:pt x="845" y="298"/>
                  <a:pt x="836" y="298"/>
                </a:cubicBezTo>
                <a:cubicBezTo>
                  <a:pt x="832" y="293"/>
                  <a:pt x="818" y="293"/>
                  <a:pt x="809" y="293"/>
                </a:cubicBezTo>
                <a:cubicBezTo>
                  <a:pt x="800" y="293"/>
                  <a:pt x="786" y="293"/>
                  <a:pt x="777" y="288"/>
                </a:cubicBezTo>
                <a:cubicBezTo>
                  <a:pt x="772" y="284"/>
                  <a:pt x="759" y="288"/>
                  <a:pt x="750" y="298"/>
                </a:cubicBezTo>
                <a:cubicBezTo>
                  <a:pt x="745" y="307"/>
                  <a:pt x="736" y="307"/>
                  <a:pt x="731" y="302"/>
                </a:cubicBezTo>
                <a:cubicBezTo>
                  <a:pt x="727" y="293"/>
                  <a:pt x="713" y="288"/>
                  <a:pt x="704" y="293"/>
                </a:cubicBezTo>
                <a:cubicBezTo>
                  <a:pt x="699" y="293"/>
                  <a:pt x="690" y="293"/>
                  <a:pt x="686" y="293"/>
                </a:cubicBezTo>
                <a:cubicBezTo>
                  <a:pt x="681" y="293"/>
                  <a:pt x="681" y="288"/>
                  <a:pt x="686" y="279"/>
                </a:cubicBezTo>
                <a:cubicBezTo>
                  <a:pt x="690" y="275"/>
                  <a:pt x="713" y="270"/>
                  <a:pt x="741" y="266"/>
                </a:cubicBezTo>
                <a:cubicBezTo>
                  <a:pt x="768" y="266"/>
                  <a:pt x="804" y="270"/>
                  <a:pt x="827" y="275"/>
                </a:cubicBezTo>
                <a:cubicBezTo>
                  <a:pt x="845" y="284"/>
                  <a:pt x="882" y="288"/>
                  <a:pt x="905" y="288"/>
                </a:cubicBezTo>
                <a:cubicBezTo>
                  <a:pt x="905" y="288"/>
                  <a:pt x="896" y="279"/>
                  <a:pt x="882" y="261"/>
                </a:cubicBezTo>
                <a:cubicBezTo>
                  <a:pt x="868" y="247"/>
                  <a:pt x="850" y="234"/>
                  <a:pt x="841" y="229"/>
                </a:cubicBezTo>
                <a:cubicBezTo>
                  <a:pt x="832" y="229"/>
                  <a:pt x="800" y="224"/>
                  <a:pt x="777" y="220"/>
                </a:cubicBezTo>
                <a:cubicBezTo>
                  <a:pt x="754" y="215"/>
                  <a:pt x="736" y="206"/>
                  <a:pt x="736" y="197"/>
                </a:cubicBezTo>
                <a:cubicBezTo>
                  <a:pt x="731" y="188"/>
                  <a:pt x="727" y="179"/>
                  <a:pt x="718" y="174"/>
                </a:cubicBezTo>
                <a:cubicBezTo>
                  <a:pt x="709" y="165"/>
                  <a:pt x="699" y="156"/>
                  <a:pt x="699" y="147"/>
                </a:cubicBezTo>
                <a:cubicBezTo>
                  <a:pt x="699" y="138"/>
                  <a:pt x="686" y="115"/>
                  <a:pt x="668" y="101"/>
                </a:cubicBezTo>
                <a:cubicBezTo>
                  <a:pt x="649" y="87"/>
                  <a:pt x="617" y="64"/>
                  <a:pt x="599" y="51"/>
                </a:cubicBezTo>
                <a:cubicBezTo>
                  <a:pt x="581" y="37"/>
                  <a:pt x="558" y="19"/>
                  <a:pt x="544" y="10"/>
                </a:cubicBezTo>
                <a:cubicBezTo>
                  <a:pt x="531" y="0"/>
                  <a:pt x="517" y="0"/>
                  <a:pt x="508" y="10"/>
                </a:cubicBezTo>
                <a:cubicBezTo>
                  <a:pt x="499" y="19"/>
                  <a:pt x="485" y="23"/>
                  <a:pt x="476" y="14"/>
                </a:cubicBezTo>
                <a:cubicBezTo>
                  <a:pt x="462" y="10"/>
                  <a:pt x="458" y="5"/>
                  <a:pt x="458" y="5"/>
                </a:cubicBezTo>
                <a:cubicBezTo>
                  <a:pt x="458" y="5"/>
                  <a:pt x="449" y="10"/>
                  <a:pt x="435" y="19"/>
                </a:cubicBezTo>
                <a:cubicBezTo>
                  <a:pt x="421" y="28"/>
                  <a:pt x="417" y="46"/>
                  <a:pt x="417" y="55"/>
                </a:cubicBezTo>
                <a:cubicBezTo>
                  <a:pt x="421" y="69"/>
                  <a:pt x="417" y="83"/>
                  <a:pt x="412" y="92"/>
                </a:cubicBezTo>
                <a:cubicBezTo>
                  <a:pt x="403" y="96"/>
                  <a:pt x="394" y="110"/>
                  <a:pt x="385" y="119"/>
                </a:cubicBezTo>
                <a:cubicBezTo>
                  <a:pt x="376" y="128"/>
                  <a:pt x="362" y="133"/>
                  <a:pt x="353" y="128"/>
                </a:cubicBezTo>
                <a:cubicBezTo>
                  <a:pt x="348" y="119"/>
                  <a:pt x="330" y="115"/>
                  <a:pt x="321" y="110"/>
                </a:cubicBezTo>
                <a:cubicBezTo>
                  <a:pt x="312" y="106"/>
                  <a:pt x="298" y="110"/>
                  <a:pt x="289" y="115"/>
                </a:cubicBezTo>
                <a:cubicBezTo>
                  <a:pt x="284" y="124"/>
                  <a:pt x="271" y="138"/>
                  <a:pt x="257" y="147"/>
                </a:cubicBezTo>
                <a:cubicBezTo>
                  <a:pt x="243" y="156"/>
                  <a:pt x="230" y="174"/>
                  <a:pt x="230" y="188"/>
                </a:cubicBezTo>
                <a:cubicBezTo>
                  <a:pt x="225" y="202"/>
                  <a:pt x="202" y="220"/>
                  <a:pt x="179" y="224"/>
                </a:cubicBezTo>
                <a:cubicBezTo>
                  <a:pt x="170" y="226"/>
                  <a:pt x="162" y="227"/>
                  <a:pt x="155" y="229"/>
                </a:cubicBezTo>
                <a:cubicBezTo>
                  <a:pt x="151" y="246"/>
                  <a:pt x="151" y="246"/>
                  <a:pt x="151" y="246"/>
                </a:cubicBezTo>
                <a:cubicBezTo>
                  <a:pt x="123" y="312"/>
                  <a:pt x="123" y="312"/>
                  <a:pt x="123" y="312"/>
                </a:cubicBezTo>
                <a:cubicBezTo>
                  <a:pt x="144" y="365"/>
                  <a:pt x="144" y="365"/>
                  <a:pt x="144" y="365"/>
                </a:cubicBezTo>
                <a:cubicBezTo>
                  <a:pt x="66" y="439"/>
                  <a:pt x="66" y="439"/>
                  <a:pt x="66" y="439"/>
                </a:cubicBezTo>
                <a:cubicBezTo>
                  <a:pt x="14" y="622"/>
                  <a:pt x="14" y="622"/>
                  <a:pt x="14" y="622"/>
                </a:cubicBezTo>
                <a:cubicBezTo>
                  <a:pt x="0" y="651"/>
                  <a:pt x="0" y="651"/>
                  <a:pt x="0" y="651"/>
                </a:cubicBezTo>
                <a:cubicBezTo>
                  <a:pt x="12" y="653"/>
                  <a:pt x="22" y="656"/>
                  <a:pt x="24" y="659"/>
                </a:cubicBezTo>
                <a:cubicBezTo>
                  <a:pt x="33" y="663"/>
                  <a:pt x="52" y="668"/>
                  <a:pt x="65" y="663"/>
                </a:cubicBezTo>
                <a:cubicBezTo>
                  <a:pt x="79" y="663"/>
                  <a:pt x="97" y="668"/>
                  <a:pt x="106" y="672"/>
                </a:cubicBezTo>
                <a:cubicBezTo>
                  <a:pt x="111" y="677"/>
                  <a:pt x="129" y="677"/>
                  <a:pt x="138" y="668"/>
                </a:cubicBezTo>
                <a:cubicBezTo>
                  <a:pt x="152" y="663"/>
                  <a:pt x="161" y="654"/>
                  <a:pt x="161" y="650"/>
                </a:cubicBezTo>
                <a:cubicBezTo>
                  <a:pt x="166" y="640"/>
                  <a:pt x="170" y="636"/>
                  <a:pt x="175" y="636"/>
                </a:cubicBezTo>
                <a:cubicBezTo>
                  <a:pt x="184" y="636"/>
                  <a:pt x="193" y="640"/>
                  <a:pt x="198" y="654"/>
                </a:cubicBezTo>
                <a:cubicBezTo>
                  <a:pt x="202" y="663"/>
                  <a:pt x="207" y="677"/>
                  <a:pt x="211" y="682"/>
                </a:cubicBezTo>
                <a:cubicBezTo>
                  <a:pt x="211" y="686"/>
                  <a:pt x="216" y="704"/>
                  <a:pt x="220" y="718"/>
                </a:cubicBezTo>
                <a:cubicBezTo>
                  <a:pt x="220" y="732"/>
                  <a:pt x="225" y="741"/>
                  <a:pt x="220" y="741"/>
                </a:cubicBezTo>
                <a:cubicBezTo>
                  <a:pt x="216" y="746"/>
                  <a:pt x="211" y="750"/>
                  <a:pt x="207" y="759"/>
                </a:cubicBezTo>
                <a:cubicBezTo>
                  <a:pt x="202" y="768"/>
                  <a:pt x="202" y="782"/>
                  <a:pt x="202" y="787"/>
                </a:cubicBezTo>
                <a:cubicBezTo>
                  <a:pt x="202" y="796"/>
                  <a:pt x="207" y="819"/>
                  <a:pt x="211" y="841"/>
                </a:cubicBezTo>
                <a:cubicBezTo>
                  <a:pt x="216" y="860"/>
                  <a:pt x="225" y="887"/>
                  <a:pt x="230" y="896"/>
                </a:cubicBezTo>
                <a:cubicBezTo>
                  <a:pt x="234" y="905"/>
                  <a:pt x="239" y="928"/>
                  <a:pt x="243" y="942"/>
                </a:cubicBezTo>
                <a:cubicBezTo>
                  <a:pt x="248" y="956"/>
                  <a:pt x="262" y="965"/>
                  <a:pt x="271" y="960"/>
                </a:cubicBezTo>
                <a:cubicBezTo>
                  <a:pt x="284" y="960"/>
                  <a:pt x="303" y="960"/>
                  <a:pt x="312" y="960"/>
                </a:cubicBezTo>
                <a:cubicBezTo>
                  <a:pt x="321" y="960"/>
                  <a:pt x="339" y="965"/>
                  <a:pt x="353" y="965"/>
                </a:cubicBezTo>
                <a:cubicBezTo>
                  <a:pt x="362" y="969"/>
                  <a:pt x="371" y="969"/>
                  <a:pt x="371" y="969"/>
                </a:cubicBezTo>
                <a:cubicBezTo>
                  <a:pt x="371" y="969"/>
                  <a:pt x="371" y="960"/>
                  <a:pt x="371" y="947"/>
                </a:cubicBezTo>
                <a:cubicBezTo>
                  <a:pt x="376" y="937"/>
                  <a:pt x="380" y="928"/>
                  <a:pt x="389" y="924"/>
                </a:cubicBezTo>
                <a:cubicBezTo>
                  <a:pt x="398" y="924"/>
                  <a:pt x="412" y="915"/>
                  <a:pt x="417" y="905"/>
                </a:cubicBezTo>
                <a:cubicBezTo>
                  <a:pt x="421" y="896"/>
                  <a:pt x="426" y="883"/>
                  <a:pt x="426" y="873"/>
                </a:cubicBezTo>
                <a:cubicBezTo>
                  <a:pt x="421" y="860"/>
                  <a:pt x="435" y="855"/>
                  <a:pt x="449" y="855"/>
                </a:cubicBezTo>
                <a:cubicBezTo>
                  <a:pt x="467" y="855"/>
                  <a:pt x="490" y="855"/>
                  <a:pt x="499" y="860"/>
                </a:cubicBezTo>
                <a:cubicBezTo>
                  <a:pt x="508" y="860"/>
                  <a:pt x="526" y="869"/>
                  <a:pt x="540" y="873"/>
                </a:cubicBezTo>
                <a:cubicBezTo>
                  <a:pt x="553" y="878"/>
                  <a:pt x="567" y="878"/>
                  <a:pt x="572" y="873"/>
                </a:cubicBezTo>
                <a:cubicBezTo>
                  <a:pt x="576" y="869"/>
                  <a:pt x="590" y="855"/>
                  <a:pt x="599" y="851"/>
                </a:cubicBezTo>
                <a:cubicBezTo>
                  <a:pt x="613" y="846"/>
                  <a:pt x="617" y="823"/>
                  <a:pt x="608" y="809"/>
                </a:cubicBezTo>
                <a:cubicBezTo>
                  <a:pt x="599" y="791"/>
                  <a:pt x="595" y="773"/>
                  <a:pt x="604" y="764"/>
                </a:cubicBezTo>
                <a:cubicBezTo>
                  <a:pt x="608" y="759"/>
                  <a:pt x="608" y="746"/>
                  <a:pt x="604" y="736"/>
                </a:cubicBezTo>
                <a:cubicBezTo>
                  <a:pt x="595" y="727"/>
                  <a:pt x="590" y="714"/>
                  <a:pt x="590" y="709"/>
                </a:cubicBezTo>
                <a:cubicBezTo>
                  <a:pt x="590" y="700"/>
                  <a:pt x="599" y="695"/>
                  <a:pt x="608" y="691"/>
                </a:cubicBezTo>
                <a:cubicBezTo>
                  <a:pt x="617" y="686"/>
                  <a:pt x="631" y="691"/>
                  <a:pt x="640" y="691"/>
                </a:cubicBezTo>
                <a:cubicBezTo>
                  <a:pt x="649" y="695"/>
                  <a:pt x="658" y="691"/>
                  <a:pt x="658" y="686"/>
                </a:cubicBezTo>
                <a:cubicBezTo>
                  <a:pt x="658" y="677"/>
                  <a:pt x="663" y="663"/>
                  <a:pt x="672" y="654"/>
                </a:cubicBezTo>
                <a:cubicBezTo>
                  <a:pt x="681" y="645"/>
                  <a:pt x="695" y="645"/>
                  <a:pt x="704" y="650"/>
                </a:cubicBezTo>
                <a:cubicBezTo>
                  <a:pt x="713" y="659"/>
                  <a:pt x="722" y="659"/>
                  <a:pt x="727" y="654"/>
                </a:cubicBezTo>
                <a:cubicBezTo>
                  <a:pt x="731" y="650"/>
                  <a:pt x="741" y="650"/>
                  <a:pt x="750" y="654"/>
                </a:cubicBezTo>
                <a:cubicBezTo>
                  <a:pt x="763" y="659"/>
                  <a:pt x="777" y="663"/>
                  <a:pt x="791" y="668"/>
                </a:cubicBezTo>
                <a:cubicBezTo>
                  <a:pt x="800" y="668"/>
                  <a:pt x="818" y="682"/>
                  <a:pt x="827" y="700"/>
                </a:cubicBezTo>
                <a:cubicBezTo>
                  <a:pt x="836" y="718"/>
                  <a:pt x="845" y="732"/>
                  <a:pt x="845" y="732"/>
                </a:cubicBezTo>
                <a:cubicBezTo>
                  <a:pt x="845" y="727"/>
                  <a:pt x="850" y="727"/>
                  <a:pt x="855" y="736"/>
                </a:cubicBezTo>
                <a:cubicBezTo>
                  <a:pt x="859" y="746"/>
                  <a:pt x="868" y="750"/>
                  <a:pt x="877" y="746"/>
                </a:cubicBezTo>
                <a:cubicBezTo>
                  <a:pt x="882" y="746"/>
                  <a:pt x="886" y="741"/>
                  <a:pt x="886" y="736"/>
                </a:cubicBezTo>
                <a:cubicBezTo>
                  <a:pt x="882" y="732"/>
                  <a:pt x="877" y="727"/>
                  <a:pt x="877" y="723"/>
                </a:cubicBezTo>
                <a:cubicBezTo>
                  <a:pt x="873" y="718"/>
                  <a:pt x="873" y="704"/>
                  <a:pt x="877" y="695"/>
                </a:cubicBezTo>
                <a:cubicBezTo>
                  <a:pt x="882" y="686"/>
                  <a:pt x="882" y="677"/>
                  <a:pt x="873" y="672"/>
                </a:cubicBezTo>
                <a:cubicBezTo>
                  <a:pt x="868" y="668"/>
                  <a:pt x="859" y="650"/>
                  <a:pt x="855" y="636"/>
                </a:cubicBezTo>
                <a:cubicBezTo>
                  <a:pt x="845" y="618"/>
                  <a:pt x="850" y="613"/>
                  <a:pt x="859" y="627"/>
                </a:cubicBezTo>
                <a:cubicBezTo>
                  <a:pt x="868" y="636"/>
                  <a:pt x="882" y="645"/>
                  <a:pt x="891" y="650"/>
                </a:cubicBezTo>
                <a:cubicBezTo>
                  <a:pt x="900" y="654"/>
                  <a:pt x="905" y="650"/>
                  <a:pt x="905" y="645"/>
                </a:cubicBezTo>
                <a:cubicBezTo>
                  <a:pt x="905" y="636"/>
                  <a:pt x="905" y="627"/>
                  <a:pt x="909" y="627"/>
                </a:cubicBezTo>
                <a:cubicBezTo>
                  <a:pt x="914" y="627"/>
                  <a:pt x="914" y="613"/>
                  <a:pt x="909" y="599"/>
                </a:cubicBezTo>
                <a:cubicBezTo>
                  <a:pt x="905" y="586"/>
                  <a:pt x="896" y="567"/>
                  <a:pt x="891" y="563"/>
                </a:cubicBezTo>
                <a:cubicBezTo>
                  <a:pt x="882" y="558"/>
                  <a:pt x="882" y="549"/>
                  <a:pt x="886" y="540"/>
                </a:cubicBezTo>
                <a:cubicBezTo>
                  <a:pt x="891" y="535"/>
                  <a:pt x="886" y="526"/>
                  <a:pt x="882" y="522"/>
                </a:cubicBezTo>
                <a:cubicBezTo>
                  <a:pt x="873" y="522"/>
                  <a:pt x="859" y="512"/>
                  <a:pt x="855" y="508"/>
                </a:cubicBezTo>
                <a:cubicBezTo>
                  <a:pt x="845" y="503"/>
                  <a:pt x="850" y="494"/>
                  <a:pt x="859" y="494"/>
                </a:cubicBezTo>
                <a:cubicBezTo>
                  <a:pt x="868" y="494"/>
                  <a:pt x="877" y="480"/>
                  <a:pt x="873" y="471"/>
                </a:cubicBezTo>
                <a:cubicBezTo>
                  <a:pt x="868" y="462"/>
                  <a:pt x="855" y="448"/>
                  <a:pt x="845" y="439"/>
                </a:cubicBezTo>
                <a:cubicBezTo>
                  <a:pt x="832" y="435"/>
                  <a:pt x="818" y="430"/>
                  <a:pt x="809" y="426"/>
                </a:cubicBezTo>
                <a:cubicBezTo>
                  <a:pt x="800" y="421"/>
                  <a:pt x="782" y="416"/>
                  <a:pt x="772" y="412"/>
                </a:cubicBezTo>
                <a:cubicBezTo>
                  <a:pt x="759" y="407"/>
                  <a:pt x="759" y="403"/>
                  <a:pt x="768" y="403"/>
                </a:cubicBezTo>
                <a:cubicBezTo>
                  <a:pt x="777" y="403"/>
                  <a:pt x="800" y="403"/>
                  <a:pt x="813" y="412"/>
                </a:cubicBezTo>
                <a:cubicBezTo>
                  <a:pt x="832" y="416"/>
                  <a:pt x="855" y="426"/>
                  <a:pt x="864" y="426"/>
                </a:cubicBezTo>
                <a:cubicBezTo>
                  <a:pt x="873" y="430"/>
                  <a:pt x="886" y="435"/>
                  <a:pt x="896" y="430"/>
                </a:cubicBezTo>
                <a:cubicBezTo>
                  <a:pt x="905" y="430"/>
                  <a:pt x="914" y="421"/>
                  <a:pt x="918" y="412"/>
                </a:cubicBezTo>
                <a:cubicBezTo>
                  <a:pt x="923" y="403"/>
                  <a:pt x="932" y="398"/>
                  <a:pt x="941" y="398"/>
                </a:cubicBezTo>
                <a:cubicBezTo>
                  <a:pt x="950" y="398"/>
                  <a:pt x="950" y="394"/>
                  <a:pt x="946" y="384"/>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39" name="Freeform 34">
            <a:extLst>
              <a:ext uri="{FF2B5EF4-FFF2-40B4-BE49-F238E27FC236}">
                <a16:creationId xmlns:a16="http://schemas.microsoft.com/office/drawing/2014/main" id="{3F4F06D6-54D3-525D-E880-EE8556FC1D12}"/>
              </a:ext>
            </a:extLst>
          </p:cNvPr>
          <p:cNvSpPr>
            <a:spLocks/>
          </p:cNvSpPr>
          <p:nvPr/>
        </p:nvSpPr>
        <p:spPr bwMode="auto">
          <a:xfrm>
            <a:off x="5476872" y="4079816"/>
            <a:ext cx="508813" cy="451645"/>
          </a:xfrm>
          <a:custGeom>
            <a:avLst/>
            <a:gdLst>
              <a:gd name="T0" fmla="*/ 969 w 1023"/>
              <a:gd name="T1" fmla="*/ 356 h 921"/>
              <a:gd name="T2" fmla="*/ 923 w 1023"/>
              <a:gd name="T3" fmla="*/ 329 h 921"/>
              <a:gd name="T4" fmla="*/ 841 w 1023"/>
              <a:gd name="T5" fmla="*/ 324 h 921"/>
              <a:gd name="T6" fmla="*/ 800 w 1023"/>
              <a:gd name="T7" fmla="*/ 260 h 921"/>
              <a:gd name="T8" fmla="*/ 772 w 1023"/>
              <a:gd name="T9" fmla="*/ 151 h 921"/>
              <a:gd name="T10" fmla="*/ 791 w 1023"/>
              <a:gd name="T11" fmla="*/ 105 h 921"/>
              <a:gd name="T12" fmla="*/ 781 w 1023"/>
              <a:gd name="T13" fmla="*/ 46 h 921"/>
              <a:gd name="T14" fmla="*/ 745 w 1023"/>
              <a:gd name="T15" fmla="*/ 0 h 921"/>
              <a:gd name="T16" fmla="*/ 708 w 1023"/>
              <a:gd name="T17" fmla="*/ 32 h 921"/>
              <a:gd name="T18" fmla="*/ 635 w 1023"/>
              <a:gd name="T19" fmla="*/ 28 h 921"/>
              <a:gd name="T20" fmla="*/ 570 w 1023"/>
              <a:gd name="T21" fmla="*/ 15 h 921"/>
              <a:gd name="T22" fmla="*/ 472 w 1023"/>
              <a:gd name="T23" fmla="*/ 126 h 921"/>
              <a:gd name="T24" fmla="*/ 466 w 1023"/>
              <a:gd name="T25" fmla="*/ 96 h 921"/>
              <a:gd name="T26" fmla="*/ 389 w 1023"/>
              <a:gd name="T27" fmla="*/ 206 h 921"/>
              <a:gd name="T28" fmla="*/ 357 w 1023"/>
              <a:gd name="T29" fmla="*/ 228 h 921"/>
              <a:gd name="T30" fmla="*/ 315 w 1023"/>
              <a:gd name="T31" fmla="*/ 219 h 921"/>
              <a:gd name="T32" fmla="*/ 279 w 1023"/>
              <a:gd name="T33" fmla="*/ 219 h 921"/>
              <a:gd name="T34" fmla="*/ 265 w 1023"/>
              <a:gd name="T35" fmla="*/ 279 h 921"/>
              <a:gd name="T36" fmla="*/ 247 w 1023"/>
              <a:gd name="T37" fmla="*/ 361 h 921"/>
              <a:gd name="T38" fmla="*/ 229 w 1023"/>
              <a:gd name="T39" fmla="*/ 447 h 921"/>
              <a:gd name="T40" fmla="*/ 174 w 1023"/>
              <a:gd name="T41" fmla="*/ 529 h 921"/>
              <a:gd name="T42" fmla="*/ 124 w 1023"/>
              <a:gd name="T43" fmla="*/ 570 h 921"/>
              <a:gd name="T44" fmla="*/ 78 w 1023"/>
              <a:gd name="T45" fmla="*/ 625 h 921"/>
              <a:gd name="T46" fmla="*/ 37 w 1023"/>
              <a:gd name="T47" fmla="*/ 662 h 921"/>
              <a:gd name="T48" fmla="*/ 5 w 1023"/>
              <a:gd name="T49" fmla="*/ 712 h 921"/>
              <a:gd name="T50" fmla="*/ 5 w 1023"/>
              <a:gd name="T51" fmla="*/ 780 h 921"/>
              <a:gd name="T52" fmla="*/ 37 w 1023"/>
              <a:gd name="T53" fmla="*/ 771 h 921"/>
              <a:gd name="T54" fmla="*/ 114 w 1023"/>
              <a:gd name="T55" fmla="*/ 748 h 921"/>
              <a:gd name="T56" fmla="*/ 197 w 1023"/>
              <a:gd name="T57" fmla="*/ 794 h 921"/>
              <a:gd name="T58" fmla="*/ 238 w 1023"/>
              <a:gd name="T59" fmla="*/ 848 h 921"/>
              <a:gd name="T60" fmla="*/ 283 w 1023"/>
              <a:gd name="T61" fmla="*/ 807 h 921"/>
              <a:gd name="T62" fmla="*/ 370 w 1023"/>
              <a:gd name="T63" fmla="*/ 807 h 921"/>
              <a:gd name="T64" fmla="*/ 443 w 1023"/>
              <a:gd name="T65" fmla="*/ 871 h 921"/>
              <a:gd name="T66" fmla="*/ 489 w 1023"/>
              <a:gd name="T67" fmla="*/ 903 h 921"/>
              <a:gd name="T68" fmla="*/ 507 w 1023"/>
              <a:gd name="T69" fmla="*/ 835 h 921"/>
              <a:gd name="T70" fmla="*/ 507 w 1023"/>
              <a:gd name="T71" fmla="*/ 766 h 921"/>
              <a:gd name="T72" fmla="*/ 548 w 1023"/>
              <a:gd name="T73" fmla="*/ 721 h 921"/>
              <a:gd name="T74" fmla="*/ 631 w 1023"/>
              <a:gd name="T75" fmla="*/ 684 h 921"/>
              <a:gd name="T76" fmla="*/ 722 w 1023"/>
              <a:gd name="T77" fmla="*/ 721 h 921"/>
              <a:gd name="T78" fmla="*/ 809 w 1023"/>
              <a:gd name="T79" fmla="*/ 698 h 921"/>
              <a:gd name="T80" fmla="*/ 836 w 1023"/>
              <a:gd name="T81" fmla="*/ 675 h 921"/>
              <a:gd name="T82" fmla="*/ 941 w 1023"/>
              <a:gd name="T83" fmla="*/ 689 h 921"/>
              <a:gd name="T84" fmla="*/ 978 w 1023"/>
              <a:gd name="T85" fmla="*/ 684 h 921"/>
              <a:gd name="T86" fmla="*/ 955 w 1023"/>
              <a:gd name="T87" fmla="*/ 639 h 921"/>
              <a:gd name="T88" fmla="*/ 969 w 1023"/>
              <a:gd name="T89" fmla="*/ 579 h 921"/>
              <a:gd name="T90" fmla="*/ 973 w 1023"/>
              <a:gd name="T91" fmla="*/ 507 h 921"/>
              <a:gd name="T92" fmla="*/ 1014 w 1023"/>
              <a:gd name="T93" fmla="*/ 507 h 921"/>
              <a:gd name="T94" fmla="*/ 1005 w 1023"/>
              <a:gd name="T95" fmla="*/ 452 h 921"/>
              <a:gd name="T96" fmla="*/ 1014 w 1023"/>
              <a:gd name="T97" fmla="*/ 393 h 9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23" h="921">
                <a:moveTo>
                  <a:pt x="1014" y="393"/>
                </a:moveTo>
                <a:cubicBezTo>
                  <a:pt x="1005" y="383"/>
                  <a:pt x="982" y="365"/>
                  <a:pt x="969" y="356"/>
                </a:cubicBezTo>
                <a:cubicBezTo>
                  <a:pt x="955" y="342"/>
                  <a:pt x="941" y="333"/>
                  <a:pt x="941" y="333"/>
                </a:cubicBezTo>
                <a:cubicBezTo>
                  <a:pt x="941" y="333"/>
                  <a:pt x="932" y="333"/>
                  <a:pt x="923" y="329"/>
                </a:cubicBezTo>
                <a:cubicBezTo>
                  <a:pt x="909" y="329"/>
                  <a:pt x="891" y="324"/>
                  <a:pt x="882" y="324"/>
                </a:cubicBezTo>
                <a:cubicBezTo>
                  <a:pt x="873" y="324"/>
                  <a:pt x="854" y="324"/>
                  <a:pt x="841" y="324"/>
                </a:cubicBezTo>
                <a:cubicBezTo>
                  <a:pt x="832" y="329"/>
                  <a:pt x="818" y="320"/>
                  <a:pt x="813" y="306"/>
                </a:cubicBezTo>
                <a:cubicBezTo>
                  <a:pt x="809" y="292"/>
                  <a:pt x="804" y="269"/>
                  <a:pt x="800" y="260"/>
                </a:cubicBezTo>
                <a:cubicBezTo>
                  <a:pt x="795" y="251"/>
                  <a:pt x="786" y="224"/>
                  <a:pt x="781" y="206"/>
                </a:cubicBezTo>
                <a:cubicBezTo>
                  <a:pt x="777" y="183"/>
                  <a:pt x="772" y="160"/>
                  <a:pt x="772" y="151"/>
                </a:cubicBezTo>
                <a:cubicBezTo>
                  <a:pt x="772" y="146"/>
                  <a:pt x="772" y="133"/>
                  <a:pt x="777" y="124"/>
                </a:cubicBezTo>
                <a:cubicBezTo>
                  <a:pt x="781" y="114"/>
                  <a:pt x="786" y="110"/>
                  <a:pt x="791" y="105"/>
                </a:cubicBezTo>
                <a:cubicBezTo>
                  <a:pt x="795" y="105"/>
                  <a:pt x="791" y="96"/>
                  <a:pt x="791" y="83"/>
                </a:cubicBezTo>
                <a:cubicBezTo>
                  <a:pt x="786" y="69"/>
                  <a:pt x="781" y="51"/>
                  <a:pt x="781" y="46"/>
                </a:cubicBezTo>
                <a:cubicBezTo>
                  <a:pt x="777" y="41"/>
                  <a:pt x="772" y="28"/>
                  <a:pt x="768" y="19"/>
                </a:cubicBezTo>
                <a:cubicBezTo>
                  <a:pt x="763" y="5"/>
                  <a:pt x="754" y="0"/>
                  <a:pt x="745" y="0"/>
                </a:cubicBezTo>
                <a:cubicBezTo>
                  <a:pt x="740" y="0"/>
                  <a:pt x="736" y="5"/>
                  <a:pt x="731" y="14"/>
                </a:cubicBezTo>
                <a:cubicBezTo>
                  <a:pt x="731" y="19"/>
                  <a:pt x="722" y="28"/>
                  <a:pt x="708" y="32"/>
                </a:cubicBezTo>
                <a:cubicBezTo>
                  <a:pt x="699" y="41"/>
                  <a:pt x="681" y="41"/>
                  <a:pt x="676" y="37"/>
                </a:cubicBezTo>
                <a:cubicBezTo>
                  <a:pt x="667" y="32"/>
                  <a:pt x="649" y="28"/>
                  <a:pt x="635" y="28"/>
                </a:cubicBezTo>
                <a:cubicBezTo>
                  <a:pt x="622" y="32"/>
                  <a:pt x="603" y="28"/>
                  <a:pt x="594" y="23"/>
                </a:cubicBezTo>
                <a:cubicBezTo>
                  <a:pt x="592" y="21"/>
                  <a:pt x="582" y="18"/>
                  <a:pt x="570" y="15"/>
                </a:cubicBezTo>
                <a:cubicBezTo>
                  <a:pt x="477" y="210"/>
                  <a:pt x="477" y="210"/>
                  <a:pt x="477" y="210"/>
                </a:cubicBezTo>
                <a:cubicBezTo>
                  <a:pt x="472" y="126"/>
                  <a:pt x="472" y="126"/>
                  <a:pt x="472" y="126"/>
                </a:cubicBezTo>
                <a:cubicBezTo>
                  <a:pt x="478" y="69"/>
                  <a:pt x="478" y="69"/>
                  <a:pt x="478" y="69"/>
                </a:cubicBezTo>
                <a:cubicBezTo>
                  <a:pt x="474" y="78"/>
                  <a:pt x="470" y="87"/>
                  <a:pt x="466" y="96"/>
                </a:cubicBezTo>
                <a:cubicBezTo>
                  <a:pt x="448" y="151"/>
                  <a:pt x="425" y="192"/>
                  <a:pt x="416" y="196"/>
                </a:cubicBezTo>
                <a:cubicBezTo>
                  <a:pt x="407" y="201"/>
                  <a:pt x="393" y="206"/>
                  <a:pt x="389" y="206"/>
                </a:cubicBezTo>
                <a:cubicBezTo>
                  <a:pt x="379" y="206"/>
                  <a:pt x="375" y="219"/>
                  <a:pt x="375" y="228"/>
                </a:cubicBezTo>
                <a:cubicBezTo>
                  <a:pt x="375" y="238"/>
                  <a:pt x="366" y="238"/>
                  <a:pt x="357" y="228"/>
                </a:cubicBezTo>
                <a:cubicBezTo>
                  <a:pt x="347" y="215"/>
                  <a:pt x="334" y="206"/>
                  <a:pt x="329" y="210"/>
                </a:cubicBezTo>
                <a:cubicBezTo>
                  <a:pt x="325" y="215"/>
                  <a:pt x="315" y="219"/>
                  <a:pt x="315" y="219"/>
                </a:cubicBezTo>
                <a:cubicBezTo>
                  <a:pt x="311" y="224"/>
                  <a:pt x="302" y="224"/>
                  <a:pt x="293" y="224"/>
                </a:cubicBezTo>
                <a:cubicBezTo>
                  <a:pt x="283" y="224"/>
                  <a:pt x="279" y="219"/>
                  <a:pt x="279" y="219"/>
                </a:cubicBezTo>
                <a:cubicBezTo>
                  <a:pt x="279" y="219"/>
                  <a:pt x="279" y="228"/>
                  <a:pt x="274" y="242"/>
                </a:cubicBezTo>
                <a:cubicBezTo>
                  <a:pt x="274" y="251"/>
                  <a:pt x="270" y="269"/>
                  <a:pt x="265" y="279"/>
                </a:cubicBezTo>
                <a:cubicBezTo>
                  <a:pt x="261" y="288"/>
                  <a:pt x="256" y="306"/>
                  <a:pt x="256" y="315"/>
                </a:cubicBezTo>
                <a:cubicBezTo>
                  <a:pt x="261" y="329"/>
                  <a:pt x="256" y="347"/>
                  <a:pt x="247" y="361"/>
                </a:cubicBezTo>
                <a:cubicBezTo>
                  <a:pt x="242" y="374"/>
                  <a:pt x="242" y="393"/>
                  <a:pt x="242" y="406"/>
                </a:cubicBezTo>
                <a:cubicBezTo>
                  <a:pt x="247" y="420"/>
                  <a:pt x="242" y="438"/>
                  <a:pt x="229" y="447"/>
                </a:cubicBezTo>
                <a:cubicBezTo>
                  <a:pt x="215" y="456"/>
                  <a:pt x="201" y="479"/>
                  <a:pt x="192" y="493"/>
                </a:cubicBezTo>
                <a:cubicBezTo>
                  <a:pt x="183" y="507"/>
                  <a:pt x="178" y="520"/>
                  <a:pt x="174" y="529"/>
                </a:cubicBezTo>
                <a:cubicBezTo>
                  <a:pt x="174" y="534"/>
                  <a:pt x="165" y="543"/>
                  <a:pt x="156" y="548"/>
                </a:cubicBezTo>
                <a:cubicBezTo>
                  <a:pt x="146" y="552"/>
                  <a:pt x="133" y="566"/>
                  <a:pt x="124" y="570"/>
                </a:cubicBezTo>
                <a:cubicBezTo>
                  <a:pt x="119" y="575"/>
                  <a:pt x="105" y="589"/>
                  <a:pt x="96" y="598"/>
                </a:cubicBezTo>
                <a:cubicBezTo>
                  <a:pt x="87" y="602"/>
                  <a:pt x="78" y="616"/>
                  <a:pt x="78" y="625"/>
                </a:cubicBezTo>
                <a:cubicBezTo>
                  <a:pt x="73" y="634"/>
                  <a:pt x="64" y="643"/>
                  <a:pt x="55" y="643"/>
                </a:cubicBezTo>
                <a:cubicBezTo>
                  <a:pt x="50" y="643"/>
                  <a:pt x="41" y="652"/>
                  <a:pt x="37" y="662"/>
                </a:cubicBezTo>
                <a:cubicBezTo>
                  <a:pt x="32" y="675"/>
                  <a:pt x="23" y="689"/>
                  <a:pt x="19" y="698"/>
                </a:cubicBezTo>
                <a:cubicBezTo>
                  <a:pt x="9" y="707"/>
                  <a:pt x="5" y="712"/>
                  <a:pt x="5" y="712"/>
                </a:cubicBezTo>
                <a:cubicBezTo>
                  <a:pt x="5" y="712"/>
                  <a:pt x="5" y="721"/>
                  <a:pt x="0" y="730"/>
                </a:cubicBezTo>
                <a:cubicBezTo>
                  <a:pt x="0" y="744"/>
                  <a:pt x="0" y="762"/>
                  <a:pt x="5" y="780"/>
                </a:cubicBezTo>
                <a:cubicBezTo>
                  <a:pt x="9" y="794"/>
                  <a:pt x="14" y="803"/>
                  <a:pt x="19" y="794"/>
                </a:cubicBezTo>
                <a:cubicBezTo>
                  <a:pt x="28" y="785"/>
                  <a:pt x="32" y="776"/>
                  <a:pt x="37" y="771"/>
                </a:cubicBezTo>
                <a:cubicBezTo>
                  <a:pt x="41" y="762"/>
                  <a:pt x="55" y="757"/>
                  <a:pt x="60" y="753"/>
                </a:cubicBezTo>
                <a:cubicBezTo>
                  <a:pt x="69" y="748"/>
                  <a:pt x="92" y="748"/>
                  <a:pt x="114" y="748"/>
                </a:cubicBezTo>
                <a:cubicBezTo>
                  <a:pt x="137" y="748"/>
                  <a:pt x="165" y="757"/>
                  <a:pt x="178" y="762"/>
                </a:cubicBezTo>
                <a:cubicBezTo>
                  <a:pt x="192" y="771"/>
                  <a:pt x="201" y="785"/>
                  <a:pt x="197" y="794"/>
                </a:cubicBezTo>
                <a:cubicBezTo>
                  <a:pt x="192" y="807"/>
                  <a:pt x="201" y="821"/>
                  <a:pt x="215" y="830"/>
                </a:cubicBezTo>
                <a:cubicBezTo>
                  <a:pt x="229" y="844"/>
                  <a:pt x="238" y="848"/>
                  <a:pt x="238" y="848"/>
                </a:cubicBezTo>
                <a:cubicBezTo>
                  <a:pt x="238" y="848"/>
                  <a:pt x="242" y="839"/>
                  <a:pt x="251" y="826"/>
                </a:cubicBezTo>
                <a:cubicBezTo>
                  <a:pt x="261" y="812"/>
                  <a:pt x="274" y="803"/>
                  <a:pt x="283" y="807"/>
                </a:cubicBezTo>
                <a:cubicBezTo>
                  <a:pt x="293" y="817"/>
                  <a:pt x="311" y="817"/>
                  <a:pt x="320" y="812"/>
                </a:cubicBezTo>
                <a:cubicBezTo>
                  <a:pt x="334" y="807"/>
                  <a:pt x="357" y="803"/>
                  <a:pt x="370" y="807"/>
                </a:cubicBezTo>
                <a:cubicBezTo>
                  <a:pt x="389" y="807"/>
                  <a:pt x="411" y="817"/>
                  <a:pt x="421" y="821"/>
                </a:cubicBezTo>
                <a:cubicBezTo>
                  <a:pt x="430" y="830"/>
                  <a:pt x="443" y="853"/>
                  <a:pt x="443" y="871"/>
                </a:cubicBezTo>
                <a:cubicBezTo>
                  <a:pt x="448" y="890"/>
                  <a:pt x="457" y="912"/>
                  <a:pt x="466" y="917"/>
                </a:cubicBezTo>
                <a:cubicBezTo>
                  <a:pt x="475" y="921"/>
                  <a:pt x="484" y="912"/>
                  <a:pt x="489" y="903"/>
                </a:cubicBezTo>
                <a:cubicBezTo>
                  <a:pt x="494" y="890"/>
                  <a:pt x="503" y="871"/>
                  <a:pt x="507" y="862"/>
                </a:cubicBezTo>
                <a:cubicBezTo>
                  <a:pt x="512" y="853"/>
                  <a:pt x="512" y="839"/>
                  <a:pt x="507" y="835"/>
                </a:cubicBezTo>
                <a:cubicBezTo>
                  <a:pt x="503" y="826"/>
                  <a:pt x="503" y="812"/>
                  <a:pt x="507" y="803"/>
                </a:cubicBezTo>
                <a:cubicBezTo>
                  <a:pt x="512" y="789"/>
                  <a:pt x="512" y="776"/>
                  <a:pt x="507" y="766"/>
                </a:cubicBezTo>
                <a:cubicBezTo>
                  <a:pt x="507" y="757"/>
                  <a:pt x="507" y="748"/>
                  <a:pt x="512" y="739"/>
                </a:cubicBezTo>
                <a:cubicBezTo>
                  <a:pt x="516" y="735"/>
                  <a:pt x="535" y="725"/>
                  <a:pt x="548" y="721"/>
                </a:cubicBezTo>
                <a:cubicBezTo>
                  <a:pt x="567" y="716"/>
                  <a:pt x="580" y="707"/>
                  <a:pt x="585" y="703"/>
                </a:cubicBezTo>
                <a:cubicBezTo>
                  <a:pt x="590" y="703"/>
                  <a:pt x="612" y="693"/>
                  <a:pt x="631" y="684"/>
                </a:cubicBezTo>
                <a:cubicBezTo>
                  <a:pt x="649" y="675"/>
                  <a:pt x="676" y="675"/>
                  <a:pt x="690" y="684"/>
                </a:cubicBezTo>
                <a:cubicBezTo>
                  <a:pt x="704" y="693"/>
                  <a:pt x="717" y="707"/>
                  <a:pt x="722" y="721"/>
                </a:cubicBezTo>
                <a:cubicBezTo>
                  <a:pt x="722" y="735"/>
                  <a:pt x="740" y="735"/>
                  <a:pt x="759" y="721"/>
                </a:cubicBezTo>
                <a:cubicBezTo>
                  <a:pt x="777" y="707"/>
                  <a:pt x="800" y="698"/>
                  <a:pt x="809" y="698"/>
                </a:cubicBezTo>
                <a:cubicBezTo>
                  <a:pt x="818" y="703"/>
                  <a:pt x="822" y="693"/>
                  <a:pt x="818" y="684"/>
                </a:cubicBezTo>
                <a:cubicBezTo>
                  <a:pt x="818" y="675"/>
                  <a:pt x="822" y="671"/>
                  <a:pt x="836" y="675"/>
                </a:cubicBezTo>
                <a:cubicBezTo>
                  <a:pt x="845" y="680"/>
                  <a:pt x="864" y="680"/>
                  <a:pt x="882" y="680"/>
                </a:cubicBezTo>
                <a:cubicBezTo>
                  <a:pt x="896" y="675"/>
                  <a:pt x="923" y="680"/>
                  <a:pt x="941" y="689"/>
                </a:cubicBezTo>
                <a:cubicBezTo>
                  <a:pt x="964" y="693"/>
                  <a:pt x="978" y="698"/>
                  <a:pt x="978" y="698"/>
                </a:cubicBezTo>
                <a:cubicBezTo>
                  <a:pt x="978" y="698"/>
                  <a:pt x="978" y="689"/>
                  <a:pt x="978" y="684"/>
                </a:cubicBezTo>
                <a:cubicBezTo>
                  <a:pt x="973" y="675"/>
                  <a:pt x="969" y="666"/>
                  <a:pt x="964" y="662"/>
                </a:cubicBezTo>
                <a:cubicBezTo>
                  <a:pt x="960" y="657"/>
                  <a:pt x="955" y="648"/>
                  <a:pt x="955" y="639"/>
                </a:cubicBezTo>
                <a:cubicBezTo>
                  <a:pt x="950" y="630"/>
                  <a:pt x="955" y="621"/>
                  <a:pt x="960" y="611"/>
                </a:cubicBezTo>
                <a:cubicBezTo>
                  <a:pt x="969" y="602"/>
                  <a:pt x="973" y="589"/>
                  <a:pt x="969" y="579"/>
                </a:cubicBezTo>
                <a:cubicBezTo>
                  <a:pt x="969" y="566"/>
                  <a:pt x="969" y="548"/>
                  <a:pt x="964" y="538"/>
                </a:cubicBezTo>
                <a:cubicBezTo>
                  <a:pt x="964" y="525"/>
                  <a:pt x="969" y="511"/>
                  <a:pt x="973" y="507"/>
                </a:cubicBezTo>
                <a:cubicBezTo>
                  <a:pt x="978" y="497"/>
                  <a:pt x="992" y="502"/>
                  <a:pt x="1001" y="511"/>
                </a:cubicBezTo>
                <a:cubicBezTo>
                  <a:pt x="1010" y="516"/>
                  <a:pt x="1014" y="516"/>
                  <a:pt x="1014" y="507"/>
                </a:cubicBezTo>
                <a:cubicBezTo>
                  <a:pt x="1014" y="497"/>
                  <a:pt x="1014" y="484"/>
                  <a:pt x="1014" y="475"/>
                </a:cubicBezTo>
                <a:cubicBezTo>
                  <a:pt x="1014" y="466"/>
                  <a:pt x="1010" y="456"/>
                  <a:pt x="1005" y="452"/>
                </a:cubicBezTo>
                <a:cubicBezTo>
                  <a:pt x="1001" y="447"/>
                  <a:pt x="1005" y="434"/>
                  <a:pt x="1014" y="424"/>
                </a:cubicBezTo>
                <a:cubicBezTo>
                  <a:pt x="1023" y="415"/>
                  <a:pt x="1023" y="397"/>
                  <a:pt x="1014" y="393"/>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40" name="Freeform 36">
            <a:extLst>
              <a:ext uri="{FF2B5EF4-FFF2-40B4-BE49-F238E27FC236}">
                <a16:creationId xmlns:a16="http://schemas.microsoft.com/office/drawing/2014/main" id="{3244E927-088A-D55C-FF93-31ECB452851A}"/>
              </a:ext>
            </a:extLst>
          </p:cNvPr>
          <p:cNvSpPr>
            <a:spLocks/>
          </p:cNvSpPr>
          <p:nvPr/>
        </p:nvSpPr>
        <p:spPr bwMode="auto">
          <a:xfrm>
            <a:off x="5726813" y="3373022"/>
            <a:ext cx="287138" cy="507367"/>
          </a:xfrm>
          <a:custGeom>
            <a:avLst/>
            <a:gdLst>
              <a:gd name="T0" fmla="*/ 572 w 576"/>
              <a:gd name="T1" fmla="*/ 657 h 1036"/>
              <a:gd name="T2" fmla="*/ 536 w 576"/>
              <a:gd name="T3" fmla="*/ 625 h 1036"/>
              <a:gd name="T4" fmla="*/ 504 w 576"/>
              <a:gd name="T5" fmla="*/ 584 h 1036"/>
              <a:gd name="T6" fmla="*/ 531 w 576"/>
              <a:gd name="T7" fmla="*/ 511 h 1036"/>
              <a:gd name="T8" fmla="*/ 545 w 576"/>
              <a:gd name="T9" fmla="*/ 452 h 1036"/>
              <a:gd name="T10" fmla="*/ 522 w 576"/>
              <a:gd name="T11" fmla="*/ 425 h 1036"/>
              <a:gd name="T12" fmla="*/ 495 w 576"/>
              <a:gd name="T13" fmla="*/ 356 h 1036"/>
              <a:gd name="T14" fmla="*/ 481 w 576"/>
              <a:gd name="T15" fmla="*/ 269 h 1036"/>
              <a:gd name="T16" fmla="*/ 445 w 576"/>
              <a:gd name="T17" fmla="*/ 205 h 1036"/>
              <a:gd name="T18" fmla="*/ 427 w 576"/>
              <a:gd name="T19" fmla="*/ 183 h 1036"/>
              <a:gd name="T20" fmla="*/ 390 w 576"/>
              <a:gd name="T21" fmla="*/ 132 h 1036"/>
              <a:gd name="T22" fmla="*/ 350 w 576"/>
              <a:gd name="T23" fmla="*/ 82 h 1036"/>
              <a:gd name="T24" fmla="*/ 295 w 576"/>
              <a:gd name="T25" fmla="*/ 36 h 1036"/>
              <a:gd name="T26" fmla="*/ 236 w 576"/>
              <a:gd name="T27" fmla="*/ 18 h 1036"/>
              <a:gd name="T28" fmla="*/ 191 w 576"/>
              <a:gd name="T29" fmla="*/ 50 h 1036"/>
              <a:gd name="T30" fmla="*/ 123 w 576"/>
              <a:gd name="T31" fmla="*/ 64 h 1036"/>
              <a:gd name="T32" fmla="*/ 91 w 576"/>
              <a:gd name="T33" fmla="*/ 78 h 1036"/>
              <a:gd name="T34" fmla="*/ 50 w 576"/>
              <a:gd name="T35" fmla="*/ 119 h 1036"/>
              <a:gd name="T36" fmla="*/ 77 w 576"/>
              <a:gd name="T37" fmla="*/ 160 h 1036"/>
              <a:gd name="T38" fmla="*/ 68 w 576"/>
              <a:gd name="T39" fmla="*/ 247 h 1036"/>
              <a:gd name="T40" fmla="*/ 73 w 576"/>
              <a:gd name="T41" fmla="*/ 315 h 1036"/>
              <a:gd name="T42" fmla="*/ 73 w 576"/>
              <a:gd name="T43" fmla="*/ 434 h 1036"/>
              <a:gd name="T44" fmla="*/ 59 w 576"/>
              <a:gd name="T45" fmla="*/ 511 h 1036"/>
              <a:gd name="T46" fmla="*/ 18 w 576"/>
              <a:gd name="T47" fmla="*/ 598 h 1036"/>
              <a:gd name="T48" fmla="*/ 0 w 576"/>
              <a:gd name="T49" fmla="*/ 689 h 1036"/>
              <a:gd name="T50" fmla="*/ 27 w 576"/>
              <a:gd name="T51" fmla="*/ 776 h 1036"/>
              <a:gd name="T52" fmla="*/ 14 w 576"/>
              <a:gd name="T53" fmla="*/ 831 h 1036"/>
              <a:gd name="T54" fmla="*/ 27 w 576"/>
              <a:gd name="T55" fmla="*/ 904 h 1036"/>
              <a:gd name="T56" fmla="*/ 64 w 576"/>
              <a:gd name="T57" fmla="*/ 959 h 1036"/>
              <a:gd name="T58" fmla="*/ 77 w 576"/>
              <a:gd name="T59" fmla="*/ 1014 h 1036"/>
              <a:gd name="T60" fmla="*/ 114 w 576"/>
              <a:gd name="T61" fmla="*/ 1032 h 1036"/>
              <a:gd name="T62" fmla="*/ 145 w 576"/>
              <a:gd name="T63" fmla="*/ 1000 h 1036"/>
              <a:gd name="T64" fmla="*/ 177 w 576"/>
              <a:gd name="T65" fmla="*/ 1032 h 1036"/>
              <a:gd name="T66" fmla="*/ 239 w 576"/>
              <a:gd name="T67" fmla="*/ 941 h 1036"/>
              <a:gd name="T68" fmla="*/ 245 w 576"/>
              <a:gd name="T69" fmla="*/ 1032 h 1036"/>
              <a:gd name="T70" fmla="*/ 322 w 576"/>
              <a:gd name="T71" fmla="*/ 954 h 1036"/>
              <a:gd name="T72" fmla="*/ 386 w 576"/>
              <a:gd name="T73" fmla="*/ 918 h 1036"/>
              <a:gd name="T74" fmla="*/ 449 w 576"/>
              <a:gd name="T75" fmla="*/ 927 h 1036"/>
              <a:gd name="T76" fmla="*/ 481 w 576"/>
              <a:gd name="T77" fmla="*/ 863 h 1036"/>
              <a:gd name="T78" fmla="*/ 522 w 576"/>
              <a:gd name="T79" fmla="*/ 813 h 1036"/>
              <a:gd name="T80" fmla="*/ 526 w 576"/>
              <a:gd name="T81" fmla="*/ 767 h 1036"/>
              <a:gd name="T82" fmla="*/ 558 w 576"/>
              <a:gd name="T83" fmla="*/ 735 h 1036"/>
              <a:gd name="T84" fmla="*/ 572 w 576"/>
              <a:gd name="T85" fmla="*/ 67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6" h="1036">
                <a:moveTo>
                  <a:pt x="572" y="676"/>
                </a:moveTo>
                <a:cubicBezTo>
                  <a:pt x="572" y="667"/>
                  <a:pt x="572" y="657"/>
                  <a:pt x="572" y="657"/>
                </a:cubicBezTo>
                <a:cubicBezTo>
                  <a:pt x="572" y="657"/>
                  <a:pt x="567" y="653"/>
                  <a:pt x="558" y="644"/>
                </a:cubicBezTo>
                <a:cubicBezTo>
                  <a:pt x="549" y="639"/>
                  <a:pt x="540" y="630"/>
                  <a:pt x="536" y="625"/>
                </a:cubicBezTo>
                <a:cubicBezTo>
                  <a:pt x="536" y="616"/>
                  <a:pt x="526" y="612"/>
                  <a:pt x="517" y="607"/>
                </a:cubicBezTo>
                <a:cubicBezTo>
                  <a:pt x="508" y="607"/>
                  <a:pt x="499" y="594"/>
                  <a:pt x="504" y="584"/>
                </a:cubicBezTo>
                <a:cubicBezTo>
                  <a:pt x="508" y="575"/>
                  <a:pt x="508" y="552"/>
                  <a:pt x="508" y="543"/>
                </a:cubicBezTo>
                <a:cubicBezTo>
                  <a:pt x="508" y="530"/>
                  <a:pt x="517" y="516"/>
                  <a:pt x="531" y="511"/>
                </a:cubicBezTo>
                <a:cubicBezTo>
                  <a:pt x="545" y="507"/>
                  <a:pt x="549" y="493"/>
                  <a:pt x="545" y="484"/>
                </a:cubicBezTo>
                <a:cubicBezTo>
                  <a:pt x="540" y="470"/>
                  <a:pt x="540" y="457"/>
                  <a:pt x="545" y="452"/>
                </a:cubicBezTo>
                <a:cubicBezTo>
                  <a:pt x="549" y="443"/>
                  <a:pt x="549" y="434"/>
                  <a:pt x="545" y="429"/>
                </a:cubicBezTo>
                <a:cubicBezTo>
                  <a:pt x="540" y="425"/>
                  <a:pt x="531" y="425"/>
                  <a:pt x="522" y="425"/>
                </a:cubicBezTo>
                <a:cubicBezTo>
                  <a:pt x="517" y="429"/>
                  <a:pt x="513" y="415"/>
                  <a:pt x="513" y="397"/>
                </a:cubicBezTo>
                <a:cubicBezTo>
                  <a:pt x="517" y="379"/>
                  <a:pt x="508" y="361"/>
                  <a:pt x="495" y="356"/>
                </a:cubicBezTo>
                <a:cubicBezTo>
                  <a:pt x="481" y="352"/>
                  <a:pt x="477" y="338"/>
                  <a:pt x="481" y="324"/>
                </a:cubicBezTo>
                <a:cubicBezTo>
                  <a:pt x="486" y="310"/>
                  <a:pt x="486" y="288"/>
                  <a:pt x="481" y="269"/>
                </a:cubicBezTo>
                <a:cubicBezTo>
                  <a:pt x="472" y="256"/>
                  <a:pt x="463" y="237"/>
                  <a:pt x="458" y="233"/>
                </a:cubicBezTo>
                <a:cubicBezTo>
                  <a:pt x="449" y="224"/>
                  <a:pt x="445" y="215"/>
                  <a:pt x="445" y="205"/>
                </a:cubicBezTo>
                <a:cubicBezTo>
                  <a:pt x="440" y="196"/>
                  <a:pt x="440" y="192"/>
                  <a:pt x="440" y="192"/>
                </a:cubicBezTo>
                <a:cubicBezTo>
                  <a:pt x="440" y="192"/>
                  <a:pt x="436" y="187"/>
                  <a:pt x="427" y="183"/>
                </a:cubicBezTo>
                <a:cubicBezTo>
                  <a:pt x="422" y="178"/>
                  <a:pt x="408" y="164"/>
                  <a:pt x="404" y="155"/>
                </a:cubicBezTo>
                <a:cubicBezTo>
                  <a:pt x="399" y="142"/>
                  <a:pt x="395" y="132"/>
                  <a:pt x="390" y="132"/>
                </a:cubicBezTo>
                <a:cubicBezTo>
                  <a:pt x="386" y="128"/>
                  <a:pt x="377" y="119"/>
                  <a:pt x="372" y="110"/>
                </a:cubicBezTo>
                <a:cubicBezTo>
                  <a:pt x="363" y="96"/>
                  <a:pt x="354" y="87"/>
                  <a:pt x="350" y="82"/>
                </a:cubicBezTo>
                <a:cubicBezTo>
                  <a:pt x="350" y="78"/>
                  <a:pt x="340" y="68"/>
                  <a:pt x="331" y="64"/>
                </a:cubicBezTo>
                <a:cubicBezTo>
                  <a:pt x="322" y="59"/>
                  <a:pt x="309" y="46"/>
                  <a:pt x="295" y="36"/>
                </a:cubicBezTo>
                <a:cubicBezTo>
                  <a:pt x="286" y="23"/>
                  <a:pt x="272" y="23"/>
                  <a:pt x="268" y="32"/>
                </a:cubicBezTo>
                <a:cubicBezTo>
                  <a:pt x="259" y="36"/>
                  <a:pt x="245" y="32"/>
                  <a:pt x="236" y="18"/>
                </a:cubicBezTo>
                <a:cubicBezTo>
                  <a:pt x="227" y="5"/>
                  <a:pt x="209" y="0"/>
                  <a:pt x="200" y="5"/>
                </a:cubicBezTo>
                <a:cubicBezTo>
                  <a:pt x="191" y="9"/>
                  <a:pt x="186" y="32"/>
                  <a:pt x="191" y="50"/>
                </a:cubicBezTo>
                <a:cubicBezTo>
                  <a:pt x="195" y="73"/>
                  <a:pt x="191" y="82"/>
                  <a:pt x="177" y="78"/>
                </a:cubicBezTo>
                <a:cubicBezTo>
                  <a:pt x="164" y="73"/>
                  <a:pt x="136" y="68"/>
                  <a:pt x="123" y="64"/>
                </a:cubicBezTo>
                <a:cubicBezTo>
                  <a:pt x="109" y="59"/>
                  <a:pt x="95" y="59"/>
                  <a:pt x="95" y="59"/>
                </a:cubicBezTo>
                <a:cubicBezTo>
                  <a:pt x="95" y="59"/>
                  <a:pt x="91" y="68"/>
                  <a:pt x="91" y="78"/>
                </a:cubicBezTo>
                <a:cubicBezTo>
                  <a:pt x="86" y="91"/>
                  <a:pt x="77" y="100"/>
                  <a:pt x="68" y="105"/>
                </a:cubicBezTo>
                <a:cubicBezTo>
                  <a:pt x="55" y="105"/>
                  <a:pt x="50" y="114"/>
                  <a:pt x="50" y="119"/>
                </a:cubicBezTo>
                <a:cubicBezTo>
                  <a:pt x="50" y="128"/>
                  <a:pt x="55" y="132"/>
                  <a:pt x="64" y="132"/>
                </a:cubicBezTo>
                <a:cubicBezTo>
                  <a:pt x="68" y="132"/>
                  <a:pt x="77" y="146"/>
                  <a:pt x="77" y="160"/>
                </a:cubicBezTo>
                <a:cubicBezTo>
                  <a:pt x="77" y="173"/>
                  <a:pt x="77" y="196"/>
                  <a:pt x="77" y="210"/>
                </a:cubicBezTo>
                <a:cubicBezTo>
                  <a:pt x="77" y="224"/>
                  <a:pt x="73" y="237"/>
                  <a:pt x="68" y="247"/>
                </a:cubicBezTo>
                <a:cubicBezTo>
                  <a:pt x="68" y="256"/>
                  <a:pt x="64" y="269"/>
                  <a:pt x="68" y="283"/>
                </a:cubicBezTo>
                <a:cubicBezTo>
                  <a:pt x="73" y="292"/>
                  <a:pt x="73" y="310"/>
                  <a:pt x="73" y="315"/>
                </a:cubicBezTo>
                <a:cubicBezTo>
                  <a:pt x="73" y="324"/>
                  <a:pt x="77" y="352"/>
                  <a:pt x="82" y="379"/>
                </a:cubicBezTo>
                <a:cubicBezTo>
                  <a:pt x="86" y="406"/>
                  <a:pt x="82" y="429"/>
                  <a:pt x="73" y="434"/>
                </a:cubicBezTo>
                <a:cubicBezTo>
                  <a:pt x="59" y="434"/>
                  <a:pt x="59" y="447"/>
                  <a:pt x="64" y="466"/>
                </a:cubicBezTo>
                <a:cubicBezTo>
                  <a:pt x="73" y="479"/>
                  <a:pt x="73" y="498"/>
                  <a:pt x="59" y="511"/>
                </a:cubicBezTo>
                <a:cubicBezTo>
                  <a:pt x="50" y="520"/>
                  <a:pt x="36" y="539"/>
                  <a:pt x="32" y="552"/>
                </a:cubicBezTo>
                <a:cubicBezTo>
                  <a:pt x="23" y="566"/>
                  <a:pt x="18" y="589"/>
                  <a:pt x="18" y="598"/>
                </a:cubicBezTo>
                <a:cubicBezTo>
                  <a:pt x="18" y="612"/>
                  <a:pt x="14" y="635"/>
                  <a:pt x="9" y="648"/>
                </a:cubicBezTo>
                <a:cubicBezTo>
                  <a:pt x="5" y="662"/>
                  <a:pt x="0" y="680"/>
                  <a:pt x="0" y="689"/>
                </a:cubicBezTo>
                <a:cubicBezTo>
                  <a:pt x="5" y="699"/>
                  <a:pt x="9" y="717"/>
                  <a:pt x="18" y="730"/>
                </a:cubicBezTo>
                <a:cubicBezTo>
                  <a:pt x="23" y="744"/>
                  <a:pt x="27" y="762"/>
                  <a:pt x="27" y="776"/>
                </a:cubicBezTo>
                <a:cubicBezTo>
                  <a:pt x="23" y="790"/>
                  <a:pt x="23" y="804"/>
                  <a:pt x="23" y="804"/>
                </a:cubicBezTo>
                <a:cubicBezTo>
                  <a:pt x="23" y="804"/>
                  <a:pt x="18" y="813"/>
                  <a:pt x="14" y="831"/>
                </a:cubicBezTo>
                <a:cubicBezTo>
                  <a:pt x="14" y="845"/>
                  <a:pt x="14" y="863"/>
                  <a:pt x="18" y="867"/>
                </a:cubicBezTo>
                <a:cubicBezTo>
                  <a:pt x="23" y="877"/>
                  <a:pt x="27" y="890"/>
                  <a:pt x="27" y="904"/>
                </a:cubicBezTo>
                <a:cubicBezTo>
                  <a:pt x="27" y="918"/>
                  <a:pt x="32" y="931"/>
                  <a:pt x="36" y="941"/>
                </a:cubicBezTo>
                <a:cubicBezTo>
                  <a:pt x="41" y="945"/>
                  <a:pt x="50" y="954"/>
                  <a:pt x="64" y="959"/>
                </a:cubicBezTo>
                <a:cubicBezTo>
                  <a:pt x="73" y="963"/>
                  <a:pt x="77" y="977"/>
                  <a:pt x="73" y="991"/>
                </a:cubicBezTo>
                <a:cubicBezTo>
                  <a:pt x="68" y="1004"/>
                  <a:pt x="73" y="1014"/>
                  <a:pt x="77" y="1014"/>
                </a:cubicBezTo>
                <a:cubicBezTo>
                  <a:pt x="82" y="1014"/>
                  <a:pt x="91" y="1018"/>
                  <a:pt x="95" y="1023"/>
                </a:cubicBezTo>
                <a:cubicBezTo>
                  <a:pt x="95" y="1027"/>
                  <a:pt x="105" y="1032"/>
                  <a:pt x="114" y="1032"/>
                </a:cubicBezTo>
                <a:cubicBezTo>
                  <a:pt x="118" y="1032"/>
                  <a:pt x="127" y="1023"/>
                  <a:pt x="132" y="1014"/>
                </a:cubicBezTo>
                <a:cubicBezTo>
                  <a:pt x="132" y="1004"/>
                  <a:pt x="141" y="995"/>
                  <a:pt x="145" y="1000"/>
                </a:cubicBezTo>
                <a:cubicBezTo>
                  <a:pt x="150" y="1000"/>
                  <a:pt x="154" y="1004"/>
                  <a:pt x="154" y="1014"/>
                </a:cubicBezTo>
                <a:cubicBezTo>
                  <a:pt x="154" y="1023"/>
                  <a:pt x="168" y="1032"/>
                  <a:pt x="177" y="1032"/>
                </a:cubicBezTo>
                <a:cubicBezTo>
                  <a:pt x="178" y="1032"/>
                  <a:pt x="179" y="1033"/>
                  <a:pt x="179" y="1033"/>
                </a:cubicBezTo>
                <a:cubicBezTo>
                  <a:pt x="239" y="941"/>
                  <a:pt x="239" y="941"/>
                  <a:pt x="239" y="941"/>
                </a:cubicBezTo>
                <a:cubicBezTo>
                  <a:pt x="219" y="1036"/>
                  <a:pt x="219" y="1036"/>
                  <a:pt x="219" y="1036"/>
                </a:cubicBezTo>
                <a:cubicBezTo>
                  <a:pt x="227" y="1035"/>
                  <a:pt x="236" y="1033"/>
                  <a:pt x="245" y="1032"/>
                </a:cubicBezTo>
                <a:cubicBezTo>
                  <a:pt x="268" y="1027"/>
                  <a:pt x="291" y="1009"/>
                  <a:pt x="295" y="995"/>
                </a:cubicBezTo>
                <a:cubicBezTo>
                  <a:pt x="295" y="982"/>
                  <a:pt x="309" y="963"/>
                  <a:pt x="322" y="954"/>
                </a:cubicBezTo>
                <a:cubicBezTo>
                  <a:pt x="336" y="945"/>
                  <a:pt x="350" y="931"/>
                  <a:pt x="354" y="922"/>
                </a:cubicBezTo>
                <a:cubicBezTo>
                  <a:pt x="363" y="918"/>
                  <a:pt x="377" y="913"/>
                  <a:pt x="386" y="918"/>
                </a:cubicBezTo>
                <a:cubicBezTo>
                  <a:pt x="395" y="922"/>
                  <a:pt x="413" y="927"/>
                  <a:pt x="418" y="936"/>
                </a:cubicBezTo>
                <a:cubicBezTo>
                  <a:pt x="427" y="941"/>
                  <a:pt x="440" y="936"/>
                  <a:pt x="449" y="927"/>
                </a:cubicBezTo>
                <a:cubicBezTo>
                  <a:pt x="458" y="918"/>
                  <a:pt x="467" y="904"/>
                  <a:pt x="477" y="899"/>
                </a:cubicBezTo>
                <a:cubicBezTo>
                  <a:pt x="481" y="890"/>
                  <a:pt x="486" y="877"/>
                  <a:pt x="481" y="863"/>
                </a:cubicBezTo>
                <a:cubicBezTo>
                  <a:pt x="481" y="854"/>
                  <a:pt x="486" y="836"/>
                  <a:pt x="499" y="826"/>
                </a:cubicBezTo>
                <a:cubicBezTo>
                  <a:pt x="513" y="817"/>
                  <a:pt x="522" y="813"/>
                  <a:pt x="522" y="813"/>
                </a:cubicBezTo>
                <a:cubicBezTo>
                  <a:pt x="522" y="813"/>
                  <a:pt x="517" y="804"/>
                  <a:pt x="517" y="790"/>
                </a:cubicBezTo>
                <a:cubicBezTo>
                  <a:pt x="513" y="781"/>
                  <a:pt x="517" y="767"/>
                  <a:pt x="526" y="767"/>
                </a:cubicBezTo>
                <a:cubicBezTo>
                  <a:pt x="536" y="762"/>
                  <a:pt x="540" y="753"/>
                  <a:pt x="540" y="749"/>
                </a:cubicBezTo>
                <a:cubicBezTo>
                  <a:pt x="540" y="744"/>
                  <a:pt x="549" y="735"/>
                  <a:pt x="558" y="735"/>
                </a:cubicBezTo>
                <a:cubicBezTo>
                  <a:pt x="567" y="730"/>
                  <a:pt x="572" y="721"/>
                  <a:pt x="572" y="712"/>
                </a:cubicBezTo>
                <a:cubicBezTo>
                  <a:pt x="576" y="703"/>
                  <a:pt x="576" y="689"/>
                  <a:pt x="572" y="676"/>
                </a:cubicBezTo>
                <a:close/>
              </a:path>
            </a:pathLst>
          </a:custGeom>
          <a:solidFill>
            <a:srgbClr val="D7D2C8"/>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41" name="Freeform 37">
            <a:extLst>
              <a:ext uri="{FF2B5EF4-FFF2-40B4-BE49-F238E27FC236}">
                <a16:creationId xmlns:a16="http://schemas.microsoft.com/office/drawing/2014/main" id="{00C706B5-A139-DDD2-1527-1F47A6FF37E7}"/>
              </a:ext>
            </a:extLst>
          </p:cNvPr>
          <p:cNvSpPr>
            <a:spLocks/>
          </p:cNvSpPr>
          <p:nvPr/>
        </p:nvSpPr>
        <p:spPr bwMode="auto">
          <a:xfrm>
            <a:off x="5255194" y="3009361"/>
            <a:ext cx="519228" cy="810908"/>
          </a:xfrm>
          <a:custGeom>
            <a:avLst/>
            <a:gdLst>
              <a:gd name="T0" fmla="*/ 1038 w 1042"/>
              <a:gd name="T1" fmla="*/ 821 h 1657"/>
              <a:gd name="T2" fmla="*/ 1024 w 1042"/>
              <a:gd name="T3" fmla="*/ 798 h 1657"/>
              <a:gd name="T4" fmla="*/ 946 w 1042"/>
              <a:gd name="T5" fmla="*/ 720 h 1657"/>
              <a:gd name="T6" fmla="*/ 923 w 1042"/>
              <a:gd name="T7" fmla="*/ 657 h 1657"/>
              <a:gd name="T8" fmla="*/ 873 w 1042"/>
              <a:gd name="T9" fmla="*/ 638 h 1657"/>
              <a:gd name="T10" fmla="*/ 850 w 1042"/>
              <a:gd name="T11" fmla="*/ 661 h 1657"/>
              <a:gd name="T12" fmla="*/ 782 w 1042"/>
              <a:gd name="T13" fmla="*/ 547 h 1657"/>
              <a:gd name="T14" fmla="*/ 695 w 1042"/>
              <a:gd name="T15" fmla="*/ 470 h 1657"/>
              <a:gd name="T16" fmla="*/ 645 w 1042"/>
              <a:gd name="T17" fmla="*/ 374 h 1657"/>
              <a:gd name="T18" fmla="*/ 604 w 1042"/>
              <a:gd name="T19" fmla="*/ 287 h 1657"/>
              <a:gd name="T20" fmla="*/ 562 w 1042"/>
              <a:gd name="T21" fmla="*/ 210 h 1657"/>
              <a:gd name="T22" fmla="*/ 466 w 1042"/>
              <a:gd name="T23" fmla="*/ 101 h 1657"/>
              <a:gd name="T24" fmla="*/ 407 w 1042"/>
              <a:gd name="T25" fmla="*/ 5 h 1657"/>
              <a:gd name="T26" fmla="*/ 329 w 1042"/>
              <a:gd name="T27" fmla="*/ 5 h 1657"/>
              <a:gd name="T28" fmla="*/ 275 w 1042"/>
              <a:gd name="T29" fmla="*/ 50 h 1657"/>
              <a:gd name="T30" fmla="*/ 288 w 1042"/>
              <a:gd name="T31" fmla="*/ 105 h 1657"/>
              <a:gd name="T32" fmla="*/ 311 w 1042"/>
              <a:gd name="T33" fmla="*/ 169 h 1657"/>
              <a:gd name="T34" fmla="*/ 348 w 1042"/>
              <a:gd name="T35" fmla="*/ 287 h 1657"/>
              <a:gd name="T36" fmla="*/ 361 w 1042"/>
              <a:gd name="T37" fmla="*/ 342 h 1657"/>
              <a:gd name="T38" fmla="*/ 389 w 1042"/>
              <a:gd name="T39" fmla="*/ 415 h 1657"/>
              <a:gd name="T40" fmla="*/ 375 w 1042"/>
              <a:gd name="T41" fmla="*/ 493 h 1657"/>
              <a:gd name="T42" fmla="*/ 343 w 1042"/>
              <a:gd name="T43" fmla="*/ 556 h 1657"/>
              <a:gd name="T44" fmla="*/ 343 w 1042"/>
              <a:gd name="T45" fmla="*/ 643 h 1657"/>
              <a:gd name="T46" fmla="*/ 320 w 1042"/>
              <a:gd name="T47" fmla="*/ 720 h 1657"/>
              <a:gd name="T48" fmla="*/ 270 w 1042"/>
              <a:gd name="T49" fmla="*/ 761 h 1657"/>
              <a:gd name="T50" fmla="*/ 211 w 1042"/>
              <a:gd name="T51" fmla="*/ 825 h 1657"/>
              <a:gd name="T52" fmla="*/ 147 w 1042"/>
              <a:gd name="T53" fmla="*/ 834 h 1657"/>
              <a:gd name="T54" fmla="*/ 101 w 1042"/>
              <a:gd name="T55" fmla="*/ 844 h 1657"/>
              <a:gd name="T56" fmla="*/ 110 w 1042"/>
              <a:gd name="T57" fmla="*/ 962 h 1657"/>
              <a:gd name="T58" fmla="*/ 60 w 1042"/>
              <a:gd name="T59" fmla="*/ 1017 h 1657"/>
              <a:gd name="T60" fmla="*/ 14 w 1042"/>
              <a:gd name="T61" fmla="*/ 1035 h 1657"/>
              <a:gd name="T62" fmla="*/ 32 w 1042"/>
              <a:gd name="T63" fmla="*/ 1199 h 1657"/>
              <a:gd name="T64" fmla="*/ 46 w 1042"/>
              <a:gd name="T65" fmla="*/ 1290 h 1657"/>
              <a:gd name="T66" fmla="*/ 42 w 1042"/>
              <a:gd name="T67" fmla="*/ 1345 h 1657"/>
              <a:gd name="T68" fmla="*/ 101 w 1042"/>
              <a:gd name="T69" fmla="*/ 1368 h 1657"/>
              <a:gd name="T70" fmla="*/ 138 w 1042"/>
              <a:gd name="T71" fmla="*/ 1336 h 1657"/>
              <a:gd name="T72" fmla="*/ 197 w 1042"/>
              <a:gd name="T73" fmla="*/ 1363 h 1657"/>
              <a:gd name="T74" fmla="*/ 256 w 1042"/>
              <a:gd name="T75" fmla="*/ 1409 h 1657"/>
              <a:gd name="T76" fmla="*/ 307 w 1042"/>
              <a:gd name="T77" fmla="*/ 1432 h 1657"/>
              <a:gd name="T78" fmla="*/ 339 w 1042"/>
              <a:gd name="T79" fmla="*/ 1409 h 1657"/>
              <a:gd name="T80" fmla="*/ 377 w 1042"/>
              <a:gd name="T81" fmla="*/ 1441 h 1657"/>
              <a:gd name="T82" fmla="*/ 390 w 1042"/>
              <a:gd name="T83" fmla="*/ 1498 h 1657"/>
              <a:gd name="T84" fmla="*/ 432 w 1042"/>
              <a:gd name="T85" fmla="*/ 1477 h 1657"/>
              <a:gd name="T86" fmla="*/ 451 w 1042"/>
              <a:gd name="T87" fmla="*/ 1546 h 1657"/>
              <a:gd name="T88" fmla="*/ 558 w 1042"/>
              <a:gd name="T89" fmla="*/ 1602 h 1657"/>
              <a:gd name="T90" fmla="*/ 623 w 1042"/>
              <a:gd name="T91" fmla="*/ 1221 h 1657"/>
              <a:gd name="T92" fmla="*/ 703 w 1042"/>
              <a:gd name="T93" fmla="*/ 1221 h 1657"/>
              <a:gd name="T94" fmla="*/ 824 w 1042"/>
              <a:gd name="T95" fmla="*/ 1231 h 1657"/>
              <a:gd name="T96" fmla="*/ 875 w 1042"/>
              <a:gd name="T97" fmla="*/ 1296 h 1657"/>
              <a:gd name="T98" fmla="*/ 842 w 1042"/>
              <a:gd name="T99" fmla="*/ 1491 h 1657"/>
              <a:gd name="T100" fmla="*/ 862 w 1042"/>
              <a:gd name="T101" fmla="*/ 1514 h 1657"/>
              <a:gd name="T102" fmla="*/ 942 w 1042"/>
              <a:gd name="T103" fmla="*/ 1532 h 1657"/>
              <a:gd name="T104" fmla="*/ 974 w 1042"/>
              <a:gd name="T105" fmla="*/ 1518 h 1657"/>
              <a:gd name="T106" fmla="*/ 946 w 1042"/>
              <a:gd name="T107" fmla="*/ 1432 h 1657"/>
              <a:gd name="T108" fmla="*/ 964 w 1042"/>
              <a:gd name="T109" fmla="*/ 1340 h 1657"/>
              <a:gd name="T110" fmla="*/ 1006 w 1042"/>
              <a:gd name="T111" fmla="*/ 1254 h 1657"/>
              <a:gd name="T112" fmla="*/ 1019 w 1042"/>
              <a:gd name="T113" fmla="*/ 1176 h 1657"/>
              <a:gd name="T114" fmla="*/ 1019 w 1042"/>
              <a:gd name="T115" fmla="*/ 1058 h 1657"/>
              <a:gd name="T116" fmla="*/ 1015 w 1042"/>
              <a:gd name="T117" fmla="*/ 989 h 1657"/>
              <a:gd name="T118" fmla="*/ 1024 w 1042"/>
              <a:gd name="T119" fmla="*/ 903 h 1657"/>
              <a:gd name="T120" fmla="*/ 996 w 1042"/>
              <a:gd name="T121" fmla="*/ 862 h 1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42" h="1657">
                <a:moveTo>
                  <a:pt x="1015" y="848"/>
                </a:moveTo>
                <a:cubicBezTo>
                  <a:pt x="1024" y="844"/>
                  <a:pt x="1033" y="834"/>
                  <a:pt x="1038" y="821"/>
                </a:cubicBezTo>
                <a:cubicBezTo>
                  <a:pt x="1038" y="812"/>
                  <a:pt x="1042" y="803"/>
                  <a:pt x="1042" y="803"/>
                </a:cubicBezTo>
                <a:cubicBezTo>
                  <a:pt x="1042" y="803"/>
                  <a:pt x="1033" y="803"/>
                  <a:pt x="1024" y="798"/>
                </a:cubicBezTo>
                <a:cubicBezTo>
                  <a:pt x="1010" y="793"/>
                  <a:pt x="992" y="784"/>
                  <a:pt x="974" y="771"/>
                </a:cubicBezTo>
                <a:cubicBezTo>
                  <a:pt x="960" y="757"/>
                  <a:pt x="946" y="734"/>
                  <a:pt x="946" y="720"/>
                </a:cubicBezTo>
                <a:cubicBezTo>
                  <a:pt x="942" y="707"/>
                  <a:pt x="937" y="689"/>
                  <a:pt x="932" y="679"/>
                </a:cubicBezTo>
                <a:cubicBezTo>
                  <a:pt x="928" y="675"/>
                  <a:pt x="923" y="661"/>
                  <a:pt x="923" y="657"/>
                </a:cubicBezTo>
                <a:cubicBezTo>
                  <a:pt x="923" y="648"/>
                  <a:pt x="910" y="638"/>
                  <a:pt x="896" y="634"/>
                </a:cubicBezTo>
                <a:cubicBezTo>
                  <a:pt x="882" y="629"/>
                  <a:pt x="873" y="629"/>
                  <a:pt x="873" y="638"/>
                </a:cubicBezTo>
                <a:cubicBezTo>
                  <a:pt x="873" y="648"/>
                  <a:pt x="873" y="661"/>
                  <a:pt x="869" y="666"/>
                </a:cubicBezTo>
                <a:cubicBezTo>
                  <a:pt x="869" y="670"/>
                  <a:pt x="859" y="666"/>
                  <a:pt x="850" y="661"/>
                </a:cubicBezTo>
                <a:cubicBezTo>
                  <a:pt x="846" y="657"/>
                  <a:pt x="827" y="638"/>
                  <a:pt x="818" y="620"/>
                </a:cubicBezTo>
                <a:cubicBezTo>
                  <a:pt x="809" y="602"/>
                  <a:pt x="791" y="570"/>
                  <a:pt x="782" y="547"/>
                </a:cubicBezTo>
                <a:cubicBezTo>
                  <a:pt x="773" y="529"/>
                  <a:pt x="754" y="506"/>
                  <a:pt x="736" y="502"/>
                </a:cubicBezTo>
                <a:cubicBezTo>
                  <a:pt x="718" y="493"/>
                  <a:pt x="699" y="479"/>
                  <a:pt x="695" y="470"/>
                </a:cubicBezTo>
                <a:cubicBezTo>
                  <a:pt x="690" y="456"/>
                  <a:pt x="681" y="438"/>
                  <a:pt x="677" y="424"/>
                </a:cubicBezTo>
                <a:cubicBezTo>
                  <a:pt x="668" y="410"/>
                  <a:pt x="654" y="388"/>
                  <a:pt x="645" y="374"/>
                </a:cubicBezTo>
                <a:cubicBezTo>
                  <a:pt x="636" y="360"/>
                  <a:pt x="626" y="338"/>
                  <a:pt x="626" y="324"/>
                </a:cubicBezTo>
                <a:cubicBezTo>
                  <a:pt x="622" y="310"/>
                  <a:pt x="613" y="292"/>
                  <a:pt x="604" y="287"/>
                </a:cubicBezTo>
                <a:cubicBezTo>
                  <a:pt x="599" y="283"/>
                  <a:pt x="590" y="274"/>
                  <a:pt x="590" y="265"/>
                </a:cubicBezTo>
                <a:cubicBezTo>
                  <a:pt x="590" y="256"/>
                  <a:pt x="576" y="233"/>
                  <a:pt x="562" y="210"/>
                </a:cubicBezTo>
                <a:cubicBezTo>
                  <a:pt x="549" y="187"/>
                  <a:pt x="530" y="164"/>
                  <a:pt x="526" y="155"/>
                </a:cubicBezTo>
                <a:cubicBezTo>
                  <a:pt x="517" y="151"/>
                  <a:pt x="489" y="123"/>
                  <a:pt x="466" y="101"/>
                </a:cubicBezTo>
                <a:cubicBezTo>
                  <a:pt x="444" y="73"/>
                  <a:pt x="421" y="46"/>
                  <a:pt x="416" y="32"/>
                </a:cubicBezTo>
                <a:cubicBezTo>
                  <a:pt x="412" y="18"/>
                  <a:pt x="407" y="5"/>
                  <a:pt x="407" y="5"/>
                </a:cubicBezTo>
                <a:cubicBezTo>
                  <a:pt x="403" y="5"/>
                  <a:pt x="384" y="5"/>
                  <a:pt x="375" y="5"/>
                </a:cubicBezTo>
                <a:cubicBezTo>
                  <a:pt x="366" y="0"/>
                  <a:pt x="343" y="5"/>
                  <a:pt x="329" y="5"/>
                </a:cubicBezTo>
                <a:cubicBezTo>
                  <a:pt x="316" y="9"/>
                  <a:pt x="297" y="18"/>
                  <a:pt x="288" y="28"/>
                </a:cubicBezTo>
                <a:cubicBezTo>
                  <a:pt x="279" y="32"/>
                  <a:pt x="275" y="46"/>
                  <a:pt x="275" y="50"/>
                </a:cubicBezTo>
                <a:cubicBezTo>
                  <a:pt x="275" y="59"/>
                  <a:pt x="275" y="73"/>
                  <a:pt x="279" y="78"/>
                </a:cubicBezTo>
                <a:cubicBezTo>
                  <a:pt x="284" y="87"/>
                  <a:pt x="288" y="96"/>
                  <a:pt x="288" y="105"/>
                </a:cubicBezTo>
                <a:cubicBezTo>
                  <a:pt x="288" y="110"/>
                  <a:pt x="293" y="123"/>
                  <a:pt x="297" y="128"/>
                </a:cubicBezTo>
                <a:cubicBezTo>
                  <a:pt x="302" y="137"/>
                  <a:pt x="311" y="155"/>
                  <a:pt x="311" y="169"/>
                </a:cubicBezTo>
                <a:cubicBezTo>
                  <a:pt x="311" y="187"/>
                  <a:pt x="316" y="219"/>
                  <a:pt x="320" y="237"/>
                </a:cubicBezTo>
                <a:cubicBezTo>
                  <a:pt x="329" y="260"/>
                  <a:pt x="339" y="283"/>
                  <a:pt x="348" y="287"/>
                </a:cubicBezTo>
                <a:cubicBezTo>
                  <a:pt x="357" y="292"/>
                  <a:pt x="361" y="301"/>
                  <a:pt x="361" y="310"/>
                </a:cubicBezTo>
                <a:cubicBezTo>
                  <a:pt x="361" y="315"/>
                  <a:pt x="361" y="333"/>
                  <a:pt x="361" y="342"/>
                </a:cubicBezTo>
                <a:cubicBezTo>
                  <a:pt x="361" y="351"/>
                  <a:pt x="366" y="365"/>
                  <a:pt x="375" y="374"/>
                </a:cubicBezTo>
                <a:cubicBezTo>
                  <a:pt x="380" y="388"/>
                  <a:pt x="384" y="401"/>
                  <a:pt x="389" y="415"/>
                </a:cubicBezTo>
                <a:cubicBezTo>
                  <a:pt x="389" y="424"/>
                  <a:pt x="389" y="438"/>
                  <a:pt x="389" y="447"/>
                </a:cubicBezTo>
                <a:cubicBezTo>
                  <a:pt x="389" y="456"/>
                  <a:pt x="384" y="479"/>
                  <a:pt x="375" y="493"/>
                </a:cubicBezTo>
                <a:cubicBezTo>
                  <a:pt x="366" y="511"/>
                  <a:pt x="357" y="529"/>
                  <a:pt x="352" y="534"/>
                </a:cubicBezTo>
                <a:cubicBezTo>
                  <a:pt x="352" y="538"/>
                  <a:pt x="348" y="547"/>
                  <a:pt x="343" y="556"/>
                </a:cubicBezTo>
                <a:cubicBezTo>
                  <a:pt x="343" y="561"/>
                  <a:pt x="343" y="579"/>
                  <a:pt x="343" y="597"/>
                </a:cubicBezTo>
                <a:cubicBezTo>
                  <a:pt x="343" y="611"/>
                  <a:pt x="343" y="634"/>
                  <a:pt x="343" y="643"/>
                </a:cubicBezTo>
                <a:cubicBezTo>
                  <a:pt x="343" y="652"/>
                  <a:pt x="339" y="670"/>
                  <a:pt x="339" y="689"/>
                </a:cubicBezTo>
                <a:cubicBezTo>
                  <a:pt x="334" y="702"/>
                  <a:pt x="325" y="711"/>
                  <a:pt x="320" y="720"/>
                </a:cubicBezTo>
                <a:cubicBezTo>
                  <a:pt x="311" y="734"/>
                  <a:pt x="302" y="739"/>
                  <a:pt x="297" y="743"/>
                </a:cubicBezTo>
                <a:cubicBezTo>
                  <a:pt x="293" y="752"/>
                  <a:pt x="279" y="752"/>
                  <a:pt x="270" y="761"/>
                </a:cubicBezTo>
                <a:cubicBezTo>
                  <a:pt x="265" y="775"/>
                  <a:pt x="252" y="789"/>
                  <a:pt x="247" y="793"/>
                </a:cubicBezTo>
                <a:cubicBezTo>
                  <a:pt x="238" y="803"/>
                  <a:pt x="220" y="816"/>
                  <a:pt x="211" y="825"/>
                </a:cubicBezTo>
                <a:cubicBezTo>
                  <a:pt x="202" y="834"/>
                  <a:pt x="183" y="844"/>
                  <a:pt x="179" y="844"/>
                </a:cubicBezTo>
                <a:cubicBezTo>
                  <a:pt x="170" y="839"/>
                  <a:pt x="156" y="834"/>
                  <a:pt x="147" y="834"/>
                </a:cubicBezTo>
                <a:cubicBezTo>
                  <a:pt x="138" y="830"/>
                  <a:pt x="138" y="821"/>
                  <a:pt x="128" y="825"/>
                </a:cubicBezTo>
                <a:cubicBezTo>
                  <a:pt x="119" y="830"/>
                  <a:pt x="106" y="834"/>
                  <a:pt x="101" y="844"/>
                </a:cubicBezTo>
                <a:cubicBezTo>
                  <a:pt x="101" y="898"/>
                  <a:pt x="101" y="898"/>
                  <a:pt x="101" y="898"/>
                </a:cubicBezTo>
                <a:cubicBezTo>
                  <a:pt x="101" y="898"/>
                  <a:pt x="106" y="948"/>
                  <a:pt x="110" y="962"/>
                </a:cubicBezTo>
                <a:cubicBezTo>
                  <a:pt x="110" y="980"/>
                  <a:pt x="87" y="994"/>
                  <a:pt x="83" y="1003"/>
                </a:cubicBezTo>
                <a:cubicBezTo>
                  <a:pt x="78" y="1012"/>
                  <a:pt x="64" y="1012"/>
                  <a:pt x="60" y="1017"/>
                </a:cubicBezTo>
                <a:cubicBezTo>
                  <a:pt x="51" y="1026"/>
                  <a:pt x="42" y="1017"/>
                  <a:pt x="37" y="1017"/>
                </a:cubicBezTo>
                <a:cubicBezTo>
                  <a:pt x="28" y="1021"/>
                  <a:pt x="19" y="1030"/>
                  <a:pt x="14" y="1035"/>
                </a:cubicBezTo>
                <a:cubicBezTo>
                  <a:pt x="5" y="1044"/>
                  <a:pt x="0" y="1071"/>
                  <a:pt x="5" y="1094"/>
                </a:cubicBezTo>
                <a:cubicBezTo>
                  <a:pt x="10" y="1117"/>
                  <a:pt x="32" y="1185"/>
                  <a:pt x="32" y="1199"/>
                </a:cubicBezTo>
                <a:cubicBezTo>
                  <a:pt x="32" y="1213"/>
                  <a:pt x="37" y="1236"/>
                  <a:pt x="37" y="1245"/>
                </a:cubicBezTo>
                <a:cubicBezTo>
                  <a:pt x="42" y="1258"/>
                  <a:pt x="42" y="1277"/>
                  <a:pt x="46" y="1290"/>
                </a:cubicBezTo>
                <a:cubicBezTo>
                  <a:pt x="51" y="1304"/>
                  <a:pt x="51" y="1322"/>
                  <a:pt x="46" y="1331"/>
                </a:cubicBezTo>
                <a:cubicBezTo>
                  <a:pt x="46" y="1336"/>
                  <a:pt x="46" y="1340"/>
                  <a:pt x="42" y="1345"/>
                </a:cubicBezTo>
                <a:cubicBezTo>
                  <a:pt x="42" y="1345"/>
                  <a:pt x="51" y="1345"/>
                  <a:pt x="60" y="1345"/>
                </a:cubicBezTo>
                <a:cubicBezTo>
                  <a:pt x="69" y="1350"/>
                  <a:pt x="87" y="1359"/>
                  <a:pt x="101" y="1368"/>
                </a:cubicBezTo>
                <a:cubicBezTo>
                  <a:pt x="110" y="1377"/>
                  <a:pt x="119" y="1372"/>
                  <a:pt x="119" y="1359"/>
                </a:cubicBezTo>
                <a:cubicBezTo>
                  <a:pt x="119" y="1345"/>
                  <a:pt x="128" y="1336"/>
                  <a:pt x="138" y="1336"/>
                </a:cubicBezTo>
                <a:cubicBezTo>
                  <a:pt x="147" y="1336"/>
                  <a:pt x="160" y="1336"/>
                  <a:pt x="170" y="1336"/>
                </a:cubicBezTo>
                <a:cubicBezTo>
                  <a:pt x="179" y="1336"/>
                  <a:pt x="192" y="1350"/>
                  <a:pt x="197" y="1363"/>
                </a:cubicBezTo>
                <a:cubicBezTo>
                  <a:pt x="202" y="1377"/>
                  <a:pt x="220" y="1391"/>
                  <a:pt x="233" y="1391"/>
                </a:cubicBezTo>
                <a:cubicBezTo>
                  <a:pt x="247" y="1395"/>
                  <a:pt x="256" y="1404"/>
                  <a:pt x="256" y="1409"/>
                </a:cubicBezTo>
                <a:cubicBezTo>
                  <a:pt x="256" y="1413"/>
                  <a:pt x="265" y="1422"/>
                  <a:pt x="275" y="1422"/>
                </a:cubicBezTo>
                <a:cubicBezTo>
                  <a:pt x="284" y="1422"/>
                  <a:pt x="297" y="1427"/>
                  <a:pt x="307" y="1432"/>
                </a:cubicBezTo>
                <a:cubicBezTo>
                  <a:pt x="316" y="1436"/>
                  <a:pt x="320" y="1432"/>
                  <a:pt x="320" y="1422"/>
                </a:cubicBezTo>
                <a:cubicBezTo>
                  <a:pt x="320" y="1413"/>
                  <a:pt x="329" y="1409"/>
                  <a:pt x="339" y="1409"/>
                </a:cubicBezTo>
                <a:cubicBezTo>
                  <a:pt x="348" y="1409"/>
                  <a:pt x="361" y="1413"/>
                  <a:pt x="366" y="1418"/>
                </a:cubicBezTo>
                <a:cubicBezTo>
                  <a:pt x="369" y="1424"/>
                  <a:pt x="374" y="1432"/>
                  <a:pt x="377" y="1441"/>
                </a:cubicBezTo>
                <a:cubicBezTo>
                  <a:pt x="390" y="1435"/>
                  <a:pt x="390" y="1435"/>
                  <a:pt x="390" y="1435"/>
                </a:cubicBezTo>
                <a:cubicBezTo>
                  <a:pt x="390" y="1498"/>
                  <a:pt x="390" y="1498"/>
                  <a:pt x="390" y="1498"/>
                </a:cubicBezTo>
                <a:cubicBezTo>
                  <a:pt x="391" y="1499"/>
                  <a:pt x="391" y="1499"/>
                  <a:pt x="391" y="1500"/>
                </a:cubicBezTo>
                <a:cubicBezTo>
                  <a:pt x="432" y="1477"/>
                  <a:pt x="432" y="1477"/>
                  <a:pt x="432" y="1477"/>
                </a:cubicBezTo>
                <a:cubicBezTo>
                  <a:pt x="502" y="1532"/>
                  <a:pt x="502" y="1532"/>
                  <a:pt x="502" y="1532"/>
                </a:cubicBezTo>
                <a:cubicBezTo>
                  <a:pt x="451" y="1546"/>
                  <a:pt x="451" y="1546"/>
                  <a:pt x="451" y="1546"/>
                </a:cubicBezTo>
                <a:cubicBezTo>
                  <a:pt x="542" y="1657"/>
                  <a:pt x="542" y="1657"/>
                  <a:pt x="542" y="1657"/>
                </a:cubicBezTo>
                <a:cubicBezTo>
                  <a:pt x="558" y="1602"/>
                  <a:pt x="558" y="1602"/>
                  <a:pt x="558" y="1602"/>
                </a:cubicBezTo>
                <a:cubicBezTo>
                  <a:pt x="507" y="1323"/>
                  <a:pt x="507" y="1323"/>
                  <a:pt x="507" y="1323"/>
                </a:cubicBezTo>
                <a:cubicBezTo>
                  <a:pt x="623" y="1221"/>
                  <a:pt x="623" y="1221"/>
                  <a:pt x="623" y="1221"/>
                </a:cubicBezTo>
                <a:cubicBezTo>
                  <a:pt x="661" y="1333"/>
                  <a:pt x="661" y="1333"/>
                  <a:pt x="661" y="1333"/>
                </a:cubicBezTo>
                <a:cubicBezTo>
                  <a:pt x="703" y="1221"/>
                  <a:pt x="703" y="1221"/>
                  <a:pt x="703" y="1221"/>
                </a:cubicBezTo>
                <a:cubicBezTo>
                  <a:pt x="763" y="1277"/>
                  <a:pt x="763" y="1277"/>
                  <a:pt x="763" y="1277"/>
                </a:cubicBezTo>
                <a:cubicBezTo>
                  <a:pt x="824" y="1231"/>
                  <a:pt x="824" y="1231"/>
                  <a:pt x="824" y="1231"/>
                </a:cubicBezTo>
                <a:cubicBezTo>
                  <a:pt x="833" y="1314"/>
                  <a:pt x="833" y="1314"/>
                  <a:pt x="833" y="1314"/>
                </a:cubicBezTo>
                <a:cubicBezTo>
                  <a:pt x="875" y="1296"/>
                  <a:pt x="875" y="1296"/>
                  <a:pt x="875" y="1296"/>
                </a:cubicBezTo>
                <a:cubicBezTo>
                  <a:pt x="898" y="1361"/>
                  <a:pt x="898" y="1361"/>
                  <a:pt x="898" y="1361"/>
                </a:cubicBezTo>
                <a:cubicBezTo>
                  <a:pt x="842" y="1491"/>
                  <a:pt x="842" y="1491"/>
                  <a:pt x="842" y="1491"/>
                </a:cubicBezTo>
                <a:cubicBezTo>
                  <a:pt x="889" y="1481"/>
                  <a:pt x="889" y="1481"/>
                  <a:pt x="889" y="1481"/>
                </a:cubicBezTo>
                <a:cubicBezTo>
                  <a:pt x="862" y="1514"/>
                  <a:pt x="862" y="1514"/>
                  <a:pt x="862" y="1514"/>
                </a:cubicBezTo>
                <a:cubicBezTo>
                  <a:pt x="871" y="1514"/>
                  <a:pt x="888" y="1514"/>
                  <a:pt x="901" y="1514"/>
                </a:cubicBezTo>
                <a:cubicBezTo>
                  <a:pt x="910" y="1514"/>
                  <a:pt x="928" y="1523"/>
                  <a:pt x="942" y="1532"/>
                </a:cubicBezTo>
                <a:cubicBezTo>
                  <a:pt x="955" y="1536"/>
                  <a:pt x="969" y="1546"/>
                  <a:pt x="969" y="1546"/>
                </a:cubicBezTo>
                <a:cubicBezTo>
                  <a:pt x="969" y="1546"/>
                  <a:pt x="969" y="1532"/>
                  <a:pt x="974" y="1518"/>
                </a:cubicBezTo>
                <a:cubicBezTo>
                  <a:pt x="974" y="1505"/>
                  <a:pt x="969" y="1486"/>
                  <a:pt x="964" y="1473"/>
                </a:cubicBezTo>
                <a:cubicBezTo>
                  <a:pt x="955" y="1459"/>
                  <a:pt x="951" y="1441"/>
                  <a:pt x="946" y="1432"/>
                </a:cubicBezTo>
                <a:cubicBezTo>
                  <a:pt x="946" y="1422"/>
                  <a:pt x="951" y="1404"/>
                  <a:pt x="955" y="1391"/>
                </a:cubicBezTo>
                <a:cubicBezTo>
                  <a:pt x="960" y="1377"/>
                  <a:pt x="964" y="1354"/>
                  <a:pt x="964" y="1340"/>
                </a:cubicBezTo>
                <a:cubicBezTo>
                  <a:pt x="964" y="1331"/>
                  <a:pt x="969" y="1309"/>
                  <a:pt x="978" y="1295"/>
                </a:cubicBezTo>
                <a:cubicBezTo>
                  <a:pt x="983" y="1281"/>
                  <a:pt x="996" y="1263"/>
                  <a:pt x="1006" y="1254"/>
                </a:cubicBezTo>
                <a:cubicBezTo>
                  <a:pt x="1019" y="1240"/>
                  <a:pt x="1019" y="1222"/>
                  <a:pt x="1010" y="1208"/>
                </a:cubicBezTo>
                <a:cubicBezTo>
                  <a:pt x="1006" y="1190"/>
                  <a:pt x="1006" y="1176"/>
                  <a:pt x="1019" y="1176"/>
                </a:cubicBezTo>
                <a:cubicBezTo>
                  <a:pt x="1028" y="1172"/>
                  <a:pt x="1033" y="1149"/>
                  <a:pt x="1028" y="1122"/>
                </a:cubicBezTo>
                <a:cubicBezTo>
                  <a:pt x="1024" y="1094"/>
                  <a:pt x="1019" y="1067"/>
                  <a:pt x="1019" y="1058"/>
                </a:cubicBezTo>
                <a:cubicBezTo>
                  <a:pt x="1019" y="1053"/>
                  <a:pt x="1019" y="1035"/>
                  <a:pt x="1015" y="1026"/>
                </a:cubicBezTo>
                <a:cubicBezTo>
                  <a:pt x="1010" y="1012"/>
                  <a:pt x="1015" y="999"/>
                  <a:pt x="1015" y="989"/>
                </a:cubicBezTo>
                <a:cubicBezTo>
                  <a:pt x="1019" y="980"/>
                  <a:pt x="1024" y="967"/>
                  <a:pt x="1024" y="953"/>
                </a:cubicBezTo>
                <a:cubicBezTo>
                  <a:pt x="1024" y="939"/>
                  <a:pt x="1024" y="916"/>
                  <a:pt x="1024" y="903"/>
                </a:cubicBezTo>
                <a:cubicBezTo>
                  <a:pt x="1024" y="889"/>
                  <a:pt x="1015" y="875"/>
                  <a:pt x="1010" y="875"/>
                </a:cubicBezTo>
                <a:cubicBezTo>
                  <a:pt x="1001" y="875"/>
                  <a:pt x="996" y="871"/>
                  <a:pt x="996" y="862"/>
                </a:cubicBezTo>
                <a:cubicBezTo>
                  <a:pt x="996" y="857"/>
                  <a:pt x="1001" y="848"/>
                  <a:pt x="1015" y="848"/>
                </a:cubicBez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42" name="Freeform 39">
            <a:extLst>
              <a:ext uri="{FF2B5EF4-FFF2-40B4-BE49-F238E27FC236}">
                <a16:creationId xmlns:a16="http://schemas.microsoft.com/office/drawing/2014/main" id="{5B0DCF66-D040-5008-5341-AC5B1C48762B}"/>
              </a:ext>
            </a:extLst>
          </p:cNvPr>
          <p:cNvSpPr>
            <a:spLocks/>
          </p:cNvSpPr>
          <p:nvPr/>
        </p:nvSpPr>
        <p:spPr bwMode="auto">
          <a:xfrm>
            <a:off x="5140637" y="3663368"/>
            <a:ext cx="675442" cy="765449"/>
          </a:xfrm>
          <a:custGeom>
            <a:avLst/>
            <a:gdLst>
              <a:gd name="T0" fmla="*/ 1343 w 1360"/>
              <a:gd name="T1" fmla="*/ 432 h 1560"/>
              <a:gd name="T2" fmla="*/ 1317 w 1360"/>
              <a:gd name="T3" fmla="*/ 408 h 1560"/>
              <a:gd name="T4" fmla="*/ 1276 w 1360"/>
              <a:gd name="T5" fmla="*/ 431 h 1560"/>
              <a:gd name="T6" fmla="*/ 1244 w 1360"/>
              <a:gd name="T7" fmla="*/ 365 h 1560"/>
              <a:gd name="T8" fmla="*/ 1206 w 1360"/>
              <a:gd name="T9" fmla="*/ 300 h 1560"/>
              <a:gd name="T10" fmla="*/ 1203 w 1360"/>
              <a:gd name="T11" fmla="*/ 210 h 1560"/>
              <a:gd name="T12" fmla="*/ 1092 w 1360"/>
              <a:gd name="T13" fmla="*/ 178 h 1560"/>
              <a:gd name="T14" fmla="*/ 804 w 1360"/>
              <a:gd name="T15" fmla="*/ 573 h 1560"/>
              <a:gd name="T16" fmla="*/ 553 w 1360"/>
              <a:gd name="T17" fmla="*/ 619 h 1560"/>
              <a:gd name="T18" fmla="*/ 488 w 1360"/>
              <a:gd name="T19" fmla="*/ 456 h 1560"/>
              <a:gd name="T20" fmla="*/ 594 w 1360"/>
              <a:gd name="T21" fmla="*/ 78 h 1560"/>
              <a:gd name="T22" fmla="*/ 508 w 1360"/>
              <a:gd name="T23" fmla="*/ 86 h 1560"/>
              <a:gd name="T24" fmla="*/ 430 w 1360"/>
              <a:gd name="T25" fmla="*/ 27 h 1560"/>
              <a:gd name="T26" fmla="*/ 367 w 1360"/>
              <a:gd name="T27" fmla="*/ 0 h 1560"/>
              <a:gd name="T28" fmla="*/ 345 w 1360"/>
              <a:gd name="T29" fmla="*/ 36 h 1560"/>
              <a:gd name="T30" fmla="*/ 275 w 1360"/>
              <a:gd name="T31" fmla="*/ 9 h 1560"/>
              <a:gd name="T32" fmla="*/ 256 w 1360"/>
              <a:gd name="T33" fmla="*/ 55 h 1560"/>
              <a:gd name="T34" fmla="*/ 232 w 1360"/>
              <a:gd name="T35" fmla="*/ 130 h 1560"/>
              <a:gd name="T36" fmla="*/ 225 w 1360"/>
              <a:gd name="T37" fmla="*/ 168 h 1560"/>
              <a:gd name="T38" fmla="*/ 161 w 1360"/>
              <a:gd name="T39" fmla="*/ 239 h 1560"/>
              <a:gd name="T40" fmla="*/ 92 w 1360"/>
              <a:gd name="T41" fmla="*/ 112 h 1560"/>
              <a:gd name="T42" fmla="*/ 5 w 1360"/>
              <a:gd name="T43" fmla="*/ 212 h 1560"/>
              <a:gd name="T44" fmla="*/ 14 w 1360"/>
              <a:gd name="T45" fmla="*/ 367 h 1560"/>
              <a:gd name="T46" fmla="*/ 28 w 1360"/>
              <a:gd name="T47" fmla="*/ 499 h 1560"/>
              <a:gd name="T48" fmla="*/ 64 w 1360"/>
              <a:gd name="T49" fmla="*/ 622 h 1560"/>
              <a:gd name="T50" fmla="*/ 78 w 1360"/>
              <a:gd name="T51" fmla="*/ 695 h 1560"/>
              <a:gd name="T52" fmla="*/ 165 w 1360"/>
              <a:gd name="T53" fmla="*/ 604 h 1560"/>
              <a:gd name="T54" fmla="*/ 179 w 1360"/>
              <a:gd name="T55" fmla="*/ 681 h 1560"/>
              <a:gd name="T56" fmla="*/ 243 w 1360"/>
              <a:gd name="T57" fmla="*/ 767 h 1560"/>
              <a:gd name="T58" fmla="*/ 197 w 1360"/>
              <a:gd name="T59" fmla="*/ 945 h 1560"/>
              <a:gd name="T60" fmla="*/ 206 w 1360"/>
              <a:gd name="T61" fmla="*/ 1082 h 1560"/>
              <a:gd name="T62" fmla="*/ 216 w 1360"/>
              <a:gd name="T63" fmla="*/ 1177 h 1560"/>
              <a:gd name="T64" fmla="*/ 353 w 1360"/>
              <a:gd name="T65" fmla="*/ 1232 h 1560"/>
              <a:gd name="T66" fmla="*/ 384 w 1360"/>
              <a:gd name="T67" fmla="*/ 1259 h 1560"/>
              <a:gd name="T68" fmla="*/ 390 w 1360"/>
              <a:gd name="T69" fmla="*/ 1334 h 1560"/>
              <a:gd name="T70" fmla="*/ 416 w 1360"/>
              <a:gd name="T71" fmla="*/ 1427 h 1560"/>
              <a:gd name="T72" fmla="*/ 444 w 1360"/>
              <a:gd name="T73" fmla="*/ 1441 h 1560"/>
              <a:gd name="T74" fmla="*/ 517 w 1360"/>
              <a:gd name="T75" fmla="*/ 1423 h 1560"/>
              <a:gd name="T76" fmla="*/ 558 w 1360"/>
              <a:gd name="T77" fmla="*/ 1455 h 1560"/>
              <a:gd name="T78" fmla="*/ 604 w 1360"/>
              <a:gd name="T79" fmla="*/ 1473 h 1560"/>
              <a:gd name="T80" fmla="*/ 618 w 1360"/>
              <a:gd name="T81" fmla="*/ 1527 h 1560"/>
              <a:gd name="T82" fmla="*/ 667 w 1360"/>
              <a:gd name="T83" fmla="*/ 1560 h 1560"/>
              <a:gd name="T84" fmla="*/ 709 w 1360"/>
              <a:gd name="T85" fmla="*/ 1520 h 1560"/>
              <a:gd name="T86" fmla="*/ 731 w 1360"/>
              <a:gd name="T87" fmla="*/ 1491 h 1560"/>
              <a:gd name="T88" fmla="*/ 791 w 1360"/>
              <a:gd name="T89" fmla="*/ 1427 h 1560"/>
              <a:gd name="T90" fmla="*/ 868 w 1360"/>
              <a:gd name="T91" fmla="*/ 1341 h 1560"/>
              <a:gd name="T92" fmla="*/ 920 w 1360"/>
              <a:gd name="T93" fmla="*/ 1259 h 1560"/>
              <a:gd name="T94" fmla="*/ 934 w 1360"/>
              <a:gd name="T95" fmla="*/ 1150 h 1560"/>
              <a:gd name="T96" fmla="*/ 954 w 1360"/>
              <a:gd name="T97" fmla="*/ 1073 h 1560"/>
              <a:gd name="T98" fmla="*/ 989 w 1360"/>
              <a:gd name="T99" fmla="*/ 1070 h 1560"/>
              <a:gd name="T100" fmla="*/ 1034 w 1360"/>
              <a:gd name="T101" fmla="*/ 1076 h 1560"/>
              <a:gd name="T102" fmla="*/ 1053 w 1360"/>
              <a:gd name="T103" fmla="*/ 1069 h 1560"/>
              <a:gd name="T104" fmla="*/ 1093 w 1360"/>
              <a:gd name="T105" fmla="*/ 1044 h 1560"/>
              <a:gd name="T106" fmla="*/ 1155 w 1360"/>
              <a:gd name="T107" fmla="*/ 900 h 1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60" h="1560">
                <a:moveTo>
                  <a:pt x="1155" y="900"/>
                </a:moveTo>
                <a:cubicBezTo>
                  <a:pt x="1314" y="484"/>
                  <a:pt x="1314" y="484"/>
                  <a:pt x="1314" y="484"/>
                </a:cubicBezTo>
                <a:cubicBezTo>
                  <a:pt x="1356" y="446"/>
                  <a:pt x="1356" y="446"/>
                  <a:pt x="1356" y="446"/>
                </a:cubicBezTo>
                <a:cubicBezTo>
                  <a:pt x="1360" y="439"/>
                  <a:pt x="1360" y="439"/>
                  <a:pt x="1360" y="439"/>
                </a:cubicBezTo>
                <a:cubicBezTo>
                  <a:pt x="1360" y="439"/>
                  <a:pt x="1359" y="439"/>
                  <a:pt x="1358" y="438"/>
                </a:cubicBezTo>
                <a:cubicBezTo>
                  <a:pt x="1353" y="438"/>
                  <a:pt x="1347" y="436"/>
                  <a:pt x="1343" y="432"/>
                </a:cubicBezTo>
                <a:cubicBezTo>
                  <a:pt x="1341" y="431"/>
                  <a:pt x="1340" y="430"/>
                  <a:pt x="1338" y="428"/>
                </a:cubicBezTo>
                <a:cubicBezTo>
                  <a:pt x="1336" y="426"/>
                  <a:pt x="1335" y="423"/>
                  <a:pt x="1335" y="420"/>
                </a:cubicBezTo>
                <a:cubicBezTo>
                  <a:pt x="1335" y="411"/>
                  <a:pt x="1330" y="406"/>
                  <a:pt x="1326" y="406"/>
                </a:cubicBezTo>
                <a:cubicBezTo>
                  <a:pt x="1325" y="405"/>
                  <a:pt x="1324" y="405"/>
                  <a:pt x="1323" y="405"/>
                </a:cubicBezTo>
                <a:cubicBezTo>
                  <a:pt x="1322" y="405"/>
                  <a:pt x="1321" y="405"/>
                  <a:pt x="1319" y="406"/>
                </a:cubicBezTo>
                <a:cubicBezTo>
                  <a:pt x="1319" y="407"/>
                  <a:pt x="1318" y="407"/>
                  <a:pt x="1317" y="408"/>
                </a:cubicBezTo>
                <a:cubicBezTo>
                  <a:pt x="1316" y="409"/>
                  <a:pt x="1315" y="410"/>
                  <a:pt x="1314" y="412"/>
                </a:cubicBezTo>
                <a:cubicBezTo>
                  <a:pt x="1313" y="414"/>
                  <a:pt x="1312" y="417"/>
                  <a:pt x="1312" y="420"/>
                </a:cubicBezTo>
                <a:cubicBezTo>
                  <a:pt x="1311" y="422"/>
                  <a:pt x="1310" y="424"/>
                  <a:pt x="1308" y="427"/>
                </a:cubicBezTo>
                <a:cubicBezTo>
                  <a:pt x="1306" y="429"/>
                  <a:pt x="1305" y="431"/>
                  <a:pt x="1303" y="432"/>
                </a:cubicBezTo>
                <a:cubicBezTo>
                  <a:pt x="1300" y="436"/>
                  <a:pt x="1296" y="438"/>
                  <a:pt x="1294" y="438"/>
                </a:cubicBezTo>
                <a:cubicBezTo>
                  <a:pt x="1286" y="438"/>
                  <a:pt x="1278" y="435"/>
                  <a:pt x="1276" y="431"/>
                </a:cubicBezTo>
                <a:cubicBezTo>
                  <a:pt x="1276" y="430"/>
                  <a:pt x="1276" y="430"/>
                  <a:pt x="1276" y="429"/>
                </a:cubicBezTo>
                <a:cubicBezTo>
                  <a:pt x="1274" y="427"/>
                  <a:pt x="1272" y="426"/>
                  <a:pt x="1269" y="424"/>
                </a:cubicBezTo>
                <a:cubicBezTo>
                  <a:pt x="1265" y="422"/>
                  <a:pt x="1260" y="420"/>
                  <a:pt x="1257" y="420"/>
                </a:cubicBezTo>
                <a:cubicBezTo>
                  <a:pt x="1253" y="420"/>
                  <a:pt x="1248" y="411"/>
                  <a:pt x="1253" y="397"/>
                </a:cubicBezTo>
                <a:cubicBezTo>
                  <a:pt x="1256" y="387"/>
                  <a:pt x="1255" y="377"/>
                  <a:pt x="1250" y="370"/>
                </a:cubicBezTo>
                <a:cubicBezTo>
                  <a:pt x="1248" y="368"/>
                  <a:pt x="1246" y="366"/>
                  <a:pt x="1244" y="365"/>
                </a:cubicBezTo>
                <a:cubicBezTo>
                  <a:pt x="1239" y="363"/>
                  <a:pt x="1234" y="361"/>
                  <a:pt x="1230" y="359"/>
                </a:cubicBezTo>
                <a:cubicBezTo>
                  <a:pt x="1226" y="356"/>
                  <a:pt x="1223" y="353"/>
                  <a:pt x="1221" y="351"/>
                </a:cubicBezTo>
                <a:cubicBezTo>
                  <a:pt x="1219" y="349"/>
                  <a:pt x="1217" y="348"/>
                  <a:pt x="1216" y="347"/>
                </a:cubicBezTo>
                <a:cubicBezTo>
                  <a:pt x="1214" y="342"/>
                  <a:pt x="1212" y="337"/>
                  <a:pt x="1210" y="330"/>
                </a:cubicBezTo>
                <a:cubicBezTo>
                  <a:pt x="1208" y="324"/>
                  <a:pt x="1207" y="317"/>
                  <a:pt x="1207" y="310"/>
                </a:cubicBezTo>
                <a:cubicBezTo>
                  <a:pt x="1207" y="307"/>
                  <a:pt x="1207" y="304"/>
                  <a:pt x="1206" y="300"/>
                </a:cubicBezTo>
                <a:cubicBezTo>
                  <a:pt x="1205" y="290"/>
                  <a:pt x="1201" y="281"/>
                  <a:pt x="1198" y="274"/>
                </a:cubicBezTo>
                <a:cubicBezTo>
                  <a:pt x="1196" y="272"/>
                  <a:pt x="1195" y="269"/>
                  <a:pt x="1195" y="264"/>
                </a:cubicBezTo>
                <a:cubicBezTo>
                  <a:pt x="1194" y="260"/>
                  <a:pt x="1194" y="256"/>
                  <a:pt x="1194" y="251"/>
                </a:cubicBezTo>
                <a:cubicBezTo>
                  <a:pt x="1194" y="249"/>
                  <a:pt x="1194" y="247"/>
                  <a:pt x="1194" y="245"/>
                </a:cubicBezTo>
                <a:cubicBezTo>
                  <a:pt x="1194" y="243"/>
                  <a:pt x="1194" y="240"/>
                  <a:pt x="1194" y="237"/>
                </a:cubicBezTo>
                <a:cubicBezTo>
                  <a:pt x="1198" y="219"/>
                  <a:pt x="1203" y="210"/>
                  <a:pt x="1203" y="210"/>
                </a:cubicBezTo>
                <a:cubicBezTo>
                  <a:pt x="1203" y="210"/>
                  <a:pt x="1199" y="208"/>
                  <a:pt x="1194" y="205"/>
                </a:cubicBezTo>
                <a:cubicBezTo>
                  <a:pt x="1189" y="202"/>
                  <a:pt x="1182" y="199"/>
                  <a:pt x="1175" y="196"/>
                </a:cubicBezTo>
                <a:cubicBezTo>
                  <a:pt x="1167" y="191"/>
                  <a:pt x="1156" y="185"/>
                  <a:pt x="1148" y="182"/>
                </a:cubicBezTo>
                <a:cubicBezTo>
                  <a:pt x="1142" y="179"/>
                  <a:pt x="1138" y="178"/>
                  <a:pt x="1134" y="178"/>
                </a:cubicBezTo>
                <a:cubicBezTo>
                  <a:pt x="1121" y="178"/>
                  <a:pt x="1102" y="178"/>
                  <a:pt x="1093" y="178"/>
                </a:cubicBezTo>
                <a:cubicBezTo>
                  <a:pt x="1093" y="178"/>
                  <a:pt x="1092" y="178"/>
                  <a:pt x="1092" y="178"/>
                </a:cubicBezTo>
                <a:cubicBezTo>
                  <a:pt x="1068" y="206"/>
                  <a:pt x="1068" y="206"/>
                  <a:pt x="1068" y="206"/>
                </a:cubicBezTo>
                <a:cubicBezTo>
                  <a:pt x="1054" y="377"/>
                  <a:pt x="1054" y="377"/>
                  <a:pt x="1054" y="377"/>
                </a:cubicBezTo>
                <a:cubicBezTo>
                  <a:pt x="966" y="461"/>
                  <a:pt x="966" y="461"/>
                  <a:pt x="966" y="461"/>
                </a:cubicBezTo>
                <a:cubicBezTo>
                  <a:pt x="961" y="396"/>
                  <a:pt x="961" y="396"/>
                  <a:pt x="961" y="396"/>
                </a:cubicBezTo>
                <a:cubicBezTo>
                  <a:pt x="873" y="442"/>
                  <a:pt x="873" y="442"/>
                  <a:pt x="873" y="442"/>
                </a:cubicBezTo>
                <a:cubicBezTo>
                  <a:pt x="804" y="573"/>
                  <a:pt x="804" y="573"/>
                  <a:pt x="804" y="573"/>
                </a:cubicBezTo>
                <a:cubicBezTo>
                  <a:pt x="734" y="554"/>
                  <a:pt x="734" y="554"/>
                  <a:pt x="734" y="554"/>
                </a:cubicBezTo>
                <a:cubicBezTo>
                  <a:pt x="785" y="415"/>
                  <a:pt x="785" y="415"/>
                  <a:pt x="785" y="415"/>
                </a:cubicBezTo>
                <a:cubicBezTo>
                  <a:pt x="725" y="401"/>
                  <a:pt x="725" y="401"/>
                  <a:pt x="725" y="401"/>
                </a:cubicBezTo>
                <a:cubicBezTo>
                  <a:pt x="664" y="531"/>
                  <a:pt x="664" y="531"/>
                  <a:pt x="664" y="531"/>
                </a:cubicBezTo>
                <a:cubicBezTo>
                  <a:pt x="618" y="591"/>
                  <a:pt x="618" y="591"/>
                  <a:pt x="618" y="591"/>
                </a:cubicBezTo>
                <a:cubicBezTo>
                  <a:pt x="553" y="619"/>
                  <a:pt x="553" y="619"/>
                  <a:pt x="553" y="619"/>
                </a:cubicBezTo>
                <a:cubicBezTo>
                  <a:pt x="529" y="582"/>
                  <a:pt x="529" y="582"/>
                  <a:pt x="529" y="582"/>
                </a:cubicBezTo>
                <a:cubicBezTo>
                  <a:pt x="483" y="656"/>
                  <a:pt x="483" y="656"/>
                  <a:pt x="483" y="656"/>
                </a:cubicBezTo>
                <a:cubicBezTo>
                  <a:pt x="418" y="656"/>
                  <a:pt x="418" y="656"/>
                  <a:pt x="418" y="656"/>
                </a:cubicBezTo>
                <a:cubicBezTo>
                  <a:pt x="553" y="470"/>
                  <a:pt x="553" y="470"/>
                  <a:pt x="553" y="470"/>
                </a:cubicBezTo>
                <a:cubicBezTo>
                  <a:pt x="546" y="469"/>
                  <a:pt x="546" y="469"/>
                  <a:pt x="546" y="469"/>
                </a:cubicBezTo>
                <a:cubicBezTo>
                  <a:pt x="488" y="456"/>
                  <a:pt x="488" y="456"/>
                  <a:pt x="488" y="456"/>
                </a:cubicBezTo>
                <a:cubicBezTo>
                  <a:pt x="474" y="373"/>
                  <a:pt x="474" y="373"/>
                  <a:pt x="474" y="373"/>
                </a:cubicBezTo>
                <a:cubicBezTo>
                  <a:pt x="562" y="127"/>
                  <a:pt x="562" y="127"/>
                  <a:pt x="562" y="127"/>
                </a:cubicBezTo>
                <a:cubicBezTo>
                  <a:pt x="610" y="104"/>
                  <a:pt x="610" y="104"/>
                  <a:pt x="610" y="104"/>
                </a:cubicBezTo>
                <a:cubicBezTo>
                  <a:pt x="608" y="99"/>
                  <a:pt x="605" y="94"/>
                  <a:pt x="603" y="89"/>
                </a:cubicBezTo>
                <a:cubicBezTo>
                  <a:pt x="602" y="87"/>
                  <a:pt x="600" y="84"/>
                  <a:pt x="599" y="82"/>
                </a:cubicBezTo>
                <a:cubicBezTo>
                  <a:pt x="598" y="81"/>
                  <a:pt x="596" y="79"/>
                  <a:pt x="594" y="78"/>
                </a:cubicBezTo>
                <a:cubicBezTo>
                  <a:pt x="588" y="75"/>
                  <a:pt x="578" y="73"/>
                  <a:pt x="572" y="73"/>
                </a:cubicBezTo>
                <a:cubicBezTo>
                  <a:pt x="562" y="73"/>
                  <a:pt x="553" y="77"/>
                  <a:pt x="553" y="86"/>
                </a:cubicBezTo>
                <a:cubicBezTo>
                  <a:pt x="553" y="89"/>
                  <a:pt x="553" y="91"/>
                  <a:pt x="552" y="92"/>
                </a:cubicBezTo>
                <a:cubicBezTo>
                  <a:pt x="551" y="97"/>
                  <a:pt x="546" y="99"/>
                  <a:pt x="540" y="95"/>
                </a:cubicBezTo>
                <a:cubicBezTo>
                  <a:pt x="535" y="93"/>
                  <a:pt x="529" y="91"/>
                  <a:pt x="524" y="89"/>
                </a:cubicBezTo>
                <a:cubicBezTo>
                  <a:pt x="518" y="87"/>
                  <a:pt x="512" y="86"/>
                  <a:pt x="508" y="86"/>
                </a:cubicBezTo>
                <a:cubicBezTo>
                  <a:pt x="499" y="86"/>
                  <a:pt x="489" y="77"/>
                  <a:pt x="489" y="73"/>
                </a:cubicBezTo>
                <a:cubicBezTo>
                  <a:pt x="489" y="68"/>
                  <a:pt x="480" y="59"/>
                  <a:pt x="467" y="54"/>
                </a:cubicBezTo>
                <a:cubicBezTo>
                  <a:pt x="463" y="54"/>
                  <a:pt x="459" y="54"/>
                  <a:pt x="456" y="52"/>
                </a:cubicBezTo>
                <a:cubicBezTo>
                  <a:pt x="450" y="50"/>
                  <a:pt x="445" y="46"/>
                  <a:pt x="440" y="42"/>
                </a:cubicBezTo>
                <a:cubicBezTo>
                  <a:pt x="437" y="39"/>
                  <a:pt x="434" y="35"/>
                  <a:pt x="432" y="32"/>
                </a:cubicBezTo>
                <a:cubicBezTo>
                  <a:pt x="431" y="30"/>
                  <a:pt x="431" y="29"/>
                  <a:pt x="430" y="27"/>
                </a:cubicBezTo>
                <a:cubicBezTo>
                  <a:pt x="429" y="24"/>
                  <a:pt x="428" y="22"/>
                  <a:pt x="427" y="19"/>
                </a:cubicBezTo>
                <a:cubicBezTo>
                  <a:pt x="426" y="19"/>
                  <a:pt x="426" y="18"/>
                  <a:pt x="425" y="17"/>
                </a:cubicBezTo>
                <a:cubicBezTo>
                  <a:pt x="424" y="15"/>
                  <a:pt x="423" y="14"/>
                  <a:pt x="422" y="12"/>
                </a:cubicBezTo>
                <a:cubicBezTo>
                  <a:pt x="416" y="5"/>
                  <a:pt x="408" y="0"/>
                  <a:pt x="403" y="0"/>
                </a:cubicBezTo>
                <a:cubicBezTo>
                  <a:pt x="394" y="0"/>
                  <a:pt x="380" y="0"/>
                  <a:pt x="371" y="0"/>
                </a:cubicBezTo>
                <a:cubicBezTo>
                  <a:pt x="370" y="0"/>
                  <a:pt x="368" y="0"/>
                  <a:pt x="367" y="0"/>
                </a:cubicBezTo>
                <a:cubicBezTo>
                  <a:pt x="365" y="1"/>
                  <a:pt x="363" y="2"/>
                  <a:pt x="361" y="3"/>
                </a:cubicBezTo>
                <a:cubicBezTo>
                  <a:pt x="360" y="4"/>
                  <a:pt x="359" y="5"/>
                  <a:pt x="358" y="6"/>
                </a:cubicBezTo>
                <a:cubicBezTo>
                  <a:pt x="356" y="8"/>
                  <a:pt x="355" y="10"/>
                  <a:pt x="354" y="13"/>
                </a:cubicBezTo>
                <a:cubicBezTo>
                  <a:pt x="353" y="16"/>
                  <a:pt x="352" y="19"/>
                  <a:pt x="352" y="22"/>
                </a:cubicBezTo>
                <a:cubicBezTo>
                  <a:pt x="352" y="26"/>
                  <a:pt x="352" y="29"/>
                  <a:pt x="351" y="31"/>
                </a:cubicBezTo>
                <a:cubicBezTo>
                  <a:pt x="350" y="34"/>
                  <a:pt x="348" y="35"/>
                  <a:pt x="345" y="36"/>
                </a:cubicBezTo>
                <a:cubicBezTo>
                  <a:pt x="343" y="37"/>
                  <a:pt x="340" y="36"/>
                  <a:pt x="338" y="34"/>
                </a:cubicBezTo>
                <a:cubicBezTo>
                  <a:pt x="337" y="34"/>
                  <a:pt x="335" y="33"/>
                  <a:pt x="334" y="32"/>
                </a:cubicBezTo>
                <a:cubicBezTo>
                  <a:pt x="329" y="28"/>
                  <a:pt x="323" y="25"/>
                  <a:pt x="318" y="22"/>
                </a:cubicBezTo>
                <a:cubicBezTo>
                  <a:pt x="316" y="21"/>
                  <a:pt x="314" y="19"/>
                  <a:pt x="312" y="18"/>
                </a:cubicBezTo>
                <a:cubicBezTo>
                  <a:pt x="305" y="14"/>
                  <a:pt x="298" y="11"/>
                  <a:pt x="293" y="9"/>
                </a:cubicBezTo>
                <a:cubicBezTo>
                  <a:pt x="284" y="9"/>
                  <a:pt x="275" y="9"/>
                  <a:pt x="275" y="9"/>
                </a:cubicBezTo>
                <a:cubicBezTo>
                  <a:pt x="275" y="12"/>
                  <a:pt x="275" y="14"/>
                  <a:pt x="274" y="17"/>
                </a:cubicBezTo>
                <a:cubicBezTo>
                  <a:pt x="273" y="19"/>
                  <a:pt x="272" y="21"/>
                  <a:pt x="270" y="22"/>
                </a:cubicBezTo>
                <a:cubicBezTo>
                  <a:pt x="268" y="27"/>
                  <a:pt x="265" y="32"/>
                  <a:pt x="262" y="36"/>
                </a:cubicBezTo>
                <a:cubicBezTo>
                  <a:pt x="261" y="37"/>
                  <a:pt x="260" y="38"/>
                  <a:pt x="260" y="40"/>
                </a:cubicBezTo>
                <a:cubicBezTo>
                  <a:pt x="258" y="43"/>
                  <a:pt x="257" y="46"/>
                  <a:pt x="257" y="50"/>
                </a:cubicBezTo>
                <a:cubicBezTo>
                  <a:pt x="257" y="52"/>
                  <a:pt x="257" y="53"/>
                  <a:pt x="256" y="55"/>
                </a:cubicBezTo>
                <a:cubicBezTo>
                  <a:pt x="256" y="57"/>
                  <a:pt x="256" y="58"/>
                  <a:pt x="255" y="60"/>
                </a:cubicBezTo>
                <a:cubicBezTo>
                  <a:pt x="254" y="64"/>
                  <a:pt x="253" y="67"/>
                  <a:pt x="252" y="70"/>
                </a:cubicBezTo>
                <a:cubicBezTo>
                  <a:pt x="250" y="77"/>
                  <a:pt x="248" y="84"/>
                  <a:pt x="248" y="91"/>
                </a:cubicBezTo>
                <a:cubicBezTo>
                  <a:pt x="245" y="99"/>
                  <a:pt x="240" y="112"/>
                  <a:pt x="236" y="122"/>
                </a:cubicBezTo>
                <a:cubicBezTo>
                  <a:pt x="235" y="123"/>
                  <a:pt x="235" y="124"/>
                  <a:pt x="235" y="125"/>
                </a:cubicBezTo>
                <a:cubicBezTo>
                  <a:pt x="234" y="127"/>
                  <a:pt x="233" y="128"/>
                  <a:pt x="232" y="130"/>
                </a:cubicBezTo>
                <a:cubicBezTo>
                  <a:pt x="232" y="131"/>
                  <a:pt x="232" y="132"/>
                  <a:pt x="231" y="132"/>
                </a:cubicBezTo>
                <a:cubicBezTo>
                  <a:pt x="230" y="134"/>
                  <a:pt x="230" y="135"/>
                  <a:pt x="229" y="136"/>
                </a:cubicBezTo>
                <a:cubicBezTo>
                  <a:pt x="229" y="138"/>
                  <a:pt x="228" y="140"/>
                  <a:pt x="228" y="141"/>
                </a:cubicBezTo>
                <a:cubicBezTo>
                  <a:pt x="227" y="144"/>
                  <a:pt x="226" y="147"/>
                  <a:pt x="226" y="149"/>
                </a:cubicBezTo>
                <a:cubicBezTo>
                  <a:pt x="225" y="154"/>
                  <a:pt x="225" y="158"/>
                  <a:pt x="225" y="164"/>
                </a:cubicBezTo>
                <a:cubicBezTo>
                  <a:pt x="225" y="165"/>
                  <a:pt x="225" y="167"/>
                  <a:pt x="225" y="168"/>
                </a:cubicBezTo>
                <a:cubicBezTo>
                  <a:pt x="220" y="182"/>
                  <a:pt x="216" y="200"/>
                  <a:pt x="216" y="205"/>
                </a:cubicBezTo>
                <a:cubicBezTo>
                  <a:pt x="214" y="207"/>
                  <a:pt x="213" y="209"/>
                  <a:pt x="211" y="212"/>
                </a:cubicBezTo>
                <a:cubicBezTo>
                  <a:pt x="210" y="214"/>
                  <a:pt x="208" y="216"/>
                  <a:pt x="206" y="218"/>
                </a:cubicBezTo>
                <a:cubicBezTo>
                  <a:pt x="205" y="219"/>
                  <a:pt x="204" y="220"/>
                  <a:pt x="203" y="221"/>
                </a:cubicBezTo>
                <a:cubicBezTo>
                  <a:pt x="200" y="224"/>
                  <a:pt x="193" y="230"/>
                  <a:pt x="193" y="230"/>
                </a:cubicBezTo>
                <a:cubicBezTo>
                  <a:pt x="184" y="235"/>
                  <a:pt x="170" y="239"/>
                  <a:pt x="161" y="239"/>
                </a:cubicBezTo>
                <a:cubicBezTo>
                  <a:pt x="151" y="239"/>
                  <a:pt x="138" y="235"/>
                  <a:pt x="133" y="235"/>
                </a:cubicBezTo>
                <a:cubicBezTo>
                  <a:pt x="128" y="235"/>
                  <a:pt x="124" y="226"/>
                  <a:pt x="124" y="216"/>
                </a:cubicBezTo>
                <a:cubicBezTo>
                  <a:pt x="124" y="207"/>
                  <a:pt x="124" y="194"/>
                  <a:pt x="128" y="180"/>
                </a:cubicBezTo>
                <a:cubicBezTo>
                  <a:pt x="128" y="171"/>
                  <a:pt x="119" y="162"/>
                  <a:pt x="119" y="162"/>
                </a:cubicBezTo>
                <a:cubicBezTo>
                  <a:pt x="119" y="171"/>
                  <a:pt x="115" y="166"/>
                  <a:pt x="110" y="153"/>
                </a:cubicBezTo>
                <a:cubicBezTo>
                  <a:pt x="106" y="135"/>
                  <a:pt x="96" y="116"/>
                  <a:pt x="92" y="112"/>
                </a:cubicBezTo>
                <a:cubicBezTo>
                  <a:pt x="83" y="107"/>
                  <a:pt x="73" y="103"/>
                  <a:pt x="64" y="107"/>
                </a:cubicBezTo>
                <a:cubicBezTo>
                  <a:pt x="55" y="112"/>
                  <a:pt x="41" y="116"/>
                  <a:pt x="37" y="121"/>
                </a:cubicBezTo>
                <a:cubicBezTo>
                  <a:pt x="32" y="121"/>
                  <a:pt x="18" y="135"/>
                  <a:pt x="14" y="144"/>
                </a:cubicBezTo>
                <a:cubicBezTo>
                  <a:pt x="9" y="157"/>
                  <a:pt x="9" y="166"/>
                  <a:pt x="14" y="171"/>
                </a:cubicBezTo>
                <a:cubicBezTo>
                  <a:pt x="14" y="175"/>
                  <a:pt x="14" y="185"/>
                  <a:pt x="9" y="189"/>
                </a:cubicBezTo>
                <a:cubicBezTo>
                  <a:pt x="5" y="198"/>
                  <a:pt x="0" y="207"/>
                  <a:pt x="5" y="212"/>
                </a:cubicBezTo>
                <a:cubicBezTo>
                  <a:pt x="9" y="216"/>
                  <a:pt x="14" y="226"/>
                  <a:pt x="18" y="235"/>
                </a:cubicBezTo>
                <a:cubicBezTo>
                  <a:pt x="23" y="239"/>
                  <a:pt x="28" y="248"/>
                  <a:pt x="28" y="257"/>
                </a:cubicBezTo>
                <a:cubicBezTo>
                  <a:pt x="32" y="267"/>
                  <a:pt x="32" y="276"/>
                  <a:pt x="37" y="285"/>
                </a:cubicBezTo>
                <a:cubicBezTo>
                  <a:pt x="41" y="294"/>
                  <a:pt x="41" y="303"/>
                  <a:pt x="37" y="312"/>
                </a:cubicBezTo>
                <a:cubicBezTo>
                  <a:pt x="37" y="321"/>
                  <a:pt x="28" y="335"/>
                  <a:pt x="23" y="344"/>
                </a:cubicBezTo>
                <a:cubicBezTo>
                  <a:pt x="18" y="353"/>
                  <a:pt x="14" y="362"/>
                  <a:pt x="14" y="367"/>
                </a:cubicBezTo>
                <a:cubicBezTo>
                  <a:pt x="9" y="371"/>
                  <a:pt x="14" y="376"/>
                  <a:pt x="14" y="380"/>
                </a:cubicBezTo>
                <a:cubicBezTo>
                  <a:pt x="18" y="385"/>
                  <a:pt x="18" y="394"/>
                  <a:pt x="18" y="399"/>
                </a:cubicBezTo>
                <a:cubicBezTo>
                  <a:pt x="18" y="408"/>
                  <a:pt x="18" y="417"/>
                  <a:pt x="28" y="421"/>
                </a:cubicBezTo>
                <a:cubicBezTo>
                  <a:pt x="32" y="426"/>
                  <a:pt x="37" y="435"/>
                  <a:pt x="37" y="444"/>
                </a:cubicBezTo>
                <a:cubicBezTo>
                  <a:pt x="37" y="449"/>
                  <a:pt x="37" y="462"/>
                  <a:pt x="37" y="471"/>
                </a:cubicBezTo>
                <a:cubicBezTo>
                  <a:pt x="37" y="481"/>
                  <a:pt x="32" y="494"/>
                  <a:pt x="28" y="499"/>
                </a:cubicBezTo>
                <a:cubicBezTo>
                  <a:pt x="23" y="503"/>
                  <a:pt x="18" y="517"/>
                  <a:pt x="23" y="522"/>
                </a:cubicBezTo>
                <a:cubicBezTo>
                  <a:pt x="23" y="531"/>
                  <a:pt x="23" y="549"/>
                  <a:pt x="23" y="563"/>
                </a:cubicBezTo>
                <a:cubicBezTo>
                  <a:pt x="18" y="576"/>
                  <a:pt x="14" y="594"/>
                  <a:pt x="9" y="599"/>
                </a:cubicBezTo>
                <a:cubicBezTo>
                  <a:pt x="5" y="604"/>
                  <a:pt x="5" y="613"/>
                  <a:pt x="5" y="622"/>
                </a:cubicBezTo>
                <a:cubicBezTo>
                  <a:pt x="9" y="631"/>
                  <a:pt x="18" y="640"/>
                  <a:pt x="28" y="640"/>
                </a:cubicBezTo>
                <a:cubicBezTo>
                  <a:pt x="37" y="640"/>
                  <a:pt x="51" y="631"/>
                  <a:pt x="64" y="622"/>
                </a:cubicBezTo>
                <a:cubicBezTo>
                  <a:pt x="78" y="608"/>
                  <a:pt x="78" y="613"/>
                  <a:pt x="73" y="631"/>
                </a:cubicBezTo>
                <a:cubicBezTo>
                  <a:pt x="69" y="644"/>
                  <a:pt x="64" y="654"/>
                  <a:pt x="69" y="649"/>
                </a:cubicBezTo>
                <a:cubicBezTo>
                  <a:pt x="73" y="644"/>
                  <a:pt x="78" y="644"/>
                  <a:pt x="83" y="649"/>
                </a:cubicBezTo>
                <a:cubicBezTo>
                  <a:pt x="87" y="654"/>
                  <a:pt x="87" y="658"/>
                  <a:pt x="83" y="663"/>
                </a:cubicBezTo>
                <a:cubicBezTo>
                  <a:pt x="73" y="667"/>
                  <a:pt x="73" y="676"/>
                  <a:pt x="73" y="676"/>
                </a:cubicBezTo>
                <a:cubicBezTo>
                  <a:pt x="73" y="681"/>
                  <a:pt x="78" y="690"/>
                  <a:pt x="78" y="695"/>
                </a:cubicBezTo>
                <a:cubicBezTo>
                  <a:pt x="78" y="699"/>
                  <a:pt x="78" y="704"/>
                  <a:pt x="83" y="704"/>
                </a:cubicBezTo>
                <a:cubicBezTo>
                  <a:pt x="87" y="704"/>
                  <a:pt x="96" y="699"/>
                  <a:pt x="106" y="690"/>
                </a:cubicBezTo>
                <a:cubicBezTo>
                  <a:pt x="110" y="681"/>
                  <a:pt x="119" y="667"/>
                  <a:pt x="119" y="654"/>
                </a:cubicBezTo>
                <a:cubicBezTo>
                  <a:pt x="124" y="644"/>
                  <a:pt x="128" y="626"/>
                  <a:pt x="133" y="613"/>
                </a:cubicBezTo>
                <a:cubicBezTo>
                  <a:pt x="133" y="599"/>
                  <a:pt x="142" y="594"/>
                  <a:pt x="147" y="599"/>
                </a:cubicBezTo>
                <a:cubicBezTo>
                  <a:pt x="151" y="604"/>
                  <a:pt x="161" y="604"/>
                  <a:pt x="165" y="604"/>
                </a:cubicBezTo>
                <a:cubicBezTo>
                  <a:pt x="174" y="604"/>
                  <a:pt x="170" y="613"/>
                  <a:pt x="165" y="626"/>
                </a:cubicBezTo>
                <a:cubicBezTo>
                  <a:pt x="156" y="640"/>
                  <a:pt x="142" y="663"/>
                  <a:pt x="138" y="672"/>
                </a:cubicBezTo>
                <a:cubicBezTo>
                  <a:pt x="128" y="681"/>
                  <a:pt x="119" y="695"/>
                  <a:pt x="119" y="704"/>
                </a:cubicBezTo>
                <a:cubicBezTo>
                  <a:pt x="119" y="713"/>
                  <a:pt x="124" y="722"/>
                  <a:pt x="133" y="717"/>
                </a:cubicBezTo>
                <a:cubicBezTo>
                  <a:pt x="142" y="717"/>
                  <a:pt x="156" y="708"/>
                  <a:pt x="161" y="704"/>
                </a:cubicBezTo>
                <a:cubicBezTo>
                  <a:pt x="165" y="695"/>
                  <a:pt x="174" y="685"/>
                  <a:pt x="179" y="681"/>
                </a:cubicBezTo>
                <a:cubicBezTo>
                  <a:pt x="184" y="681"/>
                  <a:pt x="197" y="676"/>
                  <a:pt x="206" y="676"/>
                </a:cubicBezTo>
                <a:cubicBezTo>
                  <a:pt x="216" y="676"/>
                  <a:pt x="229" y="676"/>
                  <a:pt x="239" y="676"/>
                </a:cubicBezTo>
                <a:cubicBezTo>
                  <a:pt x="248" y="676"/>
                  <a:pt x="248" y="681"/>
                  <a:pt x="243" y="685"/>
                </a:cubicBezTo>
                <a:cubicBezTo>
                  <a:pt x="239" y="690"/>
                  <a:pt x="239" y="704"/>
                  <a:pt x="239" y="713"/>
                </a:cubicBezTo>
                <a:cubicBezTo>
                  <a:pt x="243" y="717"/>
                  <a:pt x="243" y="731"/>
                  <a:pt x="243" y="740"/>
                </a:cubicBezTo>
                <a:cubicBezTo>
                  <a:pt x="243" y="745"/>
                  <a:pt x="243" y="758"/>
                  <a:pt x="243" y="767"/>
                </a:cubicBezTo>
                <a:cubicBezTo>
                  <a:pt x="243" y="781"/>
                  <a:pt x="239" y="790"/>
                  <a:pt x="239" y="799"/>
                </a:cubicBezTo>
                <a:cubicBezTo>
                  <a:pt x="239" y="804"/>
                  <a:pt x="234" y="813"/>
                  <a:pt x="234" y="822"/>
                </a:cubicBezTo>
                <a:cubicBezTo>
                  <a:pt x="234" y="827"/>
                  <a:pt x="229" y="840"/>
                  <a:pt x="225" y="849"/>
                </a:cubicBezTo>
                <a:cubicBezTo>
                  <a:pt x="220" y="858"/>
                  <a:pt x="216" y="872"/>
                  <a:pt x="216" y="881"/>
                </a:cubicBezTo>
                <a:cubicBezTo>
                  <a:pt x="216" y="886"/>
                  <a:pt x="216" y="899"/>
                  <a:pt x="211" y="913"/>
                </a:cubicBezTo>
                <a:cubicBezTo>
                  <a:pt x="211" y="922"/>
                  <a:pt x="202" y="936"/>
                  <a:pt x="197" y="945"/>
                </a:cubicBezTo>
                <a:cubicBezTo>
                  <a:pt x="193" y="954"/>
                  <a:pt x="188" y="963"/>
                  <a:pt x="193" y="972"/>
                </a:cubicBezTo>
                <a:cubicBezTo>
                  <a:pt x="197" y="977"/>
                  <a:pt x="193" y="981"/>
                  <a:pt x="188" y="986"/>
                </a:cubicBezTo>
                <a:cubicBezTo>
                  <a:pt x="179" y="991"/>
                  <a:pt x="170" y="1000"/>
                  <a:pt x="165" y="1009"/>
                </a:cubicBezTo>
                <a:cubicBezTo>
                  <a:pt x="161" y="1022"/>
                  <a:pt x="165" y="1041"/>
                  <a:pt x="170" y="1050"/>
                </a:cubicBezTo>
                <a:cubicBezTo>
                  <a:pt x="174" y="1059"/>
                  <a:pt x="188" y="1073"/>
                  <a:pt x="193" y="1077"/>
                </a:cubicBezTo>
                <a:cubicBezTo>
                  <a:pt x="197" y="1077"/>
                  <a:pt x="206" y="1082"/>
                  <a:pt x="206" y="1082"/>
                </a:cubicBezTo>
                <a:cubicBezTo>
                  <a:pt x="206" y="1082"/>
                  <a:pt x="197" y="1091"/>
                  <a:pt x="188" y="1100"/>
                </a:cubicBezTo>
                <a:cubicBezTo>
                  <a:pt x="174" y="1109"/>
                  <a:pt x="165" y="1123"/>
                  <a:pt x="165" y="1127"/>
                </a:cubicBezTo>
                <a:cubicBezTo>
                  <a:pt x="161" y="1132"/>
                  <a:pt x="165" y="1136"/>
                  <a:pt x="174" y="1132"/>
                </a:cubicBezTo>
                <a:cubicBezTo>
                  <a:pt x="179" y="1132"/>
                  <a:pt x="197" y="1132"/>
                  <a:pt x="211" y="1136"/>
                </a:cubicBezTo>
                <a:cubicBezTo>
                  <a:pt x="220" y="1145"/>
                  <a:pt x="229" y="1150"/>
                  <a:pt x="220" y="1154"/>
                </a:cubicBezTo>
                <a:cubicBezTo>
                  <a:pt x="216" y="1159"/>
                  <a:pt x="216" y="1168"/>
                  <a:pt x="216" y="1177"/>
                </a:cubicBezTo>
                <a:cubicBezTo>
                  <a:pt x="220" y="1191"/>
                  <a:pt x="225" y="1200"/>
                  <a:pt x="229" y="1200"/>
                </a:cubicBezTo>
                <a:cubicBezTo>
                  <a:pt x="234" y="1205"/>
                  <a:pt x="239" y="1214"/>
                  <a:pt x="239" y="1223"/>
                </a:cubicBezTo>
                <a:cubicBezTo>
                  <a:pt x="239" y="1227"/>
                  <a:pt x="239" y="1232"/>
                  <a:pt x="239" y="1241"/>
                </a:cubicBezTo>
                <a:cubicBezTo>
                  <a:pt x="239" y="1241"/>
                  <a:pt x="248" y="1241"/>
                  <a:pt x="266" y="1246"/>
                </a:cubicBezTo>
                <a:cubicBezTo>
                  <a:pt x="280" y="1250"/>
                  <a:pt x="298" y="1255"/>
                  <a:pt x="307" y="1250"/>
                </a:cubicBezTo>
                <a:cubicBezTo>
                  <a:pt x="321" y="1250"/>
                  <a:pt x="339" y="1241"/>
                  <a:pt x="353" y="1232"/>
                </a:cubicBezTo>
                <a:cubicBezTo>
                  <a:pt x="365" y="1224"/>
                  <a:pt x="377" y="1220"/>
                  <a:pt x="380" y="1218"/>
                </a:cubicBezTo>
                <a:cubicBezTo>
                  <a:pt x="380" y="1220"/>
                  <a:pt x="381" y="1222"/>
                  <a:pt x="382" y="1225"/>
                </a:cubicBezTo>
                <a:cubicBezTo>
                  <a:pt x="382" y="1227"/>
                  <a:pt x="383" y="1229"/>
                  <a:pt x="384" y="1231"/>
                </a:cubicBezTo>
                <a:cubicBezTo>
                  <a:pt x="386" y="1234"/>
                  <a:pt x="386" y="1236"/>
                  <a:pt x="387" y="1239"/>
                </a:cubicBezTo>
                <a:cubicBezTo>
                  <a:pt x="388" y="1241"/>
                  <a:pt x="388" y="1244"/>
                  <a:pt x="388" y="1247"/>
                </a:cubicBezTo>
                <a:cubicBezTo>
                  <a:pt x="388" y="1252"/>
                  <a:pt x="387" y="1256"/>
                  <a:pt x="384" y="1259"/>
                </a:cubicBezTo>
                <a:cubicBezTo>
                  <a:pt x="384" y="1260"/>
                  <a:pt x="383" y="1261"/>
                  <a:pt x="383" y="1262"/>
                </a:cubicBezTo>
                <a:cubicBezTo>
                  <a:pt x="381" y="1269"/>
                  <a:pt x="380" y="1276"/>
                  <a:pt x="382" y="1283"/>
                </a:cubicBezTo>
                <a:cubicBezTo>
                  <a:pt x="382" y="1286"/>
                  <a:pt x="383" y="1288"/>
                  <a:pt x="384" y="1291"/>
                </a:cubicBezTo>
                <a:cubicBezTo>
                  <a:pt x="384" y="1295"/>
                  <a:pt x="386" y="1301"/>
                  <a:pt x="386" y="1306"/>
                </a:cubicBezTo>
                <a:cubicBezTo>
                  <a:pt x="387" y="1312"/>
                  <a:pt x="387" y="1318"/>
                  <a:pt x="384" y="1322"/>
                </a:cubicBezTo>
                <a:cubicBezTo>
                  <a:pt x="384" y="1325"/>
                  <a:pt x="387" y="1329"/>
                  <a:pt x="390" y="1334"/>
                </a:cubicBezTo>
                <a:cubicBezTo>
                  <a:pt x="392" y="1338"/>
                  <a:pt x="396" y="1343"/>
                  <a:pt x="398" y="1345"/>
                </a:cubicBezTo>
                <a:cubicBezTo>
                  <a:pt x="400" y="1348"/>
                  <a:pt x="402" y="1350"/>
                  <a:pt x="404" y="1353"/>
                </a:cubicBezTo>
                <a:cubicBezTo>
                  <a:pt x="408" y="1360"/>
                  <a:pt x="410" y="1368"/>
                  <a:pt x="409" y="1377"/>
                </a:cubicBezTo>
                <a:cubicBezTo>
                  <a:pt x="408" y="1378"/>
                  <a:pt x="408" y="1380"/>
                  <a:pt x="407" y="1382"/>
                </a:cubicBezTo>
                <a:cubicBezTo>
                  <a:pt x="407" y="1387"/>
                  <a:pt x="407" y="1399"/>
                  <a:pt x="409" y="1409"/>
                </a:cubicBezTo>
                <a:cubicBezTo>
                  <a:pt x="411" y="1416"/>
                  <a:pt x="413" y="1422"/>
                  <a:pt x="416" y="1427"/>
                </a:cubicBezTo>
                <a:cubicBezTo>
                  <a:pt x="417" y="1429"/>
                  <a:pt x="418" y="1431"/>
                  <a:pt x="418" y="1432"/>
                </a:cubicBezTo>
                <a:cubicBezTo>
                  <a:pt x="419" y="1434"/>
                  <a:pt x="420" y="1435"/>
                  <a:pt x="421" y="1437"/>
                </a:cubicBezTo>
                <a:cubicBezTo>
                  <a:pt x="422" y="1438"/>
                  <a:pt x="423" y="1439"/>
                  <a:pt x="425" y="1440"/>
                </a:cubicBezTo>
                <a:cubicBezTo>
                  <a:pt x="426" y="1441"/>
                  <a:pt x="427" y="1442"/>
                  <a:pt x="428" y="1443"/>
                </a:cubicBezTo>
                <a:cubicBezTo>
                  <a:pt x="432" y="1445"/>
                  <a:pt x="435" y="1445"/>
                  <a:pt x="438" y="1444"/>
                </a:cubicBezTo>
                <a:cubicBezTo>
                  <a:pt x="440" y="1444"/>
                  <a:pt x="442" y="1443"/>
                  <a:pt x="444" y="1441"/>
                </a:cubicBezTo>
                <a:cubicBezTo>
                  <a:pt x="449" y="1438"/>
                  <a:pt x="457" y="1434"/>
                  <a:pt x="464" y="1429"/>
                </a:cubicBezTo>
                <a:cubicBezTo>
                  <a:pt x="465" y="1429"/>
                  <a:pt x="467" y="1428"/>
                  <a:pt x="468" y="1427"/>
                </a:cubicBezTo>
                <a:cubicBezTo>
                  <a:pt x="471" y="1425"/>
                  <a:pt x="473" y="1424"/>
                  <a:pt x="476" y="1423"/>
                </a:cubicBezTo>
                <a:cubicBezTo>
                  <a:pt x="477" y="1422"/>
                  <a:pt x="478" y="1422"/>
                  <a:pt x="480" y="1421"/>
                </a:cubicBezTo>
                <a:cubicBezTo>
                  <a:pt x="488" y="1419"/>
                  <a:pt x="501" y="1419"/>
                  <a:pt x="511" y="1421"/>
                </a:cubicBezTo>
                <a:cubicBezTo>
                  <a:pt x="513" y="1422"/>
                  <a:pt x="515" y="1422"/>
                  <a:pt x="517" y="1423"/>
                </a:cubicBezTo>
                <a:cubicBezTo>
                  <a:pt x="519" y="1424"/>
                  <a:pt x="522" y="1425"/>
                  <a:pt x="524" y="1426"/>
                </a:cubicBezTo>
                <a:cubicBezTo>
                  <a:pt x="527" y="1427"/>
                  <a:pt x="529" y="1428"/>
                  <a:pt x="531" y="1430"/>
                </a:cubicBezTo>
                <a:cubicBezTo>
                  <a:pt x="539" y="1434"/>
                  <a:pt x="544" y="1440"/>
                  <a:pt x="544" y="1446"/>
                </a:cubicBezTo>
                <a:cubicBezTo>
                  <a:pt x="545" y="1447"/>
                  <a:pt x="545" y="1448"/>
                  <a:pt x="546" y="1449"/>
                </a:cubicBezTo>
                <a:cubicBezTo>
                  <a:pt x="549" y="1455"/>
                  <a:pt x="553" y="1458"/>
                  <a:pt x="556" y="1456"/>
                </a:cubicBezTo>
                <a:cubicBezTo>
                  <a:pt x="557" y="1456"/>
                  <a:pt x="557" y="1455"/>
                  <a:pt x="558" y="1455"/>
                </a:cubicBezTo>
                <a:cubicBezTo>
                  <a:pt x="559" y="1454"/>
                  <a:pt x="560" y="1453"/>
                  <a:pt x="561" y="1452"/>
                </a:cubicBezTo>
                <a:cubicBezTo>
                  <a:pt x="565" y="1451"/>
                  <a:pt x="569" y="1452"/>
                  <a:pt x="576" y="1459"/>
                </a:cubicBezTo>
                <a:cubicBezTo>
                  <a:pt x="577" y="1460"/>
                  <a:pt x="579" y="1462"/>
                  <a:pt x="581" y="1463"/>
                </a:cubicBezTo>
                <a:cubicBezTo>
                  <a:pt x="584" y="1466"/>
                  <a:pt x="588" y="1468"/>
                  <a:pt x="592" y="1470"/>
                </a:cubicBezTo>
                <a:cubicBezTo>
                  <a:pt x="595" y="1471"/>
                  <a:pt x="597" y="1472"/>
                  <a:pt x="600" y="1473"/>
                </a:cubicBezTo>
                <a:cubicBezTo>
                  <a:pt x="601" y="1473"/>
                  <a:pt x="602" y="1473"/>
                  <a:pt x="604" y="1473"/>
                </a:cubicBezTo>
                <a:cubicBezTo>
                  <a:pt x="613" y="1473"/>
                  <a:pt x="617" y="1482"/>
                  <a:pt x="617" y="1491"/>
                </a:cubicBezTo>
                <a:cubicBezTo>
                  <a:pt x="615" y="1494"/>
                  <a:pt x="613" y="1498"/>
                  <a:pt x="611" y="1503"/>
                </a:cubicBezTo>
                <a:cubicBezTo>
                  <a:pt x="609" y="1507"/>
                  <a:pt x="608" y="1512"/>
                  <a:pt x="608" y="1514"/>
                </a:cubicBezTo>
                <a:cubicBezTo>
                  <a:pt x="608" y="1515"/>
                  <a:pt x="608" y="1516"/>
                  <a:pt x="608" y="1517"/>
                </a:cubicBezTo>
                <a:cubicBezTo>
                  <a:pt x="609" y="1519"/>
                  <a:pt x="610" y="1521"/>
                  <a:pt x="612" y="1523"/>
                </a:cubicBezTo>
                <a:cubicBezTo>
                  <a:pt x="613" y="1524"/>
                  <a:pt x="615" y="1526"/>
                  <a:pt x="618" y="1527"/>
                </a:cubicBezTo>
                <a:cubicBezTo>
                  <a:pt x="621" y="1529"/>
                  <a:pt x="626" y="1531"/>
                  <a:pt x="631" y="1532"/>
                </a:cubicBezTo>
                <a:cubicBezTo>
                  <a:pt x="632" y="1533"/>
                  <a:pt x="633" y="1533"/>
                  <a:pt x="634" y="1534"/>
                </a:cubicBezTo>
                <a:cubicBezTo>
                  <a:pt x="638" y="1536"/>
                  <a:pt x="641" y="1537"/>
                  <a:pt x="644" y="1539"/>
                </a:cubicBezTo>
                <a:cubicBezTo>
                  <a:pt x="648" y="1541"/>
                  <a:pt x="651" y="1544"/>
                  <a:pt x="654" y="1546"/>
                </a:cubicBezTo>
                <a:cubicBezTo>
                  <a:pt x="654" y="1548"/>
                  <a:pt x="655" y="1549"/>
                  <a:pt x="657" y="1551"/>
                </a:cubicBezTo>
                <a:cubicBezTo>
                  <a:pt x="660" y="1554"/>
                  <a:pt x="665" y="1557"/>
                  <a:pt x="667" y="1560"/>
                </a:cubicBezTo>
                <a:cubicBezTo>
                  <a:pt x="672" y="1560"/>
                  <a:pt x="681" y="1560"/>
                  <a:pt x="681" y="1560"/>
                </a:cubicBezTo>
                <a:cubicBezTo>
                  <a:pt x="681" y="1560"/>
                  <a:pt x="683" y="1558"/>
                  <a:pt x="686" y="1554"/>
                </a:cubicBezTo>
                <a:cubicBezTo>
                  <a:pt x="689" y="1552"/>
                  <a:pt x="691" y="1549"/>
                  <a:pt x="695" y="1546"/>
                </a:cubicBezTo>
                <a:cubicBezTo>
                  <a:pt x="695" y="1545"/>
                  <a:pt x="696" y="1544"/>
                  <a:pt x="697" y="1542"/>
                </a:cubicBezTo>
                <a:cubicBezTo>
                  <a:pt x="698" y="1540"/>
                  <a:pt x="700" y="1537"/>
                  <a:pt x="701" y="1534"/>
                </a:cubicBezTo>
                <a:cubicBezTo>
                  <a:pt x="704" y="1530"/>
                  <a:pt x="707" y="1525"/>
                  <a:pt x="709" y="1520"/>
                </a:cubicBezTo>
                <a:cubicBezTo>
                  <a:pt x="710" y="1516"/>
                  <a:pt x="712" y="1513"/>
                  <a:pt x="713" y="1509"/>
                </a:cubicBezTo>
                <a:cubicBezTo>
                  <a:pt x="714" y="1507"/>
                  <a:pt x="716" y="1505"/>
                  <a:pt x="717" y="1503"/>
                </a:cubicBezTo>
                <a:cubicBezTo>
                  <a:pt x="719" y="1501"/>
                  <a:pt x="720" y="1499"/>
                  <a:pt x="722" y="1497"/>
                </a:cubicBezTo>
                <a:cubicBezTo>
                  <a:pt x="723" y="1496"/>
                  <a:pt x="724" y="1495"/>
                  <a:pt x="725" y="1495"/>
                </a:cubicBezTo>
                <a:cubicBezTo>
                  <a:pt x="726" y="1493"/>
                  <a:pt x="728" y="1492"/>
                  <a:pt x="729" y="1492"/>
                </a:cubicBezTo>
                <a:cubicBezTo>
                  <a:pt x="730" y="1491"/>
                  <a:pt x="731" y="1491"/>
                  <a:pt x="731" y="1491"/>
                </a:cubicBezTo>
                <a:cubicBezTo>
                  <a:pt x="740" y="1491"/>
                  <a:pt x="750" y="1482"/>
                  <a:pt x="754" y="1473"/>
                </a:cubicBezTo>
                <a:cubicBezTo>
                  <a:pt x="754" y="1472"/>
                  <a:pt x="754" y="1471"/>
                  <a:pt x="755" y="1469"/>
                </a:cubicBezTo>
                <a:cubicBezTo>
                  <a:pt x="755" y="1467"/>
                  <a:pt x="756" y="1464"/>
                  <a:pt x="757" y="1462"/>
                </a:cubicBezTo>
                <a:cubicBezTo>
                  <a:pt x="760" y="1456"/>
                  <a:pt x="764" y="1451"/>
                  <a:pt x="769" y="1448"/>
                </a:cubicBezTo>
                <a:cubicBezTo>
                  <a:pt x="770" y="1447"/>
                  <a:pt x="771" y="1446"/>
                  <a:pt x="772" y="1446"/>
                </a:cubicBezTo>
                <a:cubicBezTo>
                  <a:pt x="778" y="1440"/>
                  <a:pt x="786" y="1432"/>
                  <a:pt x="791" y="1427"/>
                </a:cubicBezTo>
                <a:cubicBezTo>
                  <a:pt x="795" y="1423"/>
                  <a:pt x="798" y="1420"/>
                  <a:pt x="800" y="1418"/>
                </a:cubicBezTo>
                <a:cubicBezTo>
                  <a:pt x="809" y="1414"/>
                  <a:pt x="823" y="1400"/>
                  <a:pt x="832" y="1395"/>
                </a:cubicBezTo>
                <a:cubicBezTo>
                  <a:pt x="833" y="1395"/>
                  <a:pt x="834" y="1394"/>
                  <a:pt x="835" y="1394"/>
                </a:cubicBezTo>
                <a:cubicBezTo>
                  <a:pt x="841" y="1390"/>
                  <a:pt x="846" y="1385"/>
                  <a:pt x="848" y="1381"/>
                </a:cubicBezTo>
                <a:cubicBezTo>
                  <a:pt x="849" y="1380"/>
                  <a:pt x="850" y="1378"/>
                  <a:pt x="850" y="1377"/>
                </a:cubicBezTo>
                <a:cubicBezTo>
                  <a:pt x="855" y="1368"/>
                  <a:pt x="859" y="1354"/>
                  <a:pt x="868" y="1341"/>
                </a:cubicBezTo>
                <a:cubicBezTo>
                  <a:pt x="871" y="1336"/>
                  <a:pt x="874" y="1331"/>
                  <a:pt x="878" y="1326"/>
                </a:cubicBezTo>
                <a:cubicBezTo>
                  <a:pt x="879" y="1324"/>
                  <a:pt x="881" y="1322"/>
                  <a:pt x="882" y="1319"/>
                </a:cubicBezTo>
                <a:cubicBezTo>
                  <a:pt x="886" y="1314"/>
                  <a:pt x="890" y="1309"/>
                  <a:pt x="895" y="1304"/>
                </a:cubicBezTo>
                <a:cubicBezTo>
                  <a:pt x="898" y="1301"/>
                  <a:pt x="901" y="1297"/>
                  <a:pt x="905" y="1295"/>
                </a:cubicBezTo>
                <a:cubicBezTo>
                  <a:pt x="906" y="1294"/>
                  <a:pt x="908" y="1293"/>
                  <a:pt x="909" y="1291"/>
                </a:cubicBezTo>
                <a:cubicBezTo>
                  <a:pt x="918" y="1283"/>
                  <a:pt x="921" y="1270"/>
                  <a:pt x="920" y="1259"/>
                </a:cubicBezTo>
                <a:cubicBezTo>
                  <a:pt x="919" y="1258"/>
                  <a:pt x="919" y="1256"/>
                  <a:pt x="918" y="1254"/>
                </a:cubicBezTo>
                <a:cubicBezTo>
                  <a:pt x="918" y="1249"/>
                  <a:pt x="918" y="1243"/>
                  <a:pt x="919" y="1237"/>
                </a:cubicBezTo>
                <a:cubicBezTo>
                  <a:pt x="919" y="1227"/>
                  <a:pt x="920" y="1217"/>
                  <a:pt x="923" y="1208"/>
                </a:cubicBezTo>
                <a:cubicBezTo>
                  <a:pt x="931" y="1196"/>
                  <a:pt x="935" y="1181"/>
                  <a:pt x="933" y="1168"/>
                </a:cubicBezTo>
                <a:cubicBezTo>
                  <a:pt x="933" y="1166"/>
                  <a:pt x="933" y="1165"/>
                  <a:pt x="932" y="1163"/>
                </a:cubicBezTo>
                <a:cubicBezTo>
                  <a:pt x="932" y="1159"/>
                  <a:pt x="933" y="1155"/>
                  <a:pt x="934" y="1150"/>
                </a:cubicBezTo>
                <a:cubicBezTo>
                  <a:pt x="935" y="1145"/>
                  <a:pt x="936" y="1139"/>
                  <a:pt x="938" y="1135"/>
                </a:cubicBezTo>
                <a:cubicBezTo>
                  <a:pt x="939" y="1131"/>
                  <a:pt x="940" y="1129"/>
                  <a:pt x="941" y="1126"/>
                </a:cubicBezTo>
                <a:cubicBezTo>
                  <a:pt x="943" y="1123"/>
                  <a:pt x="945" y="1118"/>
                  <a:pt x="946" y="1113"/>
                </a:cubicBezTo>
                <a:cubicBezTo>
                  <a:pt x="948" y="1108"/>
                  <a:pt x="949" y="1103"/>
                  <a:pt x="950" y="1098"/>
                </a:cubicBezTo>
                <a:cubicBezTo>
                  <a:pt x="950" y="1095"/>
                  <a:pt x="950" y="1092"/>
                  <a:pt x="950" y="1090"/>
                </a:cubicBezTo>
                <a:cubicBezTo>
                  <a:pt x="953" y="1083"/>
                  <a:pt x="954" y="1077"/>
                  <a:pt x="954" y="1073"/>
                </a:cubicBezTo>
                <a:cubicBezTo>
                  <a:pt x="955" y="1069"/>
                  <a:pt x="955" y="1067"/>
                  <a:pt x="955" y="1067"/>
                </a:cubicBezTo>
                <a:cubicBezTo>
                  <a:pt x="956" y="1067"/>
                  <a:pt x="956" y="1067"/>
                  <a:pt x="956" y="1067"/>
                </a:cubicBezTo>
                <a:cubicBezTo>
                  <a:pt x="956" y="1067"/>
                  <a:pt x="957" y="1068"/>
                  <a:pt x="960" y="1070"/>
                </a:cubicBezTo>
                <a:cubicBezTo>
                  <a:pt x="962" y="1071"/>
                  <a:pt x="965" y="1072"/>
                  <a:pt x="970" y="1072"/>
                </a:cubicBezTo>
                <a:cubicBezTo>
                  <a:pt x="973" y="1072"/>
                  <a:pt x="977" y="1072"/>
                  <a:pt x="980" y="1072"/>
                </a:cubicBezTo>
                <a:cubicBezTo>
                  <a:pt x="983" y="1071"/>
                  <a:pt x="986" y="1071"/>
                  <a:pt x="989" y="1070"/>
                </a:cubicBezTo>
                <a:cubicBezTo>
                  <a:pt x="989" y="1070"/>
                  <a:pt x="990" y="1069"/>
                  <a:pt x="991" y="1069"/>
                </a:cubicBezTo>
                <a:cubicBezTo>
                  <a:pt x="992" y="1068"/>
                  <a:pt x="992" y="1068"/>
                  <a:pt x="993" y="1067"/>
                </a:cubicBezTo>
                <a:cubicBezTo>
                  <a:pt x="993" y="1067"/>
                  <a:pt x="996" y="1065"/>
                  <a:pt x="1000" y="1063"/>
                </a:cubicBezTo>
                <a:cubicBezTo>
                  <a:pt x="1002" y="1062"/>
                  <a:pt x="1005" y="1060"/>
                  <a:pt x="1006" y="1058"/>
                </a:cubicBezTo>
                <a:cubicBezTo>
                  <a:pt x="1008" y="1057"/>
                  <a:pt x="1009" y="1057"/>
                  <a:pt x="1011" y="1057"/>
                </a:cubicBezTo>
                <a:cubicBezTo>
                  <a:pt x="1018" y="1058"/>
                  <a:pt x="1027" y="1066"/>
                  <a:pt x="1034" y="1076"/>
                </a:cubicBezTo>
                <a:cubicBezTo>
                  <a:pt x="1035" y="1078"/>
                  <a:pt x="1036" y="1079"/>
                  <a:pt x="1037" y="1079"/>
                </a:cubicBezTo>
                <a:cubicBezTo>
                  <a:pt x="1038" y="1080"/>
                  <a:pt x="1039" y="1081"/>
                  <a:pt x="1041" y="1081"/>
                </a:cubicBezTo>
                <a:cubicBezTo>
                  <a:pt x="1045" y="1084"/>
                  <a:pt x="1049" y="1084"/>
                  <a:pt x="1051" y="1081"/>
                </a:cubicBezTo>
                <a:cubicBezTo>
                  <a:pt x="1051" y="1081"/>
                  <a:pt x="1051" y="1080"/>
                  <a:pt x="1052" y="1079"/>
                </a:cubicBezTo>
                <a:cubicBezTo>
                  <a:pt x="1052" y="1079"/>
                  <a:pt x="1052" y="1078"/>
                  <a:pt x="1052" y="1076"/>
                </a:cubicBezTo>
                <a:cubicBezTo>
                  <a:pt x="1052" y="1074"/>
                  <a:pt x="1052" y="1072"/>
                  <a:pt x="1053" y="1069"/>
                </a:cubicBezTo>
                <a:cubicBezTo>
                  <a:pt x="1054" y="1065"/>
                  <a:pt x="1055" y="1061"/>
                  <a:pt x="1057" y="1058"/>
                </a:cubicBezTo>
                <a:cubicBezTo>
                  <a:pt x="1058" y="1057"/>
                  <a:pt x="1059" y="1057"/>
                  <a:pt x="1060" y="1056"/>
                </a:cubicBezTo>
                <a:cubicBezTo>
                  <a:pt x="1060" y="1055"/>
                  <a:pt x="1061" y="1055"/>
                  <a:pt x="1061" y="1055"/>
                </a:cubicBezTo>
                <a:cubicBezTo>
                  <a:pt x="1063" y="1054"/>
                  <a:pt x="1064" y="1054"/>
                  <a:pt x="1066" y="1054"/>
                </a:cubicBezTo>
                <a:cubicBezTo>
                  <a:pt x="1069" y="1054"/>
                  <a:pt x="1078" y="1051"/>
                  <a:pt x="1086" y="1048"/>
                </a:cubicBezTo>
                <a:cubicBezTo>
                  <a:pt x="1088" y="1047"/>
                  <a:pt x="1091" y="1046"/>
                  <a:pt x="1093" y="1044"/>
                </a:cubicBezTo>
                <a:cubicBezTo>
                  <a:pt x="1095" y="1044"/>
                  <a:pt x="1097" y="1041"/>
                  <a:pt x="1100" y="1038"/>
                </a:cubicBezTo>
                <a:cubicBezTo>
                  <a:pt x="1101" y="1036"/>
                  <a:pt x="1103" y="1033"/>
                  <a:pt x="1105" y="1030"/>
                </a:cubicBezTo>
                <a:cubicBezTo>
                  <a:pt x="1110" y="1022"/>
                  <a:pt x="1116" y="1012"/>
                  <a:pt x="1122" y="999"/>
                </a:cubicBezTo>
                <a:cubicBezTo>
                  <a:pt x="1129" y="983"/>
                  <a:pt x="1136" y="965"/>
                  <a:pt x="1143" y="944"/>
                </a:cubicBezTo>
                <a:cubicBezTo>
                  <a:pt x="1147" y="937"/>
                  <a:pt x="1150" y="929"/>
                  <a:pt x="1153" y="922"/>
                </a:cubicBezTo>
                <a:lnTo>
                  <a:pt x="1155" y="900"/>
                </a:lnTo>
                <a:close/>
              </a:path>
            </a:pathLst>
          </a:custGeom>
          <a:solidFill>
            <a:srgbClr val="92D050"/>
          </a:solidFill>
          <a:ln w="9525">
            <a:solidFill>
              <a:schemeClr val="tx2"/>
            </a:solidFill>
          </a:ln>
        </p:spPr>
        <p:txBody>
          <a:bodyPr vert="horz" wrap="square" lIns="51435" tIns="25718" rIns="51435" bIns="25718"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760" b="0" i="0" u="none" strike="noStrike" kern="1200" cap="none" spc="0" normalizeH="0" baseline="0" noProof="0" dirty="0">
              <a:ln>
                <a:noFill/>
              </a:ln>
              <a:solidFill>
                <a:prstClr val="black"/>
              </a:solidFill>
              <a:effectLst/>
              <a:uLnTx/>
              <a:uFillTx/>
              <a:latin typeface="Arial"/>
              <a:ea typeface="+mn-ea"/>
              <a:cs typeface="+mn-cs"/>
            </a:endParaRPr>
          </a:p>
        </p:txBody>
      </p:sp>
      <p:sp>
        <p:nvSpPr>
          <p:cNvPr id="149" name="textruta 148">
            <a:extLst>
              <a:ext uri="{FF2B5EF4-FFF2-40B4-BE49-F238E27FC236}">
                <a16:creationId xmlns:a16="http://schemas.microsoft.com/office/drawing/2014/main" id="{AEE0A4F0-7CC7-FD27-8859-A215E1CAB647}"/>
              </a:ext>
            </a:extLst>
          </p:cNvPr>
          <p:cNvSpPr txBox="1"/>
          <p:nvPr/>
        </p:nvSpPr>
        <p:spPr>
          <a:xfrm>
            <a:off x="5494774" y="4510223"/>
            <a:ext cx="1307273" cy="246221"/>
          </a:xfrm>
          <a:prstGeom prst="rect">
            <a:avLst/>
          </a:prstGeom>
          <a:noFill/>
        </p:spPr>
        <p:txBody>
          <a:bodyPr wrap="square" rtlCol="0">
            <a:spAutoFit/>
          </a:bodyPr>
          <a:lstStyle/>
          <a:p>
            <a:r>
              <a:rPr lang="sv-SE" sz="1000" dirty="0"/>
              <a:t>Kronoberg/Blekinge</a:t>
            </a:r>
          </a:p>
        </p:txBody>
      </p:sp>
      <p:sp>
        <p:nvSpPr>
          <p:cNvPr id="150" name="textruta 149">
            <a:extLst>
              <a:ext uri="{FF2B5EF4-FFF2-40B4-BE49-F238E27FC236}">
                <a16:creationId xmlns:a16="http://schemas.microsoft.com/office/drawing/2014/main" id="{B25A643F-5DDE-9731-0C1D-12FDCCE30E00}"/>
              </a:ext>
            </a:extLst>
          </p:cNvPr>
          <p:cNvSpPr txBox="1"/>
          <p:nvPr/>
        </p:nvSpPr>
        <p:spPr>
          <a:xfrm>
            <a:off x="5934240" y="4264400"/>
            <a:ext cx="629361" cy="246221"/>
          </a:xfrm>
          <a:prstGeom prst="rect">
            <a:avLst/>
          </a:prstGeom>
          <a:noFill/>
        </p:spPr>
        <p:txBody>
          <a:bodyPr wrap="square" rtlCol="0">
            <a:spAutoFit/>
          </a:bodyPr>
          <a:lstStyle/>
          <a:p>
            <a:r>
              <a:rPr lang="sv-SE" sz="1000" dirty="0"/>
              <a:t>Kalmar</a:t>
            </a:r>
          </a:p>
        </p:txBody>
      </p:sp>
      <p:sp>
        <p:nvSpPr>
          <p:cNvPr id="151" name="textruta 150">
            <a:extLst>
              <a:ext uri="{FF2B5EF4-FFF2-40B4-BE49-F238E27FC236}">
                <a16:creationId xmlns:a16="http://schemas.microsoft.com/office/drawing/2014/main" id="{D4B57BE4-3225-3CCE-2E95-588D66756B3D}"/>
              </a:ext>
            </a:extLst>
          </p:cNvPr>
          <p:cNvSpPr txBox="1"/>
          <p:nvPr/>
        </p:nvSpPr>
        <p:spPr>
          <a:xfrm>
            <a:off x="5197987" y="4182527"/>
            <a:ext cx="861273" cy="246221"/>
          </a:xfrm>
          <a:prstGeom prst="rect">
            <a:avLst/>
          </a:prstGeom>
          <a:noFill/>
        </p:spPr>
        <p:txBody>
          <a:bodyPr wrap="square" rtlCol="0">
            <a:spAutoFit/>
          </a:bodyPr>
          <a:lstStyle/>
          <a:p>
            <a:r>
              <a:rPr lang="sv-SE" sz="1000" dirty="0"/>
              <a:t>Jönköping</a:t>
            </a:r>
          </a:p>
        </p:txBody>
      </p:sp>
      <p:sp>
        <p:nvSpPr>
          <p:cNvPr id="154" name="textruta 153">
            <a:extLst>
              <a:ext uri="{FF2B5EF4-FFF2-40B4-BE49-F238E27FC236}">
                <a16:creationId xmlns:a16="http://schemas.microsoft.com/office/drawing/2014/main" id="{97CBF43E-883B-77D5-DB40-92889B2C29A9}"/>
              </a:ext>
            </a:extLst>
          </p:cNvPr>
          <p:cNvSpPr txBox="1"/>
          <p:nvPr/>
        </p:nvSpPr>
        <p:spPr>
          <a:xfrm>
            <a:off x="4408586" y="4672232"/>
            <a:ext cx="1307273" cy="246221"/>
          </a:xfrm>
          <a:prstGeom prst="rect">
            <a:avLst/>
          </a:prstGeom>
          <a:noFill/>
        </p:spPr>
        <p:txBody>
          <a:bodyPr wrap="square" rtlCol="0">
            <a:spAutoFit/>
          </a:bodyPr>
          <a:lstStyle/>
          <a:p>
            <a:r>
              <a:rPr lang="sv-SE" sz="1000" dirty="0"/>
              <a:t>Nordvästra Skåne</a:t>
            </a:r>
          </a:p>
        </p:txBody>
      </p:sp>
      <p:sp>
        <p:nvSpPr>
          <p:cNvPr id="155" name="textruta 154">
            <a:extLst>
              <a:ext uri="{FF2B5EF4-FFF2-40B4-BE49-F238E27FC236}">
                <a16:creationId xmlns:a16="http://schemas.microsoft.com/office/drawing/2014/main" id="{B377475D-AD3C-0DCD-E7D1-A52AF2D2C022}"/>
              </a:ext>
            </a:extLst>
          </p:cNvPr>
          <p:cNvSpPr txBox="1"/>
          <p:nvPr/>
        </p:nvSpPr>
        <p:spPr>
          <a:xfrm>
            <a:off x="5017517" y="4848140"/>
            <a:ext cx="570191" cy="246221"/>
          </a:xfrm>
          <a:prstGeom prst="rect">
            <a:avLst/>
          </a:prstGeom>
          <a:noFill/>
        </p:spPr>
        <p:txBody>
          <a:bodyPr wrap="square" rtlCol="0">
            <a:spAutoFit/>
          </a:bodyPr>
          <a:lstStyle/>
          <a:p>
            <a:r>
              <a:rPr lang="sv-SE" sz="1000" dirty="0"/>
              <a:t>Malmö</a:t>
            </a:r>
          </a:p>
        </p:txBody>
      </p:sp>
      <p:sp>
        <p:nvSpPr>
          <p:cNvPr id="156" name="textruta 155">
            <a:extLst>
              <a:ext uri="{FF2B5EF4-FFF2-40B4-BE49-F238E27FC236}">
                <a16:creationId xmlns:a16="http://schemas.microsoft.com/office/drawing/2014/main" id="{10DCC363-F978-AFFD-33BA-1017C29D4521}"/>
              </a:ext>
            </a:extLst>
          </p:cNvPr>
          <p:cNvSpPr txBox="1"/>
          <p:nvPr/>
        </p:nvSpPr>
        <p:spPr>
          <a:xfrm>
            <a:off x="5511323" y="4821801"/>
            <a:ext cx="1307273" cy="246221"/>
          </a:xfrm>
          <a:prstGeom prst="rect">
            <a:avLst/>
          </a:prstGeom>
          <a:noFill/>
        </p:spPr>
        <p:txBody>
          <a:bodyPr wrap="square" rtlCol="0">
            <a:spAutoFit/>
          </a:bodyPr>
          <a:lstStyle/>
          <a:p>
            <a:r>
              <a:rPr lang="sv-SE" sz="1000" dirty="0"/>
              <a:t>Östra Skåne</a:t>
            </a:r>
          </a:p>
        </p:txBody>
      </p:sp>
      <p:sp>
        <p:nvSpPr>
          <p:cNvPr id="163" name="textruta 162">
            <a:extLst>
              <a:ext uri="{FF2B5EF4-FFF2-40B4-BE49-F238E27FC236}">
                <a16:creationId xmlns:a16="http://schemas.microsoft.com/office/drawing/2014/main" id="{759CE671-BA3B-F02A-C3B6-59DE3AEBCE93}"/>
              </a:ext>
            </a:extLst>
          </p:cNvPr>
          <p:cNvSpPr txBox="1"/>
          <p:nvPr/>
        </p:nvSpPr>
        <p:spPr>
          <a:xfrm>
            <a:off x="6154654" y="1546306"/>
            <a:ext cx="1411085" cy="246221"/>
          </a:xfrm>
          <a:prstGeom prst="rect">
            <a:avLst/>
          </a:prstGeom>
          <a:noFill/>
        </p:spPr>
        <p:txBody>
          <a:bodyPr wrap="square" rtlCol="0">
            <a:spAutoFit/>
          </a:bodyPr>
          <a:lstStyle/>
          <a:p>
            <a:r>
              <a:rPr lang="sv-SE" sz="1000" dirty="0"/>
              <a:t>Norra Västerbotten</a:t>
            </a:r>
          </a:p>
        </p:txBody>
      </p:sp>
      <p:sp>
        <p:nvSpPr>
          <p:cNvPr id="164" name="textruta 163">
            <a:extLst>
              <a:ext uri="{FF2B5EF4-FFF2-40B4-BE49-F238E27FC236}">
                <a16:creationId xmlns:a16="http://schemas.microsoft.com/office/drawing/2014/main" id="{7E7E3ADF-2FEE-95E4-77E9-8FD077753467}"/>
              </a:ext>
            </a:extLst>
          </p:cNvPr>
          <p:cNvSpPr txBox="1"/>
          <p:nvPr/>
        </p:nvSpPr>
        <p:spPr>
          <a:xfrm>
            <a:off x="6193971" y="2088474"/>
            <a:ext cx="1210292" cy="400110"/>
          </a:xfrm>
          <a:prstGeom prst="rect">
            <a:avLst/>
          </a:prstGeom>
          <a:noFill/>
        </p:spPr>
        <p:txBody>
          <a:bodyPr wrap="square" rtlCol="0">
            <a:spAutoFit/>
          </a:bodyPr>
          <a:lstStyle/>
          <a:p>
            <a:r>
              <a:rPr lang="sv-SE" sz="1000" dirty="0"/>
              <a:t>Norra Västernorrland</a:t>
            </a:r>
          </a:p>
        </p:txBody>
      </p:sp>
      <p:sp>
        <p:nvSpPr>
          <p:cNvPr id="165" name="textruta 164">
            <a:extLst>
              <a:ext uri="{FF2B5EF4-FFF2-40B4-BE49-F238E27FC236}">
                <a16:creationId xmlns:a16="http://schemas.microsoft.com/office/drawing/2014/main" id="{BCB5B6C8-FE2D-9CF7-A2DA-05F2C26E631E}"/>
              </a:ext>
            </a:extLst>
          </p:cNvPr>
          <p:cNvSpPr txBox="1"/>
          <p:nvPr/>
        </p:nvSpPr>
        <p:spPr>
          <a:xfrm>
            <a:off x="6039424" y="2774073"/>
            <a:ext cx="797066" cy="246221"/>
          </a:xfrm>
          <a:prstGeom prst="rect">
            <a:avLst/>
          </a:prstGeom>
          <a:noFill/>
        </p:spPr>
        <p:txBody>
          <a:bodyPr wrap="square" rtlCol="0">
            <a:spAutoFit/>
          </a:bodyPr>
          <a:lstStyle/>
          <a:p>
            <a:r>
              <a:rPr lang="sv-SE" sz="1000" dirty="0"/>
              <a:t>Gävleborg</a:t>
            </a:r>
          </a:p>
        </p:txBody>
      </p:sp>
      <p:sp>
        <p:nvSpPr>
          <p:cNvPr id="166" name="textruta 165">
            <a:extLst>
              <a:ext uri="{FF2B5EF4-FFF2-40B4-BE49-F238E27FC236}">
                <a16:creationId xmlns:a16="http://schemas.microsoft.com/office/drawing/2014/main" id="{3DFF89F3-606B-5DD6-D13C-007C18824139}"/>
              </a:ext>
            </a:extLst>
          </p:cNvPr>
          <p:cNvSpPr txBox="1"/>
          <p:nvPr/>
        </p:nvSpPr>
        <p:spPr>
          <a:xfrm>
            <a:off x="4799386" y="3368097"/>
            <a:ext cx="797066" cy="246221"/>
          </a:xfrm>
          <a:prstGeom prst="rect">
            <a:avLst/>
          </a:prstGeom>
          <a:noFill/>
        </p:spPr>
        <p:txBody>
          <a:bodyPr wrap="square" rtlCol="0">
            <a:spAutoFit/>
          </a:bodyPr>
          <a:lstStyle/>
          <a:p>
            <a:r>
              <a:rPr lang="sv-SE" sz="1000" dirty="0"/>
              <a:t>Värmland</a:t>
            </a:r>
          </a:p>
        </p:txBody>
      </p:sp>
      <p:sp>
        <p:nvSpPr>
          <p:cNvPr id="167" name="textruta 166">
            <a:extLst>
              <a:ext uri="{FF2B5EF4-FFF2-40B4-BE49-F238E27FC236}">
                <a16:creationId xmlns:a16="http://schemas.microsoft.com/office/drawing/2014/main" id="{A8DF6C62-DB51-B9E4-AACF-B96555AEE9C9}"/>
              </a:ext>
            </a:extLst>
          </p:cNvPr>
          <p:cNvSpPr txBox="1"/>
          <p:nvPr/>
        </p:nvSpPr>
        <p:spPr>
          <a:xfrm>
            <a:off x="6105319" y="3741729"/>
            <a:ext cx="1061600" cy="246221"/>
          </a:xfrm>
          <a:prstGeom prst="rect">
            <a:avLst/>
          </a:prstGeom>
          <a:noFill/>
        </p:spPr>
        <p:txBody>
          <a:bodyPr wrap="square" rtlCol="0">
            <a:spAutoFit/>
          </a:bodyPr>
          <a:lstStyle/>
          <a:p>
            <a:r>
              <a:rPr lang="sv-SE" sz="1000" dirty="0"/>
              <a:t>Södermanland</a:t>
            </a:r>
          </a:p>
        </p:txBody>
      </p:sp>
      <p:sp>
        <p:nvSpPr>
          <p:cNvPr id="168" name="textruta 167">
            <a:extLst>
              <a:ext uri="{FF2B5EF4-FFF2-40B4-BE49-F238E27FC236}">
                <a16:creationId xmlns:a16="http://schemas.microsoft.com/office/drawing/2014/main" id="{AD367967-D80E-24CD-36C6-004A496ECB3F}"/>
              </a:ext>
            </a:extLst>
          </p:cNvPr>
          <p:cNvSpPr txBox="1"/>
          <p:nvPr/>
        </p:nvSpPr>
        <p:spPr>
          <a:xfrm>
            <a:off x="6297899" y="3495508"/>
            <a:ext cx="797066" cy="246221"/>
          </a:xfrm>
          <a:prstGeom prst="rect">
            <a:avLst/>
          </a:prstGeom>
          <a:noFill/>
        </p:spPr>
        <p:txBody>
          <a:bodyPr wrap="square" rtlCol="0">
            <a:spAutoFit/>
          </a:bodyPr>
          <a:lstStyle/>
          <a:p>
            <a:r>
              <a:rPr lang="sv-SE" sz="1000" dirty="0"/>
              <a:t>Stockholm</a:t>
            </a:r>
          </a:p>
        </p:txBody>
      </p:sp>
      <p:sp>
        <p:nvSpPr>
          <p:cNvPr id="169" name="textruta 168">
            <a:extLst>
              <a:ext uri="{FF2B5EF4-FFF2-40B4-BE49-F238E27FC236}">
                <a16:creationId xmlns:a16="http://schemas.microsoft.com/office/drawing/2014/main" id="{09B2DD00-990E-FAF7-4D1C-49A38FC0ED54}"/>
              </a:ext>
            </a:extLst>
          </p:cNvPr>
          <p:cNvSpPr txBox="1"/>
          <p:nvPr/>
        </p:nvSpPr>
        <p:spPr>
          <a:xfrm>
            <a:off x="4697708" y="3978296"/>
            <a:ext cx="797066" cy="246221"/>
          </a:xfrm>
          <a:prstGeom prst="rect">
            <a:avLst/>
          </a:prstGeom>
          <a:noFill/>
        </p:spPr>
        <p:txBody>
          <a:bodyPr wrap="square" rtlCol="0">
            <a:spAutoFit/>
          </a:bodyPr>
          <a:lstStyle/>
          <a:p>
            <a:r>
              <a:rPr lang="sv-SE" sz="1000" dirty="0"/>
              <a:t>Göteborg</a:t>
            </a:r>
          </a:p>
        </p:txBody>
      </p:sp>
      <p:sp>
        <p:nvSpPr>
          <p:cNvPr id="170" name="textruta 169">
            <a:extLst>
              <a:ext uri="{FF2B5EF4-FFF2-40B4-BE49-F238E27FC236}">
                <a16:creationId xmlns:a16="http://schemas.microsoft.com/office/drawing/2014/main" id="{468E08A8-99DF-5294-3A4D-8A6CEFAD7A70}"/>
              </a:ext>
            </a:extLst>
          </p:cNvPr>
          <p:cNvSpPr txBox="1"/>
          <p:nvPr/>
        </p:nvSpPr>
        <p:spPr>
          <a:xfrm>
            <a:off x="4719136" y="3746103"/>
            <a:ext cx="797066" cy="246221"/>
          </a:xfrm>
          <a:prstGeom prst="rect">
            <a:avLst/>
          </a:prstGeom>
          <a:noFill/>
        </p:spPr>
        <p:txBody>
          <a:bodyPr wrap="square" rtlCol="0">
            <a:spAutoFit/>
          </a:bodyPr>
          <a:lstStyle/>
          <a:p>
            <a:r>
              <a:rPr lang="sv-SE" sz="1000" dirty="0"/>
              <a:t>Fyrbodal</a:t>
            </a:r>
          </a:p>
        </p:txBody>
      </p:sp>
      <p:sp>
        <p:nvSpPr>
          <p:cNvPr id="2" name="textruta 1">
            <a:extLst>
              <a:ext uri="{FF2B5EF4-FFF2-40B4-BE49-F238E27FC236}">
                <a16:creationId xmlns:a16="http://schemas.microsoft.com/office/drawing/2014/main" id="{9510EDAC-183F-FDBC-8B67-A0FD833ED5F5}"/>
              </a:ext>
            </a:extLst>
          </p:cNvPr>
          <p:cNvSpPr txBox="1"/>
          <p:nvPr/>
        </p:nvSpPr>
        <p:spPr>
          <a:xfrm>
            <a:off x="6307936" y="1734773"/>
            <a:ext cx="1411085" cy="246221"/>
          </a:xfrm>
          <a:prstGeom prst="rect">
            <a:avLst/>
          </a:prstGeom>
          <a:noFill/>
        </p:spPr>
        <p:txBody>
          <a:bodyPr wrap="square" rtlCol="0">
            <a:spAutoFit/>
          </a:bodyPr>
          <a:lstStyle/>
          <a:p>
            <a:r>
              <a:rPr lang="sv-SE" sz="1000" dirty="0"/>
              <a:t>Södra Västerbotten </a:t>
            </a:r>
          </a:p>
        </p:txBody>
      </p:sp>
    </p:spTree>
    <p:extLst>
      <p:ext uri="{BB962C8B-B14F-4D97-AF65-F5344CB8AC3E}">
        <p14:creationId xmlns:p14="http://schemas.microsoft.com/office/powerpoint/2010/main" val="19073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fade">
                                      <p:cBhvr>
                                        <p:cTn id="7" dur="2000"/>
                                        <p:tgtEl>
                                          <p:spTgt spid="16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30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5"/>
                                        </p:tgtEl>
                                        <p:attrNameLst>
                                          <p:attrName>style.visibility</p:attrName>
                                        </p:attrNameLst>
                                      </p:cBhvr>
                                      <p:to>
                                        <p:strVal val="visible"/>
                                      </p:to>
                                    </p:set>
                                    <p:animEffect transition="in" filter="fade">
                                      <p:cBhvr>
                                        <p:cTn id="13" dur="3000"/>
                                        <p:tgtEl>
                                          <p:spTgt spid="15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9"/>
                                        </p:tgtEl>
                                        <p:attrNameLst>
                                          <p:attrName>style.visibility</p:attrName>
                                        </p:attrNameLst>
                                      </p:cBhvr>
                                      <p:to>
                                        <p:strVal val="visible"/>
                                      </p:to>
                                    </p:set>
                                    <p:animEffect transition="in" filter="fade">
                                      <p:cBhvr>
                                        <p:cTn id="16" dur="3000"/>
                                        <p:tgtEl>
                                          <p:spTgt spid="16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9"/>
                                        </p:tgtEl>
                                        <p:attrNameLst>
                                          <p:attrName>style.visibility</p:attrName>
                                        </p:attrNameLst>
                                      </p:cBhvr>
                                      <p:to>
                                        <p:strVal val="visible"/>
                                      </p:to>
                                    </p:set>
                                    <p:animEffect transition="in" filter="fade">
                                      <p:cBhvr>
                                        <p:cTn id="19" dur="3000"/>
                                        <p:tgtEl>
                                          <p:spTgt spid="14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1000"/>
                                  </p:stCondLst>
                                  <p:childTnLst>
                                    <p:set>
                                      <p:cBhvr>
                                        <p:cTn id="23" dur="1" fill="hold">
                                          <p:stCondLst>
                                            <p:cond delay="0"/>
                                          </p:stCondLst>
                                        </p:cTn>
                                        <p:tgtEl>
                                          <p:spTgt spid="163"/>
                                        </p:tgtEl>
                                        <p:attrNameLst>
                                          <p:attrName>style.visibility</p:attrName>
                                        </p:attrNameLst>
                                      </p:cBhvr>
                                      <p:to>
                                        <p:strVal val="visible"/>
                                      </p:to>
                                    </p:set>
                                    <p:animEffect transition="in" filter="fade">
                                      <p:cBhvr>
                                        <p:cTn id="24" dur="3000"/>
                                        <p:tgtEl>
                                          <p:spTgt spid="163"/>
                                        </p:tgtEl>
                                      </p:cBhvr>
                                    </p:animEffect>
                                  </p:childTnLst>
                                </p:cTn>
                              </p:par>
                              <p:par>
                                <p:cTn id="25" presetID="10" presetClass="entr" presetSubtype="0" fill="hold" grpId="0" nodeType="withEffect">
                                  <p:stCondLst>
                                    <p:cond delay="1500"/>
                                  </p:stCondLst>
                                  <p:childTnLst>
                                    <p:set>
                                      <p:cBhvr>
                                        <p:cTn id="26" dur="1" fill="hold">
                                          <p:stCondLst>
                                            <p:cond delay="0"/>
                                          </p:stCondLst>
                                        </p:cTn>
                                        <p:tgtEl>
                                          <p:spTgt spid="164"/>
                                        </p:tgtEl>
                                        <p:attrNameLst>
                                          <p:attrName>style.visibility</p:attrName>
                                        </p:attrNameLst>
                                      </p:cBhvr>
                                      <p:to>
                                        <p:strVal val="visible"/>
                                      </p:to>
                                    </p:set>
                                    <p:animEffect transition="in" filter="fade">
                                      <p:cBhvr>
                                        <p:cTn id="27" dur="3000"/>
                                        <p:tgtEl>
                                          <p:spTgt spid="164"/>
                                        </p:tgtEl>
                                      </p:cBhvr>
                                    </p:animEffect>
                                  </p:childTnLst>
                                </p:cTn>
                              </p:par>
                              <p:par>
                                <p:cTn id="28" presetID="10" presetClass="entr" presetSubtype="0" fill="hold" grpId="0" nodeType="withEffect">
                                  <p:stCondLst>
                                    <p:cond delay="2000"/>
                                  </p:stCondLst>
                                  <p:childTnLst>
                                    <p:set>
                                      <p:cBhvr>
                                        <p:cTn id="29" dur="1" fill="hold">
                                          <p:stCondLst>
                                            <p:cond delay="0"/>
                                          </p:stCondLst>
                                        </p:cTn>
                                        <p:tgtEl>
                                          <p:spTgt spid="165"/>
                                        </p:tgtEl>
                                        <p:attrNameLst>
                                          <p:attrName>style.visibility</p:attrName>
                                        </p:attrNameLst>
                                      </p:cBhvr>
                                      <p:to>
                                        <p:strVal val="visible"/>
                                      </p:to>
                                    </p:set>
                                    <p:animEffect transition="in" filter="fade">
                                      <p:cBhvr>
                                        <p:cTn id="30" dur="3000"/>
                                        <p:tgtEl>
                                          <p:spTgt spid="165"/>
                                        </p:tgtEl>
                                      </p:cBhvr>
                                    </p:animEffect>
                                  </p:childTnLst>
                                </p:cTn>
                              </p:par>
                              <p:par>
                                <p:cTn id="31" presetID="10" presetClass="entr" presetSubtype="0" fill="hold" grpId="0" nodeType="withEffect">
                                  <p:stCondLst>
                                    <p:cond delay="2500"/>
                                  </p:stCondLst>
                                  <p:childTnLst>
                                    <p:set>
                                      <p:cBhvr>
                                        <p:cTn id="32" dur="1" fill="hold">
                                          <p:stCondLst>
                                            <p:cond delay="0"/>
                                          </p:stCondLst>
                                        </p:cTn>
                                        <p:tgtEl>
                                          <p:spTgt spid="166"/>
                                        </p:tgtEl>
                                        <p:attrNameLst>
                                          <p:attrName>style.visibility</p:attrName>
                                        </p:attrNameLst>
                                      </p:cBhvr>
                                      <p:to>
                                        <p:strVal val="visible"/>
                                      </p:to>
                                    </p:set>
                                    <p:animEffect transition="in" filter="fade">
                                      <p:cBhvr>
                                        <p:cTn id="33" dur="3000"/>
                                        <p:tgtEl>
                                          <p:spTgt spid="166"/>
                                        </p:tgtEl>
                                      </p:cBhvr>
                                    </p:animEffect>
                                  </p:childTnLst>
                                </p:cTn>
                              </p:par>
                              <p:par>
                                <p:cTn id="34" presetID="10" presetClass="entr" presetSubtype="0" fill="hold" grpId="0" nodeType="withEffect">
                                  <p:stCondLst>
                                    <p:cond delay="3500"/>
                                  </p:stCondLst>
                                  <p:childTnLst>
                                    <p:set>
                                      <p:cBhvr>
                                        <p:cTn id="35" dur="1" fill="hold">
                                          <p:stCondLst>
                                            <p:cond delay="0"/>
                                          </p:stCondLst>
                                        </p:cTn>
                                        <p:tgtEl>
                                          <p:spTgt spid="168"/>
                                        </p:tgtEl>
                                        <p:attrNameLst>
                                          <p:attrName>style.visibility</p:attrName>
                                        </p:attrNameLst>
                                      </p:cBhvr>
                                      <p:to>
                                        <p:strVal val="visible"/>
                                      </p:to>
                                    </p:set>
                                    <p:animEffect transition="in" filter="fade">
                                      <p:cBhvr>
                                        <p:cTn id="36" dur="3000"/>
                                        <p:tgtEl>
                                          <p:spTgt spid="168"/>
                                        </p:tgtEl>
                                      </p:cBhvr>
                                    </p:animEffect>
                                  </p:childTnLst>
                                </p:cTn>
                              </p:par>
                              <p:par>
                                <p:cTn id="37" presetID="10" presetClass="entr" presetSubtype="0" fill="hold" grpId="0" nodeType="withEffect">
                                  <p:stCondLst>
                                    <p:cond delay="3000"/>
                                  </p:stCondLst>
                                  <p:childTnLst>
                                    <p:set>
                                      <p:cBhvr>
                                        <p:cTn id="38" dur="1" fill="hold">
                                          <p:stCondLst>
                                            <p:cond delay="0"/>
                                          </p:stCondLst>
                                        </p:cTn>
                                        <p:tgtEl>
                                          <p:spTgt spid="170"/>
                                        </p:tgtEl>
                                        <p:attrNameLst>
                                          <p:attrName>style.visibility</p:attrName>
                                        </p:attrNameLst>
                                      </p:cBhvr>
                                      <p:to>
                                        <p:strVal val="visible"/>
                                      </p:to>
                                    </p:set>
                                    <p:animEffect transition="in" filter="fade">
                                      <p:cBhvr>
                                        <p:cTn id="39" dur="3000"/>
                                        <p:tgtEl>
                                          <p:spTgt spid="170"/>
                                        </p:tgtEl>
                                      </p:cBhvr>
                                    </p:animEffect>
                                  </p:childTnLst>
                                </p:cTn>
                              </p:par>
                              <p:par>
                                <p:cTn id="40" presetID="10" presetClass="entr" presetSubtype="0" fill="hold" grpId="0" nodeType="withEffect">
                                  <p:stCondLst>
                                    <p:cond delay="3000"/>
                                  </p:stCondLst>
                                  <p:childTnLst>
                                    <p:set>
                                      <p:cBhvr>
                                        <p:cTn id="41" dur="1" fill="hold">
                                          <p:stCondLst>
                                            <p:cond delay="0"/>
                                          </p:stCondLst>
                                        </p:cTn>
                                        <p:tgtEl>
                                          <p:spTgt spid="156"/>
                                        </p:tgtEl>
                                        <p:attrNameLst>
                                          <p:attrName>style.visibility</p:attrName>
                                        </p:attrNameLst>
                                      </p:cBhvr>
                                      <p:to>
                                        <p:strVal val="visible"/>
                                      </p:to>
                                    </p:set>
                                    <p:animEffect transition="in" filter="fade">
                                      <p:cBhvr>
                                        <p:cTn id="42" dur="3000"/>
                                        <p:tgtEl>
                                          <p:spTgt spid="156"/>
                                        </p:tgtEl>
                                      </p:cBhvr>
                                    </p:animEffect>
                                  </p:childTnLst>
                                </p:cTn>
                              </p:par>
                              <p:par>
                                <p:cTn id="43" presetID="10" presetClass="entr" presetSubtype="0" fill="hold" grpId="0" nodeType="withEffect">
                                  <p:stCondLst>
                                    <p:cond delay="5000"/>
                                  </p:stCondLst>
                                  <p:childTnLst>
                                    <p:set>
                                      <p:cBhvr>
                                        <p:cTn id="44" dur="1" fill="hold">
                                          <p:stCondLst>
                                            <p:cond delay="0"/>
                                          </p:stCondLst>
                                        </p:cTn>
                                        <p:tgtEl>
                                          <p:spTgt spid="151"/>
                                        </p:tgtEl>
                                        <p:attrNameLst>
                                          <p:attrName>style.visibility</p:attrName>
                                        </p:attrNameLst>
                                      </p:cBhvr>
                                      <p:to>
                                        <p:strVal val="visible"/>
                                      </p:to>
                                    </p:set>
                                    <p:animEffect transition="in" filter="fade">
                                      <p:cBhvr>
                                        <p:cTn id="45" dur="3000"/>
                                        <p:tgtEl>
                                          <p:spTgt spid="151"/>
                                        </p:tgtEl>
                                      </p:cBhvr>
                                    </p:animEffect>
                                  </p:childTnLst>
                                </p:cTn>
                              </p:par>
                              <p:par>
                                <p:cTn id="46" presetID="10" presetClass="entr" presetSubtype="0" fill="hold" grpId="0" nodeType="withEffect">
                                  <p:stCondLst>
                                    <p:cond delay="5500"/>
                                  </p:stCondLst>
                                  <p:childTnLst>
                                    <p:set>
                                      <p:cBhvr>
                                        <p:cTn id="47" dur="1" fill="hold">
                                          <p:stCondLst>
                                            <p:cond delay="0"/>
                                          </p:stCondLst>
                                        </p:cTn>
                                        <p:tgtEl>
                                          <p:spTgt spid="150"/>
                                        </p:tgtEl>
                                        <p:attrNameLst>
                                          <p:attrName>style.visibility</p:attrName>
                                        </p:attrNameLst>
                                      </p:cBhvr>
                                      <p:to>
                                        <p:strVal val="visible"/>
                                      </p:to>
                                    </p:set>
                                    <p:animEffect transition="in" filter="fade">
                                      <p:cBhvr>
                                        <p:cTn id="48" dur="3000"/>
                                        <p:tgtEl>
                                          <p:spTgt spid="150"/>
                                        </p:tgtEl>
                                      </p:cBhvr>
                                    </p:animEffect>
                                  </p:childTnLst>
                                </p:cTn>
                              </p:par>
                              <p:par>
                                <p:cTn id="49" presetID="10" presetClass="entr" presetSubtype="0" fill="hold" grpId="0" nodeType="withEffect">
                                  <p:stCondLst>
                                    <p:cond delay="6500"/>
                                  </p:stCondLst>
                                  <p:childTnLst>
                                    <p:set>
                                      <p:cBhvr>
                                        <p:cTn id="50" dur="1" fill="hold">
                                          <p:stCondLst>
                                            <p:cond delay="0"/>
                                          </p:stCondLst>
                                        </p:cTn>
                                        <p:tgtEl>
                                          <p:spTgt spid="154"/>
                                        </p:tgtEl>
                                        <p:attrNameLst>
                                          <p:attrName>style.visibility</p:attrName>
                                        </p:attrNameLst>
                                      </p:cBhvr>
                                      <p:to>
                                        <p:strVal val="visible"/>
                                      </p:to>
                                    </p:set>
                                    <p:animEffect transition="in" filter="fade">
                                      <p:cBhvr>
                                        <p:cTn id="51" dur="3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p:bldP spid="150" grpId="0"/>
      <p:bldP spid="151" grpId="0"/>
      <p:bldP spid="154" grpId="0"/>
      <p:bldP spid="155" grpId="0"/>
      <p:bldP spid="156" grpId="0"/>
      <p:bldP spid="163" grpId="0"/>
      <p:bldP spid="164" grpId="0"/>
      <p:bldP spid="165" grpId="0"/>
      <p:bldP spid="166" grpId="0"/>
      <p:bldP spid="167" grpId="0"/>
      <p:bldP spid="168" grpId="0"/>
      <p:bldP spid="169" grpId="0"/>
      <p:bldP spid="17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ubrik 105">
            <a:extLst>
              <a:ext uri="{FF2B5EF4-FFF2-40B4-BE49-F238E27FC236}">
                <a16:creationId xmlns:a16="http://schemas.microsoft.com/office/drawing/2014/main" id="{B53CA547-2E6A-8DF8-FB6F-A0A2E83F0AC6}"/>
              </a:ext>
            </a:extLst>
          </p:cNvPr>
          <p:cNvSpPr>
            <a:spLocks noGrp="1"/>
          </p:cNvSpPr>
          <p:nvPr>
            <p:ph type="title"/>
          </p:nvPr>
        </p:nvSpPr>
        <p:spPr>
          <a:xfrm>
            <a:off x="576963" y="450077"/>
            <a:ext cx="7422784" cy="675000"/>
          </a:xfrm>
        </p:spPr>
        <p:txBody>
          <a:bodyPr/>
          <a:lstStyle/>
          <a:p>
            <a:r>
              <a:rPr lang="sv-SE" sz="2800" dirty="0"/>
              <a:t>Nuläge</a:t>
            </a:r>
          </a:p>
        </p:txBody>
      </p:sp>
      <p:sp>
        <p:nvSpPr>
          <p:cNvPr id="2" name="Platshållare för innehåll 1">
            <a:extLst>
              <a:ext uri="{FF2B5EF4-FFF2-40B4-BE49-F238E27FC236}">
                <a16:creationId xmlns:a16="http://schemas.microsoft.com/office/drawing/2014/main" id="{6F1C49DF-B62A-600C-F4E8-9F869732271B}"/>
              </a:ext>
            </a:extLst>
          </p:cNvPr>
          <p:cNvSpPr>
            <a:spLocks noGrp="1"/>
          </p:cNvSpPr>
          <p:nvPr>
            <p:ph idx="1"/>
          </p:nvPr>
        </p:nvSpPr>
        <p:spPr>
          <a:xfrm>
            <a:off x="576963" y="1665159"/>
            <a:ext cx="6121864" cy="2872353"/>
          </a:xfrm>
        </p:spPr>
        <p:txBody>
          <a:bodyPr/>
          <a:lstStyle/>
          <a:p>
            <a:r>
              <a:rPr lang="sv-SE" sz="2000" b="1" dirty="0"/>
              <a:t>Samverkansavtal</a:t>
            </a:r>
          </a:p>
          <a:p>
            <a:pPr marL="0" indent="0">
              <a:buNone/>
            </a:pPr>
            <a:r>
              <a:rPr lang="sv-SE" sz="2000" dirty="0"/>
              <a:t>	- operativ verksamhet i 144 kommuner varav  	projektet har samverkansavtal med ca 100 	kommuner i dagsläget</a:t>
            </a:r>
          </a:p>
          <a:p>
            <a:pPr marL="0" indent="0">
              <a:buNone/>
            </a:pPr>
            <a:endParaRPr lang="sv-SE" sz="2000" dirty="0"/>
          </a:p>
          <a:p>
            <a:r>
              <a:rPr lang="sv-SE" sz="2000" b="1" dirty="0"/>
              <a:t>Medarbetare</a:t>
            </a:r>
          </a:p>
          <a:p>
            <a:pPr marL="0" indent="0">
              <a:buNone/>
            </a:pPr>
            <a:r>
              <a:rPr lang="sv-SE" sz="2000" dirty="0"/>
              <a:t>	- ca 100 medarbetare från Arbetsförmedlingen</a:t>
            </a:r>
          </a:p>
          <a:p>
            <a:pPr marL="0" indent="0">
              <a:buNone/>
            </a:pPr>
            <a:r>
              <a:rPr lang="sv-SE" sz="2000" dirty="0"/>
              <a:t>	- ca 200 utsedda personer från kommunerna</a:t>
            </a:r>
          </a:p>
        </p:txBody>
      </p:sp>
      <p:pic>
        <p:nvPicPr>
          <p:cNvPr id="1026" name="Picture 2">
            <a:extLst>
              <a:ext uri="{FF2B5EF4-FFF2-40B4-BE49-F238E27FC236}">
                <a16:creationId xmlns:a16="http://schemas.microsoft.com/office/drawing/2014/main" id="{01C91547-D762-3FAD-F273-764404EB014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915" t="25206" r="29100" b="27385"/>
          <a:stretch/>
        </p:blipFill>
        <p:spPr bwMode="auto">
          <a:xfrm>
            <a:off x="6698827" y="1504297"/>
            <a:ext cx="2326465" cy="2565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601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ruta 16">
            <a:extLst>
              <a:ext uri="{FF2B5EF4-FFF2-40B4-BE49-F238E27FC236}">
                <a16:creationId xmlns:a16="http://schemas.microsoft.com/office/drawing/2014/main" id="{AF28044A-E5C6-43DB-8EDF-C0AEE6928D81}"/>
              </a:ext>
            </a:extLst>
          </p:cNvPr>
          <p:cNvSpPr txBox="1"/>
          <p:nvPr/>
        </p:nvSpPr>
        <p:spPr>
          <a:xfrm>
            <a:off x="566591" y="719090"/>
            <a:ext cx="6549065" cy="507831"/>
          </a:xfrm>
          <a:prstGeom prst="rect">
            <a:avLst/>
          </a:prstGeom>
          <a:noFill/>
        </p:spPr>
        <p:txBody>
          <a:bodyPr wrap="square" rtlCol="0">
            <a:spAutoFit/>
          </a:bodyPr>
          <a:lstStyle/>
          <a:p>
            <a:r>
              <a:rPr lang="sv-SE" sz="2700" b="1" dirty="0">
                <a:solidFill>
                  <a:srgbClr val="1F1B5A"/>
                </a:solidFill>
                <a:latin typeface="Arial"/>
              </a:rPr>
              <a:t>Varför Samstart?</a:t>
            </a:r>
          </a:p>
        </p:txBody>
      </p:sp>
      <p:sp>
        <p:nvSpPr>
          <p:cNvPr id="4" name="Platshållare för innehåll 3">
            <a:extLst>
              <a:ext uri="{FF2B5EF4-FFF2-40B4-BE49-F238E27FC236}">
                <a16:creationId xmlns:a16="http://schemas.microsoft.com/office/drawing/2014/main" id="{7EB2D001-DE71-451E-8CFC-FBFB4C03128B}"/>
              </a:ext>
            </a:extLst>
          </p:cNvPr>
          <p:cNvSpPr>
            <a:spLocks noGrp="1"/>
          </p:cNvSpPr>
          <p:nvPr>
            <p:ph idx="1"/>
          </p:nvPr>
        </p:nvSpPr>
        <p:spPr>
          <a:xfrm>
            <a:off x="566591" y="1895400"/>
            <a:ext cx="3769239" cy="2565000"/>
          </a:xfrm>
        </p:spPr>
        <p:txBody>
          <a:bodyPr/>
          <a:lstStyle/>
          <a:p>
            <a:pPr marL="0" indent="0">
              <a:buNone/>
            </a:pPr>
            <a:r>
              <a:rPr lang="sv-SE" b="1" dirty="0"/>
              <a:t>Idag</a:t>
            </a:r>
          </a:p>
          <a:p>
            <a:pPr>
              <a:defRPr/>
            </a:pPr>
            <a:r>
              <a:rPr lang="sv-SE" dirty="0"/>
              <a:t>Saknas tydlig processbeskrivning</a:t>
            </a:r>
          </a:p>
          <a:p>
            <a:pPr>
              <a:defRPr/>
            </a:pPr>
            <a:r>
              <a:rPr lang="sv-SE" dirty="0"/>
              <a:t>Otydliga roller och ansvar i samverkan</a:t>
            </a:r>
          </a:p>
          <a:p>
            <a:pPr>
              <a:defRPr/>
            </a:pPr>
            <a:r>
              <a:rPr lang="sv-SE" dirty="0"/>
              <a:t>Ej likvärdigt stöd i hela landet</a:t>
            </a:r>
          </a:p>
          <a:p>
            <a:pPr>
              <a:defRPr/>
            </a:pPr>
            <a:r>
              <a:rPr lang="sv-SE" dirty="0"/>
              <a:t>Individer med behov av stöd fångas inte upp</a:t>
            </a:r>
          </a:p>
          <a:p>
            <a:pPr>
              <a:defRPr/>
            </a:pPr>
            <a:r>
              <a:rPr lang="sv-SE" dirty="0"/>
              <a:t>Saknas nationell uppföljning</a:t>
            </a:r>
          </a:p>
          <a:p>
            <a:pPr>
              <a:defRPr/>
            </a:pPr>
            <a:r>
              <a:rPr lang="sv-SE" dirty="0"/>
              <a:t>Behov av kompetensutveckling</a:t>
            </a:r>
          </a:p>
          <a:p>
            <a:endParaRPr lang="sv-SE" dirty="0"/>
          </a:p>
          <a:p>
            <a:pPr marL="0" indent="0">
              <a:buNone/>
            </a:pPr>
            <a:endParaRPr lang="sv-SE" dirty="0"/>
          </a:p>
          <a:p>
            <a:endParaRPr lang="sv-SE" dirty="0"/>
          </a:p>
        </p:txBody>
      </p:sp>
      <p:sp>
        <p:nvSpPr>
          <p:cNvPr id="5" name="Platshållare för innehåll 4">
            <a:extLst>
              <a:ext uri="{FF2B5EF4-FFF2-40B4-BE49-F238E27FC236}">
                <a16:creationId xmlns:a16="http://schemas.microsoft.com/office/drawing/2014/main" id="{E02CA88E-7894-4385-AB91-8500A21D8CE0}"/>
              </a:ext>
            </a:extLst>
          </p:cNvPr>
          <p:cNvSpPr>
            <a:spLocks noGrp="1"/>
          </p:cNvSpPr>
          <p:nvPr>
            <p:ph idx="13"/>
          </p:nvPr>
        </p:nvSpPr>
        <p:spPr>
          <a:xfrm>
            <a:off x="4720072" y="1895400"/>
            <a:ext cx="3762857" cy="2565000"/>
          </a:xfrm>
        </p:spPr>
        <p:txBody>
          <a:bodyPr/>
          <a:lstStyle/>
          <a:p>
            <a:pPr marL="0" indent="0">
              <a:buNone/>
            </a:pPr>
            <a:r>
              <a:rPr lang="sv-SE" b="1" dirty="0"/>
              <a:t>Målbild 2026</a:t>
            </a:r>
          </a:p>
          <a:p>
            <a:r>
              <a:rPr lang="sv-SE" dirty="0"/>
              <a:t>Tydlig processbeskrivning</a:t>
            </a:r>
          </a:p>
          <a:p>
            <a:r>
              <a:rPr lang="sv-SE" dirty="0"/>
              <a:t>Tydliga roller och ansvar i samverkan</a:t>
            </a:r>
          </a:p>
          <a:p>
            <a:r>
              <a:rPr lang="sv-SE" dirty="0"/>
              <a:t>Mer likvärdigt stöd i hela landet</a:t>
            </a:r>
          </a:p>
          <a:p>
            <a:r>
              <a:rPr lang="sv-SE" dirty="0"/>
              <a:t>Fler individer med behov av stöd fångas upp</a:t>
            </a:r>
          </a:p>
          <a:p>
            <a:r>
              <a:rPr lang="sv-SE" dirty="0"/>
              <a:t>Nationell uppföljning finns</a:t>
            </a:r>
          </a:p>
          <a:p>
            <a:r>
              <a:rPr lang="sv-SE" dirty="0"/>
              <a:t>Strategi för kompetensutveckling</a:t>
            </a:r>
          </a:p>
          <a:p>
            <a:endParaRPr lang="sv-SE" dirty="0"/>
          </a:p>
        </p:txBody>
      </p:sp>
      <p:sp>
        <p:nvSpPr>
          <p:cNvPr id="6" name="Hjärta 5">
            <a:extLst>
              <a:ext uri="{FF2B5EF4-FFF2-40B4-BE49-F238E27FC236}">
                <a16:creationId xmlns:a16="http://schemas.microsoft.com/office/drawing/2014/main" id="{D5630797-4CDB-42F5-8324-45054770CE67}"/>
              </a:ext>
            </a:extLst>
          </p:cNvPr>
          <p:cNvSpPr/>
          <p:nvPr/>
        </p:nvSpPr>
        <p:spPr>
          <a:xfrm>
            <a:off x="7287066" y="719090"/>
            <a:ext cx="1782045" cy="1597389"/>
          </a:xfrm>
          <a:prstGeom prst="hear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b="1" dirty="0"/>
              <a:t>Fler unga med funktions-nedsättning etablerar sig på arbetsmarknaden</a:t>
            </a:r>
          </a:p>
        </p:txBody>
      </p:sp>
    </p:spTree>
    <p:extLst>
      <p:ext uri="{BB962C8B-B14F-4D97-AF65-F5344CB8AC3E}">
        <p14:creationId xmlns:p14="http://schemas.microsoft.com/office/powerpoint/2010/main" val="389839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tshållare för text 7"/>
          <p:cNvSpPr>
            <a:spLocks noGrp="1"/>
          </p:cNvSpPr>
          <p:nvPr>
            <p:ph type="body" sz="quarter" idx="4294967295"/>
          </p:nvPr>
        </p:nvSpPr>
        <p:spPr>
          <a:xfrm>
            <a:off x="637590" y="348717"/>
            <a:ext cx="6011863" cy="433388"/>
          </a:xfrm>
        </p:spPr>
        <p:txBody>
          <a:bodyPr/>
          <a:lstStyle/>
          <a:p>
            <a:pPr marL="0" indent="0">
              <a:buNone/>
            </a:pPr>
            <a:r>
              <a:rPr lang="sv-SE" sz="2700" b="1" dirty="0">
                <a:solidFill>
                  <a:schemeClr val="accent1"/>
                </a:solidFill>
                <a:latin typeface="+mj-lt"/>
                <a:ea typeface="+mj-ea"/>
                <a:cs typeface="+mj-cs"/>
              </a:rPr>
              <a:t>Vem kan bli aktuell?</a:t>
            </a:r>
          </a:p>
        </p:txBody>
      </p:sp>
      <p:grpSp>
        <p:nvGrpSpPr>
          <p:cNvPr id="7" name="Grupp 6">
            <a:extLst>
              <a:ext uri="{FF2B5EF4-FFF2-40B4-BE49-F238E27FC236}">
                <a16:creationId xmlns:a16="http://schemas.microsoft.com/office/drawing/2014/main" id="{92790FAF-DB0B-523B-5F68-419FDAB94895}"/>
              </a:ext>
            </a:extLst>
          </p:cNvPr>
          <p:cNvGrpSpPr/>
          <p:nvPr/>
        </p:nvGrpSpPr>
        <p:grpSpPr>
          <a:xfrm>
            <a:off x="637590" y="960307"/>
            <a:ext cx="7304534" cy="4550704"/>
            <a:chOff x="895687" y="842321"/>
            <a:chExt cx="7304534" cy="4550704"/>
          </a:xfrm>
        </p:grpSpPr>
        <p:sp>
          <p:nvSpPr>
            <p:cNvPr id="13" name="textruta 12">
              <a:extLst>
                <a:ext uri="{FF2B5EF4-FFF2-40B4-BE49-F238E27FC236}">
                  <a16:creationId xmlns:a16="http://schemas.microsoft.com/office/drawing/2014/main" id="{99CD0FD0-CBD0-4E2A-B945-2532F9F3E3C7}"/>
                </a:ext>
              </a:extLst>
            </p:cNvPr>
            <p:cNvSpPr txBox="1"/>
            <p:nvPr/>
          </p:nvSpPr>
          <p:spPr>
            <a:xfrm>
              <a:off x="2797945" y="1291902"/>
              <a:ext cx="3044743" cy="4101123"/>
            </a:xfrm>
            <a:prstGeom prst="rect">
              <a:avLst/>
            </a:prstGeom>
            <a:noFill/>
          </p:spPr>
          <p:txBody>
            <a:bodyPr wrap="square" rtlCol="0">
              <a:spAutoFit/>
            </a:bodyPr>
            <a:lstStyle/>
            <a:p>
              <a:pPr marL="342900" indent="-342900">
                <a:spcBef>
                  <a:spcPts val="600"/>
                </a:spcBef>
                <a:spcAft>
                  <a:spcPts val="600"/>
                </a:spcAft>
                <a:buAutoNum type="arabicPeriod"/>
              </a:pPr>
              <a:r>
                <a:rPr lang="sv-SE" sz="1500" dirty="0"/>
                <a:t>Inget behov av extra stöd i övergången skola/arbetsliv</a:t>
              </a:r>
            </a:p>
            <a:p>
              <a:pPr marL="342900" indent="-342900">
                <a:spcBef>
                  <a:spcPts val="600"/>
                </a:spcBef>
                <a:spcAft>
                  <a:spcPts val="600"/>
                </a:spcAft>
                <a:buFontTx/>
                <a:buAutoNum type="arabicPeriod"/>
              </a:pPr>
              <a:r>
                <a:rPr lang="sv-SE" sz="1500" dirty="0"/>
                <a:t>Elev med funktions-nedsättning i behov av samordnat stöd i övergången skola/arbetsliv (funktionsnedsättningen är färdigutredd eller så finns det en initierad eller påbörjad utredning som syftar till en dokumentation)</a:t>
              </a:r>
            </a:p>
            <a:p>
              <a:pPr marL="342900" indent="-342900">
                <a:spcBef>
                  <a:spcPts val="600"/>
                </a:spcBef>
                <a:spcAft>
                  <a:spcPts val="600"/>
                </a:spcAft>
                <a:buAutoNum type="arabicPeriod"/>
              </a:pPr>
              <a:r>
                <a:rPr lang="sv-SE" sz="1500" dirty="0"/>
                <a:t>Ingen arbetsförmåga i dagsläget</a:t>
              </a:r>
            </a:p>
            <a:p>
              <a:endParaRPr lang="sv-SE" dirty="0"/>
            </a:p>
            <a:p>
              <a:endParaRPr lang="sv-SE" dirty="0"/>
            </a:p>
            <a:p>
              <a:r>
                <a:rPr lang="sv-SE" dirty="0"/>
                <a:t> </a:t>
              </a:r>
            </a:p>
          </p:txBody>
        </p:sp>
        <p:grpSp>
          <p:nvGrpSpPr>
            <p:cNvPr id="6" name="Grupp 5">
              <a:extLst>
                <a:ext uri="{FF2B5EF4-FFF2-40B4-BE49-F238E27FC236}">
                  <a16:creationId xmlns:a16="http://schemas.microsoft.com/office/drawing/2014/main" id="{E1847D95-9144-1505-9B95-EE487C3D885D}"/>
                </a:ext>
              </a:extLst>
            </p:cNvPr>
            <p:cNvGrpSpPr/>
            <p:nvPr/>
          </p:nvGrpSpPr>
          <p:grpSpPr>
            <a:xfrm>
              <a:off x="895687" y="842321"/>
              <a:ext cx="7304534" cy="3796411"/>
              <a:chOff x="895687" y="842321"/>
              <a:chExt cx="7304534" cy="3796411"/>
            </a:xfrm>
          </p:grpSpPr>
          <p:pic>
            <p:nvPicPr>
              <p:cNvPr id="2" name="Bildobjekt 1">
                <a:extLst>
                  <a:ext uri="{FF2B5EF4-FFF2-40B4-BE49-F238E27FC236}">
                    <a16:creationId xmlns:a16="http://schemas.microsoft.com/office/drawing/2014/main" id="{97200A25-810C-4FCE-828A-3FBFFA055D3B}"/>
                  </a:ext>
                </a:extLst>
              </p:cNvPr>
              <p:cNvPicPr>
                <a:picLocks noChangeAspect="1"/>
              </p:cNvPicPr>
              <p:nvPr/>
            </p:nvPicPr>
            <p:blipFill>
              <a:blip r:embed="rId3"/>
              <a:stretch>
                <a:fillRect/>
              </a:stretch>
            </p:blipFill>
            <p:spPr>
              <a:xfrm>
                <a:off x="6301733" y="2494547"/>
                <a:ext cx="1399876" cy="613981"/>
              </a:xfrm>
              <a:prstGeom prst="rect">
                <a:avLst/>
              </a:prstGeom>
            </p:spPr>
          </p:pic>
          <p:pic>
            <p:nvPicPr>
              <p:cNvPr id="5" name="Bildobjekt 4">
                <a:extLst>
                  <a:ext uri="{FF2B5EF4-FFF2-40B4-BE49-F238E27FC236}">
                    <a16:creationId xmlns:a16="http://schemas.microsoft.com/office/drawing/2014/main" id="{09DE9FFC-1866-48B8-9269-975AC3C25665}"/>
                  </a:ext>
                </a:extLst>
              </p:cNvPr>
              <p:cNvPicPr>
                <a:picLocks noChangeAspect="1"/>
              </p:cNvPicPr>
              <p:nvPr/>
            </p:nvPicPr>
            <p:blipFill>
              <a:blip r:embed="rId4"/>
              <a:stretch>
                <a:fillRect/>
              </a:stretch>
            </p:blipFill>
            <p:spPr>
              <a:xfrm>
                <a:off x="947298" y="1725277"/>
                <a:ext cx="829245" cy="833802"/>
              </a:xfrm>
              <a:prstGeom prst="rect">
                <a:avLst/>
              </a:prstGeom>
            </p:spPr>
          </p:pic>
          <p:sp>
            <p:nvSpPr>
              <p:cNvPr id="17" name="textruta 16">
                <a:extLst>
                  <a:ext uri="{FF2B5EF4-FFF2-40B4-BE49-F238E27FC236}">
                    <a16:creationId xmlns:a16="http://schemas.microsoft.com/office/drawing/2014/main" id="{4F143C62-4836-45F0-A8DA-F0351127F310}"/>
                  </a:ext>
                </a:extLst>
              </p:cNvPr>
              <p:cNvSpPr txBox="1"/>
              <p:nvPr/>
            </p:nvSpPr>
            <p:spPr>
              <a:xfrm>
                <a:off x="3158310" y="842321"/>
                <a:ext cx="1311578" cy="338554"/>
              </a:xfrm>
              <a:prstGeom prst="rect">
                <a:avLst/>
              </a:prstGeom>
              <a:noFill/>
            </p:spPr>
            <p:txBody>
              <a:bodyPr wrap="none" rtlCol="0">
                <a:spAutoFit/>
              </a:bodyPr>
              <a:lstStyle/>
              <a:p>
                <a:r>
                  <a:rPr lang="sv-SE" sz="1600" b="1" dirty="0"/>
                  <a:t>Bedömning</a:t>
                </a:r>
              </a:p>
            </p:txBody>
          </p:sp>
          <p:sp>
            <p:nvSpPr>
              <p:cNvPr id="21" name="textruta 20">
                <a:extLst>
                  <a:ext uri="{FF2B5EF4-FFF2-40B4-BE49-F238E27FC236}">
                    <a16:creationId xmlns:a16="http://schemas.microsoft.com/office/drawing/2014/main" id="{4C061919-AFB1-4E1C-8F7A-48E30281065D}"/>
                  </a:ext>
                </a:extLst>
              </p:cNvPr>
              <p:cNvSpPr txBox="1"/>
              <p:nvPr/>
            </p:nvSpPr>
            <p:spPr>
              <a:xfrm>
                <a:off x="6343623" y="842321"/>
                <a:ext cx="720069" cy="338554"/>
              </a:xfrm>
              <a:prstGeom prst="rect">
                <a:avLst/>
              </a:prstGeom>
              <a:noFill/>
            </p:spPr>
            <p:txBody>
              <a:bodyPr wrap="none" rtlCol="0">
                <a:spAutoFit/>
              </a:bodyPr>
              <a:lstStyle/>
              <a:p>
                <a:r>
                  <a:rPr lang="sv-SE" sz="1600" b="1" dirty="0"/>
                  <a:t>Aktör</a:t>
                </a:r>
              </a:p>
            </p:txBody>
          </p:sp>
          <p:sp>
            <p:nvSpPr>
              <p:cNvPr id="44" name="Rektangel: rundade hörn 43">
                <a:extLst>
                  <a:ext uri="{FF2B5EF4-FFF2-40B4-BE49-F238E27FC236}">
                    <a16:creationId xmlns:a16="http://schemas.microsoft.com/office/drawing/2014/main" id="{D0B93E83-16E4-4F7B-BCA8-1E9F9AF29866}"/>
                  </a:ext>
                </a:extLst>
              </p:cNvPr>
              <p:cNvSpPr/>
              <p:nvPr/>
            </p:nvSpPr>
            <p:spPr>
              <a:xfrm>
                <a:off x="2696836" y="1865170"/>
                <a:ext cx="5333467" cy="2216435"/>
              </a:xfrm>
              <a:prstGeom prst="roundRect">
                <a:avLst/>
              </a:prstGeom>
              <a:noFill/>
              <a:ln w="15875">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prstDash val="dash"/>
                <a:extLst>
                  <a:ext uri="{C807C97D-BFC1-408E-A445-0C87EB9F89A2}">
                    <ask:lineSketchStyleProps xmlns:ask="http://schemas.microsoft.com/office/drawing/2018/sketchyshapes" sd="1219033472">
                      <a:custGeom>
                        <a:avLst/>
                        <a:gdLst>
                          <a:gd name="connsiteX0" fmla="*/ 0 w 4016972"/>
                          <a:gd name="connsiteY0" fmla="*/ 268849 h 1613063"/>
                          <a:gd name="connsiteX1" fmla="*/ 268849 w 4016972"/>
                          <a:gd name="connsiteY1" fmla="*/ 0 h 1613063"/>
                          <a:gd name="connsiteX2" fmla="*/ 918313 w 4016972"/>
                          <a:gd name="connsiteY2" fmla="*/ 0 h 1613063"/>
                          <a:gd name="connsiteX3" fmla="*/ 1463400 w 4016972"/>
                          <a:gd name="connsiteY3" fmla="*/ 0 h 1613063"/>
                          <a:gd name="connsiteX4" fmla="*/ 1973693 w 4016972"/>
                          <a:gd name="connsiteY4" fmla="*/ 0 h 1613063"/>
                          <a:gd name="connsiteX5" fmla="*/ 2588365 w 4016972"/>
                          <a:gd name="connsiteY5" fmla="*/ 0 h 1613063"/>
                          <a:gd name="connsiteX6" fmla="*/ 3133451 w 4016972"/>
                          <a:gd name="connsiteY6" fmla="*/ 0 h 1613063"/>
                          <a:gd name="connsiteX7" fmla="*/ 3748123 w 4016972"/>
                          <a:gd name="connsiteY7" fmla="*/ 0 h 1613063"/>
                          <a:gd name="connsiteX8" fmla="*/ 4016972 w 4016972"/>
                          <a:gd name="connsiteY8" fmla="*/ 268849 h 1613063"/>
                          <a:gd name="connsiteX9" fmla="*/ 4016972 w 4016972"/>
                          <a:gd name="connsiteY9" fmla="*/ 785024 h 1613063"/>
                          <a:gd name="connsiteX10" fmla="*/ 4016972 w 4016972"/>
                          <a:gd name="connsiteY10" fmla="*/ 1344214 h 1613063"/>
                          <a:gd name="connsiteX11" fmla="*/ 3748123 w 4016972"/>
                          <a:gd name="connsiteY11" fmla="*/ 1613063 h 1613063"/>
                          <a:gd name="connsiteX12" fmla="*/ 3272622 w 4016972"/>
                          <a:gd name="connsiteY12" fmla="*/ 1613063 h 1613063"/>
                          <a:gd name="connsiteX13" fmla="*/ 2623158 w 4016972"/>
                          <a:gd name="connsiteY13" fmla="*/ 1613063 h 1613063"/>
                          <a:gd name="connsiteX14" fmla="*/ 2112864 w 4016972"/>
                          <a:gd name="connsiteY14" fmla="*/ 1613063 h 1613063"/>
                          <a:gd name="connsiteX15" fmla="*/ 1532985 w 4016972"/>
                          <a:gd name="connsiteY15" fmla="*/ 1613063 h 1613063"/>
                          <a:gd name="connsiteX16" fmla="*/ 883521 w 4016972"/>
                          <a:gd name="connsiteY16" fmla="*/ 1613063 h 1613063"/>
                          <a:gd name="connsiteX17" fmla="*/ 268849 w 4016972"/>
                          <a:gd name="connsiteY17" fmla="*/ 1613063 h 1613063"/>
                          <a:gd name="connsiteX18" fmla="*/ 0 w 4016972"/>
                          <a:gd name="connsiteY18" fmla="*/ 1344214 h 1613063"/>
                          <a:gd name="connsiteX19" fmla="*/ 0 w 4016972"/>
                          <a:gd name="connsiteY19" fmla="*/ 828039 h 1613063"/>
                          <a:gd name="connsiteX20" fmla="*/ 0 w 4016972"/>
                          <a:gd name="connsiteY20" fmla="*/ 268849 h 1613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16972" h="1613063" extrusionOk="0">
                            <a:moveTo>
                              <a:pt x="0" y="268849"/>
                            </a:moveTo>
                            <a:cubicBezTo>
                              <a:pt x="-2911" y="118573"/>
                              <a:pt x="114138" y="2338"/>
                              <a:pt x="268849" y="0"/>
                            </a:cubicBezTo>
                            <a:cubicBezTo>
                              <a:pt x="444453" y="-32770"/>
                              <a:pt x="617047" y="55552"/>
                              <a:pt x="918313" y="0"/>
                            </a:cubicBezTo>
                            <a:cubicBezTo>
                              <a:pt x="1219579" y="-55552"/>
                              <a:pt x="1328682" y="53620"/>
                              <a:pt x="1463400" y="0"/>
                            </a:cubicBezTo>
                            <a:cubicBezTo>
                              <a:pt x="1598118" y="-53620"/>
                              <a:pt x="1845225" y="31536"/>
                              <a:pt x="1973693" y="0"/>
                            </a:cubicBezTo>
                            <a:cubicBezTo>
                              <a:pt x="2102161" y="-31536"/>
                              <a:pt x="2448257" y="21032"/>
                              <a:pt x="2588365" y="0"/>
                            </a:cubicBezTo>
                            <a:cubicBezTo>
                              <a:pt x="2728473" y="-21032"/>
                              <a:pt x="2959325" y="49822"/>
                              <a:pt x="3133451" y="0"/>
                            </a:cubicBezTo>
                            <a:cubicBezTo>
                              <a:pt x="3307577" y="-49822"/>
                              <a:pt x="3566844" y="4090"/>
                              <a:pt x="3748123" y="0"/>
                            </a:cubicBezTo>
                            <a:cubicBezTo>
                              <a:pt x="3894792" y="-17281"/>
                              <a:pt x="3997881" y="146899"/>
                              <a:pt x="4016972" y="268849"/>
                            </a:cubicBezTo>
                            <a:cubicBezTo>
                              <a:pt x="4039001" y="374253"/>
                              <a:pt x="4016115" y="557876"/>
                              <a:pt x="4016972" y="785024"/>
                            </a:cubicBezTo>
                            <a:cubicBezTo>
                              <a:pt x="4017829" y="1012172"/>
                              <a:pt x="3998408" y="1133702"/>
                              <a:pt x="4016972" y="1344214"/>
                            </a:cubicBezTo>
                            <a:cubicBezTo>
                              <a:pt x="4033205" y="1516859"/>
                              <a:pt x="3898711" y="1634889"/>
                              <a:pt x="3748123" y="1613063"/>
                            </a:cubicBezTo>
                            <a:cubicBezTo>
                              <a:pt x="3631558" y="1632141"/>
                              <a:pt x="3448052" y="1570041"/>
                              <a:pt x="3272622" y="1613063"/>
                            </a:cubicBezTo>
                            <a:cubicBezTo>
                              <a:pt x="3097192" y="1656085"/>
                              <a:pt x="2874374" y="1592466"/>
                              <a:pt x="2623158" y="1613063"/>
                            </a:cubicBezTo>
                            <a:cubicBezTo>
                              <a:pt x="2371942" y="1633660"/>
                              <a:pt x="2226394" y="1594635"/>
                              <a:pt x="2112864" y="1613063"/>
                            </a:cubicBezTo>
                            <a:cubicBezTo>
                              <a:pt x="1999334" y="1631491"/>
                              <a:pt x="1748980" y="1605503"/>
                              <a:pt x="1532985" y="1613063"/>
                            </a:cubicBezTo>
                            <a:cubicBezTo>
                              <a:pt x="1316990" y="1620623"/>
                              <a:pt x="1055442" y="1599543"/>
                              <a:pt x="883521" y="1613063"/>
                            </a:cubicBezTo>
                            <a:cubicBezTo>
                              <a:pt x="711600" y="1626583"/>
                              <a:pt x="529471" y="1554965"/>
                              <a:pt x="268849" y="1613063"/>
                            </a:cubicBezTo>
                            <a:cubicBezTo>
                              <a:pt x="103639" y="1642974"/>
                              <a:pt x="28860" y="1514140"/>
                              <a:pt x="0" y="1344214"/>
                            </a:cubicBezTo>
                            <a:cubicBezTo>
                              <a:pt x="-45415" y="1205949"/>
                              <a:pt x="3050" y="1029770"/>
                              <a:pt x="0" y="828039"/>
                            </a:cubicBezTo>
                            <a:cubicBezTo>
                              <a:pt x="-3050" y="626309"/>
                              <a:pt x="17169" y="501804"/>
                              <a:pt x="0" y="268849"/>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5" name="textruta 44">
                <a:extLst>
                  <a:ext uri="{FF2B5EF4-FFF2-40B4-BE49-F238E27FC236}">
                    <a16:creationId xmlns:a16="http://schemas.microsoft.com/office/drawing/2014/main" id="{1EDEA407-3C2A-495F-831E-85AA5FB0772F}"/>
                  </a:ext>
                </a:extLst>
              </p:cNvPr>
              <p:cNvSpPr txBox="1"/>
              <p:nvPr/>
            </p:nvSpPr>
            <p:spPr>
              <a:xfrm>
                <a:off x="1038325" y="2409038"/>
                <a:ext cx="617477" cy="300082"/>
              </a:xfrm>
              <a:prstGeom prst="rect">
                <a:avLst/>
              </a:prstGeom>
              <a:noFill/>
            </p:spPr>
            <p:txBody>
              <a:bodyPr wrap="none" rtlCol="0">
                <a:spAutoFit/>
              </a:bodyPr>
              <a:lstStyle/>
              <a:p>
                <a:r>
                  <a:rPr lang="sv-SE" dirty="0"/>
                  <a:t>Skola</a:t>
                </a:r>
              </a:p>
            </p:txBody>
          </p:sp>
          <p:sp>
            <p:nvSpPr>
              <p:cNvPr id="48" name="Pratbubbla: högerpil 47">
                <a:extLst>
                  <a:ext uri="{FF2B5EF4-FFF2-40B4-BE49-F238E27FC236}">
                    <a16:creationId xmlns:a16="http://schemas.microsoft.com/office/drawing/2014/main" id="{3347DCA9-CEC4-45C6-8F44-F997AA727273}"/>
                  </a:ext>
                </a:extLst>
              </p:cNvPr>
              <p:cNvSpPr/>
              <p:nvPr/>
            </p:nvSpPr>
            <p:spPr>
              <a:xfrm>
                <a:off x="895687" y="1401240"/>
                <a:ext cx="1492021" cy="2680365"/>
              </a:xfrm>
              <a:prstGeom prst="rightArrowCallou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textruta 48">
                <a:extLst>
                  <a:ext uri="{FF2B5EF4-FFF2-40B4-BE49-F238E27FC236}">
                    <a16:creationId xmlns:a16="http://schemas.microsoft.com/office/drawing/2014/main" id="{6D99B594-ABF6-4B85-849F-74EEAAF39FC0}"/>
                  </a:ext>
                </a:extLst>
              </p:cNvPr>
              <p:cNvSpPr txBox="1"/>
              <p:nvPr/>
            </p:nvSpPr>
            <p:spPr>
              <a:xfrm>
                <a:off x="6301733" y="4084734"/>
                <a:ext cx="1802096" cy="553998"/>
              </a:xfrm>
              <a:prstGeom prst="rect">
                <a:avLst/>
              </a:prstGeom>
              <a:noFill/>
            </p:spPr>
            <p:txBody>
              <a:bodyPr wrap="none" rtlCol="0">
                <a:spAutoFit/>
              </a:bodyPr>
              <a:lstStyle/>
              <a:p>
                <a:r>
                  <a:rPr lang="sv-SE" sz="1500" dirty="0"/>
                  <a:t>Försäkringskassan</a:t>
                </a:r>
              </a:p>
              <a:p>
                <a:r>
                  <a:rPr lang="sv-SE" sz="1500" dirty="0"/>
                  <a:t>Kommunen</a:t>
                </a:r>
              </a:p>
            </p:txBody>
          </p:sp>
          <p:sp>
            <p:nvSpPr>
              <p:cNvPr id="14" name="textruta 13">
                <a:extLst>
                  <a:ext uri="{FF2B5EF4-FFF2-40B4-BE49-F238E27FC236}">
                    <a16:creationId xmlns:a16="http://schemas.microsoft.com/office/drawing/2014/main" id="{B7C86379-A0CA-4BFA-9F71-9DB0B3E273FC}"/>
                  </a:ext>
                </a:extLst>
              </p:cNvPr>
              <p:cNvSpPr txBox="1"/>
              <p:nvPr/>
            </p:nvSpPr>
            <p:spPr>
              <a:xfrm>
                <a:off x="6343623" y="1292710"/>
                <a:ext cx="1856598" cy="323165"/>
              </a:xfrm>
              <a:prstGeom prst="rect">
                <a:avLst/>
              </a:prstGeom>
              <a:noFill/>
            </p:spPr>
            <p:txBody>
              <a:bodyPr wrap="none" rtlCol="0">
                <a:spAutoFit/>
              </a:bodyPr>
              <a:lstStyle/>
              <a:p>
                <a:r>
                  <a:rPr lang="sv-SE" sz="1500" dirty="0"/>
                  <a:t>Arbetsförmedlingen</a:t>
                </a:r>
              </a:p>
            </p:txBody>
          </p:sp>
          <p:pic>
            <p:nvPicPr>
              <p:cNvPr id="4" name="Bild 3" descr="Manlig profil kontur">
                <a:extLst>
                  <a:ext uri="{FF2B5EF4-FFF2-40B4-BE49-F238E27FC236}">
                    <a16:creationId xmlns:a16="http://schemas.microsoft.com/office/drawing/2014/main" id="{3A8D6D30-0D62-4F34-89D3-40A45217519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7286" y="2709120"/>
                <a:ext cx="589267" cy="589267"/>
              </a:xfrm>
              <a:prstGeom prst="rect">
                <a:avLst/>
              </a:prstGeom>
            </p:spPr>
          </p:pic>
          <p:sp>
            <p:nvSpPr>
              <p:cNvPr id="3" name="textruta 2">
                <a:extLst>
                  <a:ext uri="{FF2B5EF4-FFF2-40B4-BE49-F238E27FC236}">
                    <a16:creationId xmlns:a16="http://schemas.microsoft.com/office/drawing/2014/main" id="{D509921D-65BE-E0FF-F16C-D3A2568764D5}"/>
                  </a:ext>
                </a:extLst>
              </p:cNvPr>
              <p:cNvSpPr txBox="1"/>
              <p:nvPr/>
            </p:nvSpPr>
            <p:spPr>
              <a:xfrm>
                <a:off x="1104130" y="3192422"/>
                <a:ext cx="521297" cy="300082"/>
              </a:xfrm>
              <a:prstGeom prst="rect">
                <a:avLst/>
              </a:prstGeom>
              <a:noFill/>
            </p:spPr>
            <p:txBody>
              <a:bodyPr wrap="none" rtlCol="0">
                <a:spAutoFit/>
              </a:bodyPr>
              <a:lstStyle/>
              <a:p>
                <a:r>
                  <a:rPr lang="sv-SE" dirty="0"/>
                  <a:t>Elev</a:t>
                </a:r>
              </a:p>
            </p:txBody>
          </p:sp>
        </p:grpSp>
      </p:grpSp>
    </p:spTree>
    <p:extLst>
      <p:ext uri="{BB962C8B-B14F-4D97-AF65-F5344CB8AC3E}">
        <p14:creationId xmlns:p14="http://schemas.microsoft.com/office/powerpoint/2010/main" val="3499070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231B95-E1CE-4221-B9BE-D8C1AF046BF1}"/>
              </a:ext>
            </a:extLst>
          </p:cNvPr>
          <p:cNvSpPr>
            <a:spLocks noGrp="1"/>
          </p:cNvSpPr>
          <p:nvPr>
            <p:ph type="title"/>
          </p:nvPr>
        </p:nvSpPr>
        <p:spPr>
          <a:xfrm>
            <a:off x="472929" y="240543"/>
            <a:ext cx="7422784" cy="675000"/>
          </a:xfrm>
        </p:spPr>
        <p:txBody>
          <a:bodyPr/>
          <a:lstStyle/>
          <a:p>
            <a:r>
              <a:rPr lang="sv-SE" dirty="0"/>
              <a:t>Samstart – mer än bara skolsamverkan</a:t>
            </a:r>
          </a:p>
        </p:txBody>
      </p:sp>
      <p:sp>
        <p:nvSpPr>
          <p:cNvPr id="5" name="Platshållare för innehåll 4">
            <a:extLst>
              <a:ext uri="{FF2B5EF4-FFF2-40B4-BE49-F238E27FC236}">
                <a16:creationId xmlns:a16="http://schemas.microsoft.com/office/drawing/2014/main" id="{6FCD6E2B-BE6C-42A3-A1CF-F076AB612B59}"/>
              </a:ext>
            </a:extLst>
          </p:cNvPr>
          <p:cNvSpPr>
            <a:spLocks noGrp="1"/>
          </p:cNvSpPr>
          <p:nvPr>
            <p:ph idx="1"/>
          </p:nvPr>
        </p:nvSpPr>
        <p:spPr>
          <a:xfrm>
            <a:off x="515043" y="1070705"/>
            <a:ext cx="7421825" cy="2872353"/>
          </a:xfrm>
        </p:spPr>
        <p:txBody>
          <a:bodyPr/>
          <a:lstStyle/>
          <a:p>
            <a:pPr marL="0" indent="0">
              <a:buNone/>
            </a:pPr>
            <a:endParaRPr lang="sv-SE" sz="2800" dirty="0"/>
          </a:p>
          <a:p>
            <a:pPr marL="0" indent="0">
              <a:buNone/>
            </a:pPr>
            <a:endParaRPr lang="sv-SE" dirty="0"/>
          </a:p>
          <a:p>
            <a:pPr marL="0" indent="0">
              <a:buNone/>
            </a:pPr>
            <a:endParaRPr lang="sv-SE" dirty="0"/>
          </a:p>
          <a:p>
            <a:endParaRPr lang="sv-SE" dirty="0"/>
          </a:p>
        </p:txBody>
      </p:sp>
      <p:sp>
        <p:nvSpPr>
          <p:cNvPr id="6" name="Pil: höger 5">
            <a:extLst>
              <a:ext uri="{FF2B5EF4-FFF2-40B4-BE49-F238E27FC236}">
                <a16:creationId xmlns:a16="http://schemas.microsoft.com/office/drawing/2014/main" id="{24D19464-9FB8-4B25-B0F0-D43829629853}"/>
              </a:ext>
            </a:extLst>
          </p:cNvPr>
          <p:cNvSpPr/>
          <p:nvPr/>
        </p:nvSpPr>
        <p:spPr>
          <a:xfrm>
            <a:off x="415178" y="2593278"/>
            <a:ext cx="8407007" cy="10382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sv-SE"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8" name="textruta 7">
            <a:extLst>
              <a:ext uri="{FF2B5EF4-FFF2-40B4-BE49-F238E27FC236}">
                <a16:creationId xmlns:a16="http://schemas.microsoft.com/office/drawing/2014/main" id="{75ECD38B-5565-47F8-BFF0-330595F7F035}"/>
              </a:ext>
            </a:extLst>
          </p:cNvPr>
          <p:cNvSpPr txBox="1"/>
          <p:nvPr/>
        </p:nvSpPr>
        <p:spPr>
          <a:xfrm>
            <a:off x="5373635" y="3601525"/>
            <a:ext cx="2082843" cy="646331"/>
          </a:xfrm>
          <a:prstGeom prst="rect">
            <a:avLst/>
          </a:prstGeom>
          <a:noFill/>
        </p:spPr>
        <p:txBody>
          <a:bodyPr wrap="squar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Samverkan mellan Arbetsförmedlingen och kommun/andra aktörer</a:t>
            </a:r>
          </a:p>
        </p:txBody>
      </p:sp>
      <p:sp>
        <p:nvSpPr>
          <p:cNvPr id="9" name="Rektangel 8">
            <a:extLst>
              <a:ext uri="{FF2B5EF4-FFF2-40B4-BE49-F238E27FC236}">
                <a16:creationId xmlns:a16="http://schemas.microsoft.com/office/drawing/2014/main" id="{72E2B807-BA68-46C8-A9F3-99553E6F1FC7}"/>
              </a:ext>
            </a:extLst>
          </p:cNvPr>
          <p:cNvSpPr/>
          <p:nvPr/>
        </p:nvSpPr>
        <p:spPr>
          <a:xfrm>
            <a:off x="3773460" y="2846591"/>
            <a:ext cx="81142" cy="531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sv-SE" sz="1350" b="0" i="0" u="none" strike="noStrike" kern="1200" cap="none" spc="0" normalizeH="0" baseline="0" noProof="0">
              <a:ln>
                <a:noFill/>
              </a:ln>
              <a:solidFill>
                <a:prstClr val="white"/>
              </a:solidFill>
              <a:effectLst/>
              <a:uLnTx/>
              <a:uFillTx/>
              <a:latin typeface="Arial"/>
              <a:ea typeface="+mn-ea"/>
              <a:cs typeface="+mn-cs"/>
            </a:endParaRPr>
          </a:p>
        </p:txBody>
      </p:sp>
      <p:sp>
        <p:nvSpPr>
          <p:cNvPr id="10" name="textruta 9">
            <a:extLst>
              <a:ext uri="{FF2B5EF4-FFF2-40B4-BE49-F238E27FC236}">
                <a16:creationId xmlns:a16="http://schemas.microsoft.com/office/drawing/2014/main" id="{55F16A86-B604-46D0-AE53-4E31CFE01206}"/>
              </a:ext>
            </a:extLst>
          </p:cNvPr>
          <p:cNvSpPr txBox="1"/>
          <p:nvPr/>
        </p:nvSpPr>
        <p:spPr>
          <a:xfrm>
            <a:off x="3447979" y="2541794"/>
            <a:ext cx="784189" cy="276999"/>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srgbClr val="1F1B5A"/>
                </a:solidFill>
                <a:effectLst/>
                <a:uLnTx/>
                <a:uFillTx/>
                <a:latin typeface="Arial"/>
                <a:ea typeface="+mn-ea"/>
                <a:cs typeface="+mn-cs"/>
              </a:rPr>
              <a:t>Skolslut</a:t>
            </a:r>
          </a:p>
        </p:txBody>
      </p:sp>
      <p:sp>
        <p:nvSpPr>
          <p:cNvPr id="11" name="textruta 10">
            <a:extLst>
              <a:ext uri="{FF2B5EF4-FFF2-40B4-BE49-F238E27FC236}">
                <a16:creationId xmlns:a16="http://schemas.microsoft.com/office/drawing/2014/main" id="{B0DAE06C-3CE7-4043-BD43-D5F91FE441CA}"/>
              </a:ext>
            </a:extLst>
          </p:cNvPr>
          <p:cNvSpPr txBox="1"/>
          <p:nvPr/>
        </p:nvSpPr>
        <p:spPr>
          <a:xfrm>
            <a:off x="1114889" y="2167799"/>
            <a:ext cx="1359668" cy="461665"/>
          </a:xfrm>
          <a:prstGeom prst="rect">
            <a:avLst/>
          </a:prstGeom>
          <a:noFill/>
        </p:spPr>
        <p:txBody>
          <a:bodyPr wrap="none" rtlCol="0">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Elev </a:t>
            </a:r>
          </a:p>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i gymnasieskolan</a:t>
            </a:r>
          </a:p>
        </p:txBody>
      </p:sp>
      <p:sp>
        <p:nvSpPr>
          <p:cNvPr id="12" name="textruta 11">
            <a:extLst>
              <a:ext uri="{FF2B5EF4-FFF2-40B4-BE49-F238E27FC236}">
                <a16:creationId xmlns:a16="http://schemas.microsoft.com/office/drawing/2014/main" id="{508073EC-1CC4-46A0-884D-A07BFCFA7795}"/>
              </a:ext>
            </a:extLst>
          </p:cNvPr>
          <p:cNvSpPr txBox="1"/>
          <p:nvPr/>
        </p:nvSpPr>
        <p:spPr>
          <a:xfrm>
            <a:off x="4402951" y="2167799"/>
            <a:ext cx="1718291" cy="461665"/>
          </a:xfrm>
          <a:prstGeom prst="rect">
            <a:avLst/>
          </a:prstGeom>
          <a:noFill/>
        </p:spPr>
        <p:txBody>
          <a:bodyPr wrap="none" rtlCol="0">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Arbetssökande</a:t>
            </a:r>
          </a:p>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på Arbetsförmedlingen</a:t>
            </a:r>
          </a:p>
        </p:txBody>
      </p:sp>
      <p:sp>
        <p:nvSpPr>
          <p:cNvPr id="17" name="textruta 16">
            <a:extLst>
              <a:ext uri="{FF2B5EF4-FFF2-40B4-BE49-F238E27FC236}">
                <a16:creationId xmlns:a16="http://schemas.microsoft.com/office/drawing/2014/main" id="{B025B61F-1637-45D9-A908-240A727E0A3D}"/>
              </a:ext>
            </a:extLst>
          </p:cNvPr>
          <p:cNvSpPr txBox="1"/>
          <p:nvPr/>
        </p:nvSpPr>
        <p:spPr>
          <a:xfrm>
            <a:off x="1114888" y="3601526"/>
            <a:ext cx="2350050" cy="646331"/>
          </a:xfrm>
          <a:prstGeom prst="rect">
            <a:avLst/>
          </a:prstGeom>
          <a:noFill/>
        </p:spPr>
        <p:txBody>
          <a:bodyPr wrap="squar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Samverkan mellan Arbetsförmedlingen och gymnasieskolan</a:t>
            </a:r>
          </a:p>
        </p:txBody>
      </p:sp>
      <p:sp>
        <p:nvSpPr>
          <p:cNvPr id="18" name="textruta 17">
            <a:extLst>
              <a:ext uri="{FF2B5EF4-FFF2-40B4-BE49-F238E27FC236}">
                <a16:creationId xmlns:a16="http://schemas.microsoft.com/office/drawing/2014/main" id="{369E34CC-17B4-4D97-85B1-59725DADB627}"/>
              </a:ext>
            </a:extLst>
          </p:cNvPr>
          <p:cNvSpPr txBox="1"/>
          <p:nvPr/>
        </p:nvSpPr>
        <p:spPr>
          <a:xfrm>
            <a:off x="829539" y="2991118"/>
            <a:ext cx="2454518" cy="300082"/>
          </a:xfrm>
          <a:prstGeom prst="rect">
            <a:avLst/>
          </a:prstGeom>
          <a:noFill/>
        </p:spPr>
        <p:txBody>
          <a:bodyPr wrap="none" rtlCol="0">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0" lang="sv-SE" sz="1350" b="0" i="0" u="none" strike="noStrike" kern="1200" cap="none" spc="0" normalizeH="0" baseline="0" noProof="0" dirty="0">
                <a:ln>
                  <a:noFill/>
                </a:ln>
                <a:solidFill>
                  <a:prstClr val="white"/>
                </a:solidFill>
                <a:effectLst/>
                <a:uLnTx/>
                <a:uFillTx/>
                <a:latin typeface="Arial"/>
                <a:ea typeface="+mn-ea"/>
                <a:cs typeface="+mn-cs"/>
              </a:rPr>
              <a:t>Åk 3 och/eller 4 på gymnasiet</a:t>
            </a:r>
          </a:p>
        </p:txBody>
      </p:sp>
      <p:sp>
        <p:nvSpPr>
          <p:cNvPr id="23" name="Höger klammerparentes 22">
            <a:extLst>
              <a:ext uri="{FF2B5EF4-FFF2-40B4-BE49-F238E27FC236}">
                <a16:creationId xmlns:a16="http://schemas.microsoft.com/office/drawing/2014/main" id="{E5B13822-06F5-4A4C-877D-481920F28F00}"/>
              </a:ext>
            </a:extLst>
          </p:cNvPr>
          <p:cNvSpPr/>
          <p:nvPr/>
        </p:nvSpPr>
        <p:spPr>
          <a:xfrm rot="16200000">
            <a:off x="4099193" y="-2246216"/>
            <a:ext cx="470404" cy="7896942"/>
          </a:xfrm>
          <a:prstGeom prst="rightBrace">
            <a:avLst/>
          </a:prstGeom>
          <a:ln w="127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sv-SE" sz="1350" b="0" i="0" u="none" strike="noStrike" kern="1200" cap="none" spc="0" normalizeH="0" baseline="0" noProof="0">
              <a:ln>
                <a:noFill/>
              </a:ln>
              <a:solidFill>
                <a:srgbClr val="95C23D"/>
              </a:solidFill>
              <a:effectLst/>
              <a:uLnTx/>
              <a:uFillTx/>
              <a:latin typeface="Arial"/>
              <a:ea typeface="+mn-ea"/>
              <a:cs typeface="+mn-cs"/>
            </a:endParaRPr>
          </a:p>
        </p:txBody>
      </p:sp>
      <p:sp>
        <p:nvSpPr>
          <p:cNvPr id="24" name="textruta 23">
            <a:extLst>
              <a:ext uri="{FF2B5EF4-FFF2-40B4-BE49-F238E27FC236}">
                <a16:creationId xmlns:a16="http://schemas.microsoft.com/office/drawing/2014/main" id="{6D6E5F92-279C-460B-A935-E13D934D2BEB}"/>
              </a:ext>
            </a:extLst>
          </p:cNvPr>
          <p:cNvSpPr txBox="1"/>
          <p:nvPr/>
        </p:nvSpPr>
        <p:spPr>
          <a:xfrm>
            <a:off x="3854602" y="1125888"/>
            <a:ext cx="1063112" cy="338554"/>
          </a:xfrm>
          <a:prstGeom prst="rect">
            <a:avLst/>
          </a:prstGeom>
          <a:noFill/>
        </p:spPr>
        <p:txBody>
          <a:bodyPr wrap="none" rtlCol="0">
            <a:spAutoFit/>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kumimoji="0" lang="sv-SE" sz="1600" b="1" i="0" u="none" strike="noStrike" kern="1200" cap="none" spc="0" normalizeH="0" baseline="0" noProof="0" dirty="0">
                <a:ln>
                  <a:noFill/>
                </a:ln>
                <a:solidFill>
                  <a:srgbClr val="1F1B5A"/>
                </a:solidFill>
                <a:effectLst/>
                <a:uLnTx/>
                <a:uFillTx/>
                <a:latin typeface="Arial"/>
                <a:ea typeface="+mn-ea"/>
                <a:cs typeface="+mn-cs"/>
              </a:rPr>
              <a:t>Samstart</a:t>
            </a:r>
          </a:p>
        </p:txBody>
      </p:sp>
      <p:pic>
        <p:nvPicPr>
          <p:cNvPr id="25" name="Picture 2" descr="Mina sidor - Arbetsförmedlingen">
            <a:extLst>
              <a:ext uri="{FF2B5EF4-FFF2-40B4-BE49-F238E27FC236}">
                <a16:creationId xmlns:a16="http://schemas.microsoft.com/office/drawing/2014/main" id="{8CF7C54B-20B1-46FB-BC8C-EF7A0754F6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2421" y="2245140"/>
            <a:ext cx="282636" cy="283898"/>
          </a:xfrm>
          <a:prstGeom prst="rect">
            <a:avLst/>
          </a:prstGeom>
          <a:noFill/>
          <a:extLst>
            <a:ext uri="{909E8E84-426E-40DD-AFC4-6F175D3DCCD1}">
              <a14:hiddenFill xmlns:a14="http://schemas.microsoft.com/office/drawing/2010/main">
                <a:solidFill>
                  <a:srgbClr val="FFFFFF"/>
                </a:solidFill>
              </a14:hiddenFill>
            </a:ext>
          </a:extLst>
        </p:spPr>
      </p:pic>
      <p:pic>
        <p:nvPicPr>
          <p:cNvPr id="26" name="Bild 25" descr="Skola">
            <a:extLst>
              <a:ext uri="{FF2B5EF4-FFF2-40B4-BE49-F238E27FC236}">
                <a16:creationId xmlns:a16="http://schemas.microsoft.com/office/drawing/2014/main" id="{9FA14B9B-73F8-4F86-B124-E706DE63928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23975" y="2165147"/>
            <a:ext cx="502803" cy="502803"/>
          </a:xfrm>
          <a:prstGeom prst="rect">
            <a:avLst/>
          </a:prstGeom>
        </p:spPr>
      </p:pic>
      <p:sp>
        <p:nvSpPr>
          <p:cNvPr id="21" name="textruta 20">
            <a:extLst>
              <a:ext uri="{FF2B5EF4-FFF2-40B4-BE49-F238E27FC236}">
                <a16:creationId xmlns:a16="http://schemas.microsoft.com/office/drawing/2014/main" id="{97457ABE-DB33-455F-803F-7992244764B8}"/>
              </a:ext>
            </a:extLst>
          </p:cNvPr>
          <p:cNvSpPr txBox="1"/>
          <p:nvPr/>
        </p:nvSpPr>
        <p:spPr>
          <a:xfrm>
            <a:off x="6362735" y="2189865"/>
            <a:ext cx="1834733" cy="461665"/>
          </a:xfrm>
          <a:prstGeom prst="rect">
            <a:avLst/>
          </a:prstGeom>
          <a:noFill/>
        </p:spPr>
        <p:txBody>
          <a:bodyPr wrap="square" rtlCol="0">
            <a:spAutoFit/>
          </a:bodyPr>
          <a:lstStyle/>
          <a:p>
            <a:pPr marL="0" marR="0" lvl="0" indent="0" algn="ctr" defTabSz="685783"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black"/>
                </a:solidFill>
                <a:effectLst/>
                <a:uLnTx/>
                <a:uFillTx/>
                <a:latin typeface="Arial"/>
                <a:ea typeface="+mn-ea"/>
                <a:cs typeface="+mn-cs"/>
              </a:rPr>
              <a:t>Deltagare i anställning och insatser</a:t>
            </a:r>
          </a:p>
        </p:txBody>
      </p:sp>
    </p:spTree>
    <p:extLst>
      <p:ext uri="{BB962C8B-B14F-4D97-AF65-F5344CB8AC3E}">
        <p14:creationId xmlns:p14="http://schemas.microsoft.com/office/powerpoint/2010/main" val="249291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3B7C930-8AA3-70FA-6D5D-2FCB07F8D86E}"/>
              </a:ext>
            </a:extLst>
          </p:cNvPr>
          <p:cNvSpPr>
            <a:spLocks noGrp="1"/>
          </p:cNvSpPr>
          <p:nvPr>
            <p:ph type="ctrTitle"/>
          </p:nvPr>
        </p:nvSpPr>
        <p:spPr>
          <a:xfrm>
            <a:off x="1694310" y="1217210"/>
            <a:ext cx="5752125" cy="967429"/>
          </a:xfrm>
        </p:spPr>
        <p:txBody>
          <a:bodyPr/>
          <a:lstStyle/>
          <a:p>
            <a:r>
              <a:rPr lang="sv-SE" dirty="0"/>
              <a:t>Samverkansstruktur</a:t>
            </a:r>
          </a:p>
        </p:txBody>
      </p:sp>
      <p:sp>
        <p:nvSpPr>
          <p:cNvPr id="5" name="Underrubrik 4">
            <a:extLst>
              <a:ext uri="{FF2B5EF4-FFF2-40B4-BE49-F238E27FC236}">
                <a16:creationId xmlns:a16="http://schemas.microsoft.com/office/drawing/2014/main" id="{BEF4BE57-BEF6-CD2D-5A58-1F24AB905A1A}"/>
              </a:ext>
            </a:extLst>
          </p:cNvPr>
          <p:cNvSpPr>
            <a:spLocks noGrp="1"/>
          </p:cNvSpPr>
          <p:nvPr>
            <p:ph type="subTitle" idx="1"/>
          </p:nvPr>
        </p:nvSpPr>
        <p:spPr>
          <a:xfrm>
            <a:off x="1695937" y="2184639"/>
            <a:ext cx="5750498" cy="774221"/>
          </a:xfrm>
        </p:spPr>
        <p:txBody>
          <a:bodyPr/>
          <a:lstStyle/>
          <a:p>
            <a:r>
              <a:rPr lang="sv-SE" dirty="0"/>
              <a:t>för att utveckla arbetet</a:t>
            </a:r>
          </a:p>
        </p:txBody>
      </p:sp>
    </p:spTree>
    <p:extLst>
      <p:ext uri="{BB962C8B-B14F-4D97-AF65-F5344CB8AC3E}">
        <p14:creationId xmlns:p14="http://schemas.microsoft.com/office/powerpoint/2010/main" val="458532430"/>
      </p:ext>
    </p:extLst>
  </p:cSld>
  <p:clrMapOvr>
    <a:masterClrMapping/>
  </p:clrMapOvr>
</p:sld>
</file>

<file path=ppt/theme/theme1.xml><?xml version="1.0" encoding="utf-8"?>
<a:theme xmlns:a="http://schemas.openxmlformats.org/drawingml/2006/main" name="Arbetsförmedlingen">
  <a:themeElements>
    <a:clrScheme name="Arbetsförmedlingen">
      <a:dk1>
        <a:sysClr val="windowText" lastClr="000000"/>
      </a:dk1>
      <a:lt1>
        <a:sysClr val="window" lastClr="FFFFFF"/>
      </a:lt1>
      <a:dk2>
        <a:srgbClr val="44546A"/>
      </a:dk2>
      <a:lt2>
        <a:srgbClr val="E7E6E6"/>
      </a:lt2>
      <a:accent1>
        <a:srgbClr val="1F1B5A"/>
      </a:accent1>
      <a:accent2>
        <a:srgbClr val="95C23D"/>
      </a:accent2>
      <a:accent3>
        <a:srgbClr val="FBBC33"/>
      </a:accent3>
      <a:accent4>
        <a:srgbClr val="008886"/>
      </a:accent4>
      <a:accent5>
        <a:srgbClr val="E83278"/>
      </a:accent5>
      <a:accent6>
        <a:srgbClr val="7A74A2"/>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betsförmedlingen_bredbild.potx" id="{BD24AB10-C141-4896-9A6C-EC68E3827E94}" vid="{B9367E8A-253E-42B1-AE5B-A73ADC07D901}"/>
    </a:ext>
  </a:extLst>
</a:theme>
</file>

<file path=ppt/theme/theme2.xml><?xml version="1.0" encoding="utf-8"?>
<a:theme xmlns:a="http://schemas.openxmlformats.org/drawingml/2006/main" name="Arbetsförmedlingen, blå">
  <a:themeElements>
    <a:clrScheme name="Arbetsförmedlingen">
      <a:dk1>
        <a:sysClr val="windowText" lastClr="000000"/>
      </a:dk1>
      <a:lt1>
        <a:sysClr val="window" lastClr="FFFFFF"/>
      </a:lt1>
      <a:dk2>
        <a:srgbClr val="44546A"/>
      </a:dk2>
      <a:lt2>
        <a:srgbClr val="E7E6E6"/>
      </a:lt2>
      <a:accent1>
        <a:srgbClr val="1F1B5A"/>
      </a:accent1>
      <a:accent2>
        <a:srgbClr val="95C23D"/>
      </a:accent2>
      <a:accent3>
        <a:srgbClr val="FBBC33"/>
      </a:accent3>
      <a:accent4>
        <a:srgbClr val="008886"/>
      </a:accent4>
      <a:accent5>
        <a:srgbClr val="E83278"/>
      </a:accent5>
      <a:accent6>
        <a:srgbClr val="7A74A2"/>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betsförmedlingen_bredbild.potx" id="{BD24AB10-C141-4896-9A6C-EC68E3827E94}" vid="{01F2F066-37C9-4925-A74D-1957D2ADBDA8}"/>
    </a:ext>
  </a:extLst>
</a:theme>
</file>

<file path=ppt/theme/theme3.xml><?xml version="1.0" encoding="utf-8"?>
<a:theme xmlns:a="http://schemas.openxmlformats.org/drawingml/2006/main" name="1_Arbetsförmedlingen">
  <a:themeElements>
    <a:clrScheme name="Arbetsförmedlingen">
      <a:dk1>
        <a:sysClr val="windowText" lastClr="000000"/>
      </a:dk1>
      <a:lt1>
        <a:sysClr val="window" lastClr="FFFFFF"/>
      </a:lt1>
      <a:dk2>
        <a:srgbClr val="44546A"/>
      </a:dk2>
      <a:lt2>
        <a:srgbClr val="E7E6E6"/>
      </a:lt2>
      <a:accent1>
        <a:srgbClr val="1F1B5A"/>
      </a:accent1>
      <a:accent2>
        <a:srgbClr val="95C23D"/>
      </a:accent2>
      <a:accent3>
        <a:srgbClr val="FBBC33"/>
      </a:accent3>
      <a:accent4>
        <a:srgbClr val="008886"/>
      </a:accent4>
      <a:accent5>
        <a:srgbClr val="E83278"/>
      </a:accent5>
      <a:accent6>
        <a:srgbClr val="7A74A2"/>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betsförmedlingen_bredbild.potx" id="{BD24AB10-C141-4896-9A6C-EC68E3827E94}" vid="{B9367E8A-253E-42B1-AE5B-A73ADC07D901}"/>
    </a:ext>
  </a:extLst>
</a:theme>
</file>

<file path=ppt/theme/theme4.xml><?xml version="1.0" encoding="utf-8"?>
<a:theme xmlns:a="http://schemas.openxmlformats.org/drawingml/2006/main" name="2_Arbetsförmedlingen">
  <a:themeElements>
    <a:clrScheme name="Arbetsförmedlingen">
      <a:dk1>
        <a:sysClr val="windowText" lastClr="000000"/>
      </a:dk1>
      <a:lt1>
        <a:sysClr val="window" lastClr="FFFFFF"/>
      </a:lt1>
      <a:dk2>
        <a:srgbClr val="44546A"/>
      </a:dk2>
      <a:lt2>
        <a:srgbClr val="E7E6E6"/>
      </a:lt2>
      <a:accent1>
        <a:srgbClr val="1F1B5A"/>
      </a:accent1>
      <a:accent2>
        <a:srgbClr val="95C23D"/>
      </a:accent2>
      <a:accent3>
        <a:srgbClr val="FBBC33"/>
      </a:accent3>
      <a:accent4>
        <a:srgbClr val="008886"/>
      </a:accent4>
      <a:accent5>
        <a:srgbClr val="E83278"/>
      </a:accent5>
      <a:accent6>
        <a:srgbClr val="7A74A2"/>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betsförmedlingen_bredbild.potx" id="{BD24AB10-C141-4896-9A6C-EC68E3827E94}" vid="{B9367E8A-253E-42B1-AE5B-A73ADC07D901}"/>
    </a:ext>
  </a:extLst>
</a:theme>
</file>

<file path=ppt/theme/theme5.xml><?xml version="1.0" encoding="utf-8"?>
<a:theme xmlns:a="http://schemas.openxmlformats.org/drawingml/2006/main" name="3_Arbetsförmedlingen">
  <a:themeElements>
    <a:clrScheme name="Arbetsförmedlingen">
      <a:dk1>
        <a:sysClr val="windowText" lastClr="000000"/>
      </a:dk1>
      <a:lt1>
        <a:sysClr val="window" lastClr="FFFFFF"/>
      </a:lt1>
      <a:dk2>
        <a:srgbClr val="44546A"/>
      </a:dk2>
      <a:lt2>
        <a:srgbClr val="E7E6E6"/>
      </a:lt2>
      <a:accent1>
        <a:srgbClr val="1F1B5A"/>
      </a:accent1>
      <a:accent2>
        <a:srgbClr val="95C23D"/>
      </a:accent2>
      <a:accent3>
        <a:srgbClr val="FBBC33"/>
      </a:accent3>
      <a:accent4>
        <a:srgbClr val="008886"/>
      </a:accent4>
      <a:accent5>
        <a:srgbClr val="E83278"/>
      </a:accent5>
      <a:accent6>
        <a:srgbClr val="7A74A2"/>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betsförmedlingen_bredbild.potx" id="{BD24AB10-C141-4896-9A6C-EC68E3827E94}" vid="{B9367E8A-253E-42B1-AE5B-A73ADC07D901}"/>
    </a:ext>
  </a:extLst>
</a:theme>
</file>

<file path=ppt/theme/theme6.xml><?xml version="1.0" encoding="utf-8"?>
<a:theme xmlns:a="http://schemas.openxmlformats.org/drawingml/2006/main" name="Arbetsförmedlingen, vit">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25A8992D-B864-4B94-AABF-0AB485395EE0}"/>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4227</TotalTime>
  <Words>868</Words>
  <Application>Microsoft Office PowerPoint</Application>
  <PresentationFormat>Bildspel på skärmen (16:9)</PresentationFormat>
  <Paragraphs>180</Paragraphs>
  <Slides>17</Slides>
  <Notes>11</Notes>
  <HiddenSlides>0</HiddenSlides>
  <MMClips>0</MMClips>
  <ScaleCrop>false</ScaleCrop>
  <HeadingPairs>
    <vt:vector size="6" baseType="variant">
      <vt:variant>
        <vt:lpstr>Använt teckensnitt</vt:lpstr>
      </vt:variant>
      <vt:variant>
        <vt:i4>5</vt:i4>
      </vt:variant>
      <vt:variant>
        <vt:lpstr>Tema</vt:lpstr>
      </vt:variant>
      <vt:variant>
        <vt:i4>6</vt:i4>
      </vt:variant>
      <vt:variant>
        <vt:lpstr>Bildrubriker</vt:lpstr>
      </vt:variant>
      <vt:variant>
        <vt:i4>17</vt:i4>
      </vt:variant>
    </vt:vector>
  </HeadingPairs>
  <TitlesOfParts>
    <vt:vector size="28" baseType="lpstr">
      <vt:lpstr>Arial</vt:lpstr>
      <vt:lpstr>Calibri</vt:lpstr>
      <vt:lpstr>Courier New</vt:lpstr>
      <vt:lpstr>Georgia</vt:lpstr>
      <vt:lpstr>Helvetica Neue Medium</vt:lpstr>
      <vt:lpstr>Arbetsförmedlingen</vt:lpstr>
      <vt:lpstr>Arbetsförmedlingen, blå</vt:lpstr>
      <vt:lpstr>1_Arbetsförmedlingen</vt:lpstr>
      <vt:lpstr>2_Arbetsförmedlingen</vt:lpstr>
      <vt:lpstr>3_Arbetsförmedlingen</vt:lpstr>
      <vt:lpstr>Arbetsförmedlingen, vit</vt:lpstr>
      <vt:lpstr>Tillsammans kan vi göra skillnad</vt:lpstr>
      <vt:lpstr>Förordningsstyrt uppdrag Förordning (2000:628) om den arbetsmarknadspolitiska verksamheten</vt:lpstr>
      <vt:lpstr>PowerPoint-presentation</vt:lpstr>
      <vt:lpstr>Samstart</vt:lpstr>
      <vt:lpstr>Nuläge</vt:lpstr>
      <vt:lpstr>PowerPoint-presentation</vt:lpstr>
      <vt:lpstr>PowerPoint-presentation</vt:lpstr>
      <vt:lpstr>Samstart – mer än bara skolsamverkan</vt:lpstr>
      <vt:lpstr>Samverkansstruktur</vt:lpstr>
      <vt:lpstr>Samverkansstruktur - exempel</vt:lpstr>
      <vt:lpstr>Samordnarrollerna</vt:lpstr>
      <vt:lpstr>Samordnarroller mindre kommuner</vt:lpstr>
      <vt:lpstr>Delprojekt</vt:lpstr>
      <vt:lpstr>Unik data skapar möjligheter och ger oss kunskap om målgruppen</vt:lpstr>
      <vt:lpstr>Nationell samverkan</vt:lpstr>
      <vt:lpstr>Samstart</vt:lpstr>
      <vt:lpstr>Kontakt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på rubrik</dc:title>
  <dc:creator>Johan Ljusarve</dc:creator>
  <dc:description>Af 00013_2.0_(2018-09-12, AF9000)</dc:description>
  <cp:lastModifiedBy>Ivarsson Anita</cp:lastModifiedBy>
  <cp:revision>83</cp:revision>
  <dcterms:created xsi:type="dcterms:W3CDTF">2020-08-20T11:42:42Z</dcterms:created>
  <dcterms:modified xsi:type="dcterms:W3CDTF">2023-12-05T08:38:25Z</dcterms:modified>
</cp:coreProperties>
</file>