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sldIdLst>
    <p:sldId id="256" r:id="rId8"/>
    <p:sldId id="259" r:id="rId9"/>
    <p:sldId id="270" r:id="rId10"/>
    <p:sldId id="268" r:id="rId11"/>
    <p:sldId id="264" r:id="rId12"/>
    <p:sldId id="266" r:id="rId13"/>
    <p:sldId id="267" r:id="rId14"/>
  </p:sldIdLst>
  <p:sldSz cx="12192000" cy="6858000"/>
  <p:notesSz cx="6858000" cy="9144000"/>
  <p:custDataLst>
    <p:tags r:id="rId1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F6D3D5E7-6D09-434F-B16A-45E901A5B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40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7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4656D91A-0EEF-41AE-922A-90AEABC5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97B1F268-438E-427D-A222-F3D87FD0F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160947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1B28316B-8DAC-40DA-A9A9-36A59918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61839C07-2E61-47D6-BC06-7FCCE3036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
              </a:t>
            </a:r>
          </a:p>
        </p:txBody>
      </p:sp>
      <p:sp>
        <p:nvSpPr>
          <p:cNvPr id="2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A784A338-C835-497E-BB5F-D0C26C01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77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5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5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B074DD21-311D-46EE-B33B-DEC302A8D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8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4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06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12123" y="6304768"/>
            <a:ext cx="806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K Logga">
            <a:extLst>
              <a:ext uri="{FF2B5EF4-FFF2-40B4-BE49-F238E27FC236}">
                <a16:creationId xmlns:a16="http://schemas.microsoft.com/office/drawing/2014/main" id="{1E78036D-44E4-435B-92DF-43C836075D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6159720"/>
            <a:ext cx="1742113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4" r:id="rId12"/>
    <p:sldLayoutId id="2147483677" r:id="rId13"/>
    <p:sldLayoutId id="2147483676" r:id="rId14"/>
    <p:sldLayoutId id="2147483671" r:id="rId15"/>
    <p:sldLayoutId id="2147483675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64F82-F15F-4E4E-AEDE-C95586DA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från ESF+-kommittén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26BF03-1687-4BB9-BB2B-EDC30E728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Övervakningskommittén</a:t>
            </a:r>
          </a:p>
          <a:p>
            <a:r>
              <a:rPr lang="sv-SE" dirty="0"/>
              <a:t>11 oktober 2023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3EE14-EB51-42AD-AA4F-CF1A6C42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148412-DB00-45EF-9F8E-63ECE64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015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03703-D5A9-74A2-A25D-E3271EC6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Möten i Stockholm 13-15 juni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FDFF8-8817-4AAD-DDF8-65A8D0EA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99" y="1890713"/>
            <a:ext cx="11759701" cy="4129082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Teknisk arbetsgrupp ESF+ delad förvaltning </a:t>
            </a:r>
          </a:p>
          <a:p>
            <a:r>
              <a:rPr lang="sv-SE" dirty="0"/>
              <a:t>Informationspunkter från kommissionen, bl.a. det finansiella genomförandet, studie om insatser under covid-19-pandemin, nödvändiga villkor och stöd till medlemsstaterna (ESF+ Support Centre)</a:t>
            </a:r>
          </a:p>
          <a:p>
            <a:endParaRPr lang="sv-SE" dirty="0"/>
          </a:p>
          <a:p>
            <a:r>
              <a:rPr lang="sv-SE" dirty="0"/>
              <a:t>Exempel från medlemsstaterna, inklusive från Sverige (SKR).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3461E1-A8CB-D24D-51B7-114127DD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3DABC0-539F-24A6-0AE8-20557F8F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50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03703-D5A9-74A2-A25D-E3271EC6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Möten i Stockholm 13-15 juni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FDFF8-8817-4AAD-DDF8-65A8D0EA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99" y="1890713"/>
            <a:ext cx="11654926" cy="4129082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Kommittén 15 juni 2023</a:t>
            </a:r>
          </a:p>
          <a:p>
            <a:pPr lvl="1"/>
            <a:r>
              <a:rPr lang="sv-SE" sz="3000" dirty="0"/>
              <a:t>Statssekreterare Sophia </a:t>
            </a:r>
            <a:r>
              <a:rPr lang="sv-SE" sz="3000" dirty="0" err="1"/>
              <a:t>Methelius</a:t>
            </a:r>
            <a:r>
              <a:rPr lang="sv-SE" sz="3000" dirty="0"/>
              <a:t>, Arbetsmarknadsdepartementet deltog.</a:t>
            </a:r>
          </a:p>
          <a:p>
            <a:pPr lvl="1"/>
            <a:r>
              <a:rPr lang="sv-SE" sz="3000" dirty="0"/>
              <a:t>Informationspunkter från kommissionen, bl.a. kapacitetsuppbyggnad i ESF+, Europeiska planeringsterminen och några färska rapporter.</a:t>
            </a:r>
            <a:br>
              <a:rPr lang="sv-SE" sz="3000" dirty="0"/>
            </a:br>
            <a:endParaRPr lang="sv-SE" sz="3000" dirty="0"/>
          </a:p>
          <a:p>
            <a:pPr lvl="1"/>
            <a:r>
              <a:rPr lang="sv-SE" sz="3000" dirty="0"/>
              <a:t>Caroline Söder, Trygghetsfonden TSL, informerade om omställningsorganisationerna.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3461E1-A8CB-D24D-51B7-114127DD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3DABC0-539F-24A6-0AE8-20557F8F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98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347A3-2203-AF73-7B19-817C2682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/>
              <a:t>Studiebesök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5AFD91-C67C-44EC-1D1A-9A8AE516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ABF Stockholm – Care-projekt: </a:t>
            </a:r>
            <a:r>
              <a:rPr lang="sv-SE" sz="3200" dirty="0" err="1"/>
              <a:t>Ukraine</a:t>
            </a:r>
            <a:r>
              <a:rPr lang="sv-SE" sz="3200" dirty="0"/>
              <a:t> </a:t>
            </a:r>
            <a:r>
              <a:rPr lang="sv-SE" sz="3200" dirty="0" err="1"/>
              <a:t>Competence</a:t>
            </a:r>
            <a:r>
              <a:rPr lang="sv-SE" sz="3200" dirty="0"/>
              <a:t> Program </a:t>
            </a:r>
          </a:p>
          <a:p>
            <a:endParaRPr lang="sv-SE" sz="3200" dirty="0"/>
          </a:p>
          <a:p>
            <a:r>
              <a:rPr lang="sv-SE" dirty="0"/>
              <a:t>Samordningsförbundet Östra Södertörn: </a:t>
            </a:r>
            <a:r>
              <a:rPr lang="sv-SE" dirty="0" err="1"/>
              <a:t>Lumena</a:t>
            </a:r>
            <a:r>
              <a:rPr lang="sv-SE" dirty="0"/>
              <a:t> och </a:t>
            </a:r>
            <a:r>
              <a:rPr lang="sv-SE" dirty="0" err="1"/>
              <a:t>Connecto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23A1AA8-1B2F-C11C-001D-D94F1B15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C29BE0-6CA5-17F4-F0DC-93627232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240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inomhus, klädsel, kvinna, person&#10;&#10;Automatiskt genererad beskrivning">
            <a:extLst>
              <a:ext uri="{FF2B5EF4-FFF2-40B4-BE49-F238E27FC236}">
                <a16:creationId xmlns:a16="http://schemas.microsoft.com/office/drawing/2014/main" id="{C3760D60-CB78-1B2A-6F85-D8DD3FB798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>
          <a:xfrm>
            <a:off x="0" y="0"/>
            <a:ext cx="12287249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9667BDE-4258-83EB-8444-B91B29858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FFC000"/>
                </a:solidFill>
              </a:rPr>
              <a:t>Münchenbryggeriet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D77DDA-801B-87AA-E235-EF323F895A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B90E01-C5A6-E2C5-6109-22127DBAE2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212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En bild som visar klädsel, person, Människoansikte, kostym&#10;&#10;Automatiskt genererad beskrivning">
            <a:extLst>
              <a:ext uri="{FF2B5EF4-FFF2-40B4-BE49-F238E27FC236}">
                <a16:creationId xmlns:a16="http://schemas.microsoft.com/office/drawing/2014/main" id="{5E936F52-F9DA-7F9B-FFF3-D438181BED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" y="10"/>
            <a:ext cx="12192000" cy="6857990"/>
          </a:xfr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6D878C-1CCC-F81F-790C-7C410A3D6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548807"/>
            <a:ext cx="10943791" cy="5473875"/>
          </a:xfrm>
        </p:spPr>
        <p:txBody>
          <a:bodyPr anchor="t">
            <a:normAutofit/>
          </a:bodyPr>
          <a:lstStyle/>
          <a:p>
            <a:r>
              <a:rPr lang="sv-SE" dirty="0"/>
              <a:t>Caroline Söder, TSL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7E04D5-93D8-8863-CC50-9057DFD284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012123" y="6304768"/>
            <a:ext cx="8064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E814D2A-53D7-1199-03B2-C46871A751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621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Människoansikte, klädsel, person, inomhus&#10;&#10;Automatiskt genererad beskrivning">
            <a:extLst>
              <a:ext uri="{FF2B5EF4-FFF2-40B4-BE49-F238E27FC236}">
                <a16:creationId xmlns:a16="http://schemas.microsoft.com/office/drawing/2014/main" id="{A5C02F12-8FBC-F40F-7359-62A86495A9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7B049D8-25F9-17FC-A452-BE6BD7BDC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876CAC-F387-8760-DD69-C50DE86CFD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B91904-C3FA-E1DD-8916-773B24837D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150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gskansliet svenska.potx" id="{C0BAD222-9B03-44A9-949C-5DDA91238390}" vid="{55514459-31C3-46A2-B99A-3E90C23760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SharedContentType xmlns="Microsoft.SharePoint.Taxonomy.ContentTypeSync" SourceId="d07acfae-4dfa-4949-99a8-259efd31a6ae" ContentTypeId="0x010100BBA312BF02777149882D207184EC35C002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K PowerPoint" ma:contentTypeID="0x010100BBA312BF02777149882D207184EC35C00200DBD0E76993881340865BC77DD5C4E2D2" ma:contentTypeVersion="42" ma:contentTypeDescription="Skapa ny presentation" ma:contentTypeScope="" ma:versionID="c5cea51bd9e615c60a966ebe2746f6a3">
  <xsd:schema xmlns:xsd="http://www.w3.org/2001/XMLSchema" xmlns:xs="http://www.w3.org/2001/XMLSchema" xmlns:p="http://schemas.microsoft.com/office/2006/metadata/properties" xmlns:ns2="4e9c2f0c-7bf8-49af-8356-cbf363fc78a7" xmlns:ns4="cc625d36-bb37-4650-91b9-0c96159295ba" xmlns:ns5="18f3d968-6251-40b0-9f11-012b293496c2" xmlns:ns6="418f9d99-8a95-4e17-b002-6f0eb5542577" targetNamespace="http://schemas.microsoft.com/office/2006/metadata/properties" ma:root="true" ma:fieldsID="bee451d2c397eb13ba9857342d3f72aa" ns2:_="" ns4:_="" ns5:_="" ns6:_="">
    <xsd:import namespace="4e9c2f0c-7bf8-49af-8356-cbf363fc78a7"/>
    <xsd:import namespace="cc625d36-bb37-4650-91b9-0c96159295ba"/>
    <xsd:import namespace="18f3d968-6251-40b0-9f11-012b293496c2"/>
    <xsd:import namespace="418f9d99-8a95-4e17-b002-6f0eb5542577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4:TaxCatchAllLabel" minOccurs="0"/>
                <xsd:element ref="ns4:k46d94c0acf84ab9a79866a9d8b1905f" minOccurs="0"/>
                <xsd:element ref="ns4:TaxCatchAll" minOccurs="0"/>
                <xsd:element ref="ns4:edbe0b5c82304c8e847ab7b8c02a77c3" minOccurs="0"/>
                <xsd:element ref="ns5:RKNyckelord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Global taxonomikolumn1" ma:description="" ma:hidden="true" ma:list="{f0b1e351-9478-40ab-b6a2-516bf56f6905}" ma:internalName="TaxCatchAllLabel" ma:readOnly="true" ma:showField="CatchAllDataLabel" ma:web="6702c5a5-0d00-4f63-863b-cabd4d981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Organisatorisk enhet" ma:default="" ma:fieldId="{446d94c0-acf8-4ab9-a798-66a9d8b1905f}" ma:sspId="d07acfae-4dfa-4949-99a8-259efd31a6ae" ma:termSetId="8c1436be-a8c9-4c8f-93bb-07dc2d5595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f0b1e351-9478-40ab-b6a2-516bf56f6905}" ma:internalName="TaxCatchAll" ma:showField="CatchAllData" ma:web="6702c5a5-0d00-4f63-863b-cabd4d981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f9d99-8a95-4e17-b002-6f0eb5542577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edbe0b5c82304c8e847ab7b8c02a77c3 xmlns="cc625d36-bb37-4650-91b9-0c96159295ba">
      <Terms xmlns="http://schemas.microsoft.com/office/infopath/2007/PartnerControls"/>
    </edbe0b5c82304c8e847ab7b8c02a77c3>
    <DirtyMigration xmlns="4e9c2f0c-7bf8-49af-8356-cbf363fc78a7">false</DirtyMigration>
    <RecordNumber xmlns="4e9c2f0c-7bf8-49af-8356-cbf363fc78a7" xsi:nil="true"/>
    <RKNyckelord xmlns="18f3d968-6251-40b0-9f11-012b293496c2" xsi:nil="true"/>
    <k46d94c0acf84ab9a79866a9d8b1905f xmlns="cc625d36-bb37-4650-91b9-0c96159295ba">
      <Terms xmlns="http://schemas.microsoft.com/office/infopath/2007/PartnerControls"/>
    </k46d94c0acf84ab9a79866a9d8b1905f>
    <_dlc_DocId xmlns="418f9d99-8a95-4e17-b002-6f0eb5542577">PVVC7NFJTUQE-1551738204-87431</_dlc_DocId>
    <_dlc_DocIdUrl xmlns="418f9d99-8a95-4e17-b002-6f0eb5542577">
      <Url>https://dhs.sp.regeringskansliet.se/yta/a-a/_layouts/15/DocIdRedir.aspx?ID=PVVC7NFJTUQE-1551738204-87431</Url>
      <Description>PVVC7NFJTUQE-1551738204-87431</Description>
    </_dlc_DocIdUrl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744C7-E75D-4B93-A642-A530CCA5DC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68900C2-BC6C-4E81-9E28-28364E5326B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E3BBFDB0-BF14-4E19-8761-E4ACA05BCD4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3300525-B177-49FE-9C22-C71D0E62F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418f9d99-8a95-4e17-b002-6f0eb5542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1003903-CA3C-4E07-8702-1E92CA26C148}">
  <ds:schemaRefs>
    <ds:schemaRef ds:uri="http://purl.org/dc/dcmitype/"/>
    <ds:schemaRef ds:uri="http://schemas.microsoft.com/office/2006/metadata/properties"/>
    <ds:schemaRef ds:uri="cc625d36-bb37-4650-91b9-0c96159295b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18f9d99-8a95-4e17-b002-6f0eb5542577"/>
    <ds:schemaRef ds:uri="http://schemas.microsoft.com/office/2006/documentManagement/types"/>
    <ds:schemaRef ds:uri="18f3d968-6251-40b0-9f11-012b293496c2"/>
    <ds:schemaRef ds:uri="4e9c2f0c-7bf8-49af-8356-cbf363fc78a7"/>
    <ds:schemaRef ds:uri="http://www.w3.org/XML/1998/namespace"/>
    <ds:schemaRef ds:uri="http://purl.org/dc/terms/"/>
  </ds:schemaRefs>
</ds:datastoreItem>
</file>

<file path=customXml/itemProps6.xml><?xml version="1.0" encoding="utf-8"?>
<ds:datastoreItem xmlns:ds="http://schemas.openxmlformats.org/officeDocument/2006/customXml" ds:itemID="{09DA097D-6561-4962-8762-682CC1CDF2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Regeringskansliet svenska</Template>
  <TotalTime>0</TotalTime>
  <Words>141</Words>
  <Application>Microsoft Office PowerPoint</Application>
  <PresentationFormat>Bredbild</PresentationFormat>
  <Paragraphs>33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9" baseType="lpstr">
      <vt:lpstr>Arial</vt:lpstr>
      <vt:lpstr>RK PPT</vt:lpstr>
      <vt:lpstr>Information från ESF+-kommittén</vt:lpstr>
      <vt:lpstr>Möten i Stockholm 13-15 juni</vt:lpstr>
      <vt:lpstr>Möten i Stockholm 13-15 juni</vt:lpstr>
      <vt:lpstr>Studiebesök</vt:lpstr>
      <vt:lpstr>Münchenbryggeriet</vt:lpstr>
      <vt:lpstr>Caroline Söder, TSL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från ESF+-kommittén</dc:title>
  <dc:creator>Åsa Bergqvist</dc:creator>
  <cp:lastModifiedBy>Åsa Bergqvist</cp:lastModifiedBy>
  <cp:revision>1</cp:revision>
  <dcterms:created xsi:type="dcterms:W3CDTF">2023-03-02T20:59:08Z</dcterms:created>
  <dcterms:modified xsi:type="dcterms:W3CDTF">2023-10-05T08:24:52Z</dcterms:modified>
  <cp:version>2.0.0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Language">
    <vt:lpwstr>1053</vt:lpwstr>
  </property>
  <property fmtid="{D5CDD505-2E9C-101B-9397-08002B2CF9AE}" pid="4" name="ContentTypeId">
    <vt:lpwstr>0x010100BBA312BF02777149882D207184EC35C00200DBD0E76993881340865BC77DD5C4E2D2</vt:lpwstr>
  </property>
  <property fmtid="{D5CDD505-2E9C-101B-9397-08002B2CF9AE}" pid="5" name="Organisation">
    <vt:lpwstr/>
  </property>
  <property fmtid="{D5CDD505-2E9C-101B-9397-08002B2CF9AE}" pid="6" name="ActivityCategory">
    <vt:lpwstr/>
  </property>
  <property fmtid="{D5CDD505-2E9C-101B-9397-08002B2CF9AE}" pid="7" name="_dlc_DocIdItemGuid">
    <vt:lpwstr>1af1a326-b98c-49d5-be01-9a5a3d7e8190</vt:lpwstr>
  </property>
</Properties>
</file>