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61" r:id="rId9"/>
    <p:sldId id="259" r:id="rId10"/>
  </p:sldIdLst>
  <p:sldSz cx="12192000" cy="6858000"/>
  <p:notesSz cx="6858000" cy="9144000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tags" Target="tags/tag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92A51E4-5C7C-C2D3-203E-5C2D522B0B9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5257832-52B0-D598-3C42-B69896CF2B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15E293D-5817-1A52-DC2A-0D15CA003D2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35DD8B4-693E-CB5B-E396-C58057413A9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D75F5735-717A-DC8A-DB3E-8F4867F7CB9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6901FB1F-E7B2-A7AA-66CE-B70D42AD11D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1E07E1A-27FF-E314-294B-9119103A72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F253095-3696-0F51-EEE6-155AA74FA40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AE59787A-BABF-F03E-1E37-370E5F61B7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F27D689-B734-5673-EB4C-9FC35974C66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3B60E58E-4EB6-CB92-7372-78322ADFB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CB008E3F-F46E-7C8C-B111-8E564FD8E8D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6477864-C894-7E78-77C4-1F9E897DE6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36DA35C-E171-52F8-2696-F67FEB53B4D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439A23D2-5ACA-F4B9-42A0-99D8506160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BBFB7D46-530E-0435-78D9-FF8F8366DF8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98E56FA0-E997-E38B-AF3E-547B20842CF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44F5919F-D4A3-4FF1-BA4D-9C2371D45C5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262FC85B-C6B5-A81D-0DFC-F525DAB55C0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6129D49D-D594-A12B-95EB-7BF25C3496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8F1A082-1E93-1963-B1D1-EF1A96570CB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63992FC-C0E6-98E7-79E0-6B4061DA4DB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42BD4C3B-25A1-B445-CB0D-C924723EC14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312D378-3E88-40AF-2DC3-63B5ED1B53F7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2023-10-05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817D2E9-568A-9193-38B2-88910CA8751B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9DEE03EB-C8FD-DBA9-C720-51628F36380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268" y="729566"/>
            <a:ext cx="9560432" cy="2261284"/>
          </a:xfrm>
        </p:spPr>
        <p:txBody>
          <a:bodyPr/>
          <a:lstStyle/>
          <a:p>
            <a:r>
              <a:rPr lang="sv-SE" sz="5400" dirty="0"/>
              <a:t>Aktuellt från Arbetsmarknadsdepartementet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Övervakningskommittén</a:t>
            </a:r>
          </a:p>
          <a:p>
            <a:r>
              <a:rPr lang="sv-SE" dirty="0"/>
              <a:t>11 oktober 2023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13774D5-F3B0-9471-299C-C6FB2123019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3FF377-8566-622A-4AE2-58B07371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Godkännande av programändring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D4A39E-2FC3-BCB6-0D34-A854A9B73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Europeiska kommissionen godkände den 18 september 2023 regeringens förslag till programändring.</a:t>
            </a:r>
          </a:p>
          <a:p>
            <a:endParaRPr lang="sv-SE" dirty="0"/>
          </a:p>
          <a:p>
            <a:r>
              <a:rPr lang="sv-SE" dirty="0"/>
              <a:t>Ändringen innebär att 5 procent av EU-medlen i programmet, ca 329 miljoner kronor, fördelas om till det nya programområdet F: Fast-Care.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2D66C7-E822-A7D4-524B-B42CC12F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78EE34C-1898-1F8F-88B6-DEB27A49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195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947A0-CA22-79E8-C936-88D3E499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Förenklade kostnadsalternativ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9258F2-6479-18CD-62C8-FB4C52E7B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000" dirty="0"/>
              <a:t>SE har inte lagt in modeller för enhetskostnader i programmet för ESF+.</a:t>
            </a:r>
          </a:p>
          <a:p>
            <a:endParaRPr lang="sv-SE" sz="3000" dirty="0"/>
          </a:p>
          <a:p>
            <a:r>
              <a:rPr lang="sv-SE" sz="3000" dirty="0"/>
              <a:t>Fördelen med att ha med sådana uppgifterna i programmet är att modellen då är godkänd av kommissionen och känd för alla berörda. </a:t>
            </a:r>
          </a:p>
          <a:p>
            <a:endParaRPr lang="sv-SE" sz="3000" dirty="0"/>
          </a:p>
          <a:p>
            <a:r>
              <a:rPr lang="sv-SE" sz="3000" dirty="0"/>
              <a:t>RK återkommer till en eventuell programändring blir aktuell.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F67C8-AD43-5AFD-8129-DFE0A06C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C0150D-D974-4E76-9DAB-E28F325E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071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42" ma:contentTypeDescription="Skapa nytt dokument med möjlighet att välja RK-mall" ma:contentTypeScope="" ma:versionID="4f9e5c03371010f9bd9c7c7633cef871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9c9941df-7074-4a92-bf99-225d24d78d61" xmlns:ns7="http://schemas.microsoft.com/sharepoint/v4" xmlns:ns8="418f9d99-8a95-4e17-b002-6f0eb5542577" targetNamespace="http://schemas.microsoft.com/office/2006/metadata/properties" ma:root="true" ma:fieldsID="336ba92be7715a66921f404e3e8f81ac" ns2:_="" ns4:_="" ns5:_="" ns6:_="" ns7:_="" ns8:_="">
    <xsd:import namespace="4e9c2f0c-7bf8-49af-8356-cbf363fc78a7"/>
    <xsd:import namespace="cc625d36-bb37-4650-91b9-0c96159295ba"/>
    <xsd:import namespace="18f3d968-6251-40b0-9f11-012b293496c2"/>
    <xsd:import namespace="9c9941df-7074-4a92-bf99-225d24d78d61"/>
    <xsd:import namespace="http://schemas.microsoft.com/sharepoint/v4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SharedWithUsers" minOccurs="0"/>
                <xsd:element ref="ns7:IconOverlay" minOccurs="0"/>
                <xsd:element ref="ns8:_dlc_DocId" minOccurs="0"/>
                <xsd:element ref="ns8:_dlc_DocIdUrl" minOccurs="0"/>
                <xsd:element ref="ns8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2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PVVC7NFJTUQE-1551738204-87445</_dlc_DocId>
    <_dlc_DocIdUrl xmlns="418f9d99-8a95-4e17-b002-6f0eb5542577">
      <Url>https://dhs.sp.regeringskansliet.se/yta/a-a/_layouts/15/DocIdRedir.aspx?ID=PVVC7NFJTUQE-1551738204-87445</Url>
      <Description>PVVC7NFJTUQE-1551738204-87445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653DCD5-516E-4565-BD88-24415B996EB6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5021EB48-51D0-440F-99D3-387B8DA9245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83D639A-BC92-4F17-AB76-3242561CF2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9c9941df-7074-4a92-bf99-225d24d78d61"/>
    <ds:schemaRef ds:uri="http://schemas.microsoft.com/sharepoint/v4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1372A3C-6B4C-4BA8-959D-A19925075CB7}">
  <ds:schemaRefs>
    <ds:schemaRef ds:uri="http://purl.org/dc/terms/"/>
    <ds:schemaRef ds:uri="9c9941df-7074-4a92-bf99-225d24d78d61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c625d36-bb37-4650-91b9-0c96159295ba"/>
    <ds:schemaRef ds:uri="http://purl.org/dc/elements/1.1/"/>
    <ds:schemaRef ds:uri="http://schemas.microsoft.com/sharepoint/v4"/>
    <ds:schemaRef ds:uri="http://schemas.microsoft.com/office/infopath/2007/PartnerControls"/>
    <ds:schemaRef ds:uri="418f9d99-8a95-4e17-b002-6f0eb5542577"/>
    <ds:schemaRef ds:uri="18f3d968-6251-40b0-9f11-012b293496c2"/>
    <ds:schemaRef ds:uri="4e9c2f0c-7bf8-49af-8356-cbf363fc78a7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305A2582-E759-49B0-9FE8-51ABBF6DA6F7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020E4253-FC7D-4CA1-BFB1-17A10952F64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100</Words>
  <Application>Microsoft Office PowerPoint</Application>
  <PresentationFormat>Bredbild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Arial</vt:lpstr>
      <vt:lpstr>RK PPT</vt:lpstr>
      <vt:lpstr>Aktuellt från Arbetsmarknadsdepartementet</vt:lpstr>
      <vt:lpstr>Godkännande av programändring</vt:lpstr>
      <vt:lpstr>Förenklade kostnadsalternativ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Aktuellt från Arbetsmarknadsdepartementet</dc:title>
  <dc:creator>Åsa Bergqvist</dc:creator>
  <cp:lastModifiedBy>Åsa Bergqvist</cp:lastModifiedBy>
  <cp:revision>6</cp:revision>
  <dcterms:created xsi:type="dcterms:W3CDTF">2023-03-05T14:02:31Z</dcterms:created>
  <dcterms:modified xsi:type="dcterms:W3CDTF">2023-10-05T09:08:30Z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15466858-5706-487e-acaf-e8a9a5afc31f</vt:lpwstr>
  </property>
</Properties>
</file>