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sldIdLst>
    <p:sldId id="256" r:id="rId8"/>
    <p:sldId id="261" r:id="rId9"/>
    <p:sldId id="259" r:id="rId10"/>
  </p:sldIdLst>
  <p:sldSz cx="12192000" cy="6858000"/>
  <p:notesSz cx="6858000" cy="9144000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tags" Target="tags/tag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2023-10-05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292A51E4-5C7C-C2D3-203E-5C2D522B0B9D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B5257832-52B0-D598-3C42-B69896CF2B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2023-10-05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415E293D-5817-1A52-DC2A-0D15CA003D2B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2023-10-05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335DD8B4-693E-CB5B-E396-C58057413A94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2023-10-05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D75F5735-717A-DC8A-DB3E-8F4867F7CB9A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2023-10-05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6901FB1F-E7B2-A7AA-66CE-B70D42AD11D3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11E07E1A-27FF-E314-294B-9119103A72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2023-10-05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3F253095-3696-0F51-EEE6-155AA74FA40A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RK Logga VIT">
            <a:extLst>
              <a:ext uri="{FF2B5EF4-FFF2-40B4-BE49-F238E27FC236}">
                <a16:creationId xmlns:a16="http://schemas.microsoft.com/office/drawing/2014/main" id="{AE59787A-BABF-F03E-1E37-370E5F61B78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800" y="6160946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2023-10-05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DF27D689-B734-5673-EB4C-9FC35974C66B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3B60E58E-4EB6-CB92-7372-78322ADFB1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2023-10-05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CB008E3F-F46E-7C8C-B111-8E564FD8E8D0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A6477864-C894-7E78-77C4-1F9E897DE6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
              </a:t>
            </a:r>
          </a:p>
        </p:txBody>
      </p:sp>
      <p:sp>
        <p:nvSpPr>
          <p:cNvPr id="2" name="Rubrik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2023-10-05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C36DA35C-E171-52F8-2696-F67FEB53B4D4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 VIT">
            <a:extLst>
              <a:ext uri="{FF2B5EF4-FFF2-40B4-BE49-F238E27FC236}">
                <a16:creationId xmlns:a16="http://schemas.microsoft.com/office/drawing/2014/main" id="{439A23D2-5ACA-F4B9-42A0-99D8506160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2023-10-05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BBFB7D46-530E-0435-78D9-FF8F8366DF81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2023-10-05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98E56FA0-E997-E38B-AF3E-547B20842CFC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2023-10-05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44F5919F-D4A3-4FF1-BA4D-9C2371D45C59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2023-10-05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262FC85B-C6B5-A81D-0DFC-F525DAB55C0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 descr="RK Logga VIT">
            <a:extLst>
              <a:ext uri="{FF2B5EF4-FFF2-40B4-BE49-F238E27FC236}">
                <a16:creationId xmlns:a16="http://schemas.microsoft.com/office/drawing/2014/main" id="{6129D49D-D594-A12B-95EB-7BF25C3496D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2023-10-05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38F1A082-1E93-1963-B1D1-EF1A96570CBF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2023-10-05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063992FC-C0E6-98E7-79E0-6B4061DA4DBA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2023-10-05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ektangel 2" descr="TagShape">
            <a:extLst>
              <a:ext uri="{FF2B5EF4-FFF2-40B4-BE49-F238E27FC236}">
                <a16:creationId xmlns:a16="http://schemas.microsoft.com/office/drawing/2014/main" id="{42BD4C3B-25A1-B445-CB0D-C924723EC144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2023-10-05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C312D378-3E88-40AF-2DC3-63B5ED1B53F7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2023-10-05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12123" y="6304768"/>
            <a:ext cx="8064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0817D2E9-568A-9193-38B2-88910CA8751B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">
            <a:extLst>
              <a:ext uri="{FF2B5EF4-FFF2-40B4-BE49-F238E27FC236}">
                <a16:creationId xmlns:a16="http://schemas.microsoft.com/office/drawing/2014/main" id="{9DEE03EB-C8FD-DBA9-C720-51628F36380D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392" y="6159720"/>
            <a:ext cx="1743722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64F82-F15F-4E4E-AEDE-C95586DA9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3268" y="729566"/>
            <a:ext cx="9560432" cy="2261284"/>
          </a:xfrm>
        </p:spPr>
        <p:txBody>
          <a:bodyPr/>
          <a:lstStyle/>
          <a:p>
            <a:r>
              <a:rPr lang="sv-SE" sz="5400" dirty="0"/>
              <a:t>Aktuellt från Arbetsmarknadsdepartementet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26BF03-1687-4BB9-BB2B-EDC30E728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Övervakningskommittén</a:t>
            </a:r>
          </a:p>
          <a:p>
            <a:r>
              <a:rPr lang="sv-SE" dirty="0"/>
              <a:t>11 oktober 2023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3EE14-EB51-42AD-AA4F-CF1A6C42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48412-DB00-45EF-9F8E-63ECE64D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D13774D5-F3B0-9471-299C-C6FB21230191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15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3FF377-8566-622A-4AE2-58B07371A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Godkännande av programändring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BD4A39E-2FC3-BCB6-0D34-A854A9B73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Europeiska kommissionen godkände den 18 september 2023 regeringens förslag till programändring.</a:t>
            </a:r>
          </a:p>
          <a:p>
            <a:endParaRPr lang="sv-SE" dirty="0"/>
          </a:p>
          <a:p>
            <a:r>
              <a:rPr lang="sv-SE" dirty="0"/>
              <a:t>Ändringen innebär att 5 procent av EU-medlen i programmet, ca 329 miljoner kronor, fördelas om till det nya programområdet F: Fast-Care.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2D66C7-E822-A7D4-524B-B42CC12FF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78EE34C-1898-1F8F-88B6-DEB27A496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1956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947A0-CA22-79E8-C936-88D3E499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Förenklade kostnadsalternativ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9258F2-6479-18CD-62C8-FB4C52E7B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000" dirty="0"/>
              <a:t>SE har inte lagt in modeller för enhetskostnader i programmet för ESF+.</a:t>
            </a:r>
          </a:p>
          <a:p>
            <a:endParaRPr lang="sv-SE" sz="3000" dirty="0"/>
          </a:p>
          <a:p>
            <a:r>
              <a:rPr lang="sv-SE" sz="3000" dirty="0"/>
              <a:t>Fördelen med att ha med sådana uppgifterna i programmet är att modellen då är godkänd av kommissionen och känd för alla berörda. </a:t>
            </a:r>
          </a:p>
          <a:p>
            <a:endParaRPr lang="sv-SE" sz="3000" dirty="0"/>
          </a:p>
          <a:p>
            <a:r>
              <a:rPr lang="sv-SE" sz="3000" dirty="0"/>
              <a:t>RK återkommer till en eventuell programändring blir aktuell.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C4F67C8-AD43-5AFD-8129-DFE0A06C3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EC0150D-D974-4E76-9DAB-E28F325E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071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" val="RK Logga"/>
  <p:tag name="RK LOGGAHEIGHT" val="39,7765350341797"/>
  <p:tag name="RK LOGGAWIDTH" val="137,30094909668"/>
  <p:tag name="RK LOGGALEFT" val="49,0859832763672"/>
  <p:tag name="RK LOGGATOP" val="485,017333984375"/>
  <p:tag name="RK LOGGACROPLEFT" val="0"/>
  <p:tag name="RK LOGGACROPRIGHT" val="0"/>
  <p:tag name="RK LOGGACROPTOP" val="0"/>
  <p:tag name="RK LOGGACROPBOTTO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0393714904785"/>
  <p:tag name="RK LOGGA VITTOP" val="485,113861083984"/>
  <p:tag name="RK LOGGA VITCROPLEFT" val="0"/>
  <p:tag name="RK LOGGA VITCROPRIGHT" val="0"/>
  <p:tag name="RK LOGGA VITCROPTOP" val="0"/>
  <p:tag name="RK LOGGA VITCROPBOTTOM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gskansliet svenska.potx" id="{C0BAD222-9B03-44A9-949C-5DDA91238390}" vid="{55514459-31C3-46A2-B99A-3E90C23760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?mso-contentType ?>
<SharedContentType xmlns="Microsoft.SharePoint.Taxonomy.ContentTypeSync" SourceId="d07acfae-4dfa-4949-99a8-259efd31a6ae" ContentTypeId="0x010100BBA312BF02777149882D207184EC35C032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RK Word" ma:contentTypeID="0x010100BBA312BF02777149882D207184EC35C0320013979B69B52C234DB30206BE78697F90" ma:contentTypeVersion="42" ma:contentTypeDescription="Skapa nytt dokument med möjlighet att välja RK-mall" ma:contentTypeScope="" ma:versionID="4f9e5c03371010f9bd9c7c7633cef871">
  <xsd:schema xmlns:xsd="http://www.w3.org/2001/XMLSchema" xmlns:xs="http://www.w3.org/2001/XMLSchema" xmlns:p="http://schemas.microsoft.com/office/2006/metadata/properties" xmlns:ns2="4e9c2f0c-7bf8-49af-8356-cbf363fc78a7" xmlns:ns4="cc625d36-bb37-4650-91b9-0c96159295ba" xmlns:ns5="18f3d968-6251-40b0-9f11-012b293496c2" xmlns:ns6="9c9941df-7074-4a92-bf99-225d24d78d61" xmlns:ns7="http://schemas.microsoft.com/sharepoint/v4" xmlns:ns8="418f9d99-8a95-4e17-b002-6f0eb5542577" targetNamespace="http://schemas.microsoft.com/office/2006/metadata/properties" ma:root="true" ma:fieldsID="336ba92be7715a66921f404e3e8f81ac" ns2:_="" ns4:_="" ns5:_="" ns6:_="" ns7:_="" ns8:_="">
    <xsd:import namespace="4e9c2f0c-7bf8-49af-8356-cbf363fc78a7"/>
    <xsd:import namespace="cc625d36-bb37-4650-91b9-0c96159295ba"/>
    <xsd:import namespace="18f3d968-6251-40b0-9f11-012b293496c2"/>
    <xsd:import namespace="9c9941df-7074-4a92-bf99-225d24d78d61"/>
    <xsd:import namespace="http://schemas.microsoft.com/sharepoint/v4"/>
    <xsd:import namespace="418f9d99-8a95-4e17-b002-6f0eb5542577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4:TaxCatchAllLabel" minOccurs="0"/>
                <xsd:element ref="ns4:k46d94c0acf84ab9a79866a9d8b1905f" minOccurs="0"/>
                <xsd:element ref="ns4:TaxCatchAll" minOccurs="0"/>
                <xsd:element ref="ns4:edbe0b5c82304c8e847ab7b8c02a77c3" minOccurs="0"/>
                <xsd:element ref="ns5:RKNyckelord" minOccurs="0"/>
                <xsd:element ref="ns6:SharedWithUsers" minOccurs="0"/>
                <xsd:element ref="ns7:IconOverlay" minOccurs="0"/>
                <xsd:element ref="ns8:_dlc_DocId" minOccurs="0"/>
                <xsd:element ref="ns8:_dlc_DocIdUrl" minOccurs="0"/>
                <xsd:element ref="ns8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Global taxonomikolumn1" ma:description="" ma:hidden="true" ma:list="{f0b1e351-9478-40ab-b6a2-516bf56f6905}" ma:internalName="TaxCatchAllLabel" ma:readOnly="true" ma:showField="CatchAllDataLabel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default="" ma:fieldId="{446d94c0-acf8-4ab9-a798-66a9d8b1905f}" ma:sspId="d07acfae-4dfa-4949-99a8-259efd31a6ae" ma:termSetId="8c1436be-a8c9-4c8f-93bb-07dc2d5595b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f0b1e351-9478-40ab-b6a2-516bf56f6905}" ma:internalName="TaxCatchAll" ma:showField="CatchAllData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6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941df-7074-4a92-bf99-225d24d78d6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8f9d99-8a95-4e17-b002-6f0eb5542577" elementFormDefault="qualified">
    <xsd:import namespace="http://schemas.microsoft.com/office/2006/documentManagement/types"/>
    <xsd:import namespace="http://schemas.microsoft.com/office/infopath/2007/PartnerControls"/>
    <xsd:element name="_dlc_DocId" ma:index="1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2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IconOverlay xmlns="http://schemas.microsoft.com/sharepoint/v4" xsi:nil="true"/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  <_dlc_DocId xmlns="418f9d99-8a95-4e17-b002-6f0eb5542577">PVVC7NFJTUQE-1551738204-87445</_dlc_DocId>
    <_dlc_DocIdUrl xmlns="418f9d99-8a95-4e17-b002-6f0eb5542577">
      <Url>https://dhs.sp.regeringskansliet.se/yta/a-a/_layouts/15/DocIdRedir.aspx?ID=PVVC7NFJTUQE-1551738204-87445</Url>
      <Description>PVVC7NFJTUQE-1551738204-87445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653DCD5-516E-4565-BD88-24415B996EB6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5021EB48-51D0-440F-99D3-387B8DA9245C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83D639A-BC92-4F17-AB76-3242561CF2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9c9941df-7074-4a92-bf99-225d24d78d61"/>
    <ds:schemaRef ds:uri="http://schemas.microsoft.com/sharepoint/v4"/>
    <ds:schemaRef ds:uri="418f9d99-8a95-4e17-b002-6f0eb55425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1372A3C-6B4C-4BA8-959D-A19925075CB7}">
  <ds:schemaRefs>
    <ds:schemaRef ds:uri="http://purl.org/dc/terms/"/>
    <ds:schemaRef ds:uri="9c9941df-7074-4a92-bf99-225d24d78d61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cc625d36-bb37-4650-91b9-0c96159295ba"/>
    <ds:schemaRef ds:uri="http://purl.org/dc/elements/1.1/"/>
    <ds:schemaRef ds:uri="http://schemas.microsoft.com/sharepoint/v4"/>
    <ds:schemaRef ds:uri="http://schemas.microsoft.com/office/infopath/2007/PartnerControls"/>
    <ds:schemaRef ds:uri="418f9d99-8a95-4e17-b002-6f0eb5542577"/>
    <ds:schemaRef ds:uri="18f3d968-6251-40b0-9f11-012b293496c2"/>
    <ds:schemaRef ds:uri="4e9c2f0c-7bf8-49af-8356-cbf363fc78a7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305A2582-E759-49B0-9FE8-51ABBF6DA6F7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020E4253-FC7D-4CA1-BFB1-17A10952F64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Regeringskansliet svenska</Template>
  <TotalTime>0</TotalTime>
  <Words>100</Words>
  <Application>Microsoft Office PowerPoint</Application>
  <PresentationFormat>Bredbild</PresentationFormat>
  <Paragraphs>24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5" baseType="lpstr">
      <vt:lpstr>Arial</vt:lpstr>
      <vt:lpstr>RK PPT</vt:lpstr>
      <vt:lpstr>Aktuellt från Arbetsmarknadsdepartementet</vt:lpstr>
      <vt:lpstr>Godkännande av programändring</vt:lpstr>
      <vt:lpstr>Förenklade kostnadsalternativ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Aktuellt från Arbetsmarknadsdepartementet</dc:title>
  <dc:creator>Åsa Bergqvist</dc:creator>
  <cp:lastModifiedBy>Åsa Bergqvist</cp:lastModifiedBy>
  <cp:revision>6</cp:revision>
  <dcterms:created xsi:type="dcterms:W3CDTF">2023-03-05T14:02:31Z</dcterms:created>
  <dcterms:modified xsi:type="dcterms:W3CDTF">2023-10-05T09:08:30Z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  <property fmtid="{D5CDD505-2E9C-101B-9397-08002B2CF9AE}" pid="4" name="ContentTypeId">
    <vt:lpwstr>0x010100BBA312BF02777149882D207184EC35C0320013979B69B52C234DB30206BE78697F90</vt:lpwstr>
  </property>
  <property fmtid="{D5CDD505-2E9C-101B-9397-08002B2CF9AE}" pid="5" name="Organisation">
    <vt:lpwstr/>
  </property>
  <property fmtid="{D5CDD505-2E9C-101B-9397-08002B2CF9AE}" pid="6" name="ActivityCategory">
    <vt:lpwstr/>
  </property>
  <property fmtid="{D5CDD505-2E9C-101B-9397-08002B2CF9AE}" pid="7" name="_dlc_DocIdItemGuid">
    <vt:lpwstr>15466858-5706-487e-acaf-e8a9a5afc31f</vt:lpwstr>
  </property>
</Properties>
</file>