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127" r:id="rId2"/>
    <p:sldId id="2134" r:id="rId3"/>
    <p:sldId id="2116" r:id="rId4"/>
    <p:sldId id="2066" r:id="rId5"/>
    <p:sldId id="2122" r:id="rId6"/>
    <p:sldId id="2053" r:id="rId7"/>
    <p:sldId id="2092" r:id="rId8"/>
    <p:sldId id="2118" r:id="rId9"/>
    <p:sldId id="2124" r:id="rId10"/>
    <p:sldId id="2123" r:id="rId11"/>
    <p:sldId id="2121" r:id="rId12"/>
    <p:sldId id="2125"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2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 Svedberg" userId="7d003a7a-ac98-4cc8-9f23-c299d9d17eff" providerId="ADAL" clId="{460F566B-7019-4942-A0C9-7ED21E2832C1}"/>
    <pc:docChg chg="undo custSel mod addSld modSld sldOrd">
      <pc:chgData name="Henrik Svedberg" userId="7d003a7a-ac98-4cc8-9f23-c299d9d17eff" providerId="ADAL" clId="{460F566B-7019-4942-A0C9-7ED21E2832C1}" dt="2022-10-27T22:54:28.659" v="1170"/>
      <pc:docMkLst>
        <pc:docMk/>
      </pc:docMkLst>
      <pc:sldChg chg="add">
        <pc:chgData name="Henrik Svedberg" userId="7d003a7a-ac98-4cc8-9f23-c299d9d17eff" providerId="ADAL" clId="{460F566B-7019-4942-A0C9-7ED21E2832C1}" dt="2022-10-27T16:17:17.471" v="4"/>
        <pc:sldMkLst>
          <pc:docMk/>
          <pc:sldMk cId="2790781749" sldId="2053"/>
        </pc:sldMkLst>
      </pc:sldChg>
      <pc:sldChg chg="addSp delSp modSp add mod delAnim modAnim">
        <pc:chgData name="Henrik Svedberg" userId="7d003a7a-ac98-4cc8-9f23-c299d9d17eff" providerId="ADAL" clId="{460F566B-7019-4942-A0C9-7ED21E2832C1}" dt="2022-10-27T17:26:02.715" v="619"/>
        <pc:sldMkLst>
          <pc:docMk/>
          <pc:sldMk cId="0" sldId="2066"/>
        </pc:sldMkLst>
        <pc:spChg chg="mod">
          <ac:chgData name="Henrik Svedberg" userId="7d003a7a-ac98-4cc8-9f23-c299d9d17eff" providerId="ADAL" clId="{460F566B-7019-4942-A0C9-7ED21E2832C1}" dt="2022-10-27T17:22:27.125" v="617" actId="1076"/>
          <ac:spMkLst>
            <pc:docMk/>
            <pc:sldMk cId="0" sldId="2066"/>
            <ac:spMk id="2" creationId="{E7B25B6D-925D-40AE-8552-AF8CE55096E8}"/>
          </ac:spMkLst>
        </pc:spChg>
        <pc:spChg chg="del">
          <ac:chgData name="Henrik Svedberg" userId="7d003a7a-ac98-4cc8-9f23-c299d9d17eff" providerId="ADAL" clId="{460F566B-7019-4942-A0C9-7ED21E2832C1}" dt="2022-10-27T17:22:15.728" v="614" actId="478"/>
          <ac:spMkLst>
            <pc:docMk/>
            <pc:sldMk cId="0" sldId="2066"/>
            <ac:spMk id="5" creationId="{A9F6E873-CCDE-45CB-986B-4B3C4AF8E846}"/>
          </ac:spMkLst>
        </pc:spChg>
        <pc:spChg chg="del mod">
          <ac:chgData name="Henrik Svedberg" userId="7d003a7a-ac98-4cc8-9f23-c299d9d17eff" providerId="ADAL" clId="{460F566B-7019-4942-A0C9-7ED21E2832C1}" dt="2022-10-27T17:12:29.960" v="520" actId="478"/>
          <ac:spMkLst>
            <pc:docMk/>
            <pc:sldMk cId="0" sldId="2066"/>
            <ac:spMk id="17" creationId="{960DAD4E-2C04-4B1F-B91C-B3F716E52C74}"/>
          </ac:spMkLst>
        </pc:spChg>
        <pc:spChg chg="del mod">
          <ac:chgData name="Henrik Svedberg" userId="7d003a7a-ac98-4cc8-9f23-c299d9d17eff" providerId="ADAL" clId="{460F566B-7019-4942-A0C9-7ED21E2832C1}" dt="2022-10-27T17:12:27.783" v="518" actId="478"/>
          <ac:spMkLst>
            <pc:docMk/>
            <pc:sldMk cId="0" sldId="2066"/>
            <ac:spMk id="19" creationId="{EBF0027B-408D-4920-A270-650B4EE96F6C}"/>
          </ac:spMkLst>
        </pc:spChg>
        <pc:spChg chg="del">
          <ac:chgData name="Henrik Svedberg" userId="7d003a7a-ac98-4cc8-9f23-c299d9d17eff" providerId="ADAL" clId="{460F566B-7019-4942-A0C9-7ED21E2832C1}" dt="2022-10-27T17:12:34.103" v="521" actId="478"/>
          <ac:spMkLst>
            <pc:docMk/>
            <pc:sldMk cId="0" sldId="2066"/>
            <ac:spMk id="20" creationId="{0A4DDD8E-3669-4FB8-8E5E-DC5BFD8EC15B}"/>
          </ac:spMkLst>
        </pc:spChg>
        <pc:spChg chg="del mod">
          <ac:chgData name="Henrik Svedberg" userId="7d003a7a-ac98-4cc8-9f23-c299d9d17eff" providerId="ADAL" clId="{460F566B-7019-4942-A0C9-7ED21E2832C1}" dt="2022-10-27T17:12:36.693" v="523" actId="478"/>
          <ac:spMkLst>
            <pc:docMk/>
            <pc:sldMk cId="0" sldId="2066"/>
            <ac:spMk id="21" creationId="{DEF0A886-BC0B-48E9-A4A3-C621A3D9FB3B}"/>
          </ac:spMkLst>
        </pc:spChg>
        <pc:spChg chg="mod">
          <ac:chgData name="Henrik Svedberg" userId="7d003a7a-ac98-4cc8-9f23-c299d9d17eff" providerId="ADAL" clId="{460F566B-7019-4942-A0C9-7ED21E2832C1}" dt="2022-10-27T17:25:58.756" v="618" actId="1076"/>
          <ac:spMkLst>
            <pc:docMk/>
            <pc:sldMk cId="0" sldId="2066"/>
            <ac:spMk id="22" creationId="{BFE6D7E5-9507-4E18-939A-31504AAE69FD}"/>
          </ac:spMkLst>
        </pc:spChg>
        <pc:spChg chg="mod">
          <ac:chgData name="Henrik Svedberg" userId="7d003a7a-ac98-4cc8-9f23-c299d9d17eff" providerId="ADAL" clId="{460F566B-7019-4942-A0C9-7ED21E2832C1}" dt="2022-10-27T17:17:03.024" v="610" actId="14100"/>
          <ac:spMkLst>
            <pc:docMk/>
            <pc:sldMk cId="0" sldId="2066"/>
            <ac:spMk id="23" creationId="{FA7D6738-BB41-42E3-880B-7A03D1EDAF82}"/>
          </ac:spMkLst>
        </pc:spChg>
        <pc:spChg chg="mod">
          <ac:chgData name="Henrik Svedberg" userId="7d003a7a-ac98-4cc8-9f23-c299d9d17eff" providerId="ADAL" clId="{460F566B-7019-4942-A0C9-7ED21E2832C1}" dt="2022-10-27T17:16:58.296" v="609" actId="14100"/>
          <ac:spMkLst>
            <pc:docMk/>
            <pc:sldMk cId="0" sldId="2066"/>
            <ac:spMk id="24" creationId="{0ECB19CC-2CA6-4E54-BC7A-CAD087422CBA}"/>
          </ac:spMkLst>
        </pc:spChg>
        <pc:picChg chg="mod">
          <ac:chgData name="Henrik Svedberg" userId="7d003a7a-ac98-4cc8-9f23-c299d9d17eff" providerId="ADAL" clId="{460F566B-7019-4942-A0C9-7ED21E2832C1}" dt="2022-10-27T17:22:21.575" v="616" actId="1076"/>
          <ac:picMkLst>
            <pc:docMk/>
            <pc:sldMk cId="0" sldId="2066"/>
            <ac:picMk id="3" creationId="{DFDF93C4-21D3-4D25-A2C8-90C0C510AFDC}"/>
          </ac:picMkLst>
        </pc:picChg>
        <pc:picChg chg="del">
          <ac:chgData name="Henrik Svedberg" userId="7d003a7a-ac98-4cc8-9f23-c299d9d17eff" providerId="ADAL" clId="{460F566B-7019-4942-A0C9-7ED21E2832C1}" dt="2022-10-27T17:13:18.787" v="578" actId="478"/>
          <ac:picMkLst>
            <pc:docMk/>
            <pc:sldMk cId="0" sldId="2066"/>
            <ac:picMk id="14" creationId="{7DB7BB00-E03D-4CA7-B072-1FD2264AF68D}"/>
          </ac:picMkLst>
        </pc:picChg>
        <pc:picChg chg="del">
          <ac:chgData name="Henrik Svedberg" userId="7d003a7a-ac98-4cc8-9f23-c299d9d17eff" providerId="ADAL" clId="{460F566B-7019-4942-A0C9-7ED21E2832C1}" dt="2022-10-27T17:13:20.392" v="579" actId="478"/>
          <ac:picMkLst>
            <pc:docMk/>
            <pc:sldMk cId="0" sldId="2066"/>
            <ac:picMk id="15" creationId="{189BB1AC-C135-42F7-A27F-BF18CE11241F}"/>
          </ac:picMkLst>
        </pc:picChg>
        <pc:picChg chg="del">
          <ac:chgData name="Henrik Svedberg" userId="7d003a7a-ac98-4cc8-9f23-c299d9d17eff" providerId="ADAL" clId="{460F566B-7019-4942-A0C9-7ED21E2832C1}" dt="2022-10-27T17:13:22.265" v="580" actId="478"/>
          <ac:picMkLst>
            <pc:docMk/>
            <pc:sldMk cId="0" sldId="2066"/>
            <ac:picMk id="16" creationId="{7E75ABFD-357C-4C51-AA9A-3BD3B538116F}"/>
          </ac:picMkLst>
        </pc:picChg>
        <pc:picChg chg="del">
          <ac:chgData name="Henrik Svedberg" userId="7d003a7a-ac98-4cc8-9f23-c299d9d17eff" providerId="ADAL" clId="{460F566B-7019-4942-A0C9-7ED21E2832C1}" dt="2022-10-27T17:13:24.048" v="581" actId="478"/>
          <ac:picMkLst>
            <pc:docMk/>
            <pc:sldMk cId="0" sldId="2066"/>
            <ac:picMk id="18" creationId="{F465AC57-6F6B-4210-904F-DC7FE3B0D827}"/>
          </ac:picMkLst>
        </pc:picChg>
        <pc:picChg chg="del">
          <ac:chgData name="Henrik Svedberg" userId="7d003a7a-ac98-4cc8-9f23-c299d9d17eff" providerId="ADAL" clId="{460F566B-7019-4942-A0C9-7ED21E2832C1}" dt="2022-10-27T17:13:25.849" v="582" actId="478"/>
          <ac:picMkLst>
            <pc:docMk/>
            <pc:sldMk cId="0" sldId="2066"/>
            <ac:picMk id="25" creationId="{8BE85D43-727A-489A-8325-920F583FDBE6}"/>
          </ac:picMkLst>
        </pc:picChg>
        <pc:picChg chg="add del mod">
          <ac:chgData name="Henrik Svedberg" userId="7d003a7a-ac98-4cc8-9f23-c299d9d17eff" providerId="ADAL" clId="{460F566B-7019-4942-A0C9-7ED21E2832C1}" dt="2022-10-27T17:15:28.084" v="590"/>
          <ac:picMkLst>
            <pc:docMk/>
            <pc:sldMk cId="0" sldId="2066"/>
            <ac:picMk id="2050" creationId="{E08F0E39-6F60-4E25-A9C9-773E117D159D}"/>
          </ac:picMkLst>
        </pc:picChg>
        <pc:picChg chg="add mod">
          <ac:chgData name="Henrik Svedberg" userId="7d003a7a-ac98-4cc8-9f23-c299d9d17eff" providerId="ADAL" clId="{460F566B-7019-4942-A0C9-7ED21E2832C1}" dt="2022-10-27T17:15:40.545" v="592" actId="1076"/>
          <ac:picMkLst>
            <pc:docMk/>
            <pc:sldMk cId="0" sldId="2066"/>
            <ac:picMk id="2052" creationId="{59D3DDC6-1F5A-4058-97F6-78CBFDB6D780}"/>
          </ac:picMkLst>
        </pc:picChg>
      </pc:sldChg>
      <pc:sldChg chg="addSp delSp modSp add mod delAnim modAnim">
        <pc:chgData name="Henrik Svedberg" userId="7d003a7a-ac98-4cc8-9f23-c299d9d17eff" providerId="ADAL" clId="{460F566B-7019-4942-A0C9-7ED21E2832C1}" dt="2022-10-27T22:53:29.416" v="1168" actId="20577"/>
        <pc:sldMkLst>
          <pc:docMk/>
          <pc:sldMk cId="968653829" sldId="2092"/>
        </pc:sldMkLst>
        <pc:spChg chg="add mod">
          <ac:chgData name="Henrik Svedberg" userId="7d003a7a-ac98-4cc8-9f23-c299d9d17eff" providerId="ADAL" clId="{460F566B-7019-4942-A0C9-7ED21E2832C1}" dt="2022-10-27T16:38:20.555" v="448" actId="20577"/>
          <ac:spMkLst>
            <pc:docMk/>
            <pc:sldMk cId="968653829" sldId="2092"/>
            <ac:spMk id="4" creationId="{049F8185-8E74-44DC-B0C9-1D7DEE6FAC5B}"/>
          </ac:spMkLst>
        </pc:spChg>
        <pc:spChg chg="mod">
          <ac:chgData name="Henrik Svedberg" userId="7d003a7a-ac98-4cc8-9f23-c299d9d17eff" providerId="ADAL" clId="{460F566B-7019-4942-A0C9-7ED21E2832C1}" dt="2022-10-27T16:24:23.994" v="84" actId="1076"/>
          <ac:spMkLst>
            <pc:docMk/>
            <pc:sldMk cId="968653829" sldId="2092"/>
            <ac:spMk id="5" creationId="{4AF2DB86-BB1C-4144-91F2-6AD7E8F05101}"/>
          </ac:spMkLst>
        </pc:spChg>
        <pc:spChg chg="mod">
          <ac:chgData name="Henrik Svedberg" userId="7d003a7a-ac98-4cc8-9f23-c299d9d17eff" providerId="ADAL" clId="{460F566B-7019-4942-A0C9-7ED21E2832C1}" dt="2022-10-27T16:40:49.531" v="453" actId="20577"/>
          <ac:spMkLst>
            <pc:docMk/>
            <pc:sldMk cId="968653829" sldId="2092"/>
            <ac:spMk id="6" creationId="{0EF2F0B2-4978-4B12-8797-BF494CE529A1}"/>
          </ac:spMkLst>
        </pc:spChg>
        <pc:spChg chg="del">
          <ac:chgData name="Henrik Svedberg" userId="7d003a7a-ac98-4cc8-9f23-c299d9d17eff" providerId="ADAL" clId="{460F566B-7019-4942-A0C9-7ED21E2832C1}" dt="2022-10-27T16:19:28.442" v="8" actId="478"/>
          <ac:spMkLst>
            <pc:docMk/>
            <pc:sldMk cId="968653829" sldId="2092"/>
            <ac:spMk id="7" creationId="{0ABDC5DF-6B1A-4175-BA37-3DC575377AC1}"/>
          </ac:spMkLst>
        </pc:spChg>
        <pc:spChg chg="add mod">
          <ac:chgData name="Henrik Svedberg" userId="7d003a7a-ac98-4cc8-9f23-c299d9d17eff" providerId="ADAL" clId="{460F566B-7019-4942-A0C9-7ED21E2832C1}" dt="2022-10-27T22:51:55.930" v="1164" actId="1076"/>
          <ac:spMkLst>
            <pc:docMk/>
            <pc:sldMk cId="968653829" sldId="2092"/>
            <ac:spMk id="7" creationId="{37E48BCA-73C2-4004-B191-98520429430D}"/>
          </ac:spMkLst>
        </pc:spChg>
        <pc:spChg chg="mod">
          <ac:chgData name="Henrik Svedberg" userId="7d003a7a-ac98-4cc8-9f23-c299d9d17eff" providerId="ADAL" clId="{460F566B-7019-4942-A0C9-7ED21E2832C1}" dt="2022-10-27T16:20:44.350" v="14" actId="1076"/>
          <ac:spMkLst>
            <pc:docMk/>
            <pc:sldMk cId="968653829" sldId="2092"/>
            <ac:spMk id="9" creationId="{B0D1C23A-3548-421A-9F4C-634ACF9EAB88}"/>
          </ac:spMkLst>
        </pc:spChg>
        <pc:spChg chg="mod">
          <ac:chgData name="Henrik Svedberg" userId="7d003a7a-ac98-4cc8-9f23-c299d9d17eff" providerId="ADAL" clId="{460F566B-7019-4942-A0C9-7ED21E2832C1}" dt="2022-10-27T22:29:17.942" v="627" actId="1076"/>
          <ac:spMkLst>
            <pc:docMk/>
            <pc:sldMk cId="968653829" sldId="2092"/>
            <ac:spMk id="10" creationId="{72875529-FEB8-44FD-966F-5E439EADBAEA}"/>
          </ac:spMkLst>
        </pc:spChg>
        <pc:spChg chg="mod">
          <ac:chgData name="Henrik Svedberg" userId="7d003a7a-ac98-4cc8-9f23-c299d9d17eff" providerId="ADAL" clId="{460F566B-7019-4942-A0C9-7ED21E2832C1}" dt="2022-10-27T22:29:32.473" v="630" actId="1076"/>
          <ac:spMkLst>
            <pc:docMk/>
            <pc:sldMk cId="968653829" sldId="2092"/>
            <ac:spMk id="11" creationId="{4B547832-7E74-4594-BBB0-FD9CBC593CF4}"/>
          </ac:spMkLst>
        </pc:spChg>
        <pc:spChg chg="mod">
          <ac:chgData name="Henrik Svedberg" userId="7d003a7a-ac98-4cc8-9f23-c299d9d17eff" providerId="ADAL" clId="{460F566B-7019-4942-A0C9-7ED21E2832C1}" dt="2022-10-27T22:29:24.020" v="628" actId="1076"/>
          <ac:spMkLst>
            <pc:docMk/>
            <pc:sldMk cId="968653829" sldId="2092"/>
            <ac:spMk id="12" creationId="{B1668562-2567-4108-9BDA-340649F5141F}"/>
          </ac:spMkLst>
        </pc:spChg>
        <pc:spChg chg="mod">
          <ac:chgData name="Henrik Svedberg" userId="7d003a7a-ac98-4cc8-9f23-c299d9d17eff" providerId="ADAL" clId="{460F566B-7019-4942-A0C9-7ED21E2832C1}" dt="2022-10-27T22:29:07.821" v="624" actId="1076"/>
          <ac:spMkLst>
            <pc:docMk/>
            <pc:sldMk cId="968653829" sldId="2092"/>
            <ac:spMk id="13" creationId="{C363DA40-969B-4028-9F01-3A3FCE854C93}"/>
          </ac:spMkLst>
        </pc:spChg>
        <pc:spChg chg="mod">
          <ac:chgData name="Henrik Svedberg" userId="7d003a7a-ac98-4cc8-9f23-c299d9d17eff" providerId="ADAL" clId="{460F566B-7019-4942-A0C9-7ED21E2832C1}" dt="2022-10-27T22:29:28.043" v="629" actId="1076"/>
          <ac:spMkLst>
            <pc:docMk/>
            <pc:sldMk cId="968653829" sldId="2092"/>
            <ac:spMk id="14" creationId="{37637104-4B94-40A9-A719-FC32A06754FA}"/>
          </ac:spMkLst>
        </pc:spChg>
        <pc:spChg chg="mod">
          <ac:chgData name="Henrik Svedberg" userId="7d003a7a-ac98-4cc8-9f23-c299d9d17eff" providerId="ADAL" clId="{460F566B-7019-4942-A0C9-7ED21E2832C1}" dt="2022-10-27T16:24:49.468" v="89" actId="1076"/>
          <ac:spMkLst>
            <pc:docMk/>
            <pc:sldMk cId="968653829" sldId="2092"/>
            <ac:spMk id="15" creationId="{58721490-DCC9-4DBE-B569-1DD709403C6C}"/>
          </ac:spMkLst>
        </pc:spChg>
        <pc:spChg chg="del">
          <ac:chgData name="Henrik Svedberg" userId="7d003a7a-ac98-4cc8-9f23-c299d9d17eff" providerId="ADAL" clId="{460F566B-7019-4942-A0C9-7ED21E2832C1}" dt="2022-10-27T16:20:31.517" v="12" actId="478"/>
          <ac:spMkLst>
            <pc:docMk/>
            <pc:sldMk cId="968653829" sldId="2092"/>
            <ac:spMk id="16" creationId="{C6CB7FBA-9018-44BB-AA7A-3700CF237B9E}"/>
          </ac:spMkLst>
        </pc:spChg>
        <pc:spChg chg="del">
          <ac:chgData name="Henrik Svedberg" userId="7d003a7a-ac98-4cc8-9f23-c299d9d17eff" providerId="ADAL" clId="{460F566B-7019-4942-A0C9-7ED21E2832C1}" dt="2022-10-27T16:20:35.566" v="13" actId="478"/>
          <ac:spMkLst>
            <pc:docMk/>
            <pc:sldMk cId="968653829" sldId="2092"/>
            <ac:spMk id="18" creationId="{ABE4042B-EA2E-4868-B4C7-70CDAFFCF48D}"/>
          </ac:spMkLst>
        </pc:spChg>
        <pc:spChg chg="del mod">
          <ac:chgData name="Henrik Svedberg" userId="7d003a7a-ac98-4cc8-9f23-c299d9d17eff" providerId="ADAL" clId="{460F566B-7019-4942-A0C9-7ED21E2832C1}" dt="2022-10-27T16:24:02.665" v="79" actId="478"/>
          <ac:spMkLst>
            <pc:docMk/>
            <pc:sldMk cId="968653829" sldId="2092"/>
            <ac:spMk id="19" creationId="{3A51F8F6-5D65-47A1-B2F7-0195DCC54371}"/>
          </ac:spMkLst>
        </pc:spChg>
        <pc:spChg chg="del mod">
          <ac:chgData name="Henrik Svedberg" userId="7d003a7a-ac98-4cc8-9f23-c299d9d17eff" providerId="ADAL" clId="{460F566B-7019-4942-A0C9-7ED21E2832C1}" dt="2022-10-27T16:24:04.459" v="80" actId="478"/>
          <ac:spMkLst>
            <pc:docMk/>
            <pc:sldMk cId="968653829" sldId="2092"/>
            <ac:spMk id="20" creationId="{3285ECBF-6D07-457A-A478-44CA2FD4D5A8}"/>
          </ac:spMkLst>
        </pc:spChg>
        <pc:spChg chg="del mod">
          <ac:chgData name="Henrik Svedberg" userId="7d003a7a-ac98-4cc8-9f23-c299d9d17eff" providerId="ADAL" clId="{460F566B-7019-4942-A0C9-7ED21E2832C1}" dt="2022-10-27T16:23:58.091" v="76" actId="478"/>
          <ac:spMkLst>
            <pc:docMk/>
            <pc:sldMk cId="968653829" sldId="2092"/>
            <ac:spMk id="21" creationId="{D483EEBE-4507-455A-ABF5-590EEA4BF401}"/>
          </ac:spMkLst>
        </pc:spChg>
        <pc:spChg chg="del">
          <ac:chgData name="Henrik Svedberg" userId="7d003a7a-ac98-4cc8-9f23-c299d9d17eff" providerId="ADAL" clId="{460F566B-7019-4942-A0C9-7ED21E2832C1}" dt="2022-10-27T16:24:06.133" v="81" actId="478"/>
          <ac:spMkLst>
            <pc:docMk/>
            <pc:sldMk cId="968653829" sldId="2092"/>
            <ac:spMk id="22" creationId="{2C2ED5C2-0EB3-4DA1-9156-63B7F61E22CA}"/>
          </ac:spMkLst>
        </pc:spChg>
        <pc:spChg chg="add del mod">
          <ac:chgData name="Henrik Svedberg" userId="7d003a7a-ac98-4cc8-9f23-c299d9d17eff" providerId="ADAL" clId="{460F566B-7019-4942-A0C9-7ED21E2832C1}" dt="2022-10-27T22:37:58.730" v="769" actId="478"/>
          <ac:spMkLst>
            <pc:docMk/>
            <pc:sldMk cId="968653829" sldId="2092"/>
            <ac:spMk id="22" creationId="{4282764F-9425-4FE7-8E92-321D1652CFA4}"/>
          </ac:spMkLst>
        </pc:spChg>
        <pc:spChg chg="del mod">
          <ac:chgData name="Henrik Svedberg" userId="7d003a7a-ac98-4cc8-9f23-c299d9d17eff" providerId="ADAL" clId="{460F566B-7019-4942-A0C9-7ED21E2832C1}" dt="2022-10-27T16:23:59.884" v="77" actId="478"/>
          <ac:spMkLst>
            <pc:docMk/>
            <pc:sldMk cId="968653829" sldId="2092"/>
            <ac:spMk id="23" creationId="{66847C99-1C7C-4F91-9F55-57EEC05E70AC}"/>
          </ac:spMkLst>
        </pc:spChg>
        <pc:spChg chg="del">
          <ac:chgData name="Henrik Svedberg" userId="7d003a7a-ac98-4cc8-9f23-c299d9d17eff" providerId="ADAL" clId="{460F566B-7019-4942-A0C9-7ED21E2832C1}" dt="2022-10-27T16:19:40.442" v="9" actId="478"/>
          <ac:spMkLst>
            <pc:docMk/>
            <pc:sldMk cId="968653829" sldId="2092"/>
            <ac:spMk id="24" creationId="{1CF3ED98-654D-4EB3-AA96-A61F7326CD5A}"/>
          </ac:spMkLst>
        </pc:spChg>
        <pc:spChg chg="del">
          <ac:chgData name="Henrik Svedberg" userId="7d003a7a-ac98-4cc8-9f23-c299d9d17eff" providerId="ADAL" clId="{460F566B-7019-4942-A0C9-7ED21E2832C1}" dt="2022-10-27T16:19:43.096" v="10" actId="478"/>
          <ac:spMkLst>
            <pc:docMk/>
            <pc:sldMk cId="968653829" sldId="2092"/>
            <ac:spMk id="25" creationId="{B93EE39F-7F46-41A3-8CDC-5C0BF821C181}"/>
          </ac:spMkLst>
        </pc:spChg>
        <pc:spChg chg="add del mod">
          <ac:chgData name="Henrik Svedberg" userId="7d003a7a-ac98-4cc8-9f23-c299d9d17eff" providerId="ADAL" clId="{460F566B-7019-4942-A0C9-7ED21E2832C1}" dt="2022-10-27T16:23:30.603" v="74" actId="478"/>
          <ac:spMkLst>
            <pc:docMk/>
            <pc:sldMk cId="968653829" sldId="2092"/>
            <ac:spMk id="26" creationId="{248502CE-8FBF-404D-B457-D4A1D3EF3D0A}"/>
          </ac:spMkLst>
        </pc:spChg>
        <pc:spChg chg="add mod">
          <ac:chgData name="Henrik Svedberg" userId="7d003a7a-ac98-4cc8-9f23-c299d9d17eff" providerId="ADAL" clId="{460F566B-7019-4942-A0C9-7ED21E2832C1}" dt="2022-10-27T16:25:11.096" v="91" actId="1076"/>
          <ac:spMkLst>
            <pc:docMk/>
            <pc:sldMk cId="968653829" sldId="2092"/>
            <ac:spMk id="27" creationId="{30848E0A-519D-428F-AB9D-5F84CD52E0BE}"/>
          </ac:spMkLst>
        </pc:spChg>
        <pc:spChg chg="add mod">
          <ac:chgData name="Henrik Svedberg" userId="7d003a7a-ac98-4cc8-9f23-c299d9d17eff" providerId="ADAL" clId="{460F566B-7019-4942-A0C9-7ED21E2832C1}" dt="2022-10-27T16:33:08.563" v="214" actId="1076"/>
          <ac:spMkLst>
            <pc:docMk/>
            <pc:sldMk cId="968653829" sldId="2092"/>
            <ac:spMk id="28" creationId="{0031AD14-D0BC-43EE-B4BB-F19A6D886F01}"/>
          </ac:spMkLst>
        </pc:spChg>
        <pc:spChg chg="add mod">
          <ac:chgData name="Henrik Svedberg" userId="7d003a7a-ac98-4cc8-9f23-c299d9d17eff" providerId="ADAL" clId="{460F566B-7019-4942-A0C9-7ED21E2832C1}" dt="2022-10-27T16:24:13.380" v="82" actId="1076"/>
          <ac:spMkLst>
            <pc:docMk/>
            <pc:sldMk cId="968653829" sldId="2092"/>
            <ac:spMk id="29" creationId="{277213BA-ACCE-4E41-933F-D03DCBD739E4}"/>
          </ac:spMkLst>
        </pc:spChg>
        <pc:spChg chg="add mod ord">
          <ac:chgData name="Henrik Svedberg" userId="7d003a7a-ac98-4cc8-9f23-c299d9d17eff" providerId="ADAL" clId="{460F566B-7019-4942-A0C9-7ED21E2832C1}" dt="2022-10-27T16:34:55.060" v="317" actId="166"/>
          <ac:spMkLst>
            <pc:docMk/>
            <pc:sldMk cId="968653829" sldId="2092"/>
            <ac:spMk id="30" creationId="{247C17F7-4620-4D89-B797-1F36760C5C35}"/>
          </ac:spMkLst>
        </pc:spChg>
        <pc:spChg chg="add mod">
          <ac:chgData name="Henrik Svedberg" userId="7d003a7a-ac98-4cc8-9f23-c299d9d17eff" providerId="ADAL" clId="{460F566B-7019-4942-A0C9-7ED21E2832C1}" dt="2022-10-27T16:30:11.211" v="159" actId="1076"/>
          <ac:spMkLst>
            <pc:docMk/>
            <pc:sldMk cId="968653829" sldId="2092"/>
            <ac:spMk id="31" creationId="{6CD464A2-3E31-4137-BC2C-009CB952E8A8}"/>
          </ac:spMkLst>
        </pc:spChg>
        <pc:spChg chg="add del mod">
          <ac:chgData name="Henrik Svedberg" userId="7d003a7a-ac98-4cc8-9f23-c299d9d17eff" providerId="ADAL" clId="{460F566B-7019-4942-A0C9-7ED21E2832C1}" dt="2022-10-27T16:23:08.191" v="60" actId="478"/>
          <ac:spMkLst>
            <pc:docMk/>
            <pc:sldMk cId="968653829" sldId="2092"/>
            <ac:spMk id="32" creationId="{48DA04E0-ADEC-4146-8F07-1DC038A5AE58}"/>
          </ac:spMkLst>
        </pc:spChg>
        <pc:spChg chg="add del mod">
          <ac:chgData name="Henrik Svedberg" userId="7d003a7a-ac98-4cc8-9f23-c299d9d17eff" providerId="ADAL" clId="{460F566B-7019-4942-A0C9-7ED21E2832C1}" dt="2022-10-27T16:23:17.462" v="66" actId="478"/>
          <ac:spMkLst>
            <pc:docMk/>
            <pc:sldMk cId="968653829" sldId="2092"/>
            <ac:spMk id="33" creationId="{F1FABEEC-1BB3-4F85-9748-12C17FE7378A}"/>
          </ac:spMkLst>
        </pc:spChg>
        <pc:spChg chg="add del mod">
          <ac:chgData name="Henrik Svedberg" userId="7d003a7a-ac98-4cc8-9f23-c299d9d17eff" providerId="ADAL" clId="{460F566B-7019-4942-A0C9-7ED21E2832C1}" dt="2022-10-27T16:23:12.674" v="62" actId="478"/>
          <ac:spMkLst>
            <pc:docMk/>
            <pc:sldMk cId="968653829" sldId="2092"/>
            <ac:spMk id="34" creationId="{2842D1BD-2F0A-4196-8215-37940FF97EA7}"/>
          </ac:spMkLst>
        </pc:spChg>
        <pc:spChg chg="add del mod">
          <ac:chgData name="Henrik Svedberg" userId="7d003a7a-ac98-4cc8-9f23-c299d9d17eff" providerId="ADAL" clId="{460F566B-7019-4942-A0C9-7ED21E2832C1}" dt="2022-10-27T16:23:15.292" v="64" actId="478"/>
          <ac:spMkLst>
            <pc:docMk/>
            <pc:sldMk cId="968653829" sldId="2092"/>
            <ac:spMk id="35" creationId="{6E8F18DF-3205-4B39-A372-F56FEB12A9AA}"/>
          </ac:spMkLst>
        </pc:spChg>
        <pc:spChg chg="add del mod">
          <ac:chgData name="Henrik Svedberg" userId="7d003a7a-ac98-4cc8-9f23-c299d9d17eff" providerId="ADAL" clId="{460F566B-7019-4942-A0C9-7ED21E2832C1}" dt="2022-10-27T16:23:25.275" v="72" actId="478"/>
          <ac:spMkLst>
            <pc:docMk/>
            <pc:sldMk cId="968653829" sldId="2092"/>
            <ac:spMk id="36" creationId="{13E8FB9E-E8C3-48B5-9B34-D2C9D8CF56CF}"/>
          </ac:spMkLst>
        </pc:spChg>
        <pc:spChg chg="add del mod">
          <ac:chgData name="Henrik Svedberg" userId="7d003a7a-ac98-4cc8-9f23-c299d9d17eff" providerId="ADAL" clId="{460F566B-7019-4942-A0C9-7ED21E2832C1}" dt="2022-10-27T16:23:22.889" v="70" actId="478"/>
          <ac:spMkLst>
            <pc:docMk/>
            <pc:sldMk cId="968653829" sldId="2092"/>
            <ac:spMk id="37" creationId="{79920FEF-8BF8-4F41-B7ED-A02C3370FFEA}"/>
          </ac:spMkLst>
        </pc:spChg>
        <pc:spChg chg="add del mod">
          <ac:chgData name="Henrik Svedberg" userId="7d003a7a-ac98-4cc8-9f23-c299d9d17eff" providerId="ADAL" clId="{460F566B-7019-4942-A0C9-7ED21E2832C1}" dt="2022-10-27T16:23:19.966" v="68" actId="478"/>
          <ac:spMkLst>
            <pc:docMk/>
            <pc:sldMk cId="968653829" sldId="2092"/>
            <ac:spMk id="38" creationId="{2C5CE07E-9724-45A8-B7AD-71AA3846AD28}"/>
          </ac:spMkLst>
        </pc:spChg>
        <pc:spChg chg="add mod">
          <ac:chgData name="Henrik Svedberg" userId="7d003a7a-ac98-4cc8-9f23-c299d9d17eff" providerId="ADAL" clId="{460F566B-7019-4942-A0C9-7ED21E2832C1}" dt="2022-10-27T16:37:54.650" v="411" actId="14100"/>
          <ac:spMkLst>
            <pc:docMk/>
            <pc:sldMk cId="968653829" sldId="2092"/>
            <ac:spMk id="39" creationId="{ED8F0172-768F-4C84-A746-4D4D7E617A99}"/>
          </ac:spMkLst>
        </pc:spChg>
        <pc:spChg chg="add mod">
          <ac:chgData name="Henrik Svedberg" userId="7d003a7a-ac98-4cc8-9f23-c299d9d17eff" providerId="ADAL" clId="{460F566B-7019-4942-A0C9-7ED21E2832C1}" dt="2022-10-27T22:53:29.416" v="1168" actId="20577"/>
          <ac:spMkLst>
            <pc:docMk/>
            <pc:sldMk cId="968653829" sldId="2092"/>
            <ac:spMk id="40" creationId="{567C9496-4FB7-4914-9DCA-74FCDC16A9B4}"/>
          </ac:spMkLst>
        </pc:spChg>
      </pc:sldChg>
      <pc:sldChg chg="addSp delSp modSp add mod setBg">
        <pc:chgData name="Henrik Svedberg" userId="7d003a7a-ac98-4cc8-9f23-c299d9d17eff" providerId="ADAL" clId="{460F566B-7019-4942-A0C9-7ED21E2832C1}" dt="2022-10-27T17:10:52.479" v="516"/>
        <pc:sldMkLst>
          <pc:docMk/>
          <pc:sldMk cId="80612293" sldId="2116"/>
        </pc:sldMkLst>
        <pc:spChg chg="add del mod">
          <ac:chgData name="Henrik Svedberg" userId="7d003a7a-ac98-4cc8-9f23-c299d9d17eff" providerId="ADAL" clId="{460F566B-7019-4942-A0C9-7ED21E2832C1}" dt="2022-10-27T17:03:33.114" v="499" actId="478"/>
          <ac:spMkLst>
            <pc:docMk/>
            <pc:sldMk cId="80612293" sldId="2116"/>
            <ac:spMk id="2" creationId="{65122441-A73B-4B84-9638-A4CCAA845D7E}"/>
          </ac:spMkLst>
        </pc:spChg>
        <pc:spChg chg="add del mod">
          <ac:chgData name="Henrik Svedberg" userId="7d003a7a-ac98-4cc8-9f23-c299d9d17eff" providerId="ADAL" clId="{460F566B-7019-4942-A0C9-7ED21E2832C1}" dt="2022-10-27T17:10:51.827" v="515" actId="26606"/>
          <ac:spMkLst>
            <pc:docMk/>
            <pc:sldMk cId="80612293" sldId="2116"/>
            <ac:spMk id="3" creationId="{066D7446-800B-40B5-B218-BD6FA0CFBFCC}"/>
          </ac:spMkLst>
        </pc:spChg>
        <pc:spChg chg="add del mod">
          <ac:chgData name="Henrik Svedberg" userId="7d003a7a-ac98-4cc8-9f23-c299d9d17eff" providerId="ADAL" clId="{460F566B-7019-4942-A0C9-7ED21E2832C1}" dt="2022-10-27T17:03:37.861" v="501" actId="478"/>
          <ac:spMkLst>
            <pc:docMk/>
            <pc:sldMk cId="80612293" sldId="2116"/>
            <ac:spMk id="4" creationId="{2A0559E9-5C50-40C4-8790-477207104E85}"/>
          </ac:spMkLst>
        </pc:spChg>
        <pc:spChg chg="add del">
          <ac:chgData name="Henrik Svedberg" userId="7d003a7a-ac98-4cc8-9f23-c299d9d17eff" providerId="ADAL" clId="{460F566B-7019-4942-A0C9-7ED21E2832C1}" dt="2022-10-27T16:56:28.584" v="494" actId="26606"/>
          <ac:spMkLst>
            <pc:docMk/>
            <pc:sldMk cId="80612293" sldId="2116"/>
            <ac:spMk id="9" creationId="{D009D6D5-DAC2-4A8B-A17A-E206B9012D09}"/>
          </ac:spMkLst>
        </pc:spChg>
        <pc:spChg chg="add del">
          <ac:chgData name="Henrik Svedberg" userId="7d003a7a-ac98-4cc8-9f23-c299d9d17eff" providerId="ADAL" clId="{460F566B-7019-4942-A0C9-7ED21E2832C1}" dt="2022-10-27T17:10:51.827" v="515" actId="26606"/>
          <ac:spMkLst>
            <pc:docMk/>
            <pc:sldMk cId="80612293" sldId="2116"/>
            <ac:spMk id="1033" creationId="{45D37F4E-DDB4-456B-97E0-9937730A039F}"/>
          </ac:spMkLst>
        </pc:spChg>
        <pc:spChg chg="add del">
          <ac:chgData name="Henrik Svedberg" userId="7d003a7a-ac98-4cc8-9f23-c299d9d17eff" providerId="ADAL" clId="{460F566B-7019-4942-A0C9-7ED21E2832C1}" dt="2022-10-27T17:10:51.827" v="515" actId="26606"/>
          <ac:spMkLst>
            <pc:docMk/>
            <pc:sldMk cId="80612293" sldId="2116"/>
            <ac:spMk id="1035" creationId="{B2DD41CD-8F47-4F56-AD12-4E2FF7696987}"/>
          </ac:spMkLst>
        </pc:spChg>
        <pc:picChg chg="add del">
          <ac:chgData name="Henrik Svedberg" userId="7d003a7a-ac98-4cc8-9f23-c299d9d17eff" providerId="ADAL" clId="{460F566B-7019-4942-A0C9-7ED21E2832C1}" dt="2022-10-27T16:56:28.584" v="494" actId="26606"/>
          <ac:picMkLst>
            <pc:docMk/>
            <pc:sldMk cId="80612293" sldId="2116"/>
            <ac:picMk id="5" creationId="{BADEB41A-0EF6-1BBF-57FD-8FC1587F3745}"/>
          </ac:picMkLst>
        </pc:picChg>
        <pc:picChg chg="add del">
          <ac:chgData name="Henrik Svedberg" userId="7d003a7a-ac98-4cc8-9f23-c299d9d17eff" providerId="ADAL" clId="{460F566B-7019-4942-A0C9-7ED21E2832C1}" dt="2022-10-27T16:56:36.157" v="496" actId="26606"/>
          <ac:picMkLst>
            <pc:docMk/>
            <pc:sldMk cId="80612293" sldId="2116"/>
            <ac:picMk id="6" creationId="{74AB77D3-5E2D-2CF4-B83E-ADF60F64B339}"/>
          </ac:picMkLst>
        </pc:picChg>
        <pc:picChg chg="add del mod">
          <ac:chgData name="Henrik Svedberg" userId="7d003a7a-ac98-4cc8-9f23-c299d9d17eff" providerId="ADAL" clId="{460F566B-7019-4942-A0C9-7ED21E2832C1}" dt="2022-10-27T17:03:59.213" v="512"/>
          <ac:picMkLst>
            <pc:docMk/>
            <pc:sldMk cId="80612293" sldId="2116"/>
            <ac:picMk id="1026" creationId="{8B03F292-E566-461B-AC9E-7E4956B9804D}"/>
          </ac:picMkLst>
        </pc:picChg>
        <pc:picChg chg="add del mod">
          <ac:chgData name="Henrik Svedberg" userId="7d003a7a-ac98-4cc8-9f23-c299d9d17eff" providerId="ADAL" clId="{460F566B-7019-4942-A0C9-7ED21E2832C1}" dt="2022-10-27T17:10:52.479" v="516"/>
          <ac:picMkLst>
            <pc:docMk/>
            <pc:sldMk cId="80612293" sldId="2116"/>
            <ac:picMk id="1028" creationId="{B198A301-C0C3-46A7-8B53-684B6A53A10C}"/>
          </ac:picMkLst>
        </pc:picChg>
        <pc:cxnChg chg="add del">
          <ac:chgData name="Henrik Svedberg" userId="7d003a7a-ac98-4cc8-9f23-c299d9d17eff" providerId="ADAL" clId="{460F566B-7019-4942-A0C9-7ED21E2832C1}" dt="2022-10-27T16:56:36.157" v="496" actId="26606"/>
          <ac:cxnSpMkLst>
            <pc:docMk/>
            <pc:sldMk cId="80612293" sldId="2116"/>
            <ac:cxnSpMk id="7" creationId="{A7F400EE-A8A5-48AF-B4D6-291B52C6F0B0}"/>
          </ac:cxnSpMkLst>
        </pc:cxnChg>
      </pc:sldChg>
      <pc:sldChg chg="add ord">
        <pc:chgData name="Henrik Svedberg" userId="7d003a7a-ac98-4cc8-9f23-c299d9d17eff" providerId="ADAL" clId="{460F566B-7019-4942-A0C9-7ED21E2832C1}" dt="2022-10-27T22:54:28.659" v="1170"/>
        <pc:sldMkLst>
          <pc:docMk/>
          <pc:sldMk cId="3101172080" sldId="2118"/>
        </pc:sldMkLst>
      </pc:sldChg>
      <pc:sldChg chg="addSp delSp modSp add mod ord setBg delDesignElem">
        <pc:chgData name="Henrik Svedberg" userId="7d003a7a-ac98-4cc8-9f23-c299d9d17eff" providerId="ADAL" clId="{460F566B-7019-4942-A0C9-7ED21E2832C1}" dt="2022-10-27T17:26:56.907" v="621"/>
        <pc:sldMkLst>
          <pc:docMk/>
          <pc:sldMk cId="766312541" sldId="2121"/>
        </pc:sldMkLst>
        <pc:spChg chg="mod">
          <ac:chgData name="Henrik Svedberg" userId="7d003a7a-ac98-4cc8-9f23-c299d9d17eff" providerId="ADAL" clId="{460F566B-7019-4942-A0C9-7ED21E2832C1}" dt="2022-10-27T16:19:19.011" v="7" actId="26606"/>
          <ac:spMkLst>
            <pc:docMk/>
            <pc:sldMk cId="766312541" sldId="2121"/>
            <ac:spMk id="2" creationId="{A05771F8-2906-4C8E-8381-71892E40B4F9}"/>
          </ac:spMkLst>
        </pc:spChg>
        <pc:spChg chg="mod">
          <ac:chgData name="Henrik Svedberg" userId="7d003a7a-ac98-4cc8-9f23-c299d9d17eff" providerId="ADAL" clId="{460F566B-7019-4942-A0C9-7ED21E2832C1}" dt="2022-10-27T16:19:19.011" v="7" actId="26606"/>
          <ac:spMkLst>
            <pc:docMk/>
            <pc:sldMk cId="766312541" sldId="2121"/>
            <ac:spMk id="3" creationId="{D86E4E87-6F00-4BE2-B5BF-B4AB7077632F}"/>
          </ac:spMkLst>
        </pc:spChg>
        <pc:spChg chg="del">
          <ac:chgData name="Henrik Svedberg" userId="7d003a7a-ac98-4cc8-9f23-c299d9d17eff" providerId="ADAL" clId="{460F566B-7019-4942-A0C9-7ED21E2832C1}" dt="2022-10-27T16:09:21.312" v="1"/>
          <ac:spMkLst>
            <pc:docMk/>
            <pc:sldMk cId="766312541" sldId="2121"/>
            <ac:spMk id="2052" creationId="{04812C46-200A-4DEB-A05E-3ED6C68C2387}"/>
          </ac:spMkLst>
        </pc:spChg>
        <pc:spChg chg="del">
          <ac:chgData name="Henrik Svedberg" userId="7d003a7a-ac98-4cc8-9f23-c299d9d17eff" providerId="ADAL" clId="{460F566B-7019-4942-A0C9-7ED21E2832C1}" dt="2022-10-27T16:09:21.312" v="1"/>
          <ac:spMkLst>
            <pc:docMk/>
            <pc:sldMk cId="766312541" sldId="2121"/>
            <ac:spMk id="2053" creationId="{D1EA859B-E555-4109-94F3-6700E046E008}"/>
          </ac:spMkLst>
        </pc:spChg>
        <pc:spChg chg="add">
          <ac:chgData name="Henrik Svedberg" userId="7d003a7a-ac98-4cc8-9f23-c299d9d17eff" providerId="ADAL" clId="{460F566B-7019-4942-A0C9-7ED21E2832C1}" dt="2022-10-27T16:19:19.011" v="7" actId="26606"/>
          <ac:spMkLst>
            <pc:docMk/>
            <pc:sldMk cId="766312541" sldId="2121"/>
            <ac:spMk id="2055" creationId="{D009D6D5-DAC2-4A8B-A17A-E206B9012D09}"/>
          </ac:spMkLst>
        </pc:spChg>
        <pc:picChg chg="mod ord">
          <ac:chgData name="Henrik Svedberg" userId="7d003a7a-ac98-4cc8-9f23-c299d9d17eff" providerId="ADAL" clId="{460F566B-7019-4942-A0C9-7ED21E2832C1}" dt="2022-10-27T16:19:19.011" v="7" actId="26606"/>
          <ac:picMkLst>
            <pc:docMk/>
            <pc:sldMk cId="766312541" sldId="2121"/>
            <ac:picMk id="2050" creationId="{B30158D0-3C43-4536-BB94-190BE8DA7D1F}"/>
          </ac:picMkLst>
        </pc:picChg>
      </pc:sldChg>
      <pc:sldChg chg="addSp delSp modSp add mod delAnim modAnim">
        <pc:chgData name="Henrik Svedberg" userId="7d003a7a-ac98-4cc8-9f23-c299d9d17eff" providerId="ADAL" clId="{460F566B-7019-4942-A0C9-7ED21E2832C1}" dt="2022-10-27T22:38:09.775" v="771"/>
        <pc:sldMkLst>
          <pc:docMk/>
          <pc:sldMk cId="2061004283" sldId="2122"/>
        </pc:sldMkLst>
        <pc:spChg chg="del">
          <ac:chgData name="Henrik Svedberg" userId="7d003a7a-ac98-4cc8-9f23-c299d9d17eff" providerId="ADAL" clId="{460F566B-7019-4942-A0C9-7ED21E2832C1}" dt="2022-10-27T22:31:08.889" v="639" actId="478"/>
          <ac:spMkLst>
            <pc:docMk/>
            <pc:sldMk cId="2061004283" sldId="2122"/>
            <ac:spMk id="4" creationId="{049F8185-8E74-44DC-B0C9-1D7DEE6FAC5B}"/>
          </ac:spMkLst>
        </pc:spChg>
        <pc:spChg chg="add mod">
          <ac:chgData name="Henrik Svedberg" userId="7d003a7a-ac98-4cc8-9f23-c299d9d17eff" providerId="ADAL" clId="{460F566B-7019-4942-A0C9-7ED21E2832C1}" dt="2022-10-27T22:38:07.405" v="770" actId="1076"/>
          <ac:spMkLst>
            <pc:docMk/>
            <pc:sldMk cId="2061004283" sldId="2122"/>
            <ac:spMk id="7" creationId="{2611995C-7A26-4F7C-96A3-9898605B34FE}"/>
          </ac:spMkLst>
        </pc:spChg>
        <pc:spChg chg="del">
          <ac:chgData name="Henrik Svedberg" userId="7d003a7a-ac98-4cc8-9f23-c299d9d17eff" providerId="ADAL" clId="{460F566B-7019-4942-A0C9-7ED21E2832C1}" dt="2022-10-27T22:31:05.962" v="638" actId="478"/>
          <ac:spMkLst>
            <pc:docMk/>
            <pc:sldMk cId="2061004283" sldId="2122"/>
            <ac:spMk id="27" creationId="{30848E0A-519D-428F-AB9D-5F84CD52E0BE}"/>
          </ac:spMkLst>
        </pc:spChg>
        <pc:spChg chg="del">
          <ac:chgData name="Henrik Svedberg" userId="7d003a7a-ac98-4cc8-9f23-c299d9d17eff" providerId="ADAL" clId="{460F566B-7019-4942-A0C9-7ED21E2832C1}" dt="2022-10-27T22:31:03.712" v="637" actId="478"/>
          <ac:spMkLst>
            <pc:docMk/>
            <pc:sldMk cId="2061004283" sldId="2122"/>
            <ac:spMk id="28" creationId="{0031AD14-D0BC-43EE-B4BB-F19A6D886F01}"/>
          </ac:spMkLst>
        </pc:spChg>
        <pc:spChg chg="mod">
          <ac:chgData name="Henrik Svedberg" userId="7d003a7a-ac98-4cc8-9f23-c299d9d17eff" providerId="ADAL" clId="{460F566B-7019-4942-A0C9-7ED21E2832C1}" dt="2022-10-27T22:32:47.919" v="756" actId="1076"/>
          <ac:spMkLst>
            <pc:docMk/>
            <pc:sldMk cId="2061004283" sldId="2122"/>
            <ac:spMk id="29" creationId="{277213BA-ACCE-4E41-933F-D03DCBD739E4}"/>
          </ac:spMkLst>
        </pc:spChg>
        <pc:spChg chg="del">
          <ac:chgData name="Henrik Svedberg" userId="7d003a7a-ac98-4cc8-9f23-c299d9d17eff" providerId="ADAL" clId="{460F566B-7019-4942-A0C9-7ED21E2832C1}" dt="2022-10-27T22:30:59.114" v="635" actId="478"/>
          <ac:spMkLst>
            <pc:docMk/>
            <pc:sldMk cId="2061004283" sldId="2122"/>
            <ac:spMk id="30" creationId="{247C17F7-4620-4D89-B797-1F36760C5C35}"/>
          </ac:spMkLst>
        </pc:spChg>
        <pc:spChg chg="del">
          <ac:chgData name="Henrik Svedberg" userId="7d003a7a-ac98-4cc8-9f23-c299d9d17eff" providerId="ADAL" clId="{460F566B-7019-4942-A0C9-7ED21E2832C1}" dt="2022-10-27T22:31:01.380" v="636" actId="478"/>
          <ac:spMkLst>
            <pc:docMk/>
            <pc:sldMk cId="2061004283" sldId="2122"/>
            <ac:spMk id="31" creationId="{6CD464A2-3E31-4137-BC2C-009CB952E8A8}"/>
          </ac:spMkLst>
        </pc:spChg>
        <pc:spChg chg="del">
          <ac:chgData name="Henrik Svedberg" userId="7d003a7a-ac98-4cc8-9f23-c299d9d17eff" providerId="ADAL" clId="{460F566B-7019-4942-A0C9-7ED21E2832C1}" dt="2022-10-27T22:30:56.455" v="634" actId="478"/>
          <ac:spMkLst>
            <pc:docMk/>
            <pc:sldMk cId="2061004283" sldId="2122"/>
            <ac:spMk id="39" creationId="{ED8F0172-768F-4C84-A746-4D4D7E617A99}"/>
          </ac:spMkLst>
        </pc:spChg>
        <pc:spChg chg="del">
          <ac:chgData name="Henrik Svedberg" userId="7d003a7a-ac98-4cc8-9f23-c299d9d17eff" providerId="ADAL" clId="{460F566B-7019-4942-A0C9-7ED21E2832C1}" dt="2022-10-27T22:30:53.621" v="633" actId="478"/>
          <ac:spMkLst>
            <pc:docMk/>
            <pc:sldMk cId="2061004283" sldId="2122"/>
            <ac:spMk id="40" creationId="{567C9496-4FB7-4914-9DCA-74FCDC16A9B4}"/>
          </ac:spMkLst>
        </pc:spChg>
      </pc:sldChg>
    </pc:docChg>
  </pc:docChgLst>
  <pc:docChgLst>
    <pc:chgData name="Henrik Svedberg" userId="7d003a7a-ac98-4cc8-9f23-c299d9d17eff" providerId="ADAL" clId="{9AFFB90C-A55F-4FE5-A025-0F63888AF1BF}"/>
    <pc:docChg chg="custSel modSld">
      <pc:chgData name="Henrik Svedberg" userId="7d003a7a-ac98-4cc8-9f23-c299d9d17eff" providerId="ADAL" clId="{9AFFB90C-A55F-4FE5-A025-0F63888AF1BF}" dt="2023-01-02T10:05:57.478" v="46" actId="20577"/>
      <pc:docMkLst>
        <pc:docMk/>
      </pc:docMkLst>
      <pc:sldChg chg="modSp mod">
        <pc:chgData name="Henrik Svedberg" userId="7d003a7a-ac98-4cc8-9f23-c299d9d17eff" providerId="ADAL" clId="{9AFFB90C-A55F-4FE5-A025-0F63888AF1BF}" dt="2023-01-02T10:05:57.478" v="46" actId="20577"/>
        <pc:sldMkLst>
          <pc:docMk/>
          <pc:sldMk cId="3448646840" sldId="2123"/>
        </pc:sldMkLst>
        <pc:spChg chg="mod">
          <ac:chgData name="Henrik Svedberg" userId="7d003a7a-ac98-4cc8-9f23-c299d9d17eff" providerId="ADAL" clId="{9AFFB90C-A55F-4FE5-A025-0F63888AF1BF}" dt="2023-01-02T10:05:57.478" v="46" actId="20577"/>
          <ac:spMkLst>
            <pc:docMk/>
            <pc:sldMk cId="3448646840" sldId="2123"/>
            <ac:spMk id="3" creationId="{69EDE211-C8E8-4F36-A620-54038112C423}"/>
          </ac:spMkLst>
        </pc:spChg>
      </pc:sldChg>
      <pc:sldChg chg="modSp mod">
        <pc:chgData name="Henrik Svedberg" userId="7d003a7a-ac98-4cc8-9f23-c299d9d17eff" providerId="ADAL" clId="{9AFFB90C-A55F-4FE5-A025-0F63888AF1BF}" dt="2023-01-02T10:03:42.226" v="25" actId="20577"/>
        <pc:sldMkLst>
          <pc:docMk/>
          <pc:sldMk cId="3968257688" sldId="2124"/>
        </pc:sldMkLst>
        <pc:spChg chg="mod">
          <ac:chgData name="Henrik Svedberg" userId="7d003a7a-ac98-4cc8-9f23-c299d9d17eff" providerId="ADAL" clId="{9AFFB90C-A55F-4FE5-A025-0F63888AF1BF}" dt="2023-01-02T10:03:42.226" v="25" actId="20577"/>
          <ac:spMkLst>
            <pc:docMk/>
            <pc:sldMk cId="3968257688" sldId="2124"/>
            <ac:spMk id="3" creationId="{1E1AE2A3-A127-458A-9E49-C952B27E5589}"/>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782935-9DDC-4483-8845-5238E987A678}"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DEA2EBE5-EB4B-400C-BF6F-44A56F97AE7F}">
      <dgm:prSet/>
      <dgm:spPr/>
      <dgm:t>
        <a:bodyPr/>
        <a:lstStyle/>
        <a:p>
          <a:pPr>
            <a:lnSpc>
              <a:spcPct val="100000"/>
            </a:lnSpc>
            <a:defRPr cap="all"/>
          </a:pPr>
          <a:r>
            <a:rPr lang="en-US"/>
            <a:t>En helt ny verklighet</a:t>
          </a:r>
        </a:p>
      </dgm:t>
    </dgm:pt>
    <dgm:pt modelId="{12C6934D-5800-43D1-8CEA-75681F99BC70}" type="parTrans" cxnId="{E0225CAD-C3EC-4445-AB73-454CB60E0597}">
      <dgm:prSet/>
      <dgm:spPr/>
      <dgm:t>
        <a:bodyPr/>
        <a:lstStyle/>
        <a:p>
          <a:endParaRPr lang="en-US"/>
        </a:p>
      </dgm:t>
    </dgm:pt>
    <dgm:pt modelId="{32936FD0-A472-483F-A518-01A45CDB74D3}" type="sibTrans" cxnId="{E0225CAD-C3EC-4445-AB73-454CB60E0597}">
      <dgm:prSet/>
      <dgm:spPr/>
      <dgm:t>
        <a:bodyPr/>
        <a:lstStyle/>
        <a:p>
          <a:endParaRPr lang="en-US"/>
        </a:p>
      </dgm:t>
    </dgm:pt>
    <dgm:pt modelId="{6B1358F9-0860-4345-AEF1-42AA5FE7B680}">
      <dgm:prSet/>
      <dgm:spPr/>
      <dgm:t>
        <a:bodyPr/>
        <a:lstStyle/>
        <a:p>
          <a:pPr>
            <a:lnSpc>
              <a:spcPct val="100000"/>
            </a:lnSpc>
            <a:defRPr cap="all"/>
          </a:pPr>
          <a:r>
            <a:rPr lang="en-US"/>
            <a:t>- vi behöver göra ett omtag!</a:t>
          </a:r>
        </a:p>
      </dgm:t>
    </dgm:pt>
    <dgm:pt modelId="{45C80D1C-7525-4CC9-80AE-9D32748EA0A3}" type="parTrans" cxnId="{BBBB5D79-802D-4A0D-BF9A-EAE671C4DE21}">
      <dgm:prSet/>
      <dgm:spPr/>
      <dgm:t>
        <a:bodyPr/>
        <a:lstStyle/>
        <a:p>
          <a:endParaRPr lang="en-US"/>
        </a:p>
      </dgm:t>
    </dgm:pt>
    <dgm:pt modelId="{A4F838E5-C340-43B2-89FC-CD6E5CD8E52A}" type="sibTrans" cxnId="{BBBB5D79-802D-4A0D-BF9A-EAE671C4DE21}">
      <dgm:prSet/>
      <dgm:spPr/>
      <dgm:t>
        <a:bodyPr/>
        <a:lstStyle/>
        <a:p>
          <a:endParaRPr lang="en-US"/>
        </a:p>
      </dgm:t>
    </dgm:pt>
    <dgm:pt modelId="{00FC15B0-7BFC-46C9-BEED-585339F9E89C}" type="pres">
      <dgm:prSet presAssocID="{C5782935-9DDC-4483-8845-5238E987A678}" presName="root" presStyleCnt="0">
        <dgm:presLayoutVars>
          <dgm:dir/>
          <dgm:resizeHandles val="exact"/>
        </dgm:presLayoutVars>
      </dgm:prSet>
      <dgm:spPr/>
    </dgm:pt>
    <dgm:pt modelId="{4948C407-9395-47C1-91B8-4F0DCD57BA51}" type="pres">
      <dgm:prSet presAssocID="{DEA2EBE5-EB4B-400C-BF6F-44A56F97AE7F}" presName="compNode" presStyleCnt="0"/>
      <dgm:spPr/>
    </dgm:pt>
    <dgm:pt modelId="{08B1EEC8-5292-454C-A044-725424F3635F}" type="pres">
      <dgm:prSet presAssocID="{DEA2EBE5-EB4B-400C-BF6F-44A56F97AE7F}" presName="iconBgRect" presStyleLbl="bgShp" presStyleIdx="0" presStyleCnt="2"/>
      <dgm:spPr/>
    </dgm:pt>
    <dgm:pt modelId="{1B3966C5-B513-443E-A1AE-02FD10CD89C0}" type="pres">
      <dgm:prSet presAssocID="{DEA2EBE5-EB4B-400C-BF6F-44A56F97AE7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usik"/>
        </a:ext>
      </dgm:extLst>
    </dgm:pt>
    <dgm:pt modelId="{EF9804C3-AD37-48F8-959A-CF9C66C4C8A5}" type="pres">
      <dgm:prSet presAssocID="{DEA2EBE5-EB4B-400C-BF6F-44A56F97AE7F}" presName="spaceRect" presStyleCnt="0"/>
      <dgm:spPr/>
    </dgm:pt>
    <dgm:pt modelId="{AF2ED6FA-E63C-4A9D-998D-AC5CAF40EEA5}" type="pres">
      <dgm:prSet presAssocID="{DEA2EBE5-EB4B-400C-BF6F-44A56F97AE7F}" presName="textRect" presStyleLbl="revTx" presStyleIdx="0" presStyleCnt="2">
        <dgm:presLayoutVars>
          <dgm:chMax val="1"/>
          <dgm:chPref val="1"/>
        </dgm:presLayoutVars>
      </dgm:prSet>
      <dgm:spPr/>
    </dgm:pt>
    <dgm:pt modelId="{0012CA0C-D257-4354-8B8C-96B737050352}" type="pres">
      <dgm:prSet presAssocID="{32936FD0-A472-483F-A518-01A45CDB74D3}" presName="sibTrans" presStyleCnt="0"/>
      <dgm:spPr/>
    </dgm:pt>
    <dgm:pt modelId="{5E147A92-555E-4C0D-8628-C842DF61D415}" type="pres">
      <dgm:prSet presAssocID="{6B1358F9-0860-4345-AEF1-42AA5FE7B680}" presName="compNode" presStyleCnt="0"/>
      <dgm:spPr/>
    </dgm:pt>
    <dgm:pt modelId="{E9E7F630-7C0A-4E8B-B7A1-A0932062C60F}" type="pres">
      <dgm:prSet presAssocID="{6B1358F9-0860-4345-AEF1-42AA5FE7B680}" presName="iconBgRect" presStyleLbl="bgShp" presStyleIdx="1" presStyleCnt="2"/>
      <dgm:spPr/>
    </dgm:pt>
    <dgm:pt modelId="{3AC93A9F-771C-48A2-9A66-A41427B23971}" type="pres">
      <dgm:prSet presAssocID="{6B1358F9-0860-4345-AEF1-42AA5FE7B68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kål"/>
        </a:ext>
      </dgm:extLst>
    </dgm:pt>
    <dgm:pt modelId="{E21DE1C5-8600-40B7-A16F-09C1E1B2DF0C}" type="pres">
      <dgm:prSet presAssocID="{6B1358F9-0860-4345-AEF1-42AA5FE7B680}" presName="spaceRect" presStyleCnt="0"/>
      <dgm:spPr/>
    </dgm:pt>
    <dgm:pt modelId="{2395A27B-375D-45E0-83CB-0CE20690A54E}" type="pres">
      <dgm:prSet presAssocID="{6B1358F9-0860-4345-AEF1-42AA5FE7B680}" presName="textRect" presStyleLbl="revTx" presStyleIdx="1" presStyleCnt="2">
        <dgm:presLayoutVars>
          <dgm:chMax val="1"/>
          <dgm:chPref val="1"/>
        </dgm:presLayoutVars>
      </dgm:prSet>
      <dgm:spPr/>
    </dgm:pt>
  </dgm:ptLst>
  <dgm:cxnLst>
    <dgm:cxn modelId="{A07B0265-6475-4093-8676-32E3382BD4A9}" type="presOf" srcId="{DEA2EBE5-EB4B-400C-BF6F-44A56F97AE7F}" destId="{AF2ED6FA-E63C-4A9D-998D-AC5CAF40EEA5}" srcOrd="0" destOrd="0" presId="urn:microsoft.com/office/officeart/2018/5/layout/IconCircleLabelList"/>
    <dgm:cxn modelId="{BBBB5D79-802D-4A0D-BF9A-EAE671C4DE21}" srcId="{C5782935-9DDC-4483-8845-5238E987A678}" destId="{6B1358F9-0860-4345-AEF1-42AA5FE7B680}" srcOrd="1" destOrd="0" parTransId="{45C80D1C-7525-4CC9-80AE-9D32748EA0A3}" sibTransId="{A4F838E5-C340-43B2-89FC-CD6E5CD8E52A}"/>
    <dgm:cxn modelId="{E0225CAD-C3EC-4445-AB73-454CB60E0597}" srcId="{C5782935-9DDC-4483-8845-5238E987A678}" destId="{DEA2EBE5-EB4B-400C-BF6F-44A56F97AE7F}" srcOrd="0" destOrd="0" parTransId="{12C6934D-5800-43D1-8CEA-75681F99BC70}" sibTransId="{32936FD0-A472-483F-A518-01A45CDB74D3}"/>
    <dgm:cxn modelId="{970136BC-D1FA-407C-843C-540446F66AE3}" type="presOf" srcId="{6B1358F9-0860-4345-AEF1-42AA5FE7B680}" destId="{2395A27B-375D-45E0-83CB-0CE20690A54E}" srcOrd="0" destOrd="0" presId="urn:microsoft.com/office/officeart/2018/5/layout/IconCircleLabelList"/>
    <dgm:cxn modelId="{3AAFD9C1-C32F-4357-B3E9-6371B7F04F05}" type="presOf" srcId="{C5782935-9DDC-4483-8845-5238E987A678}" destId="{00FC15B0-7BFC-46C9-BEED-585339F9E89C}" srcOrd="0" destOrd="0" presId="urn:microsoft.com/office/officeart/2018/5/layout/IconCircleLabelList"/>
    <dgm:cxn modelId="{E0B61543-024F-4133-BE9F-51EB170DE711}" type="presParOf" srcId="{00FC15B0-7BFC-46C9-BEED-585339F9E89C}" destId="{4948C407-9395-47C1-91B8-4F0DCD57BA51}" srcOrd="0" destOrd="0" presId="urn:microsoft.com/office/officeart/2018/5/layout/IconCircleLabelList"/>
    <dgm:cxn modelId="{D13F0C49-3C65-49E7-8863-CA1F58746C9F}" type="presParOf" srcId="{4948C407-9395-47C1-91B8-4F0DCD57BA51}" destId="{08B1EEC8-5292-454C-A044-725424F3635F}" srcOrd="0" destOrd="0" presId="urn:microsoft.com/office/officeart/2018/5/layout/IconCircleLabelList"/>
    <dgm:cxn modelId="{4113924E-1B80-4730-9814-ACA00437EF89}" type="presParOf" srcId="{4948C407-9395-47C1-91B8-4F0DCD57BA51}" destId="{1B3966C5-B513-443E-A1AE-02FD10CD89C0}" srcOrd="1" destOrd="0" presId="urn:microsoft.com/office/officeart/2018/5/layout/IconCircleLabelList"/>
    <dgm:cxn modelId="{F154DB13-EFFE-4421-BDAF-5620C7D3E4DB}" type="presParOf" srcId="{4948C407-9395-47C1-91B8-4F0DCD57BA51}" destId="{EF9804C3-AD37-48F8-959A-CF9C66C4C8A5}" srcOrd="2" destOrd="0" presId="urn:microsoft.com/office/officeart/2018/5/layout/IconCircleLabelList"/>
    <dgm:cxn modelId="{9B23680A-3636-4783-86D3-A0F3742D2B44}" type="presParOf" srcId="{4948C407-9395-47C1-91B8-4F0DCD57BA51}" destId="{AF2ED6FA-E63C-4A9D-998D-AC5CAF40EEA5}" srcOrd="3" destOrd="0" presId="urn:microsoft.com/office/officeart/2018/5/layout/IconCircleLabelList"/>
    <dgm:cxn modelId="{223FD687-2B3B-464F-B6AF-7A308EB3050D}" type="presParOf" srcId="{00FC15B0-7BFC-46C9-BEED-585339F9E89C}" destId="{0012CA0C-D257-4354-8B8C-96B737050352}" srcOrd="1" destOrd="0" presId="urn:microsoft.com/office/officeart/2018/5/layout/IconCircleLabelList"/>
    <dgm:cxn modelId="{C474D7B3-F2E1-430D-86DD-AC8192DCAEA1}" type="presParOf" srcId="{00FC15B0-7BFC-46C9-BEED-585339F9E89C}" destId="{5E147A92-555E-4C0D-8628-C842DF61D415}" srcOrd="2" destOrd="0" presId="urn:microsoft.com/office/officeart/2018/5/layout/IconCircleLabelList"/>
    <dgm:cxn modelId="{10A3B203-8F44-4C08-9217-FE8D11A58EF7}" type="presParOf" srcId="{5E147A92-555E-4C0D-8628-C842DF61D415}" destId="{E9E7F630-7C0A-4E8B-B7A1-A0932062C60F}" srcOrd="0" destOrd="0" presId="urn:microsoft.com/office/officeart/2018/5/layout/IconCircleLabelList"/>
    <dgm:cxn modelId="{6B4E715B-6FEA-4388-8F84-22A95F5571E0}" type="presParOf" srcId="{5E147A92-555E-4C0D-8628-C842DF61D415}" destId="{3AC93A9F-771C-48A2-9A66-A41427B23971}" srcOrd="1" destOrd="0" presId="urn:microsoft.com/office/officeart/2018/5/layout/IconCircleLabelList"/>
    <dgm:cxn modelId="{6E67B6A3-B6C8-4200-B112-FE03A7A32597}" type="presParOf" srcId="{5E147A92-555E-4C0D-8628-C842DF61D415}" destId="{E21DE1C5-8600-40B7-A16F-09C1E1B2DF0C}" srcOrd="2" destOrd="0" presId="urn:microsoft.com/office/officeart/2018/5/layout/IconCircleLabelList"/>
    <dgm:cxn modelId="{87B0888F-CA1D-4EF3-BE91-A15DFC0C23DA}" type="presParOf" srcId="{5E147A92-555E-4C0D-8628-C842DF61D415}" destId="{2395A27B-375D-45E0-83CB-0CE20690A54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1EEC8-5292-454C-A044-725424F3635F}">
      <dsp:nvSpPr>
        <dsp:cNvPr id="0" name=""/>
        <dsp:cNvSpPr/>
      </dsp:nvSpPr>
      <dsp:spPr>
        <a:xfrm>
          <a:off x="2044800" y="375668"/>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3966C5-B513-443E-A1AE-02FD10CD89C0}">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ED6FA-E63C-4A9D-998D-AC5CAF40EEA5}">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En helt ny verklighet</a:t>
          </a:r>
        </a:p>
      </dsp:txBody>
      <dsp:txXfrm>
        <a:off x="1342800" y="3255669"/>
        <a:ext cx="3600000" cy="720000"/>
      </dsp:txXfrm>
    </dsp:sp>
    <dsp:sp modelId="{E9E7F630-7C0A-4E8B-B7A1-A0932062C60F}">
      <dsp:nvSpPr>
        <dsp:cNvPr id="0" name=""/>
        <dsp:cNvSpPr/>
      </dsp:nvSpPr>
      <dsp:spPr>
        <a:xfrm>
          <a:off x="6274800" y="375668"/>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C93A9F-771C-48A2-9A66-A41427B23971}">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95A27B-375D-45E0-83CB-0CE20690A54E}">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 vi behöver göra ett omtag!</a:t>
          </a:r>
        </a:p>
      </dsp:txBody>
      <dsp:txXfrm>
        <a:off x="5572800" y="325566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B44976-FA36-41B3-A894-34028044E0D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0F1542D-7FB8-41FE-BAD5-A374AD2508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78F81F9-C4F5-47B0-B930-9993862153E0}"/>
              </a:ext>
            </a:extLst>
          </p:cNvPr>
          <p:cNvSpPr>
            <a:spLocks noGrp="1"/>
          </p:cNvSpPr>
          <p:nvPr>
            <p:ph type="dt" sz="half" idx="10"/>
          </p:nvPr>
        </p:nvSpPr>
        <p:spPr/>
        <p:txBody>
          <a:bodyPr/>
          <a:lstStyle/>
          <a:p>
            <a:fld id="{8C5D8BCB-1627-44D4-BB47-EBE93D1A4A68}" type="datetimeFigureOut">
              <a:rPr lang="sv-SE" smtClean="0"/>
              <a:t>2023-01-02</a:t>
            </a:fld>
            <a:endParaRPr lang="sv-SE"/>
          </a:p>
        </p:txBody>
      </p:sp>
      <p:sp>
        <p:nvSpPr>
          <p:cNvPr id="5" name="Platshållare för sidfot 4">
            <a:extLst>
              <a:ext uri="{FF2B5EF4-FFF2-40B4-BE49-F238E27FC236}">
                <a16:creationId xmlns:a16="http://schemas.microsoft.com/office/drawing/2014/main" id="{37F737C3-1D21-436C-B144-540B52D6A3E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15EC407-C1E9-45B5-97C6-967331A4818D}"/>
              </a:ext>
            </a:extLst>
          </p:cNvPr>
          <p:cNvSpPr>
            <a:spLocks noGrp="1"/>
          </p:cNvSpPr>
          <p:nvPr>
            <p:ph type="sldNum" sz="quarter" idx="12"/>
          </p:nvPr>
        </p:nvSpPr>
        <p:spPr/>
        <p:txBody>
          <a:bodyPr/>
          <a:lstStyle/>
          <a:p>
            <a:fld id="{15382429-77B5-497E-A96F-809047F213EC}" type="slidenum">
              <a:rPr lang="sv-SE" smtClean="0"/>
              <a:t>‹#›</a:t>
            </a:fld>
            <a:endParaRPr lang="sv-SE"/>
          </a:p>
        </p:txBody>
      </p:sp>
    </p:spTree>
    <p:extLst>
      <p:ext uri="{BB962C8B-B14F-4D97-AF65-F5344CB8AC3E}">
        <p14:creationId xmlns:p14="http://schemas.microsoft.com/office/powerpoint/2010/main" val="1596620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5EC6A2-E327-48FB-AEA9-D5418717259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D6F9D15-90A4-408F-928E-E8319C4DC10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D92854F-8E79-4AF1-BBEE-850A4D048236}"/>
              </a:ext>
            </a:extLst>
          </p:cNvPr>
          <p:cNvSpPr>
            <a:spLocks noGrp="1"/>
          </p:cNvSpPr>
          <p:nvPr>
            <p:ph type="dt" sz="half" idx="10"/>
          </p:nvPr>
        </p:nvSpPr>
        <p:spPr/>
        <p:txBody>
          <a:bodyPr/>
          <a:lstStyle/>
          <a:p>
            <a:fld id="{8C5D8BCB-1627-44D4-BB47-EBE93D1A4A68}" type="datetimeFigureOut">
              <a:rPr lang="sv-SE" smtClean="0"/>
              <a:t>2023-01-02</a:t>
            </a:fld>
            <a:endParaRPr lang="sv-SE"/>
          </a:p>
        </p:txBody>
      </p:sp>
      <p:sp>
        <p:nvSpPr>
          <p:cNvPr id="5" name="Platshållare för sidfot 4">
            <a:extLst>
              <a:ext uri="{FF2B5EF4-FFF2-40B4-BE49-F238E27FC236}">
                <a16:creationId xmlns:a16="http://schemas.microsoft.com/office/drawing/2014/main" id="{42B1C231-CB91-4233-9358-FFDBFAF798D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24DBBA1-27C1-4868-B0B0-91FBDF4600CB}"/>
              </a:ext>
            </a:extLst>
          </p:cNvPr>
          <p:cNvSpPr>
            <a:spLocks noGrp="1"/>
          </p:cNvSpPr>
          <p:nvPr>
            <p:ph type="sldNum" sz="quarter" idx="12"/>
          </p:nvPr>
        </p:nvSpPr>
        <p:spPr/>
        <p:txBody>
          <a:bodyPr/>
          <a:lstStyle/>
          <a:p>
            <a:fld id="{15382429-77B5-497E-A96F-809047F213EC}" type="slidenum">
              <a:rPr lang="sv-SE" smtClean="0"/>
              <a:t>‹#›</a:t>
            </a:fld>
            <a:endParaRPr lang="sv-SE"/>
          </a:p>
        </p:txBody>
      </p:sp>
    </p:spTree>
    <p:extLst>
      <p:ext uri="{BB962C8B-B14F-4D97-AF65-F5344CB8AC3E}">
        <p14:creationId xmlns:p14="http://schemas.microsoft.com/office/powerpoint/2010/main" val="1696112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3C0D5DB-71F4-4DB0-990F-B1FFAA3B98A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C315163-494A-4E84-8AE1-E60761A06AF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1787FC1-9771-4953-9712-7FD64012A53B}"/>
              </a:ext>
            </a:extLst>
          </p:cNvPr>
          <p:cNvSpPr>
            <a:spLocks noGrp="1"/>
          </p:cNvSpPr>
          <p:nvPr>
            <p:ph type="dt" sz="half" idx="10"/>
          </p:nvPr>
        </p:nvSpPr>
        <p:spPr/>
        <p:txBody>
          <a:bodyPr/>
          <a:lstStyle/>
          <a:p>
            <a:fld id="{8C5D8BCB-1627-44D4-BB47-EBE93D1A4A68}" type="datetimeFigureOut">
              <a:rPr lang="sv-SE" smtClean="0"/>
              <a:t>2023-01-02</a:t>
            </a:fld>
            <a:endParaRPr lang="sv-SE"/>
          </a:p>
        </p:txBody>
      </p:sp>
      <p:sp>
        <p:nvSpPr>
          <p:cNvPr id="5" name="Platshållare för sidfot 4">
            <a:extLst>
              <a:ext uri="{FF2B5EF4-FFF2-40B4-BE49-F238E27FC236}">
                <a16:creationId xmlns:a16="http://schemas.microsoft.com/office/drawing/2014/main" id="{44594246-34DD-40F2-A41D-8D8B2C959A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3CEECA0-9630-4814-B930-C7368E204BC8}"/>
              </a:ext>
            </a:extLst>
          </p:cNvPr>
          <p:cNvSpPr>
            <a:spLocks noGrp="1"/>
          </p:cNvSpPr>
          <p:nvPr>
            <p:ph type="sldNum" sz="quarter" idx="12"/>
          </p:nvPr>
        </p:nvSpPr>
        <p:spPr/>
        <p:txBody>
          <a:bodyPr/>
          <a:lstStyle/>
          <a:p>
            <a:fld id="{15382429-77B5-497E-A96F-809047F213EC}" type="slidenum">
              <a:rPr lang="sv-SE" smtClean="0"/>
              <a:t>‹#›</a:t>
            </a:fld>
            <a:endParaRPr lang="sv-SE"/>
          </a:p>
        </p:txBody>
      </p:sp>
    </p:spTree>
    <p:extLst>
      <p:ext uri="{BB962C8B-B14F-4D97-AF65-F5344CB8AC3E}">
        <p14:creationId xmlns:p14="http://schemas.microsoft.com/office/powerpoint/2010/main" val="3455314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422032" y="397272"/>
            <a:ext cx="7596553" cy="1651000"/>
          </a:xfrm>
        </p:spPr>
        <p:txBody>
          <a:bodyPr/>
          <a:lstStyle/>
          <a:p>
            <a:r>
              <a:rPr lang="sv-SE"/>
              <a:t>Klicka här för att ändra format</a:t>
            </a:r>
          </a:p>
        </p:txBody>
      </p:sp>
      <p:sp>
        <p:nvSpPr>
          <p:cNvPr id="3" name="Platshållare för tabell 2"/>
          <p:cNvSpPr>
            <a:spLocks noGrp="1"/>
          </p:cNvSpPr>
          <p:nvPr>
            <p:ph type="tbl" idx="1"/>
          </p:nvPr>
        </p:nvSpPr>
        <p:spPr>
          <a:xfrm>
            <a:off x="422032" y="2311402"/>
            <a:ext cx="7596553" cy="6536929"/>
          </a:xfrm>
        </p:spPr>
        <p:txBody>
          <a:bodyPr>
            <a:normAutofit/>
          </a:bodyPr>
          <a:lstStyle/>
          <a:p>
            <a:pPr lvl="0"/>
            <a:endParaRPr lang="sv-SE" noProof="0"/>
          </a:p>
        </p:txBody>
      </p:sp>
      <p:sp>
        <p:nvSpPr>
          <p:cNvPr id="4" name="Platshållare för datum 3">
            <a:extLst>
              <a:ext uri="{FF2B5EF4-FFF2-40B4-BE49-F238E27FC236}">
                <a16:creationId xmlns:a16="http://schemas.microsoft.com/office/drawing/2014/main" id="{D53B1FAE-8C63-4A4D-8D56-8EB652B59E7E}"/>
              </a:ext>
            </a:extLst>
          </p:cNvPr>
          <p:cNvSpPr>
            <a:spLocks noGrp="1"/>
          </p:cNvSpPr>
          <p:nvPr>
            <p:ph type="dt" sz="half" idx="10"/>
          </p:nvPr>
        </p:nvSpPr>
        <p:spPr/>
        <p:txBody>
          <a:bodyPr/>
          <a:lstStyle>
            <a:lvl1pPr>
              <a:defRPr/>
            </a:lvl1pPr>
          </a:lstStyle>
          <a:p>
            <a:pPr>
              <a:defRPr/>
            </a:pPr>
            <a:endParaRPr lang="sv-SE"/>
          </a:p>
        </p:txBody>
      </p:sp>
      <p:sp>
        <p:nvSpPr>
          <p:cNvPr id="5" name="Platshållare för sidfot 4">
            <a:extLst>
              <a:ext uri="{FF2B5EF4-FFF2-40B4-BE49-F238E27FC236}">
                <a16:creationId xmlns:a16="http://schemas.microsoft.com/office/drawing/2014/main" id="{45E7F50D-571A-4701-B52B-CBAC0FDF3BAD}"/>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1F221557-7260-4740-B66B-AD3AA667FFBC}"/>
              </a:ext>
            </a:extLst>
          </p:cNvPr>
          <p:cNvSpPr>
            <a:spLocks noGrp="1"/>
          </p:cNvSpPr>
          <p:nvPr>
            <p:ph type="sldNum" sz="quarter" idx="12"/>
          </p:nvPr>
        </p:nvSpPr>
        <p:spPr/>
        <p:txBody>
          <a:bodyPr/>
          <a:lstStyle>
            <a:lvl1pPr>
              <a:defRPr/>
            </a:lvl1pPr>
          </a:lstStyle>
          <a:p>
            <a:fld id="{2C2B02EA-045A-4E89-919A-1FE24079FD53}" type="slidenum">
              <a:rPr lang="sv-SE" altLang="sv-SE"/>
              <a:pPr/>
              <a:t>‹#›</a:t>
            </a:fld>
            <a:endParaRPr lang="sv-SE" altLang="sv-SE"/>
          </a:p>
        </p:txBody>
      </p:sp>
    </p:spTree>
    <p:extLst>
      <p:ext uri="{BB962C8B-B14F-4D97-AF65-F5344CB8AC3E}">
        <p14:creationId xmlns:p14="http://schemas.microsoft.com/office/powerpoint/2010/main" val="307803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F56E8F-6D8D-4AB8-A87B-DE03EFB1CDC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C857F4E-EAD7-4E69-ABD7-81B061F121A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22591A7-20E7-46CD-AB59-32FF643D4EA8}"/>
              </a:ext>
            </a:extLst>
          </p:cNvPr>
          <p:cNvSpPr>
            <a:spLocks noGrp="1"/>
          </p:cNvSpPr>
          <p:nvPr>
            <p:ph type="dt" sz="half" idx="10"/>
          </p:nvPr>
        </p:nvSpPr>
        <p:spPr/>
        <p:txBody>
          <a:bodyPr/>
          <a:lstStyle/>
          <a:p>
            <a:fld id="{8C5D8BCB-1627-44D4-BB47-EBE93D1A4A68}" type="datetimeFigureOut">
              <a:rPr lang="sv-SE" smtClean="0"/>
              <a:t>2023-01-02</a:t>
            </a:fld>
            <a:endParaRPr lang="sv-SE"/>
          </a:p>
        </p:txBody>
      </p:sp>
      <p:sp>
        <p:nvSpPr>
          <p:cNvPr id="5" name="Platshållare för sidfot 4">
            <a:extLst>
              <a:ext uri="{FF2B5EF4-FFF2-40B4-BE49-F238E27FC236}">
                <a16:creationId xmlns:a16="http://schemas.microsoft.com/office/drawing/2014/main" id="{B5CEC733-2D4D-4916-BA86-1468684EA2B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8DD5D62-783A-40FE-A3FA-5C7D7492320D}"/>
              </a:ext>
            </a:extLst>
          </p:cNvPr>
          <p:cNvSpPr>
            <a:spLocks noGrp="1"/>
          </p:cNvSpPr>
          <p:nvPr>
            <p:ph type="sldNum" sz="quarter" idx="12"/>
          </p:nvPr>
        </p:nvSpPr>
        <p:spPr/>
        <p:txBody>
          <a:bodyPr/>
          <a:lstStyle/>
          <a:p>
            <a:fld id="{15382429-77B5-497E-A96F-809047F213EC}" type="slidenum">
              <a:rPr lang="sv-SE" smtClean="0"/>
              <a:t>‹#›</a:t>
            </a:fld>
            <a:endParaRPr lang="sv-SE"/>
          </a:p>
        </p:txBody>
      </p:sp>
    </p:spTree>
    <p:extLst>
      <p:ext uri="{BB962C8B-B14F-4D97-AF65-F5344CB8AC3E}">
        <p14:creationId xmlns:p14="http://schemas.microsoft.com/office/powerpoint/2010/main" val="385026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6A6632-AD95-4F91-B699-7EF8FF0B3B6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A00E96A-E51E-4A93-85A1-5784646A4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759A3FF-415C-49BF-97C6-AB05B557CC49}"/>
              </a:ext>
            </a:extLst>
          </p:cNvPr>
          <p:cNvSpPr>
            <a:spLocks noGrp="1"/>
          </p:cNvSpPr>
          <p:nvPr>
            <p:ph type="dt" sz="half" idx="10"/>
          </p:nvPr>
        </p:nvSpPr>
        <p:spPr/>
        <p:txBody>
          <a:bodyPr/>
          <a:lstStyle/>
          <a:p>
            <a:fld id="{8C5D8BCB-1627-44D4-BB47-EBE93D1A4A68}" type="datetimeFigureOut">
              <a:rPr lang="sv-SE" smtClean="0"/>
              <a:t>2023-01-02</a:t>
            </a:fld>
            <a:endParaRPr lang="sv-SE"/>
          </a:p>
        </p:txBody>
      </p:sp>
      <p:sp>
        <p:nvSpPr>
          <p:cNvPr id="5" name="Platshållare för sidfot 4">
            <a:extLst>
              <a:ext uri="{FF2B5EF4-FFF2-40B4-BE49-F238E27FC236}">
                <a16:creationId xmlns:a16="http://schemas.microsoft.com/office/drawing/2014/main" id="{0507AC79-5C07-43E5-8A11-83685833710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0B202F4-CC3D-4949-A806-F82F0F0AAA25}"/>
              </a:ext>
            </a:extLst>
          </p:cNvPr>
          <p:cNvSpPr>
            <a:spLocks noGrp="1"/>
          </p:cNvSpPr>
          <p:nvPr>
            <p:ph type="sldNum" sz="quarter" idx="12"/>
          </p:nvPr>
        </p:nvSpPr>
        <p:spPr/>
        <p:txBody>
          <a:bodyPr/>
          <a:lstStyle/>
          <a:p>
            <a:fld id="{15382429-77B5-497E-A96F-809047F213EC}" type="slidenum">
              <a:rPr lang="sv-SE" smtClean="0"/>
              <a:t>‹#›</a:t>
            </a:fld>
            <a:endParaRPr lang="sv-SE"/>
          </a:p>
        </p:txBody>
      </p:sp>
    </p:spTree>
    <p:extLst>
      <p:ext uri="{BB962C8B-B14F-4D97-AF65-F5344CB8AC3E}">
        <p14:creationId xmlns:p14="http://schemas.microsoft.com/office/powerpoint/2010/main" val="760268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D12975-2771-4DC7-BD63-291439DC851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E620143-A864-4BF6-AF34-F9C86314918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9BCE943-57F4-4B96-8839-C98F6D6222D3}"/>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070A751-67D0-4E73-8F6E-F0ED146AA615}"/>
              </a:ext>
            </a:extLst>
          </p:cNvPr>
          <p:cNvSpPr>
            <a:spLocks noGrp="1"/>
          </p:cNvSpPr>
          <p:nvPr>
            <p:ph type="dt" sz="half" idx="10"/>
          </p:nvPr>
        </p:nvSpPr>
        <p:spPr/>
        <p:txBody>
          <a:bodyPr/>
          <a:lstStyle/>
          <a:p>
            <a:fld id="{8C5D8BCB-1627-44D4-BB47-EBE93D1A4A68}" type="datetimeFigureOut">
              <a:rPr lang="sv-SE" smtClean="0"/>
              <a:t>2023-01-02</a:t>
            </a:fld>
            <a:endParaRPr lang="sv-SE"/>
          </a:p>
        </p:txBody>
      </p:sp>
      <p:sp>
        <p:nvSpPr>
          <p:cNvPr id="6" name="Platshållare för sidfot 5">
            <a:extLst>
              <a:ext uri="{FF2B5EF4-FFF2-40B4-BE49-F238E27FC236}">
                <a16:creationId xmlns:a16="http://schemas.microsoft.com/office/drawing/2014/main" id="{33B696A4-7412-4697-AAF5-BF163ABB9F1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613AB6C-5020-4B77-A2B5-63F04BF62DFA}"/>
              </a:ext>
            </a:extLst>
          </p:cNvPr>
          <p:cNvSpPr>
            <a:spLocks noGrp="1"/>
          </p:cNvSpPr>
          <p:nvPr>
            <p:ph type="sldNum" sz="quarter" idx="12"/>
          </p:nvPr>
        </p:nvSpPr>
        <p:spPr/>
        <p:txBody>
          <a:bodyPr/>
          <a:lstStyle/>
          <a:p>
            <a:fld id="{15382429-77B5-497E-A96F-809047F213EC}" type="slidenum">
              <a:rPr lang="sv-SE" smtClean="0"/>
              <a:t>‹#›</a:t>
            </a:fld>
            <a:endParaRPr lang="sv-SE"/>
          </a:p>
        </p:txBody>
      </p:sp>
    </p:spTree>
    <p:extLst>
      <p:ext uri="{BB962C8B-B14F-4D97-AF65-F5344CB8AC3E}">
        <p14:creationId xmlns:p14="http://schemas.microsoft.com/office/powerpoint/2010/main" val="182364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66A47A-D428-41E3-9EDE-947498D9806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5E107EE-92E5-4A7E-9751-583771FFF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03F8123-692B-4449-BE1B-3EF8BCDD499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F2E8CFE-BB24-4509-A780-07C85C33A3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1D7D6D3-A92A-4796-9C77-943C0B79825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6A3EE6E-14A7-493E-9930-55EDAB6066DC}"/>
              </a:ext>
            </a:extLst>
          </p:cNvPr>
          <p:cNvSpPr>
            <a:spLocks noGrp="1"/>
          </p:cNvSpPr>
          <p:nvPr>
            <p:ph type="dt" sz="half" idx="10"/>
          </p:nvPr>
        </p:nvSpPr>
        <p:spPr/>
        <p:txBody>
          <a:bodyPr/>
          <a:lstStyle/>
          <a:p>
            <a:fld id="{8C5D8BCB-1627-44D4-BB47-EBE93D1A4A68}" type="datetimeFigureOut">
              <a:rPr lang="sv-SE" smtClean="0"/>
              <a:t>2023-01-02</a:t>
            </a:fld>
            <a:endParaRPr lang="sv-SE"/>
          </a:p>
        </p:txBody>
      </p:sp>
      <p:sp>
        <p:nvSpPr>
          <p:cNvPr id="8" name="Platshållare för sidfot 7">
            <a:extLst>
              <a:ext uri="{FF2B5EF4-FFF2-40B4-BE49-F238E27FC236}">
                <a16:creationId xmlns:a16="http://schemas.microsoft.com/office/drawing/2014/main" id="{AA7E6517-6581-4977-946A-8FB8A051132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540CC6D-5E63-4AEA-9A35-88D0EF278B86}"/>
              </a:ext>
            </a:extLst>
          </p:cNvPr>
          <p:cNvSpPr>
            <a:spLocks noGrp="1"/>
          </p:cNvSpPr>
          <p:nvPr>
            <p:ph type="sldNum" sz="quarter" idx="12"/>
          </p:nvPr>
        </p:nvSpPr>
        <p:spPr/>
        <p:txBody>
          <a:bodyPr/>
          <a:lstStyle/>
          <a:p>
            <a:fld id="{15382429-77B5-497E-A96F-809047F213EC}" type="slidenum">
              <a:rPr lang="sv-SE" smtClean="0"/>
              <a:t>‹#›</a:t>
            </a:fld>
            <a:endParaRPr lang="sv-SE"/>
          </a:p>
        </p:txBody>
      </p:sp>
    </p:spTree>
    <p:extLst>
      <p:ext uri="{BB962C8B-B14F-4D97-AF65-F5344CB8AC3E}">
        <p14:creationId xmlns:p14="http://schemas.microsoft.com/office/powerpoint/2010/main" val="4129639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264089-B9AB-41E9-A508-F43FFAB2D30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E7A3753-C099-4CCC-8457-24E5BB3022BB}"/>
              </a:ext>
            </a:extLst>
          </p:cNvPr>
          <p:cNvSpPr>
            <a:spLocks noGrp="1"/>
          </p:cNvSpPr>
          <p:nvPr>
            <p:ph type="dt" sz="half" idx="10"/>
          </p:nvPr>
        </p:nvSpPr>
        <p:spPr/>
        <p:txBody>
          <a:bodyPr/>
          <a:lstStyle/>
          <a:p>
            <a:fld id="{8C5D8BCB-1627-44D4-BB47-EBE93D1A4A68}" type="datetimeFigureOut">
              <a:rPr lang="sv-SE" smtClean="0"/>
              <a:t>2023-01-02</a:t>
            </a:fld>
            <a:endParaRPr lang="sv-SE"/>
          </a:p>
        </p:txBody>
      </p:sp>
      <p:sp>
        <p:nvSpPr>
          <p:cNvPr id="4" name="Platshållare för sidfot 3">
            <a:extLst>
              <a:ext uri="{FF2B5EF4-FFF2-40B4-BE49-F238E27FC236}">
                <a16:creationId xmlns:a16="http://schemas.microsoft.com/office/drawing/2014/main" id="{AFA12C30-3DAA-45F5-AF1D-151FCAEF219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3887381-740F-47EC-800F-11B794CD82B6}"/>
              </a:ext>
            </a:extLst>
          </p:cNvPr>
          <p:cNvSpPr>
            <a:spLocks noGrp="1"/>
          </p:cNvSpPr>
          <p:nvPr>
            <p:ph type="sldNum" sz="quarter" idx="12"/>
          </p:nvPr>
        </p:nvSpPr>
        <p:spPr/>
        <p:txBody>
          <a:bodyPr/>
          <a:lstStyle/>
          <a:p>
            <a:fld id="{15382429-77B5-497E-A96F-809047F213EC}" type="slidenum">
              <a:rPr lang="sv-SE" smtClean="0"/>
              <a:t>‹#›</a:t>
            </a:fld>
            <a:endParaRPr lang="sv-SE"/>
          </a:p>
        </p:txBody>
      </p:sp>
    </p:spTree>
    <p:extLst>
      <p:ext uri="{BB962C8B-B14F-4D97-AF65-F5344CB8AC3E}">
        <p14:creationId xmlns:p14="http://schemas.microsoft.com/office/powerpoint/2010/main" val="400027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3586FDA-FDD0-41C5-A154-BCAFA3B13E55}"/>
              </a:ext>
            </a:extLst>
          </p:cNvPr>
          <p:cNvSpPr>
            <a:spLocks noGrp="1"/>
          </p:cNvSpPr>
          <p:nvPr>
            <p:ph type="dt" sz="half" idx="10"/>
          </p:nvPr>
        </p:nvSpPr>
        <p:spPr/>
        <p:txBody>
          <a:bodyPr/>
          <a:lstStyle/>
          <a:p>
            <a:fld id="{8C5D8BCB-1627-44D4-BB47-EBE93D1A4A68}" type="datetimeFigureOut">
              <a:rPr lang="sv-SE" smtClean="0"/>
              <a:t>2023-01-02</a:t>
            </a:fld>
            <a:endParaRPr lang="sv-SE"/>
          </a:p>
        </p:txBody>
      </p:sp>
      <p:sp>
        <p:nvSpPr>
          <p:cNvPr id="3" name="Platshållare för sidfot 2">
            <a:extLst>
              <a:ext uri="{FF2B5EF4-FFF2-40B4-BE49-F238E27FC236}">
                <a16:creationId xmlns:a16="http://schemas.microsoft.com/office/drawing/2014/main" id="{611389CE-6284-401B-9D51-FC5136ECFFA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6CCD968-F67C-4EF0-B5F7-B7ED6A4EE579}"/>
              </a:ext>
            </a:extLst>
          </p:cNvPr>
          <p:cNvSpPr>
            <a:spLocks noGrp="1"/>
          </p:cNvSpPr>
          <p:nvPr>
            <p:ph type="sldNum" sz="quarter" idx="12"/>
          </p:nvPr>
        </p:nvSpPr>
        <p:spPr/>
        <p:txBody>
          <a:bodyPr/>
          <a:lstStyle/>
          <a:p>
            <a:fld id="{15382429-77B5-497E-A96F-809047F213EC}" type="slidenum">
              <a:rPr lang="sv-SE" smtClean="0"/>
              <a:t>‹#›</a:t>
            </a:fld>
            <a:endParaRPr lang="sv-SE"/>
          </a:p>
        </p:txBody>
      </p:sp>
    </p:spTree>
    <p:extLst>
      <p:ext uri="{BB962C8B-B14F-4D97-AF65-F5344CB8AC3E}">
        <p14:creationId xmlns:p14="http://schemas.microsoft.com/office/powerpoint/2010/main" val="76746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272F31-3C3E-4B74-A1D0-6189AFA462B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CDDF5EB-BEF1-4F61-883B-AEF0284CCF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AE032D7-74ED-44C0-930F-AB7D30AA9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A84FA77-FBC8-4064-BC5E-B8E13A381506}"/>
              </a:ext>
            </a:extLst>
          </p:cNvPr>
          <p:cNvSpPr>
            <a:spLocks noGrp="1"/>
          </p:cNvSpPr>
          <p:nvPr>
            <p:ph type="dt" sz="half" idx="10"/>
          </p:nvPr>
        </p:nvSpPr>
        <p:spPr/>
        <p:txBody>
          <a:bodyPr/>
          <a:lstStyle/>
          <a:p>
            <a:fld id="{8C5D8BCB-1627-44D4-BB47-EBE93D1A4A68}" type="datetimeFigureOut">
              <a:rPr lang="sv-SE" smtClean="0"/>
              <a:t>2023-01-02</a:t>
            </a:fld>
            <a:endParaRPr lang="sv-SE"/>
          </a:p>
        </p:txBody>
      </p:sp>
      <p:sp>
        <p:nvSpPr>
          <p:cNvPr id="6" name="Platshållare för sidfot 5">
            <a:extLst>
              <a:ext uri="{FF2B5EF4-FFF2-40B4-BE49-F238E27FC236}">
                <a16:creationId xmlns:a16="http://schemas.microsoft.com/office/drawing/2014/main" id="{085D723A-4FDA-4222-8000-74EC9827209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B646DE7-5716-4A68-AF71-0BF8B1714965}"/>
              </a:ext>
            </a:extLst>
          </p:cNvPr>
          <p:cNvSpPr>
            <a:spLocks noGrp="1"/>
          </p:cNvSpPr>
          <p:nvPr>
            <p:ph type="sldNum" sz="quarter" idx="12"/>
          </p:nvPr>
        </p:nvSpPr>
        <p:spPr/>
        <p:txBody>
          <a:bodyPr/>
          <a:lstStyle/>
          <a:p>
            <a:fld id="{15382429-77B5-497E-A96F-809047F213EC}" type="slidenum">
              <a:rPr lang="sv-SE" smtClean="0"/>
              <a:t>‹#›</a:t>
            </a:fld>
            <a:endParaRPr lang="sv-SE"/>
          </a:p>
        </p:txBody>
      </p:sp>
    </p:spTree>
    <p:extLst>
      <p:ext uri="{BB962C8B-B14F-4D97-AF65-F5344CB8AC3E}">
        <p14:creationId xmlns:p14="http://schemas.microsoft.com/office/powerpoint/2010/main" val="645795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2024B6-435A-40ED-97C6-422FD50160C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49A2D61-4EBD-4BD9-B80C-F943FC8DF9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CFC1E6E-C1DA-4844-8075-DB12FCFDC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69D6166-BCD4-4A43-A6FC-8E6A303B7387}"/>
              </a:ext>
            </a:extLst>
          </p:cNvPr>
          <p:cNvSpPr>
            <a:spLocks noGrp="1"/>
          </p:cNvSpPr>
          <p:nvPr>
            <p:ph type="dt" sz="half" idx="10"/>
          </p:nvPr>
        </p:nvSpPr>
        <p:spPr/>
        <p:txBody>
          <a:bodyPr/>
          <a:lstStyle/>
          <a:p>
            <a:fld id="{8C5D8BCB-1627-44D4-BB47-EBE93D1A4A68}" type="datetimeFigureOut">
              <a:rPr lang="sv-SE" smtClean="0"/>
              <a:t>2023-01-02</a:t>
            </a:fld>
            <a:endParaRPr lang="sv-SE"/>
          </a:p>
        </p:txBody>
      </p:sp>
      <p:sp>
        <p:nvSpPr>
          <p:cNvPr id="6" name="Platshållare för sidfot 5">
            <a:extLst>
              <a:ext uri="{FF2B5EF4-FFF2-40B4-BE49-F238E27FC236}">
                <a16:creationId xmlns:a16="http://schemas.microsoft.com/office/drawing/2014/main" id="{9CDD3B7B-F26A-452D-B4A1-AFF5648428D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CBC557A-21DB-4938-B7EC-BFD583E1EEA0}"/>
              </a:ext>
            </a:extLst>
          </p:cNvPr>
          <p:cNvSpPr>
            <a:spLocks noGrp="1"/>
          </p:cNvSpPr>
          <p:nvPr>
            <p:ph type="sldNum" sz="quarter" idx="12"/>
          </p:nvPr>
        </p:nvSpPr>
        <p:spPr/>
        <p:txBody>
          <a:bodyPr/>
          <a:lstStyle/>
          <a:p>
            <a:fld id="{15382429-77B5-497E-A96F-809047F213EC}" type="slidenum">
              <a:rPr lang="sv-SE" smtClean="0"/>
              <a:t>‹#›</a:t>
            </a:fld>
            <a:endParaRPr lang="sv-SE"/>
          </a:p>
        </p:txBody>
      </p:sp>
    </p:spTree>
    <p:extLst>
      <p:ext uri="{BB962C8B-B14F-4D97-AF65-F5344CB8AC3E}">
        <p14:creationId xmlns:p14="http://schemas.microsoft.com/office/powerpoint/2010/main" val="14808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862F80F-DA24-4558-A4DA-E195C29DA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74D43EB-6904-4EC1-BE4B-8A29A73D3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633942E-57F3-4687-99D1-6AADC35498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D8BCB-1627-44D4-BB47-EBE93D1A4A68}" type="datetimeFigureOut">
              <a:rPr lang="sv-SE" smtClean="0"/>
              <a:t>2023-01-02</a:t>
            </a:fld>
            <a:endParaRPr lang="sv-SE"/>
          </a:p>
        </p:txBody>
      </p:sp>
      <p:sp>
        <p:nvSpPr>
          <p:cNvPr id="5" name="Platshållare för sidfot 4">
            <a:extLst>
              <a:ext uri="{FF2B5EF4-FFF2-40B4-BE49-F238E27FC236}">
                <a16:creationId xmlns:a16="http://schemas.microsoft.com/office/drawing/2014/main" id="{702383F7-F172-4716-90D1-80D112E39F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76CFDF8-206D-4F03-849B-72212057E1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82429-77B5-497E-A96F-809047F213EC}" type="slidenum">
              <a:rPr lang="sv-SE" smtClean="0"/>
              <a:t>‹#›</a:t>
            </a:fld>
            <a:endParaRPr lang="sv-SE"/>
          </a:p>
        </p:txBody>
      </p:sp>
    </p:spTree>
    <p:extLst>
      <p:ext uri="{BB962C8B-B14F-4D97-AF65-F5344CB8AC3E}">
        <p14:creationId xmlns:p14="http://schemas.microsoft.com/office/powerpoint/2010/main" val="3206249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ära genom att lyckas - Morgonluft">
            <a:extLst>
              <a:ext uri="{FF2B5EF4-FFF2-40B4-BE49-F238E27FC236}">
                <a16:creationId xmlns:a16="http://schemas.microsoft.com/office/drawing/2014/main" id="{1FB8613D-E29A-4361-B513-4DD96CAA8D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9910" y="1871238"/>
            <a:ext cx="7527977" cy="4979790"/>
          </a:xfrm>
          <a:prstGeom prst="rect">
            <a:avLst/>
          </a:prstGeom>
          <a:extLst>
            <a:ext uri="{909E8E84-426E-40DD-AFC4-6F175D3DCCD1}">
              <a14:hiddenFill xmlns:a14="http://schemas.microsoft.com/office/drawing/2010/main">
                <a:solidFill>
                  <a:srgbClr val="FFFFFF"/>
                </a:solidFill>
              </a14:hiddenFill>
            </a:ext>
          </a:extLst>
        </p:spPr>
      </p:pic>
      <p:pic>
        <p:nvPicPr>
          <p:cNvPr id="5" name="Bild 2">
            <a:extLst>
              <a:ext uri="{FF2B5EF4-FFF2-40B4-BE49-F238E27FC236}">
                <a16:creationId xmlns:a16="http://schemas.microsoft.com/office/drawing/2014/main" id="{3A2333E7-54C1-4C20-B4A4-E677AC8F0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231" y="5289334"/>
            <a:ext cx="1676656" cy="15721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77C84355-F701-426C-987C-A7918CBAA588}"/>
              </a:ext>
            </a:extLst>
          </p:cNvPr>
          <p:cNvSpPr>
            <a:spLocks noGrp="1"/>
          </p:cNvSpPr>
          <p:nvPr>
            <p:ph type="title"/>
          </p:nvPr>
        </p:nvSpPr>
        <p:spPr>
          <a:xfrm>
            <a:off x="1261871" y="545676"/>
            <a:ext cx="9858383" cy="1325562"/>
          </a:xfrm>
        </p:spPr>
        <p:txBody>
          <a:bodyPr>
            <a:normAutofit/>
          </a:bodyPr>
          <a:lstStyle/>
          <a:p>
            <a:pPr algn="ctr"/>
            <a:r>
              <a:rPr lang="sv-SE" dirty="0"/>
              <a:t>ESF-projekt ”Gränsgångare” </a:t>
            </a:r>
            <a:br>
              <a:rPr lang="sv-SE" dirty="0"/>
            </a:br>
            <a:r>
              <a:rPr lang="sv-SE" sz="2800" dirty="0"/>
              <a:t>- för alla människors rätt </a:t>
            </a:r>
            <a:r>
              <a:rPr lang="sv-SE" sz="2800"/>
              <a:t>till arbete</a:t>
            </a:r>
            <a:endParaRPr lang="sv-SE" sz="2800" dirty="0"/>
          </a:p>
        </p:txBody>
      </p:sp>
    </p:spTree>
    <p:extLst>
      <p:ext uri="{BB962C8B-B14F-4D97-AF65-F5344CB8AC3E}">
        <p14:creationId xmlns:p14="http://schemas.microsoft.com/office/powerpoint/2010/main" val="4290964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AB847D-75C3-4277-8C52-726BB2567FCF}"/>
              </a:ext>
            </a:extLst>
          </p:cNvPr>
          <p:cNvSpPr>
            <a:spLocks noGrp="1"/>
          </p:cNvSpPr>
          <p:nvPr>
            <p:ph type="title"/>
          </p:nvPr>
        </p:nvSpPr>
        <p:spPr>
          <a:xfrm>
            <a:off x="6234330" y="803325"/>
            <a:ext cx="5314536" cy="1325563"/>
          </a:xfrm>
        </p:spPr>
        <p:txBody>
          <a:bodyPr>
            <a:normAutofit/>
          </a:bodyPr>
          <a:lstStyle/>
          <a:p>
            <a:r>
              <a:rPr lang="sv-SE"/>
              <a:t>Tre delprojekt</a:t>
            </a:r>
            <a:endParaRPr lang="sv-SE"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objekt 4">
            <a:extLst>
              <a:ext uri="{FF2B5EF4-FFF2-40B4-BE49-F238E27FC236}">
                <a16:creationId xmlns:a16="http://schemas.microsoft.com/office/drawing/2014/main" id="{6832A360-4794-41BB-A951-7D04093D007C}"/>
              </a:ext>
            </a:extLst>
          </p:cNvPr>
          <p:cNvPicPr>
            <a:picLocks noChangeAspect="1"/>
          </p:cNvPicPr>
          <p:nvPr/>
        </p:nvPicPr>
        <p:blipFill rotWithShape="1">
          <a:blip r:embed="rId2"/>
          <a:srcRect l="7811" r="19773"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Platshållare för innehåll 2">
            <a:extLst>
              <a:ext uri="{FF2B5EF4-FFF2-40B4-BE49-F238E27FC236}">
                <a16:creationId xmlns:a16="http://schemas.microsoft.com/office/drawing/2014/main" id="{69EDE211-C8E8-4F36-A620-54038112C423}"/>
              </a:ext>
            </a:extLst>
          </p:cNvPr>
          <p:cNvSpPr>
            <a:spLocks noGrp="1"/>
          </p:cNvSpPr>
          <p:nvPr>
            <p:ph idx="1"/>
          </p:nvPr>
        </p:nvSpPr>
        <p:spPr>
          <a:xfrm>
            <a:off x="6234329" y="2279018"/>
            <a:ext cx="5314543" cy="3375920"/>
          </a:xfrm>
        </p:spPr>
        <p:txBody>
          <a:bodyPr anchor="t">
            <a:normAutofit lnSpcReduction="10000"/>
          </a:bodyPr>
          <a:lstStyle/>
          <a:p>
            <a:r>
              <a:rPr lang="sv-SE" sz="1500" dirty="0"/>
              <a:t>Samordningsförbunden Väst och Älv &amp; Kust</a:t>
            </a:r>
          </a:p>
          <a:p>
            <a:pPr marL="457200" lvl="1" indent="0">
              <a:buNone/>
            </a:pPr>
            <a:r>
              <a:rPr lang="sv-SE" sz="1500" dirty="0"/>
              <a:t>Driver var sitt delprojekt. Förstärker med rehabvägledare hos kommunernas arbetsmarknadsenheter. Syftet är att stärka den lokala förmågan att möta individer med behov av samordnat stöd. Genom lokala rehabvägledare förväntas samverkan stärkas mellan insatser och professioner. Det ökar tillgängligheten till samordnat stöd och insatser för individen.</a:t>
            </a:r>
          </a:p>
          <a:p>
            <a:r>
              <a:rPr lang="sv-SE" sz="1500" dirty="0"/>
              <a:t>Finsam Göteborg</a:t>
            </a:r>
          </a:p>
          <a:p>
            <a:pPr marL="457200" lvl="1" indent="0">
              <a:buNone/>
            </a:pPr>
            <a:r>
              <a:rPr lang="sv-SE" sz="1500" dirty="0"/>
              <a:t>Förstärker sin Unga </a:t>
            </a:r>
            <a:r>
              <a:rPr lang="sv-SE" sz="1500" dirty="0" err="1"/>
              <a:t>Vuxnaverksamhet</a:t>
            </a:r>
            <a:r>
              <a:rPr lang="sv-SE" sz="1500" dirty="0"/>
              <a:t> med koordinatorer. Syftet är att fånga upp unga i organisatoriska mellanrum. Göteborg har tidigare arbetat med övergången från skola till arbetsliv. Projektet omfattar nu även andra mellanrum där unga riskerar att falla emellan. Det ökar tillgängligheten till samordnat stöd och insatser för individen.</a:t>
            </a:r>
          </a:p>
        </p:txBody>
      </p:sp>
    </p:spTree>
    <p:extLst>
      <p:ext uri="{BB962C8B-B14F-4D97-AF65-F5344CB8AC3E}">
        <p14:creationId xmlns:p14="http://schemas.microsoft.com/office/powerpoint/2010/main" val="344864684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05771F8-2906-4C8E-8381-71892E40B4F9}"/>
              </a:ext>
            </a:extLst>
          </p:cNvPr>
          <p:cNvSpPr>
            <a:spLocks noGrp="1"/>
          </p:cNvSpPr>
          <p:nvPr>
            <p:ph type="title"/>
          </p:nvPr>
        </p:nvSpPr>
        <p:spPr>
          <a:xfrm>
            <a:off x="838201" y="365125"/>
            <a:ext cx="5251316" cy="1807305"/>
          </a:xfrm>
        </p:spPr>
        <p:txBody>
          <a:bodyPr>
            <a:normAutofit/>
          </a:bodyPr>
          <a:lstStyle/>
          <a:p>
            <a:r>
              <a:rPr lang="sv-SE"/>
              <a:t>Strategisk målsättning</a:t>
            </a:r>
          </a:p>
        </p:txBody>
      </p:sp>
      <p:sp>
        <p:nvSpPr>
          <p:cNvPr id="3" name="Platshållare för innehåll 2">
            <a:extLst>
              <a:ext uri="{FF2B5EF4-FFF2-40B4-BE49-F238E27FC236}">
                <a16:creationId xmlns:a16="http://schemas.microsoft.com/office/drawing/2014/main" id="{D86E4E87-6F00-4BE2-B5BF-B4AB7077632F}"/>
              </a:ext>
            </a:extLst>
          </p:cNvPr>
          <p:cNvSpPr>
            <a:spLocks noGrp="1"/>
          </p:cNvSpPr>
          <p:nvPr>
            <p:ph idx="1"/>
          </p:nvPr>
        </p:nvSpPr>
        <p:spPr>
          <a:xfrm>
            <a:off x="838200" y="2333297"/>
            <a:ext cx="4619621" cy="3843666"/>
          </a:xfrm>
        </p:spPr>
        <p:txBody>
          <a:bodyPr>
            <a:normAutofit/>
          </a:bodyPr>
          <a:lstStyle/>
          <a:p>
            <a:pPr marL="0" indent="0">
              <a:buNone/>
            </a:pPr>
            <a:r>
              <a:rPr lang="sv-SE" sz="2000" dirty="0"/>
              <a:t>”Gränsgångare” – för alla människors rätt till arbete.</a:t>
            </a:r>
          </a:p>
          <a:p>
            <a:pPr>
              <a:spcBef>
                <a:spcPts val="1000"/>
              </a:spcBef>
            </a:pPr>
            <a:r>
              <a:rPr lang="sv-SE" sz="2000" kern="1200" dirty="0">
                <a:effectLst/>
                <a:latin typeface="Calibri" panose="020F0502020204030204" pitchFamily="34" charset="0"/>
                <a:ea typeface="Times New Roman" panose="02020603050405020304" pitchFamily="18" charset="0"/>
                <a:cs typeface="Times New Roman" panose="02020603050405020304" pitchFamily="18" charset="0"/>
              </a:rPr>
              <a:t>Synliggöra nyckelfaktorer för människor långt ifrån arbetsmarknaden att nå arbete. Vad är det som ökar jobbchansen och vilka resurser krävs?</a:t>
            </a:r>
            <a:endParaRPr lang="sv-SE" sz="20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1000"/>
              </a:spcBef>
            </a:pPr>
            <a:r>
              <a:rPr lang="sv-SE" sz="2000" kern="1200" dirty="0">
                <a:effectLst/>
                <a:latin typeface="Calibri" panose="020F0502020204030204" pitchFamily="34" charset="0"/>
                <a:ea typeface="Times New Roman" panose="02020603050405020304" pitchFamily="18" charset="0"/>
                <a:cs typeface="Times New Roman" panose="02020603050405020304" pitchFamily="18" charset="0"/>
              </a:rPr>
              <a:t>Synliggöra gränsgångarens förutsättningar och betydelse för människor långt ifrån arbetsmarknaden att lyckas nå arbete.</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sv-SE" sz="2000" dirty="0"/>
          </a:p>
        </p:txBody>
      </p:sp>
      <p:pic>
        <p:nvPicPr>
          <p:cNvPr id="2050" name="Picture 2" descr="Så gör du en strategi – sex framgångssteg - VD-tidningen">
            <a:extLst>
              <a:ext uri="{FF2B5EF4-FFF2-40B4-BE49-F238E27FC236}">
                <a16:creationId xmlns:a16="http://schemas.microsoft.com/office/drawing/2014/main" id="{B30158D0-3C43-4536-BB94-190BE8DA7D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71" r="25309"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312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n i en folkmassa">
            <a:extLst>
              <a:ext uri="{FF2B5EF4-FFF2-40B4-BE49-F238E27FC236}">
                <a16:creationId xmlns:a16="http://schemas.microsoft.com/office/drawing/2014/main" id="{EEE49DB1-7589-3123-0C0C-D44475A43D08}"/>
              </a:ext>
            </a:extLst>
          </p:cNvPr>
          <p:cNvPicPr>
            <a:picLocks noChangeAspect="1"/>
          </p:cNvPicPr>
          <p:nvPr/>
        </p:nvPicPr>
        <p:blipFill rotWithShape="1">
          <a:blip r:embed="rId2"/>
          <a:srcRect l="20264" r="12074"/>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11" name="Group 10">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2" name="Freeform: Shape 11">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Platshållare för innehåll 2">
            <a:extLst>
              <a:ext uri="{FF2B5EF4-FFF2-40B4-BE49-F238E27FC236}">
                <a16:creationId xmlns:a16="http://schemas.microsoft.com/office/drawing/2014/main" id="{289D0258-511F-4C1A-BF01-92B205C9D870}"/>
              </a:ext>
            </a:extLst>
          </p:cNvPr>
          <p:cNvSpPr>
            <a:spLocks noGrp="1"/>
          </p:cNvSpPr>
          <p:nvPr>
            <p:ph idx="1"/>
          </p:nvPr>
        </p:nvSpPr>
        <p:spPr>
          <a:xfrm>
            <a:off x="6981826" y="3146400"/>
            <a:ext cx="4391024" cy="2682000"/>
          </a:xfrm>
        </p:spPr>
        <p:txBody>
          <a:bodyPr>
            <a:normAutofit/>
          </a:bodyPr>
          <a:lstStyle/>
          <a:p>
            <a:r>
              <a:rPr lang="sv-SE" sz="2400">
                <a:solidFill>
                  <a:schemeClr val="bg1">
                    <a:alpha val="80000"/>
                  </a:schemeClr>
                </a:solidFill>
                <a:effectLst/>
                <a:latin typeface="Calibri" panose="020F0502020204030204" pitchFamily="34" charset="0"/>
                <a:ea typeface="Calibri" panose="020F0502020204030204" pitchFamily="34" charset="0"/>
              </a:rPr>
              <a:t>Projekt gränsgångare vänder sig till dem som står särskilt långt ifrån arbetsmarknaden. Genom samverkan, personligt stöd och tro på människans möjligheter kommer projektet att ge fler människor ökade jobbchanser.</a:t>
            </a:r>
            <a:endParaRPr lang="sv-SE" sz="2400">
              <a:solidFill>
                <a:schemeClr val="bg1">
                  <a:alpha val="80000"/>
                </a:schemeClr>
              </a:solidFill>
            </a:endParaRPr>
          </a:p>
        </p:txBody>
      </p:sp>
    </p:spTree>
    <p:extLst>
      <p:ext uri="{BB962C8B-B14F-4D97-AF65-F5344CB8AC3E}">
        <p14:creationId xmlns:p14="http://schemas.microsoft.com/office/powerpoint/2010/main" val="161692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BA8470-E617-448E-80C1-874127357BDA}"/>
              </a:ext>
            </a:extLst>
          </p:cNvPr>
          <p:cNvSpPr>
            <a:spLocks noGrp="1"/>
          </p:cNvSpPr>
          <p:nvPr>
            <p:ph type="title"/>
          </p:nvPr>
        </p:nvSpPr>
        <p:spPr>
          <a:xfrm>
            <a:off x="4134680" y="629268"/>
            <a:ext cx="7417242" cy="1286160"/>
          </a:xfrm>
        </p:spPr>
        <p:txBody>
          <a:bodyPr anchor="b">
            <a:normAutofit/>
          </a:bodyPr>
          <a:lstStyle/>
          <a:p>
            <a:r>
              <a:rPr lang="sv-SE" dirty="0"/>
              <a:t>Projektet i sin helhet</a:t>
            </a:r>
          </a:p>
        </p:txBody>
      </p:sp>
      <p:sp>
        <p:nvSpPr>
          <p:cNvPr id="3" name="Platshållare för innehåll 2">
            <a:extLst>
              <a:ext uri="{FF2B5EF4-FFF2-40B4-BE49-F238E27FC236}">
                <a16:creationId xmlns:a16="http://schemas.microsoft.com/office/drawing/2014/main" id="{68C48863-D030-4715-8EB9-8B3D8DA566B1}"/>
              </a:ext>
            </a:extLst>
          </p:cNvPr>
          <p:cNvSpPr>
            <a:spLocks noGrp="1"/>
          </p:cNvSpPr>
          <p:nvPr>
            <p:ph idx="1"/>
          </p:nvPr>
        </p:nvSpPr>
        <p:spPr>
          <a:xfrm>
            <a:off x="4134678" y="2438400"/>
            <a:ext cx="8057301" cy="3785419"/>
          </a:xfrm>
        </p:spPr>
        <p:txBody>
          <a:bodyPr>
            <a:normAutofit/>
          </a:bodyPr>
          <a:lstStyle/>
          <a:p>
            <a:r>
              <a:rPr lang="sv-SE" sz="2000" dirty="0"/>
              <a:t>Samordningsförbunden: Finsam Göteborg, Väst, och Älv &amp; Kust </a:t>
            </a:r>
          </a:p>
          <a:p>
            <a:r>
              <a:rPr lang="sv-SE" sz="2000" dirty="0"/>
              <a:t>Total budget 40 mkr</a:t>
            </a:r>
          </a:p>
          <a:p>
            <a:r>
              <a:rPr lang="sv-SE" sz="2000" dirty="0"/>
              <a:t>Utökade resurser per förbund: Fyra medarbetare, 9,3 mkr (34 månader)</a:t>
            </a:r>
          </a:p>
          <a:p>
            <a:r>
              <a:rPr lang="sv-SE" sz="2000" dirty="0"/>
              <a:t>Totalt 600 deltagare (200 per förbund)</a:t>
            </a:r>
          </a:p>
          <a:p>
            <a:r>
              <a:rPr lang="sv-SE" sz="2000" dirty="0"/>
              <a:t>25% till arbete/studier</a:t>
            </a:r>
          </a:p>
          <a:p>
            <a:r>
              <a:rPr lang="sv-SE" sz="2000" dirty="0"/>
              <a:t>50% har närmat sig arbetsmarknaden</a:t>
            </a:r>
          </a:p>
          <a:p>
            <a:r>
              <a:rPr lang="sv-SE" sz="2000" dirty="0"/>
              <a:t>25% avslutade av andra orsaker</a:t>
            </a:r>
          </a:p>
          <a:p>
            <a:r>
              <a:rPr lang="en-US" sz="2000" dirty="0"/>
              <a:t>Det </a:t>
            </a:r>
            <a:r>
              <a:rPr lang="en-US" sz="2000" dirty="0" err="1"/>
              <a:t>långsiktiga</a:t>
            </a:r>
            <a:r>
              <a:rPr lang="en-US" sz="2000" dirty="0"/>
              <a:t> </a:t>
            </a:r>
            <a:r>
              <a:rPr lang="en-US" sz="2000" dirty="0" err="1"/>
              <a:t>målet</a:t>
            </a:r>
            <a:r>
              <a:rPr lang="en-US" sz="2000" dirty="0"/>
              <a:t> </a:t>
            </a:r>
            <a:r>
              <a:rPr lang="en-US" sz="2000" dirty="0" err="1"/>
              <a:t>är</a:t>
            </a:r>
            <a:r>
              <a:rPr lang="en-US" sz="2000" dirty="0"/>
              <a:t> </a:t>
            </a:r>
            <a:r>
              <a:rPr lang="en-US" sz="2000" dirty="0" err="1"/>
              <a:t>att</a:t>
            </a:r>
            <a:r>
              <a:rPr lang="en-US" sz="2000" dirty="0"/>
              <a:t> </a:t>
            </a:r>
            <a:r>
              <a:rPr lang="en-US" sz="2000" dirty="0" err="1"/>
              <a:t>skapa</a:t>
            </a:r>
            <a:r>
              <a:rPr lang="en-US" sz="2000" dirty="0"/>
              <a:t> </a:t>
            </a:r>
            <a:r>
              <a:rPr lang="en-US" sz="2000" dirty="0" err="1"/>
              <a:t>hållbara</a:t>
            </a:r>
            <a:r>
              <a:rPr lang="en-US" sz="2000" dirty="0"/>
              <a:t> </a:t>
            </a:r>
            <a:r>
              <a:rPr lang="en-US" sz="2000" dirty="0" err="1"/>
              <a:t>strukturer</a:t>
            </a:r>
            <a:r>
              <a:rPr lang="en-US" sz="2000" dirty="0"/>
              <a:t> </a:t>
            </a:r>
            <a:r>
              <a:rPr lang="en-US" sz="2000" dirty="0" err="1"/>
              <a:t>för</a:t>
            </a:r>
            <a:r>
              <a:rPr lang="en-US" sz="2000" dirty="0"/>
              <a:t> </a:t>
            </a:r>
            <a:r>
              <a:rPr lang="en-US" sz="2000" dirty="0" err="1"/>
              <a:t>samverkan</a:t>
            </a:r>
            <a:r>
              <a:rPr lang="en-US" sz="2000" dirty="0"/>
              <a:t> </a:t>
            </a:r>
            <a:r>
              <a:rPr lang="en-US" sz="2000" dirty="0" err="1"/>
              <a:t>som</a:t>
            </a:r>
            <a:r>
              <a:rPr lang="en-US" sz="2000" dirty="0"/>
              <a:t> </a:t>
            </a:r>
            <a:r>
              <a:rPr lang="en-US" sz="2000" dirty="0" err="1"/>
              <a:t>fångar</a:t>
            </a:r>
            <a:r>
              <a:rPr lang="en-US" sz="2000" dirty="0"/>
              <a:t> </a:t>
            </a:r>
            <a:r>
              <a:rPr lang="en-US" sz="2000" dirty="0" err="1"/>
              <a:t>upp</a:t>
            </a:r>
            <a:r>
              <a:rPr lang="en-US" sz="2000" dirty="0"/>
              <a:t> </a:t>
            </a:r>
            <a:r>
              <a:rPr lang="en-US" sz="2000" dirty="0" err="1"/>
              <a:t>individer</a:t>
            </a:r>
            <a:r>
              <a:rPr lang="en-US" sz="2000" dirty="0"/>
              <a:t> i </a:t>
            </a:r>
            <a:r>
              <a:rPr lang="en-US" sz="2000" dirty="0" err="1"/>
              <a:t>behov</a:t>
            </a:r>
            <a:r>
              <a:rPr lang="en-US" sz="2000" dirty="0"/>
              <a:t> av </a:t>
            </a:r>
            <a:r>
              <a:rPr lang="en-US" sz="2000" dirty="0" err="1"/>
              <a:t>samordnat</a:t>
            </a:r>
            <a:r>
              <a:rPr lang="en-US" sz="2000" dirty="0"/>
              <a:t> </a:t>
            </a:r>
            <a:r>
              <a:rPr lang="en-US" sz="2000" dirty="0" err="1"/>
              <a:t>stöd</a:t>
            </a:r>
            <a:r>
              <a:rPr lang="en-US" sz="2000" dirty="0"/>
              <a:t>.</a:t>
            </a:r>
            <a:endParaRPr lang="sv-SE" sz="2000" dirty="0"/>
          </a:p>
          <a:p>
            <a:endParaRPr lang="sv-SE" sz="2000" dirty="0"/>
          </a:p>
        </p:txBody>
      </p:sp>
      <p:pic>
        <p:nvPicPr>
          <p:cNvPr id="6" name="Picture 4" descr="Vit kalkylator">
            <a:extLst>
              <a:ext uri="{FF2B5EF4-FFF2-40B4-BE49-F238E27FC236}">
                <a16:creationId xmlns:a16="http://schemas.microsoft.com/office/drawing/2014/main" id="{636276D8-9480-9260-8A48-0D05046E2005}"/>
              </a:ext>
            </a:extLst>
          </p:cNvPr>
          <p:cNvPicPr>
            <a:picLocks noChangeAspect="1"/>
          </p:cNvPicPr>
          <p:nvPr/>
        </p:nvPicPr>
        <p:blipFill rotWithShape="1">
          <a:blip r:embed="rId2"/>
          <a:srcRect l="8448" r="46433" b="-1"/>
          <a:stretch/>
        </p:blipFill>
        <p:spPr>
          <a:xfrm>
            <a:off x="20" y="10"/>
            <a:ext cx="3876241" cy="6857990"/>
          </a:xfrm>
          <a:prstGeom prst="rect">
            <a:avLst/>
          </a:prstGeom>
          <a:effectLst/>
        </p:spPr>
      </p:pic>
    </p:spTree>
    <p:extLst>
      <p:ext uri="{BB962C8B-B14F-4D97-AF65-F5344CB8AC3E}">
        <p14:creationId xmlns:p14="http://schemas.microsoft.com/office/powerpoint/2010/main" val="266178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66D7446-800B-40B5-B218-BD6FA0CFBFCC}"/>
              </a:ext>
            </a:extLst>
          </p:cNvPr>
          <p:cNvSpPr>
            <a:spLocks noGrp="1"/>
          </p:cNvSpPr>
          <p:nvPr>
            <p:ph idx="1"/>
          </p:nvPr>
        </p:nvSpPr>
        <p:spPr/>
        <p:txBody>
          <a:bodyPr/>
          <a:lstStyle/>
          <a:p>
            <a:pPr marL="0" indent="0">
              <a:buNone/>
            </a:pPr>
            <a:r>
              <a:rPr lang="sv-SE" dirty="0"/>
              <a:t>Intervju med Mats </a:t>
            </a:r>
            <a:r>
              <a:rPr lang="sv-SE" dirty="0" err="1"/>
              <a:t>Tyrstrup</a:t>
            </a:r>
            <a:r>
              <a:rPr lang="sv-SE" dirty="0"/>
              <a:t> i Kunskapsguiden</a:t>
            </a:r>
          </a:p>
          <a:p>
            <a:pPr marL="0" indent="0">
              <a:buNone/>
            </a:pPr>
            <a:endParaRPr lang="sv-SE" dirty="0"/>
          </a:p>
          <a:p>
            <a:pPr marL="457200" lvl="1" indent="0">
              <a:buNone/>
            </a:pPr>
            <a:r>
              <a:rPr lang="sv-SE"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”Organisationer som går ut på gränser men arbetar med människor får garanterat problem. Problemen börjar när man inte vet exakt vad man ska göra varje gång, och det vet man ju inte när man arbetar med människors beteenden. Då behöver man tvärtom kunna koppla in personer vartefter, oberoende av gränser, och plocka ihop det som behövs för att möta behovet. Och vi är inte organiserade för att anpassa och skräddarsy i stunden på det sättet. Gränserna och allt som stödjer dem är så starka att det blir svårt att arbeta med personer vars behov inte passar det vi gör.”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sv-SE" sz="1800" dirty="0" err="1">
                <a:effectLst/>
                <a:latin typeface="Calibri" panose="020F0502020204030204" pitchFamily="34" charset="0"/>
                <a:ea typeface="Calibri" panose="020F0502020204030204" pitchFamily="34" charset="0"/>
                <a:cs typeface="Times New Roman" panose="02020603050405020304" pitchFamily="18" charset="0"/>
              </a:rPr>
              <a:t>Tyrstrup</a:t>
            </a:r>
            <a:r>
              <a:rPr lang="sv-SE" sz="1800" dirty="0">
                <a:effectLst/>
                <a:latin typeface="Calibri" panose="020F0502020204030204" pitchFamily="34" charset="0"/>
                <a:ea typeface="Calibri" panose="020F0502020204030204" pitchFamily="34" charset="0"/>
                <a:cs typeface="Times New Roman" panose="02020603050405020304" pitchFamily="18" charset="0"/>
              </a:rPr>
              <a:t> menar att nuvarande sätt att tänka kring organisering och ledarskap bygger på storskalighet och används på något som egentligen är ett hantverk.</a:t>
            </a:r>
            <a:endParaRPr lang="sv-SE" dirty="0"/>
          </a:p>
        </p:txBody>
      </p:sp>
    </p:spTree>
    <p:extLst>
      <p:ext uri="{BB962C8B-B14F-4D97-AF65-F5344CB8AC3E}">
        <p14:creationId xmlns:p14="http://schemas.microsoft.com/office/powerpoint/2010/main" val="8061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E5E4A3D2-3F1F-4458-B44B-385EF66D6D66}"/>
              </a:ext>
            </a:extLst>
          </p:cNvPr>
          <p:cNvSpPr>
            <a:spLocks noGrp="1"/>
          </p:cNvSpPr>
          <p:nvPr>
            <p:ph type="title"/>
          </p:nvPr>
        </p:nvSpPr>
        <p:spPr>
          <a:xfrm>
            <a:off x="3193521" y="209505"/>
            <a:ext cx="5368705" cy="1038225"/>
          </a:xfrm>
        </p:spPr>
        <p:txBody>
          <a:bodyPr>
            <a:normAutofit fontScale="90000"/>
          </a:bodyPr>
          <a:lstStyle/>
          <a:p>
            <a:r>
              <a:rPr lang="sv-SE" altLang="sv-SE">
                <a:latin typeface="Franklin Gothic Book" panose="020B0503020102020204" pitchFamily="34" charset="0"/>
              </a:rPr>
              <a:t>Finansiell samordning </a:t>
            </a:r>
            <a:br>
              <a:rPr lang="sv-SE" altLang="sv-SE">
                <a:latin typeface="Franklin Gothic Book" panose="020B0503020102020204" pitchFamily="34" charset="0"/>
              </a:rPr>
            </a:br>
            <a:endParaRPr lang="sv-SE" altLang="sv-SE" sz="2700">
              <a:latin typeface="Franklin Gothic Book" panose="020B0503020102020204" pitchFamily="34" charset="0"/>
            </a:endParaRPr>
          </a:p>
        </p:txBody>
      </p:sp>
      <p:sp>
        <p:nvSpPr>
          <p:cNvPr id="8195" name="Rectangle 4">
            <a:extLst>
              <a:ext uri="{FF2B5EF4-FFF2-40B4-BE49-F238E27FC236}">
                <a16:creationId xmlns:a16="http://schemas.microsoft.com/office/drawing/2014/main" id="{0A883853-0882-4E92-AFB1-FE7C05009682}"/>
              </a:ext>
            </a:extLst>
          </p:cNvPr>
          <p:cNvSpPr>
            <a:spLocks noGrp="1"/>
          </p:cNvSpPr>
          <p:nvPr>
            <p:ph type="body" idx="4294967295"/>
          </p:nvPr>
        </p:nvSpPr>
        <p:spPr>
          <a:xfrm>
            <a:off x="2790826" y="1828800"/>
            <a:ext cx="7877175" cy="4114800"/>
          </a:xfrm>
        </p:spPr>
        <p:txBody>
          <a:bodyPr/>
          <a:lstStyle/>
          <a:p>
            <a:pPr marL="0" indent="0">
              <a:buNone/>
              <a:defRPr/>
            </a:pPr>
            <a:endParaRPr lang="sv-SE" sz="2400"/>
          </a:p>
          <a:p>
            <a:pPr>
              <a:buFont typeface="Arial" charset="0"/>
              <a:buChar char="•"/>
              <a:defRPr/>
            </a:pPr>
            <a:endParaRPr lang="sv-SE" sz="2400">
              <a:latin typeface="+mj-lt"/>
            </a:endParaRPr>
          </a:p>
        </p:txBody>
      </p:sp>
      <p:pic>
        <p:nvPicPr>
          <p:cNvPr id="3" name="Bildobjekt 2">
            <a:extLst>
              <a:ext uri="{FF2B5EF4-FFF2-40B4-BE49-F238E27FC236}">
                <a16:creationId xmlns:a16="http://schemas.microsoft.com/office/drawing/2014/main" id="{DFDF93C4-21D3-4D25-A2C8-90C0C510AF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4968" y="17526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a:extLst>
              <a:ext uri="{FF2B5EF4-FFF2-40B4-BE49-F238E27FC236}">
                <a16:creationId xmlns:a16="http://schemas.microsoft.com/office/drawing/2014/main" id="{38B5425E-DB7A-4606-A10F-CC0781CF16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4015" y="1616212"/>
            <a:ext cx="2476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svehr\AppData\Local\Microsoft\Windows\Temporary Internet Files\Content.IE5\NRQ5Z3CP\paragraf_60801a[1].gif">
            <a:extLst>
              <a:ext uri="{FF2B5EF4-FFF2-40B4-BE49-F238E27FC236}">
                <a16:creationId xmlns:a16="http://schemas.microsoft.com/office/drawing/2014/main" id="{7B1E9FD3-B2A7-4DDE-BEFC-DD95F64638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1263" y="3084512"/>
            <a:ext cx="788456" cy="115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C:\Users\svehr\AppData\Local\Microsoft\Windows\Temporary Internet Files\Content.IE5\M47UOF0U\MP900315685[1].jpg">
            <a:extLst>
              <a:ext uri="{FF2B5EF4-FFF2-40B4-BE49-F238E27FC236}">
                <a16:creationId xmlns:a16="http://schemas.microsoft.com/office/drawing/2014/main" id="{3E1C5F83-B469-45C2-A949-A586AE63C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1" y="3084512"/>
            <a:ext cx="1273175" cy="115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objekt 11">
            <a:extLst>
              <a:ext uri="{FF2B5EF4-FFF2-40B4-BE49-F238E27FC236}">
                <a16:creationId xmlns:a16="http://schemas.microsoft.com/office/drawing/2014/main" id="{108988CE-327E-42BD-B3CE-558CAC198258}"/>
              </a:ext>
            </a:extLst>
          </p:cNvPr>
          <p:cNvPicPr>
            <a:picLocks noChangeAspect="1"/>
          </p:cNvPicPr>
          <p:nvPr/>
        </p:nvPicPr>
        <p:blipFill>
          <a:blip r:embed="rId6"/>
          <a:stretch>
            <a:fillRect/>
          </a:stretch>
        </p:blipFill>
        <p:spPr>
          <a:xfrm>
            <a:off x="810153" y="1620317"/>
            <a:ext cx="2383368" cy="385117"/>
          </a:xfrm>
          <a:prstGeom prst="rect">
            <a:avLst/>
          </a:prstGeom>
        </p:spPr>
      </p:pic>
      <p:pic>
        <p:nvPicPr>
          <p:cNvPr id="13" name="Bildobjekt 12">
            <a:extLst>
              <a:ext uri="{FF2B5EF4-FFF2-40B4-BE49-F238E27FC236}">
                <a16:creationId xmlns:a16="http://schemas.microsoft.com/office/drawing/2014/main" id="{6962697B-74B4-4D5C-BE65-A1B868CBE45A}"/>
              </a:ext>
            </a:extLst>
          </p:cNvPr>
          <p:cNvPicPr>
            <a:picLocks noChangeAspect="1"/>
          </p:cNvPicPr>
          <p:nvPr/>
        </p:nvPicPr>
        <p:blipFill>
          <a:blip r:embed="rId7"/>
          <a:stretch>
            <a:fillRect/>
          </a:stretch>
        </p:blipFill>
        <p:spPr>
          <a:xfrm>
            <a:off x="9565515" y="5785176"/>
            <a:ext cx="2156090" cy="566940"/>
          </a:xfrm>
          <a:prstGeom prst="rect">
            <a:avLst/>
          </a:prstGeom>
        </p:spPr>
      </p:pic>
      <p:sp>
        <p:nvSpPr>
          <p:cNvPr id="22" name="textruta 21">
            <a:extLst>
              <a:ext uri="{FF2B5EF4-FFF2-40B4-BE49-F238E27FC236}">
                <a16:creationId xmlns:a16="http://schemas.microsoft.com/office/drawing/2014/main" id="{BFE6D7E5-9507-4E18-939A-31504AAE69FD}"/>
              </a:ext>
            </a:extLst>
          </p:cNvPr>
          <p:cNvSpPr txBox="1">
            <a:spLocks noChangeArrowheads="1"/>
          </p:cNvSpPr>
          <p:nvPr/>
        </p:nvSpPr>
        <p:spPr bwMode="auto">
          <a:xfrm rot="19912270">
            <a:off x="2345688" y="4857169"/>
            <a:ext cx="1417885" cy="30777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sv-SE" altLang="sv-SE" sz="1400" dirty="0"/>
              <a:t>Kommuner: 25%</a:t>
            </a:r>
          </a:p>
        </p:txBody>
      </p:sp>
      <p:sp>
        <p:nvSpPr>
          <p:cNvPr id="23" name="textruta 22">
            <a:extLst>
              <a:ext uri="{FF2B5EF4-FFF2-40B4-BE49-F238E27FC236}">
                <a16:creationId xmlns:a16="http://schemas.microsoft.com/office/drawing/2014/main" id="{FA7D6738-BB41-42E3-880B-7A03D1EDAF82}"/>
              </a:ext>
            </a:extLst>
          </p:cNvPr>
          <p:cNvSpPr txBox="1">
            <a:spLocks noChangeArrowheads="1"/>
          </p:cNvSpPr>
          <p:nvPr/>
        </p:nvSpPr>
        <p:spPr bwMode="auto">
          <a:xfrm>
            <a:off x="5344370" y="1556418"/>
            <a:ext cx="1075681" cy="30777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sv-SE" altLang="sv-SE" sz="1400" dirty="0"/>
              <a:t>Staten: 50%</a:t>
            </a:r>
          </a:p>
        </p:txBody>
      </p:sp>
      <p:sp>
        <p:nvSpPr>
          <p:cNvPr id="24" name="textruta 23">
            <a:extLst>
              <a:ext uri="{FF2B5EF4-FFF2-40B4-BE49-F238E27FC236}">
                <a16:creationId xmlns:a16="http://schemas.microsoft.com/office/drawing/2014/main" id="{0ECB19CC-2CA6-4E54-BC7A-CAD087422CBA}"/>
              </a:ext>
            </a:extLst>
          </p:cNvPr>
          <p:cNvSpPr txBox="1">
            <a:spLocks noChangeArrowheads="1"/>
          </p:cNvSpPr>
          <p:nvPr/>
        </p:nvSpPr>
        <p:spPr bwMode="auto">
          <a:xfrm rot="19049883">
            <a:off x="7636285" y="4647303"/>
            <a:ext cx="1155999" cy="30777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sv-SE" altLang="sv-SE" sz="1400" dirty="0"/>
              <a:t>Region: 25%</a:t>
            </a:r>
          </a:p>
        </p:txBody>
      </p:sp>
      <p:sp>
        <p:nvSpPr>
          <p:cNvPr id="2" name="textruta 1">
            <a:extLst>
              <a:ext uri="{FF2B5EF4-FFF2-40B4-BE49-F238E27FC236}">
                <a16:creationId xmlns:a16="http://schemas.microsoft.com/office/drawing/2014/main" id="{E7B25B6D-925D-40AE-8552-AF8CE55096E8}"/>
              </a:ext>
            </a:extLst>
          </p:cNvPr>
          <p:cNvSpPr txBox="1"/>
          <p:nvPr/>
        </p:nvSpPr>
        <p:spPr>
          <a:xfrm>
            <a:off x="3559205" y="2855298"/>
            <a:ext cx="5185182"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v-SE" b="1" i="0" u="none" strike="noStrike">
                <a:solidFill>
                  <a:srgbClr val="333333"/>
                </a:solidFill>
                <a:effectLst/>
                <a:latin typeface="Arial" panose="020B0604020202020204" pitchFamily="34" charset="0"/>
              </a:rPr>
              <a:t>2 §</a:t>
            </a:r>
            <a:r>
              <a:rPr lang="sv-SE" b="0" i="0">
                <a:solidFill>
                  <a:srgbClr val="000000"/>
                </a:solidFill>
                <a:effectLst/>
                <a:latin typeface="Arial" panose="020B0604020202020204" pitchFamily="34" charset="0"/>
              </a:rPr>
              <a:t>   Insatserna inom den finansiella samordningen skall avse individer som är i behov av </a:t>
            </a:r>
            <a:r>
              <a:rPr lang="sv-SE" b="0" i="0" u="sng">
                <a:solidFill>
                  <a:srgbClr val="000000"/>
                </a:solidFill>
                <a:effectLst/>
                <a:latin typeface="Arial" panose="020B0604020202020204" pitchFamily="34" charset="0"/>
              </a:rPr>
              <a:t>samordnade</a:t>
            </a:r>
            <a:r>
              <a:rPr lang="sv-SE" b="0" i="0">
                <a:solidFill>
                  <a:srgbClr val="000000"/>
                </a:solidFill>
                <a:effectLst/>
                <a:latin typeface="Arial" panose="020B0604020202020204" pitchFamily="34" charset="0"/>
              </a:rPr>
              <a:t> rehabiliteringsinsatser och skall syfta till att dessa </a:t>
            </a:r>
            <a:r>
              <a:rPr lang="sv-SE" b="0" i="0" u="sng">
                <a:solidFill>
                  <a:srgbClr val="000000"/>
                </a:solidFill>
                <a:effectLst/>
                <a:latin typeface="Arial" panose="020B0604020202020204" pitchFamily="34" charset="0"/>
              </a:rPr>
              <a:t>uppnår eller förbättrar </a:t>
            </a:r>
            <a:r>
              <a:rPr lang="sv-SE" b="0" i="0">
                <a:solidFill>
                  <a:srgbClr val="000000"/>
                </a:solidFill>
                <a:effectLst/>
                <a:latin typeface="Arial" panose="020B0604020202020204" pitchFamily="34" charset="0"/>
              </a:rPr>
              <a:t>sin förmåga att utföra förvärvsarbete.</a:t>
            </a:r>
            <a:endParaRPr lang="sv-SE"/>
          </a:p>
        </p:txBody>
      </p:sp>
      <p:pic>
        <p:nvPicPr>
          <p:cNvPr id="2052" name="Picture 4" descr="Sveriges kommuner – Wikipedia">
            <a:extLst>
              <a:ext uri="{FF2B5EF4-FFF2-40B4-BE49-F238E27FC236}">
                <a16:creationId xmlns:a16="http://schemas.microsoft.com/office/drawing/2014/main" id="{59D3DDC6-1F5A-4058-97F6-78CBFDB6D7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300" y="3474743"/>
            <a:ext cx="1419225" cy="3209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50"/>
                                        <p:tgtEl>
                                          <p:spTgt spid="8"/>
                                        </p:tgtEl>
                                      </p:cBhvr>
                                    </p:animEffect>
                                  </p:childTnLst>
                                </p:cTn>
                              </p:par>
                            </p:childTnLst>
                          </p:cTn>
                        </p:par>
                        <p:par>
                          <p:cTn id="17" fill="hold">
                            <p:stCondLst>
                              <p:cond delay="125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500"/>
                                        <p:tgtEl>
                                          <p:spTgt spid="205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fade">
                                      <p:cBhvr>
                                        <p:cTn id="29" dur="500"/>
                                        <p:tgtEl>
                                          <p:spTgt spid="10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32"/>
                                        </p:tgtEl>
                                        <p:attrNameLst>
                                          <p:attrName>style.visibility</p:attrName>
                                        </p:attrNameLst>
                                      </p:cBhvr>
                                      <p:to>
                                        <p:strVal val="visible"/>
                                      </p:to>
                                    </p:set>
                                    <p:animEffect transition="in" filter="fade">
                                      <p:cBhvr>
                                        <p:cTn id="34" dur="500"/>
                                        <p:tgtEl>
                                          <p:spTgt spid="10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39ED37-81B7-4121-AA8A-6C96FFEEDBE9}"/>
              </a:ext>
            </a:extLst>
          </p:cNvPr>
          <p:cNvSpPr>
            <a:spLocks noGrp="1"/>
          </p:cNvSpPr>
          <p:nvPr>
            <p:ph type="title"/>
          </p:nvPr>
        </p:nvSpPr>
        <p:spPr>
          <a:xfrm>
            <a:off x="317917" y="49608"/>
            <a:ext cx="10515600" cy="1325563"/>
          </a:xfrm>
        </p:spPr>
        <p:txBody>
          <a:bodyPr/>
          <a:lstStyle/>
          <a:p>
            <a:r>
              <a:rPr lang="sv-SE" dirty="0"/>
              <a:t>Arbetslivsinriktad rehabilitering i samverkan </a:t>
            </a:r>
          </a:p>
        </p:txBody>
      </p:sp>
      <p:sp>
        <p:nvSpPr>
          <p:cNvPr id="9" name="Ellips 8">
            <a:extLst>
              <a:ext uri="{FF2B5EF4-FFF2-40B4-BE49-F238E27FC236}">
                <a16:creationId xmlns:a16="http://schemas.microsoft.com/office/drawing/2014/main" id="{B0D1C23A-3548-421A-9F4C-634ACF9EAB88}"/>
              </a:ext>
            </a:extLst>
          </p:cNvPr>
          <p:cNvSpPr/>
          <p:nvPr/>
        </p:nvSpPr>
        <p:spPr>
          <a:xfrm>
            <a:off x="9825368" y="2019990"/>
            <a:ext cx="1917453" cy="92105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sz="1200" dirty="0"/>
              <a:t>Privata matchningsaktörer</a:t>
            </a:r>
          </a:p>
        </p:txBody>
      </p:sp>
      <p:sp>
        <p:nvSpPr>
          <p:cNvPr id="13" name="Ellips 12">
            <a:extLst>
              <a:ext uri="{FF2B5EF4-FFF2-40B4-BE49-F238E27FC236}">
                <a16:creationId xmlns:a16="http://schemas.microsoft.com/office/drawing/2014/main" id="{C363DA40-969B-4028-9F01-3A3FCE854C93}"/>
              </a:ext>
            </a:extLst>
          </p:cNvPr>
          <p:cNvSpPr/>
          <p:nvPr/>
        </p:nvSpPr>
        <p:spPr>
          <a:xfrm>
            <a:off x="471788" y="1562781"/>
            <a:ext cx="1952134" cy="7928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1100" dirty="0"/>
              <a:t>Vårdcentraler</a:t>
            </a:r>
          </a:p>
        </p:txBody>
      </p:sp>
      <p:sp>
        <p:nvSpPr>
          <p:cNvPr id="15" name="Ellips 14">
            <a:extLst>
              <a:ext uri="{FF2B5EF4-FFF2-40B4-BE49-F238E27FC236}">
                <a16:creationId xmlns:a16="http://schemas.microsoft.com/office/drawing/2014/main" id="{58721490-DCC9-4DBE-B569-1DD709403C6C}"/>
              </a:ext>
            </a:extLst>
          </p:cNvPr>
          <p:cNvSpPr/>
          <p:nvPr/>
        </p:nvSpPr>
        <p:spPr>
          <a:xfrm>
            <a:off x="8262646" y="3990366"/>
            <a:ext cx="2478426" cy="13255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1200" dirty="0"/>
              <a:t>Kommunala arbetsmarknadsinsatser</a:t>
            </a:r>
          </a:p>
          <a:p>
            <a:pPr algn="ctr"/>
            <a:r>
              <a:rPr lang="sv-SE" sz="1200" dirty="0"/>
              <a:t>- Stöd till enskilda i arbetslöshet i behov av personligt stöd</a:t>
            </a:r>
          </a:p>
        </p:txBody>
      </p:sp>
      <p:sp>
        <p:nvSpPr>
          <p:cNvPr id="3" name="textruta 2">
            <a:extLst>
              <a:ext uri="{FF2B5EF4-FFF2-40B4-BE49-F238E27FC236}">
                <a16:creationId xmlns:a16="http://schemas.microsoft.com/office/drawing/2014/main" id="{C23D0F78-EA25-42A7-AB67-A40AEE593848}"/>
              </a:ext>
            </a:extLst>
          </p:cNvPr>
          <p:cNvSpPr txBox="1"/>
          <p:nvPr/>
        </p:nvSpPr>
        <p:spPr>
          <a:xfrm>
            <a:off x="4695656" y="1142521"/>
            <a:ext cx="2294336" cy="369332"/>
          </a:xfrm>
          <a:prstGeom prst="rect">
            <a:avLst/>
          </a:prstGeom>
          <a:noFill/>
        </p:spPr>
        <p:txBody>
          <a:bodyPr wrap="square" rtlCol="0">
            <a:spAutoFit/>
          </a:bodyPr>
          <a:lstStyle/>
          <a:p>
            <a:r>
              <a:rPr lang="sv-SE" dirty="0"/>
              <a:t>Bedömer och beslutar</a:t>
            </a:r>
          </a:p>
        </p:txBody>
      </p:sp>
      <p:sp>
        <p:nvSpPr>
          <p:cNvPr id="5" name="textruta 4">
            <a:extLst>
              <a:ext uri="{FF2B5EF4-FFF2-40B4-BE49-F238E27FC236}">
                <a16:creationId xmlns:a16="http://schemas.microsoft.com/office/drawing/2014/main" id="{4AF2DB86-BB1C-4144-91F2-6AD7E8F05101}"/>
              </a:ext>
            </a:extLst>
          </p:cNvPr>
          <p:cNvSpPr txBox="1"/>
          <p:nvPr/>
        </p:nvSpPr>
        <p:spPr>
          <a:xfrm>
            <a:off x="5552238" y="2652444"/>
            <a:ext cx="902509" cy="369332"/>
          </a:xfrm>
          <a:prstGeom prst="rect">
            <a:avLst/>
          </a:prstGeom>
          <a:noFill/>
        </p:spPr>
        <p:txBody>
          <a:bodyPr wrap="square" rtlCol="0">
            <a:spAutoFit/>
          </a:bodyPr>
          <a:lstStyle/>
          <a:p>
            <a:r>
              <a:rPr lang="sv-SE" dirty="0"/>
              <a:t>Utför</a:t>
            </a:r>
          </a:p>
        </p:txBody>
      </p:sp>
      <p:sp>
        <p:nvSpPr>
          <p:cNvPr id="10" name="Ellips 9">
            <a:extLst>
              <a:ext uri="{FF2B5EF4-FFF2-40B4-BE49-F238E27FC236}">
                <a16:creationId xmlns:a16="http://schemas.microsoft.com/office/drawing/2014/main" id="{72875529-FEB8-44FD-966F-5E439EADBAEA}"/>
              </a:ext>
            </a:extLst>
          </p:cNvPr>
          <p:cNvSpPr/>
          <p:nvPr/>
        </p:nvSpPr>
        <p:spPr>
          <a:xfrm>
            <a:off x="2578782" y="1562781"/>
            <a:ext cx="1952134" cy="8169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1100" dirty="0"/>
              <a:t>Psykiatriska mottagningar</a:t>
            </a:r>
          </a:p>
        </p:txBody>
      </p:sp>
      <p:sp>
        <p:nvSpPr>
          <p:cNvPr id="12" name="Ellips 11">
            <a:extLst>
              <a:ext uri="{FF2B5EF4-FFF2-40B4-BE49-F238E27FC236}">
                <a16:creationId xmlns:a16="http://schemas.microsoft.com/office/drawing/2014/main" id="{B1668562-2567-4108-9BDA-340649F5141F}"/>
              </a:ext>
            </a:extLst>
          </p:cNvPr>
          <p:cNvSpPr/>
          <p:nvPr/>
        </p:nvSpPr>
        <p:spPr>
          <a:xfrm>
            <a:off x="4683455" y="1550722"/>
            <a:ext cx="1853086" cy="8169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1100" dirty="0"/>
              <a:t>Försäkringskassan</a:t>
            </a:r>
          </a:p>
        </p:txBody>
      </p:sp>
      <p:sp>
        <p:nvSpPr>
          <p:cNvPr id="14" name="Ellips 13">
            <a:extLst>
              <a:ext uri="{FF2B5EF4-FFF2-40B4-BE49-F238E27FC236}">
                <a16:creationId xmlns:a16="http://schemas.microsoft.com/office/drawing/2014/main" id="{37637104-4B94-40A9-A719-FC32A06754FA}"/>
              </a:ext>
            </a:extLst>
          </p:cNvPr>
          <p:cNvSpPr/>
          <p:nvPr/>
        </p:nvSpPr>
        <p:spPr>
          <a:xfrm>
            <a:off x="6689080" y="1550721"/>
            <a:ext cx="1853086" cy="8169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1100" dirty="0"/>
              <a:t>Socialtjänst</a:t>
            </a:r>
          </a:p>
        </p:txBody>
      </p:sp>
      <p:pic>
        <p:nvPicPr>
          <p:cNvPr id="17" name="Bildobjekt 16" descr="En bild som visar utomhus, tecken, sitter, stolpe&#10;&#10;Automatiskt genererad beskrivning">
            <a:extLst>
              <a:ext uri="{FF2B5EF4-FFF2-40B4-BE49-F238E27FC236}">
                <a16:creationId xmlns:a16="http://schemas.microsoft.com/office/drawing/2014/main" id="{E70DF1CC-D178-4114-BC3C-E830938EF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2261" y="230188"/>
            <a:ext cx="1674130" cy="626125"/>
          </a:xfrm>
          <a:prstGeom prst="rect">
            <a:avLst/>
          </a:prstGeom>
        </p:spPr>
      </p:pic>
      <p:sp>
        <p:nvSpPr>
          <p:cNvPr id="6" name="Ellips 5">
            <a:extLst>
              <a:ext uri="{FF2B5EF4-FFF2-40B4-BE49-F238E27FC236}">
                <a16:creationId xmlns:a16="http://schemas.microsoft.com/office/drawing/2014/main" id="{0EF2F0B2-4978-4B12-8797-BF494CE529A1}"/>
              </a:ext>
            </a:extLst>
          </p:cNvPr>
          <p:cNvSpPr/>
          <p:nvPr/>
        </p:nvSpPr>
        <p:spPr>
          <a:xfrm>
            <a:off x="4964749" y="3945348"/>
            <a:ext cx="2294336" cy="13255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1200" dirty="0"/>
              <a:t>Finansiell samordning</a:t>
            </a:r>
          </a:p>
        </p:txBody>
      </p:sp>
      <p:sp>
        <p:nvSpPr>
          <p:cNvPr id="11" name="Ellips 10">
            <a:extLst>
              <a:ext uri="{FF2B5EF4-FFF2-40B4-BE49-F238E27FC236}">
                <a16:creationId xmlns:a16="http://schemas.microsoft.com/office/drawing/2014/main" id="{4B547832-7E74-4594-BBB0-FD9CBC593CF4}"/>
              </a:ext>
            </a:extLst>
          </p:cNvPr>
          <p:cNvSpPr/>
          <p:nvPr/>
        </p:nvSpPr>
        <p:spPr>
          <a:xfrm>
            <a:off x="8701476" y="1511853"/>
            <a:ext cx="2039596" cy="8169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1100" dirty="0"/>
              <a:t>Arbetsförmedlingen </a:t>
            </a:r>
          </a:p>
        </p:txBody>
      </p:sp>
      <p:sp>
        <p:nvSpPr>
          <p:cNvPr id="29" name="Ellips 28">
            <a:extLst>
              <a:ext uri="{FF2B5EF4-FFF2-40B4-BE49-F238E27FC236}">
                <a16:creationId xmlns:a16="http://schemas.microsoft.com/office/drawing/2014/main" id="{277213BA-ACCE-4E41-933F-D03DCBD739E4}"/>
              </a:ext>
            </a:extLst>
          </p:cNvPr>
          <p:cNvSpPr/>
          <p:nvPr/>
        </p:nvSpPr>
        <p:spPr>
          <a:xfrm>
            <a:off x="1666853" y="3945349"/>
            <a:ext cx="2294336" cy="13255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1200" dirty="0"/>
              <a:t>Förstärkta samarbetet </a:t>
            </a:r>
          </a:p>
          <a:p>
            <a:pPr algn="ctr"/>
            <a:r>
              <a:rPr lang="sv-SE" sz="1200" dirty="0"/>
              <a:t>Af/FK </a:t>
            </a:r>
          </a:p>
        </p:txBody>
      </p:sp>
      <p:sp>
        <p:nvSpPr>
          <p:cNvPr id="7" name="textruta 6">
            <a:extLst>
              <a:ext uri="{FF2B5EF4-FFF2-40B4-BE49-F238E27FC236}">
                <a16:creationId xmlns:a16="http://schemas.microsoft.com/office/drawing/2014/main" id="{2611995C-7A26-4F7C-96A3-9898605B34FE}"/>
              </a:ext>
            </a:extLst>
          </p:cNvPr>
          <p:cNvSpPr txBox="1"/>
          <p:nvPr/>
        </p:nvSpPr>
        <p:spPr>
          <a:xfrm>
            <a:off x="3760694" y="2946375"/>
            <a:ext cx="4670612" cy="923330"/>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sv-SE" dirty="0"/>
              <a:t>Projektidé: </a:t>
            </a:r>
          </a:p>
          <a:p>
            <a:r>
              <a:rPr lang="sv-SE" dirty="0"/>
              <a:t>Var finns de organisatoriska mellanrummen?</a:t>
            </a:r>
          </a:p>
          <a:p>
            <a:r>
              <a:rPr lang="sv-SE" dirty="0"/>
              <a:t>Var behöver det förstärkas med gränsgångare?</a:t>
            </a:r>
          </a:p>
        </p:txBody>
      </p:sp>
    </p:spTree>
    <p:extLst>
      <p:ext uri="{BB962C8B-B14F-4D97-AF65-F5344CB8AC3E}">
        <p14:creationId xmlns:p14="http://schemas.microsoft.com/office/powerpoint/2010/main" val="206100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P spid="10" grpId="0" animBg="1"/>
      <p:bldP spid="12" grpId="0" animBg="1"/>
      <p:bldP spid="14" grpId="0" animBg="1"/>
      <p:bldP spid="6" grpId="0" animBg="1"/>
      <p:bldP spid="11" grpId="0" animBg="1"/>
      <p:bldP spid="2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2">
            <a:extLst>
              <a:ext uri="{FF2B5EF4-FFF2-40B4-BE49-F238E27FC236}">
                <a16:creationId xmlns:a16="http://schemas.microsoft.com/office/drawing/2014/main" id="{B8815FED-0B78-43CE-8020-5D6F510C0AD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objekt 3" descr="En bild som visar utomhus, tecken, sitter, stolpe&#10;&#10;Automatiskt genererad beskrivning">
            <a:extLst>
              <a:ext uri="{FF2B5EF4-FFF2-40B4-BE49-F238E27FC236}">
                <a16:creationId xmlns:a16="http://schemas.microsoft.com/office/drawing/2014/main" id="{1A678D18-A6F2-4D06-999C-FB1BF0D912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2261" y="230188"/>
            <a:ext cx="1674130" cy="626125"/>
          </a:xfrm>
          <a:prstGeom prst="rect">
            <a:avLst/>
          </a:prstGeom>
        </p:spPr>
      </p:pic>
    </p:spTree>
    <p:extLst>
      <p:ext uri="{BB962C8B-B14F-4D97-AF65-F5344CB8AC3E}">
        <p14:creationId xmlns:p14="http://schemas.microsoft.com/office/powerpoint/2010/main" val="2790781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39ED37-81B7-4121-AA8A-6C96FFEEDBE9}"/>
              </a:ext>
            </a:extLst>
          </p:cNvPr>
          <p:cNvSpPr>
            <a:spLocks noGrp="1"/>
          </p:cNvSpPr>
          <p:nvPr>
            <p:ph type="title"/>
          </p:nvPr>
        </p:nvSpPr>
        <p:spPr>
          <a:xfrm>
            <a:off x="317917" y="49608"/>
            <a:ext cx="10515600" cy="1325563"/>
          </a:xfrm>
        </p:spPr>
        <p:txBody>
          <a:bodyPr/>
          <a:lstStyle/>
          <a:p>
            <a:r>
              <a:rPr lang="sv-SE" dirty="0"/>
              <a:t>Arbetslivsinriktad rehabilitering i samverkan </a:t>
            </a:r>
          </a:p>
        </p:txBody>
      </p:sp>
      <p:sp>
        <p:nvSpPr>
          <p:cNvPr id="9" name="Ellips 8">
            <a:extLst>
              <a:ext uri="{FF2B5EF4-FFF2-40B4-BE49-F238E27FC236}">
                <a16:creationId xmlns:a16="http://schemas.microsoft.com/office/drawing/2014/main" id="{B0D1C23A-3548-421A-9F4C-634ACF9EAB88}"/>
              </a:ext>
            </a:extLst>
          </p:cNvPr>
          <p:cNvSpPr/>
          <p:nvPr/>
        </p:nvSpPr>
        <p:spPr>
          <a:xfrm>
            <a:off x="9825368" y="2019990"/>
            <a:ext cx="1917453" cy="92105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v-SE" sz="1200" dirty="0"/>
              <a:t>Privata matchningsaktörer</a:t>
            </a:r>
          </a:p>
        </p:txBody>
      </p:sp>
      <p:sp>
        <p:nvSpPr>
          <p:cNvPr id="13" name="Ellips 12">
            <a:extLst>
              <a:ext uri="{FF2B5EF4-FFF2-40B4-BE49-F238E27FC236}">
                <a16:creationId xmlns:a16="http://schemas.microsoft.com/office/drawing/2014/main" id="{C363DA40-969B-4028-9F01-3A3FCE854C93}"/>
              </a:ext>
            </a:extLst>
          </p:cNvPr>
          <p:cNvSpPr/>
          <p:nvPr/>
        </p:nvSpPr>
        <p:spPr>
          <a:xfrm>
            <a:off x="471788" y="1562781"/>
            <a:ext cx="1952134" cy="7928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1100" dirty="0"/>
              <a:t>Vårdcentraler</a:t>
            </a:r>
          </a:p>
        </p:txBody>
      </p:sp>
      <p:sp>
        <p:nvSpPr>
          <p:cNvPr id="15" name="Ellips 14">
            <a:extLst>
              <a:ext uri="{FF2B5EF4-FFF2-40B4-BE49-F238E27FC236}">
                <a16:creationId xmlns:a16="http://schemas.microsoft.com/office/drawing/2014/main" id="{58721490-DCC9-4DBE-B569-1DD709403C6C}"/>
              </a:ext>
            </a:extLst>
          </p:cNvPr>
          <p:cNvSpPr/>
          <p:nvPr/>
        </p:nvSpPr>
        <p:spPr>
          <a:xfrm>
            <a:off x="8262646" y="3990366"/>
            <a:ext cx="2478426" cy="13255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1200" dirty="0"/>
              <a:t>Kommunala arbetsmarknadsinsatser</a:t>
            </a:r>
          </a:p>
          <a:p>
            <a:pPr algn="ctr"/>
            <a:r>
              <a:rPr lang="sv-SE" sz="1200" dirty="0"/>
              <a:t>- Stöd till enskilda i arbetslöshet i behov av personligt stöd</a:t>
            </a:r>
          </a:p>
        </p:txBody>
      </p:sp>
      <p:sp>
        <p:nvSpPr>
          <p:cNvPr id="3" name="textruta 2">
            <a:extLst>
              <a:ext uri="{FF2B5EF4-FFF2-40B4-BE49-F238E27FC236}">
                <a16:creationId xmlns:a16="http://schemas.microsoft.com/office/drawing/2014/main" id="{C23D0F78-EA25-42A7-AB67-A40AEE593848}"/>
              </a:ext>
            </a:extLst>
          </p:cNvPr>
          <p:cNvSpPr txBox="1"/>
          <p:nvPr/>
        </p:nvSpPr>
        <p:spPr>
          <a:xfrm>
            <a:off x="4695656" y="1142521"/>
            <a:ext cx="2294336" cy="369332"/>
          </a:xfrm>
          <a:prstGeom prst="rect">
            <a:avLst/>
          </a:prstGeom>
          <a:noFill/>
        </p:spPr>
        <p:txBody>
          <a:bodyPr wrap="square" rtlCol="0">
            <a:spAutoFit/>
          </a:bodyPr>
          <a:lstStyle/>
          <a:p>
            <a:r>
              <a:rPr lang="sv-SE" dirty="0"/>
              <a:t>Bedömer och beslutar</a:t>
            </a:r>
          </a:p>
        </p:txBody>
      </p:sp>
      <p:sp>
        <p:nvSpPr>
          <p:cNvPr id="5" name="textruta 4">
            <a:extLst>
              <a:ext uri="{FF2B5EF4-FFF2-40B4-BE49-F238E27FC236}">
                <a16:creationId xmlns:a16="http://schemas.microsoft.com/office/drawing/2014/main" id="{4AF2DB86-BB1C-4144-91F2-6AD7E8F05101}"/>
              </a:ext>
            </a:extLst>
          </p:cNvPr>
          <p:cNvSpPr txBox="1"/>
          <p:nvPr/>
        </p:nvSpPr>
        <p:spPr>
          <a:xfrm>
            <a:off x="5552238" y="2652444"/>
            <a:ext cx="902509" cy="369332"/>
          </a:xfrm>
          <a:prstGeom prst="rect">
            <a:avLst/>
          </a:prstGeom>
          <a:noFill/>
        </p:spPr>
        <p:txBody>
          <a:bodyPr wrap="square" rtlCol="0">
            <a:spAutoFit/>
          </a:bodyPr>
          <a:lstStyle/>
          <a:p>
            <a:r>
              <a:rPr lang="sv-SE" dirty="0"/>
              <a:t>Utför</a:t>
            </a:r>
          </a:p>
        </p:txBody>
      </p:sp>
      <p:sp>
        <p:nvSpPr>
          <p:cNvPr id="10" name="Ellips 9">
            <a:extLst>
              <a:ext uri="{FF2B5EF4-FFF2-40B4-BE49-F238E27FC236}">
                <a16:creationId xmlns:a16="http://schemas.microsoft.com/office/drawing/2014/main" id="{72875529-FEB8-44FD-966F-5E439EADBAEA}"/>
              </a:ext>
            </a:extLst>
          </p:cNvPr>
          <p:cNvSpPr/>
          <p:nvPr/>
        </p:nvSpPr>
        <p:spPr>
          <a:xfrm>
            <a:off x="2578782" y="1562781"/>
            <a:ext cx="1952134" cy="8169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1100" dirty="0"/>
              <a:t>Psykiatriska mottagningar</a:t>
            </a:r>
          </a:p>
        </p:txBody>
      </p:sp>
      <p:sp>
        <p:nvSpPr>
          <p:cNvPr id="12" name="Ellips 11">
            <a:extLst>
              <a:ext uri="{FF2B5EF4-FFF2-40B4-BE49-F238E27FC236}">
                <a16:creationId xmlns:a16="http://schemas.microsoft.com/office/drawing/2014/main" id="{B1668562-2567-4108-9BDA-340649F5141F}"/>
              </a:ext>
            </a:extLst>
          </p:cNvPr>
          <p:cNvSpPr/>
          <p:nvPr/>
        </p:nvSpPr>
        <p:spPr>
          <a:xfrm>
            <a:off x="4683455" y="1550722"/>
            <a:ext cx="1853086" cy="8169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1100" dirty="0"/>
              <a:t>Försäkringskassan</a:t>
            </a:r>
          </a:p>
        </p:txBody>
      </p:sp>
      <p:sp>
        <p:nvSpPr>
          <p:cNvPr id="14" name="Ellips 13">
            <a:extLst>
              <a:ext uri="{FF2B5EF4-FFF2-40B4-BE49-F238E27FC236}">
                <a16:creationId xmlns:a16="http://schemas.microsoft.com/office/drawing/2014/main" id="{37637104-4B94-40A9-A719-FC32A06754FA}"/>
              </a:ext>
            </a:extLst>
          </p:cNvPr>
          <p:cNvSpPr/>
          <p:nvPr/>
        </p:nvSpPr>
        <p:spPr>
          <a:xfrm>
            <a:off x="6689080" y="1550721"/>
            <a:ext cx="1853086" cy="8169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1100" dirty="0"/>
              <a:t>Socialtjänst</a:t>
            </a:r>
          </a:p>
        </p:txBody>
      </p:sp>
      <p:pic>
        <p:nvPicPr>
          <p:cNvPr id="17" name="Bildobjekt 16" descr="En bild som visar utomhus, tecken, sitter, stolpe&#10;&#10;Automatiskt genererad beskrivning">
            <a:extLst>
              <a:ext uri="{FF2B5EF4-FFF2-40B4-BE49-F238E27FC236}">
                <a16:creationId xmlns:a16="http://schemas.microsoft.com/office/drawing/2014/main" id="{E70DF1CC-D178-4114-BC3C-E830938EF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2261" y="230188"/>
            <a:ext cx="1674130" cy="626125"/>
          </a:xfrm>
          <a:prstGeom prst="rect">
            <a:avLst/>
          </a:prstGeom>
        </p:spPr>
      </p:pic>
      <p:sp>
        <p:nvSpPr>
          <p:cNvPr id="6" name="Ellips 5">
            <a:extLst>
              <a:ext uri="{FF2B5EF4-FFF2-40B4-BE49-F238E27FC236}">
                <a16:creationId xmlns:a16="http://schemas.microsoft.com/office/drawing/2014/main" id="{0EF2F0B2-4978-4B12-8797-BF494CE529A1}"/>
              </a:ext>
            </a:extLst>
          </p:cNvPr>
          <p:cNvSpPr/>
          <p:nvPr/>
        </p:nvSpPr>
        <p:spPr>
          <a:xfrm>
            <a:off x="4964749" y="3945348"/>
            <a:ext cx="2294336" cy="13255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1200" dirty="0"/>
              <a:t>Finansiell samordning</a:t>
            </a:r>
          </a:p>
        </p:txBody>
      </p:sp>
      <p:sp>
        <p:nvSpPr>
          <p:cNvPr id="11" name="Ellips 10">
            <a:extLst>
              <a:ext uri="{FF2B5EF4-FFF2-40B4-BE49-F238E27FC236}">
                <a16:creationId xmlns:a16="http://schemas.microsoft.com/office/drawing/2014/main" id="{4B547832-7E74-4594-BBB0-FD9CBC593CF4}"/>
              </a:ext>
            </a:extLst>
          </p:cNvPr>
          <p:cNvSpPr/>
          <p:nvPr/>
        </p:nvSpPr>
        <p:spPr>
          <a:xfrm>
            <a:off x="8701476" y="1511853"/>
            <a:ext cx="2039596" cy="8169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1100" dirty="0"/>
              <a:t>Arbetsförmedlingen </a:t>
            </a:r>
          </a:p>
        </p:txBody>
      </p:sp>
      <p:sp>
        <p:nvSpPr>
          <p:cNvPr id="27" name="Ellips 26">
            <a:extLst>
              <a:ext uri="{FF2B5EF4-FFF2-40B4-BE49-F238E27FC236}">
                <a16:creationId xmlns:a16="http://schemas.microsoft.com/office/drawing/2014/main" id="{30848E0A-519D-428F-AB9D-5F84CD52E0BE}"/>
              </a:ext>
            </a:extLst>
          </p:cNvPr>
          <p:cNvSpPr/>
          <p:nvPr/>
        </p:nvSpPr>
        <p:spPr>
          <a:xfrm>
            <a:off x="6872795" y="3974078"/>
            <a:ext cx="1776141" cy="1325563"/>
          </a:xfrm>
          <a:prstGeom prst="ellipse">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ctr"/>
            <a:r>
              <a:rPr lang="sv-SE" sz="1200" dirty="0"/>
              <a:t>Gränsgångare</a:t>
            </a:r>
          </a:p>
          <a:p>
            <a:pPr algn="ctr"/>
            <a:r>
              <a:rPr lang="sv-SE" sz="1200" dirty="0"/>
              <a:t>- Samtliga tre förbund</a:t>
            </a:r>
          </a:p>
        </p:txBody>
      </p:sp>
      <p:sp>
        <p:nvSpPr>
          <p:cNvPr id="28" name="Ellips 27">
            <a:extLst>
              <a:ext uri="{FF2B5EF4-FFF2-40B4-BE49-F238E27FC236}">
                <a16:creationId xmlns:a16="http://schemas.microsoft.com/office/drawing/2014/main" id="{0031AD14-D0BC-43EE-B4BB-F19A6D886F01}"/>
              </a:ext>
            </a:extLst>
          </p:cNvPr>
          <p:cNvSpPr/>
          <p:nvPr/>
        </p:nvSpPr>
        <p:spPr>
          <a:xfrm>
            <a:off x="5789464" y="4915128"/>
            <a:ext cx="1494154" cy="1325563"/>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sv-SE" sz="1200" dirty="0"/>
              <a:t>Hälso- och sjukvård</a:t>
            </a:r>
          </a:p>
        </p:txBody>
      </p:sp>
      <p:sp>
        <p:nvSpPr>
          <p:cNvPr id="29" name="Ellips 28">
            <a:extLst>
              <a:ext uri="{FF2B5EF4-FFF2-40B4-BE49-F238E27FC236}">
                <a16:creationId xmlns:a16="http://schemas.microsoft.com/office/drawing/2014/main" id="{277213BA-ACCE-4E41-933F-D03DCBD739E4}"/>
              </a:ext>
            </a:extLst>
          </p:cNvPr>
          <p:cNvSpPr/>
          <p:nvPr/>
        </p:nvSpPr>
        <p:spPr>
          <a:xfrm>
            <a:off x="1666853" y="3945349"/>
            <a:ext cx="2294336" cy="132556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1200" dirty="0"/>
              <a:t>Förstärkta samarbetet </a:t>
            </a:r>
          </a:p>
          <a:p>
            <a:pPr algn="ctr"/>
            <a:r>
              <a:rPr lang="sv-SE" sz="1200" dirty="0"/>
              <a:t>Af/FK </a:t>
            </a:r>
          </a:p>
        </p:txBody>
      </p:sp>
      <p:sp>
        <p:nvSpPr>
          <p:cNvPr id="31" name="Ellips 30">
            <a:extLst>
              <a:ext uri="{FF2B5EF4-FFF2-40B4-BE49-F238E27FC236}">
                <a16:creationId xmlns:a16="http://schemas.microsoft.com/office/drawing/2014/main" id="{6CD464A2-3E31-4137-BC2C-009CB952E8A8}"/>
              </a:ext>
            </a:extLst>
          </p:cNvPr>
          <p:cNvSpPr/>
          <p:nvPr/>
        </p:nvSpPr>
        <p:spPr>
          <a:xfrm>
            <a:off x="3733642" y="4561786"/>
            <a:ext cx="1494154" cy="1325563"/>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sv-SE" sz="1200" dirty="0"/>
              <a:t>Försäkrings- kassan</a:t>
            </a:r>
          </a:p>
        </p:txBody>
      </p:sp>
      <p:sp>
        <p:nvSpPr>
          <p:cNvPr id="4" name="Pratbubbla: oval 3">
            <a:extLst>
              <a:ext uri="{FF2B5EF4-FFF2-40B4-BE49-F238E27FC236}">
                <a16:creationId xmlns:a16="http://schemas.microsoft.com/office/drawing/2014/main" id="{049F8185-8E74-44DC-B0C9-1D7DEE6FAC5B}"/>
              </a:ext>
            </a:extLst>
          </p:cNvPr>
          <p:cNvSpPr/>
          <p:nvPr/>
        </p:nvSpPr>
        <p:spPr>
          <a:xfrm>
            <a:off x="7934120" y="5577909"/>
            <a:ext cx="2021138" cy="1077170"/>
          </a:xfrm>
          <a:prstGeom prst="wedgeEllipseCallout">
            <a:avLst>
              <a:gd name="adj1" fmla="val -87982"/>
              <a:gd name="adj2" fmla="val -8672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v-SE" sz="1400" dirty="0"/>
              <a:t>Arbete tillsammans med individ sker här.</a:t>
            </a:r>
          </a:p>
        </p:txBody>
      </p:sp>
      <p:sp>
        <p:nvSpPr>
          <p:cNvPr id="39" name="Pratbubbla: oval 38">
            <a:extLst>
              <a:ext uri="{FF2B5EF4-FFF2-40B4-BE49-F238E27FC236}">
                <a16:creationId xmlns:a16="http://schemas.microsoft.com/office/drawing/2014/main" id="{ED8F0172-768F-4C84-A746-4D4D7E617A99}"/>
              </a:ext>
            </a:extLst>
          </p:cNvPr>
          <p:cNvSpPr/>
          <p:nvPr/>
        </p:nvSpPr>
        <p:spPr>
          <a:xfrm>
            <a:off x="6215557" y="2420552"/>
            <a:ext cx="2915121" cy="1202448"/>
          </a:xfrm>
          <a:prstGeom prst="wedgeEllipseCallout">
            <a:avLst>
              <a:gd name="adj1" fmla="val -94198"/>
              <a:gd name="adj2" fmla="val 13581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v-SE" sz="1400" dirty="0"/>
              <a:t>Tillsammans med individ samordnas bedömningar och beslut.</a:t>
            </a:r>
          </a:p>
        </p:txBody>
      </p:sp>
      <p:sp>
        <p:nvSpPr>
          <p:cNvPr id="30" name="Ellips 29">
            <a:extLst>
              <a:ext uri="{FF2B5EF4-FFF2-40B4-BE49-F238E27FC236}">
                <a16:creationId xmlns:a16="http://schemas.microsoft.com/office/drawing/2014/main" id="{247C17F7-4620-4D89-B797-1F36760C5C35}"/>
              </a:ext>
            </a:extLst>
          </p:cNvPr>
          <p:cNvSpPr/>
          <p:nvPr/>
        </p:nvSpPr>
        <p:spPr>
          <a:xfrm>
            <a:off x="3722433" y="3402531"/>
            <a:ext cx="1494154" cy="1325563"/>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sv-SE" sz="1200" dirty="0"/>
              <a:t>Arbets- förmedlingen</a:t>
            </a:r>
          </a:p>
        </p:txBody>
      </p:sp>
      <p:sp>
        <p:nvSpPr>
          <p:cNvPr id="40" name="Pratbubbla: oval 39">
            <a:extLst>
              <a:ext uri="{FF2B5EF4-FFF2-40B4-BE49-F238E27FC236}">
                <a16:creationId xmlns:a16="http://schemas.microsoft.com/office/drawing/2014/main" id="{567C9496-4FB7-4914-9DCA-74FCDC16A9B4}"/>
              </a:ext>
            </a:extLst>
          </p:cNvPr>
          <p:cNvSpPr/>
          <p:nvPr/>
        </p:nvSpPr>
        <p:spPr>
          <a:xfrm>
            <a:off x="191241" y="2676159"/>
            <a:ext cx="2021138" cy="1077170"/>
          </a:xfrm>
          <a:prstGeom prst="wedgeEllipseCallout">
            <a:avLst>
              <a:gd name="adj1" fmla="val 133941"/>
              <a:gd name="adj2" fmla="val -5723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v-SE" sz="1400" dirty="0"/>
              <a:t>Härifrån kommer remisserna.</a:t>
            </a:r>
          </a:p>
        </p:txBody>
      </p:sp>
      <p:sp>
        <p:nvSpPr>
          <p:cNvPr id="7" name="textruta 6">
            <a:extLst>
              <a:ext uri="{FF2B5EF4-FFF2-40B4-BE49-F238E27FC236}">
                <a16:creationId xmlns:a16="http://schemas.microsoft.com/office/drawing/2014/main" id="{37E48BCA-73C2-4004-B191-98520429430D}"/>
              </a:ext>
            </a:extLst>
          </p:cNvPr>
          <p:cNvSpPr txBox="1"/>
          <p:nvPr/>
        </p:nvSpPr>
        <p:spPr>
          <a:xfrm>
            <a:off x="2675061" y="237238"/>
            <a:ext cx="6075376" cy="210826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sv-SE" b="1" dirty="0"/>
              <a:t>Vad uppnår vi med detta?</a:t>
            </a:r>
          </a:p>
          <a:p>
            <a:r>
              <a:rPr lang="sv-SE" dirty="0"/>
              <a:t>Operativ samverkan stärks och bidrar till:</a:t>
            </a:r>
          </a:p>
          <a:p>
            <a:pPr marL="285750" indent="-285750">
              <a:buFontTx/>
              <a:buChar char="-"/>
            </a:pPr>
            <a:r>
              <a:rPr lang="sv-SE" dirty="0"/>
              <a:t>Fler vägar in till samordnat stöd.</a:t>
            </a:r>
          </a:p>
          <a:p>
            <a:pPr marL="285750" indent="-285750">
              <a:buFontTx/>
              <a:buChar char="-"/>
            </a:pPr>
            <a:r>
              <a:rPr lang="sv-SE" dirty="0"/>
              <a:t>Förmåga att fånga alla tillgängliga insatser för individen.</a:t>
            </a:r>
          </a:p>
          <a:p>
            <a:pPr marL="285750" indent="-285750">
              <a:buFontTx/>
              <a:buChar char="-"/>
            </a:pPr>
            <a:r>
              <a:rPr lang="sv-SE" dirty="0"/>
              <a:t>Stärkt förmåga att ge individen parallellt stöd</a:t>
            </a:r>
          </a:p>
          <a:p>
            <a:pPr>
              <a:spcBef>
                <a:spcPts val="600"/>
              </a:spcBef>
            </a:pPr>
            <a:r>
              <a:rPr lang="sv-SE" dirty="0"/>
              <a:t>Fler individer får samordnat stöd.</a:t>
            </a:r>
          </a:p>
          <a:p>
            <a:endParaRPr lang="sv-SE" dirty="0"/>
          </a:p>
        </p:txBody>
      </p:sp>
    </p:spTree>
    <p:extLst>
      <p:ext uri="{BB962C8B-B14F-4D97-AF65-F5344CB8AC3E}">
        <p14:creationId xmlns:p14="http://schemas.microsoft.com/office/powerpoint/2010/main" val="96865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1" grpId="0" animBg="1"/>
      <p:bldP spid="4" grpId="0" animBg="1"/>
      <p:bldP spid="39" grpId="0" animBg="1"/>
      <p:bldP spid="30" grpId="0" animBg="1"/>
      <p:bldP spid="40"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36B9BBFC-F57C-4D9E-9813-82E44CA038C9}"/>
              </a:ext>
            </a:extLst>
          </p:cNvPr>
          <p:cNvPicPr>
            <a:picLocks noChangeAspect="1"/>
          </p:cNvPicPr>
          <p:nvPr/>
        </p:nvPicPr>
        <p:blipFill>
          <a:blip r:embed="rId2"/>
          <a:stretch>
            <a:fillRect/>
          </a:stretch>
        </p:blipFill>
        <p:spPr>
          <a:xfrm>
            <a:off x="391445" y="1703393"/>
            <a:ext cx="2628900" cy="3705225"/>
          </a:xfrm>
          <a:prstGeom prst="rect">
            <a:avLst/>
          </a:prstGeom>
        </p:spPr>
      </p:pic>
      <p:pic>
        <p:nvPicPr>
          <p:cNvPr id="7" name="Bildobjekt 6">
            <a:extLst>
              <a:ext uri="{FF2B5EF4-FFF2-40B4-BE49-F238E27FC236}">
                <a16:creationId xmlns:a16="http://schemas.microsoft.com/office/drawing/2014/main" id="{BD80B15A-0033-46EF-8059-0037930FFE35}"/>
              </a:ext>
            </a:extLst>
          </p:cNvPr>
          <p:cNvPicPr>
            <a:picLocks noChangeAspect="1"/>
          </p:cNvPicPr>
          <p:nvPr/>
        </p:nvPicPr>
        <p:blipFill>
          <a:blip r:embed="rId3"/>
          <a:stretch>
            <a:fillRect/>
          </a:stretch>
        </p:blipFill>
        <p:spPr>
          <a:xfrm>
            <a:off x="4562849" y="1711724"/>
            <a:ext cx="2781506" cy="3696894"/>
          </a:xfrm>
          <a:prstGeom prst="rect">
            <a:avLst/>
          </a:prstGeom>
        </p:spPr>
      </p:pic>
      <p:pic>
        <p:nvPicPr>
          <p:cNvPr id="9" name="Bildobjekt 8">
            <a:extLst>
              <a:ext uri="{FF2B5EF4-FFF2-40B4-BE49-F238E27FC236}">
                <a16:creationId xmlns:a16="http://schemas.microsoft.com/office/drawing/2014/main" id="{9B959913-FF29-44F8-B651-56233A545764}"/>
              </a:ext>
            </a:extLst>
          </p:cNvPr>
          <p:cNvPicPr>
            <a:picLocks noChangeAspect="1"/>
          </p:cNvPicPr>
          <p:nvPr/>
        </p:nvPicPr>
        <p:blipFill>
          <a:blip r:embed="rId4"/>
          <a:stretch>
            <a:fillRect/>
          </a:stretch>
        </p:blipFill>
        <p:spPr>
          <a:xfrm>
            <a:off x="8886856" y="1711724"/>
            <a:ext cx="2603672" cy="3705225"/>
          </a:xfrm>
          <a:prstGeom prst="rect">
            <a:avLst/>
          </a:prstGeom>
        </p:spPr>
      </p:pic>
      <p:sp>
        <p:nvSpPr>
          <p:cNvPr id="10" name="textruta 9">
            <a:extLst>
              <a:ext uri="{FF2B5EF4-FFF2-40B4-BE49-F238E27FC236}">
                <a16:creationId xmlns:a16="http://schemas.microsoft.com/office/drawing/2014/main" id="{B8ADE06C-DAFA-45D0-B671-47E292DC053F}"/>
              </a:ext>
            </a:extLst>
          </p:cNvPr>
          <p:cNvSpPr txBox="1"/>
          <p:nvPr/>
        </p:nvSpPr>
        <p:spPr>
          <a:xfrm>
            <a:off x="391447" y="5549363"/>
            <a:ext cx="2628898" cy="830997"/>
          </a:xfrm>
          <a:prstGeom prst="rect">
            <a:avLst/>
          </a:prstGeom>
          <a:noFill/>
        </p:spPr>
        <p:txBody>
          <a:bodyPr wrap="square" rtlCol="0">
            <a:spAutoFit/>
          </a:bodyPr>
          <a:lstStyle/>
          <a:p>
            <a:r>
              <a:rPr lang="sv-SE" sz="1600" dirty="0"/>
              <a:t>Parallella processer utan avbrott tillsammans med engagerad handläggare.</a:t>
            </a:r>
          </a:p>
        </p:txBody>
      </p:sp>
      <p:sp>
        <p:nvSpPr>
          <p:cNvPr id="11" name="textruta 10">
            <a:extLst>
              <a:ext uri="{FF2B5EF4-FFF2-40B4-BE49-F238E27FC236}">
                <a16:creationId xmlns:a16="http://schemas.microsoft.com/office/drawing/2014/main" id="{04F9CC22-0445-45DA-8358-B84F43922E3C}"/>
              </a:ext>
            </a:extLst>
          </p:cNvPr>
          <p:cNvSpPr txBox="1"/>
          <p:nvPr/>
        </p:nvSpPr>
        <p:spPr>
          <a:xfrm>
            <a:off x="4562849" y="5555179"/>
            <a:ext cx="2781506" cy="830997"/>
          </a:xfrm>
          <a:prstGeom prst="rect">
            <a:avLst/>
          </a:prstGeom>
          <a:noFill/>
        </p:spPr>
        <p:txBody>
          <a:bodyPr wrap="square" rtlCol="0">
            <a:spAutoFit/>
          </a:bodyPr>
          <a:lstStyle/>
          <a:p>
            <a:r>
              <a:rPr lang="sv-SE" sz="1600" dirty="0"/>
              <a:t>Vad krävs av professionell som arbetar i gränslandet mellan organisationer?</a:t>
            </a:r>
          </a:p>
        </p:txBody>
      </p:sp>
      <p:sp>
        <p:nvSpPr>
          <p:cNvPr id="12" name="textruta 11">
            <a:extLst>
              <a:ext uri="{FF2B5EF4-FFF2-40B4-BE49-F238E27FC236}">
                <a16:creationId xmlns:a16="http://schemas.microsoft.com/office/drawing/2014/main" id="{94335AAB-C887-41C0-ACD1-69D6BA529FBA}"/>
              </a:ext>
            </a:extLst>
          </p:cNvPr>
          <p:cNvSpPr txBox="1"/>
          <p:nvPr/>
        </p:nvSpPr>
        <p:spPr>
          <a:xfrm>
            <a:off x="8886856" y="5549363"/>
            <a:ext cx="3217431" cy="830997"/>
          </a:xfrm>
          <a:prstGeom prst="rect">
            <a:avLst/>
          </a:prstGeom>
          <a:noFill/>
        </p:spPr>
        <p:txBody>
          <a:bodyPr wrap="square" rtlCol="0">
            <a:spAutoFit/>
          </a:bodyPr>
          <a:lstStyle/>
          <a:p>
            <a:r>
              <a:rPr lang="sv-SE" sz="1600" dirty="0"/>
              <a:t>Hur ser en styrning och ledning ut med fokus på den professionell och medborgaren?</a:t>
            </a:r>
          </a:p>
        </p:txBody>
      </p:sp>
      <p:sp>
        <p:nvSpPr>
          <p:cNvPr id="13" name="Pil: höger 12">
            <a:extLst>
              <a:ext uri="{FF2B5EF4-FFF2-40B4-BE49-F238E27FC236}">
                <a16:creationId xmlns:a16="http://schemas.microsoft.com/office/drawing/2014/main" id="{ED68B444-690C-4CF1-8237-7D8C42FA77F0}"/>
              </a:ext>
            </a:extLst>
          </p:cNvPr>
          <p:cNvSpPr/>
          <p:nvPr/>
        </p:nvSpPr>
        <p:spPr>
          <a:xfrm rot="10800000">
            <a:off x="3345963" y="5790651"/>
            <a:ext cx="882180" cy="440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20" name="Pil: höger 19">
            <a:extLst>
              <a:ext uri="{FF2B5EF4-FFF2-40B4-BE49-F238E27FC236}">
                <a16:creationId xmlns:a16="http://schemas.microsoft.com/office/drawing/2014/main" id="{6F4577EF-17CF-41EE-B83D-CFF7935E0CFC}"/>
              </a:ext>
            </a:extLst>
          </p:cNvPr>
          <p:cNvSpPr/>
          <p:nvPr/>
        </p:nvSpPr>
        <p:spPr>
          <a:xfrm rot="10800000">
            <a:off x="7533035" y="5790651"/>
            <a:ext cx="1022173" cy="44075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22" name="Rubrik 1">
            <a:extLst>
              <a:ext uri="{FF2B5EF4-FFF2-40B4-BE49-F238E27FC236}">
                <a16:creationId xmlns:a16="http://schemas.microsoft.com/office/drawing/2014/main" id="{FE8E0A7B-C129-47A1-9764-F4A9EE46E7B1}"/>
              </a:ext>
            </a:extLst>
          </p:cNvPr>
          <p:cNvSpPr>
            <a:spLocks noGrp="1"/>
          </p:cNvSpPr>
          <p:nvPr>
            <p:ph type="title"/>
          </p:nvPr>
        </p:nvSpPr>
        <p:spPr>
          <a:xfrm>
            <a:off x="391445" y="365125"/>
            <a:ext cx="11800555" cy="1325563"/>
          </a:xfrm>
        </p:spPr>
        <p:txBody>
          <a:bodyPr vert="horz" lIns="91440" tIns="45720" rIns="91440" bIns="45720" rtlCol="0" anchor="ctr">
            <a:normAutofit/>
          </a:bodyPr>
          <a:lstStyle/>
          <a:p>
            <a:r>
              <a:rPr lang="en-US" sz="2800" dirty="0" err="1"/>
              <a:t>Hur</a:t>
            </a:r>
            <a:r>
              <a:rPr lang="en-US" sz="2800" dirty="0"/>
              <a:t> </a:t>
            </a:r>
            <a:r>
              <a:rPr lang="en-US" sz="2800" dirty="0" err="1"/>
              <a:t>ökar</a:t>
            </a:r>
            <a:r>
              <a:rPr lang="en-US" sz="2800" dirty="0"/>
              <a:t> vi </a:t>
            </a:r>
            <a:r>
              <a:rPr lang="en-US" sz="2800" dirty="0" err="1"/>
              <a:t>jobbchansen</a:t>
            </a:r>
            <a:r>
              <a:rPr lang="en-US" sz="2800" dirty="0"/>
              <a:t> </a:t>
            </a:r>
            <a:r>
              <a:rPr lang="en-US" sz="2800" dirty="0" err="1"/>
              <a:t>för</a:t>
            </a:r>
            <a:r>
              <a:rPr lang="en-US" sz="2800" dirty="0"/>
              <a:t> </a:t>
            </a:r>
            <a:r>
              <a:rPr lang="en-US" sz="2800" dirty="0" err="1"/>
              <a:t>människor</a:t>
            </a:r>
            <a:r>
              <a:rPr lang="en-US" sz="2800" dirty="0"/>
              <a:t> </a:t>
            </a:r>
            <a:r>
              <a:rPr lang="en-US" sz="2800" dirty="0" err="1"/>
              <a:t>som</a:t>
            </a:r>
            <a:r>
              <a:rPr lang="en-US" sz="2800" dirty="0"/>
              <a:t> </a:t>
            </a:r>
            <a:r>
              <a:rPr lang="en-US" sz="2800" dirty="0" err="1"/>
              <a:t>står</a:t>
            </a:r>
            <a:r>
              <a:rPr lang="en-US" sz="2800" dirty="0"/>
              <a:t> </a:t>
            </a:r>
            <a:r>
              <a:rPr lang="en-US" sz="2800" dirty="0" err="1"/>
              <a:t>långt</a:t>
            </a:r>
            <a:r>
              <a:rPr lang="en-US" sz="2800" dirty="0"/>
              <a:t> </a:t>
            </a:r>
            <a:r>
              <a:rPr lang="en-US" sz="2800" dirty="0" err="1"/>
              <a:t>ifrån</a:t>
            </a:r>
            <a:r>
              <a:rPr lang="en-US" sz="2800" dirty="0"/>
              <a:t> </a:t>
            </a:r>
            <a:r>
              <a:rPr lang="en-US" sz="2800" dirty="0" err="1"/>
              <a:t>arbetsmarknaden</a:t>
            </a:r>
            <a:r>
              <a:rPr lang="en-US" sz="2800" dirty="0"/>
              <a:t>?</a:t>
            </a:r>
          </a:p>
        </p:txBody>
      </p:sp>
      <p:pic>
        <p:nvPicPr>
          <p:cNvPr id="23" name="Bildobjekt 22" descr="En bild som visar utomhus, tecken, sitter, stolpe&#10;&#10;Automatiskt genererad beskrivning">
            <a:extLst>
              <a:ext uri="{FF2B5EF4-FFF2-40B4-BE49-F238E27FC236}">
                <a16:creationId xmlns:a16="http://schemas.microsoft.com/office/drawing/2014/main" id="{1B72299F-23D2-4378-A9FA-424A8CAC13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2261" y="230188"/>
            <a:ext cx="1674130" cy="626125"/>
          </a:xfrm>
          <a:prstGeom prst="rect">
            <a:avLst/>
          </a:prstGeom>
        </p:spPr>
      </p:pic>
    </p:spTree>
    <p:extLst>
      <p:ext uri="{BB962C8B-B14F-4D97-AF65-F5344CB8AC3E}">
        <p14:creationId xmlns:p14="http://schemas.microsoft.com/office/powerpoint/2010/main" val="310117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5" name="Oval 24">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5" name="Straight Connector 34">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6" name="Bildobjekt 5">
            <a:extLst>
              <a:ext uri="{FF2B5EF4-FFF2-40B4-BE49-F238E27FC236}">
                <a16:creationId xmlns:a16="http://schemas.microsoft.com/office/drawing/2014/main" id="{8A6A2EB0-2076-4727-ABF6-5DFD6FBAA771}"/>
              </a:ext>
            </a:extLst>
          </p:cNvPr>
          <p:cNvPicPr>
            <a:picLocks noChangeAspect="1"/>
          </p:cNvPicPr>
          <p:nvPr/>
        </p:nvPicPr>
        <p:blipFill rotWithShape="1">
          <a:blip r:embed="rId2"/>
          <a:srcRect t="8276" r="1" b="1"/>
          <a:stretch/>
        </p:blipFill>
        <p:spPr>
          <a:xfrm>
            <a:off x="626590" y="317578"/>
            <a:ext cx="10851111" cy="3508437"/>
          </a:xfrm>
          <a:prstGeom prst="rect">
            <a:avLst/>
          </a:prstGeom>
        </p:spPr>
      </p:pic>
      <p:grpSp>
        <p:nvGrpSpPr>
          <p:cNvPr id="40" name="Group 39">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41" name="Straight Connector 40">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9" name="Straight Connector 48">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Platshållare för innehåll 2">
            <a:extLst>
              <a:ext uri="{FF2B5EF4-FFF2-40B4-BE49-F238E27FC236}">
                <a16:creationId xmlns:a16="http://schemas.microsoft.com/office/drawing/2014/main" id="{1E1AE2A3-A127-458A-9E49-C952B27E5589}"/>
              </a:ext>
            </a:extLst>
          </p:cNvPr>
          <p:cNvSpPr>
            <a:spLocks noGrp="1"/>
          </p:cNvSpPr>
          <p:nvPr>
            <p:ph idx="1"/>
          </p:nvPr>
        </p:nvSpPr>
        <p:spPr>
          <a:xfrm>
            <a:off x="626590" y="4018143"/>
            <a:ext cx="10533595" cy="2129599"/>
          </a:xfrm>
          <a:noFill/>
        </p:spPr>
        <p:txBody>
          <a:bodyPr anchor="t">
            <a:noAutofit/>
          </a:bodyPr>
          <a:lstStyle/>
          <a:p>
            <a:r>
              <a:rPr lang="sv-SE"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flera av de mindre kommunerna har statliga myndigheter lämnat sin fysiska närvaro som ett led i centralisering och digitalisering av verksamheterna. Detsamma gäller för specialistsjukvård, exempelvis psykiatri. </a:t>
            </a:r>
          </a:p>
          <a:p>
            <a:r>
              <a:rPr lang="sv-SE"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Kontakt med insatser och stöd på landsbygd kompliceras genom långa transportsträckor och bristfällig kollektivtrafik.</a:t>
            </a:r>
          </a:p>
          <a:p>
            <a:r>
              <a:rPr lang="sv-SE" sz="2000" dirty="0">
                <a:solidFill>
                  <a:schemeClr val="bg1"/>
                </a:solidFill>
                <a:latin typeface="Calibri" panose="020F0502020204030204" pitchFamily="34" charset="0"/>
                <a:ea typeface="Calibri" panose="020F0502020204030204" pitchFamily="34" charset="0"/>
                <a:cs typeface="Calibri" panose="020F0502020204030204" pitchFamily="34" charset="0"/>
              </a:rPr>
              <a:t>Mångfalden av insatser är större i stora kommuner.</a:t>
            </a:r>
          </a:p>
          <a:p>
            <a:r>
              <a:rPr lang="sv-SE" sz="2000" dirty="0">
                <a:solidFill>
                  <a:schemeClr val="bg1"/>
                </a:solidFill>
                <a:latin typeface="Calibri" panose="020F0502020204030204" pitchFamily="34" charset="0"/>
                <a:ea typeface="Calibri" panose="020F0502020204030204" pitchFamily="34" charset="0"/>
                <a:cs typeface="Calibri" panose="020F0502020204030204" pitchFamily="34" charset="0"/>
              </a:rPr>
              <a:t>I staden finns specialisten, på landet finns generalisten. Utmaningar finns hos båda men ser olika ut. Vilken betydelse har det för individens tillgång till stöd? Vad krävs av gränsgångaren?</a:t>
            </a:r>
            <a:endParaRPr lang="sv-SE" sz="2000" dirty="0">
              <a:solidFill>
                <a:schemeClr val="bg1"/>
              </a:solidFill>
            </a:endParaRPr>
          </a:p>
        </p:txBody>
      </p:sp>
    </p:spTree>
    <p:extLst>
      <p:ext uri="{BB962C8B-B14F-4D97-AF65-F5344CB8AC3E}">
        <p14:creationId xmlns:p14="http://schemas.microsoft.com/office/powerpoint/2010/main" val="396825768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2328</TotalTime>
  <Words>777</Words>
  <Application>Microsoft Office PowerPoint</Application>
  <PresentationFormat>Bredbild</PresentationFormat>
  <Paragraphs>85</Paragraphs>
  <Slides>12</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Arial</vt:lpstr>
      <vt:lpstr>Calibri</vt:lpstr>
      <vt:lpstr>Calibri Light</vt:lpstr>
      <vt:lpstr>Franklin Gothic Book</vt:lpstr>
      <vt:lpstr>Office-tema</vt:lpstr>
      <vt:lpstr>ESF-projekt ”Gränsgångare”  - för alla människors rätt till arbete</vt:lpstr>
      <vt:lpstr>Projektet i sin helhet</vt:lpstr>
      <vt:lpstr>PowerPoint-presentation</vt:lpstr>
      <vt:lpstr>Finansiell samordning  </vt:lpstr>
      <vt:lpstr>Arbetslivsinriktad rehabilitering i samverkan </vt:lpstr>
      <vt:lpstr>PowerPoint-presentation</vt:lpstr>
      <vt:lpstr>Arbetslivsinriktad rehabilitering i samverkan </vt:lpstr>
      <vt:lpstr>Hur ökar vi jobbchansen för människor som står långt ifrån arbetsmarknaden?</vt:lpstr>
      <vt:lpstr>PowerPoint-presentation</vt:lpstr>
      <vt:lpstr>Tre delprojekt</vt:lpstr>
      <vt:lpstr>Strategisk målsättning</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ESF-projekt ”Gränsgångare”  - för alla människors rätt till arbete</dc:title>
  <dc:creator>Henrik Svedberg</dc:creator>
  <cp:lastModifiedBy>Henrik Svedberg</cp:lastModifiedBy>
  <cp:revision>9</cp:revision>
  <dcterms:created xsi:type="dcterms:W3CDTF">2022-12-17T07:29:31Z</dcterms:created>
  <dcterms:modified xsi:type="dcterms:W3CDTF">2023-01-02T10:06:01Z</dcterms:modified>
</cp:coreProperties>
</file>