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57" r:id="rId9"/>
    <p:sldId id="258" r:id="rId10"/>
    <p:sldId id="260" r:id="rId11"/>
    <p:sldId id="259" r:id="rId12"/>
    <p:sldId id="262" r:id="rId13"/>
    <p:sldId id="261" r:id="rId14"/>
  </p:sldIdLst>
  <p:sldSz cx="12192000" cy="6858000"/>
  <p:notesSz cx="6858000" cy="9144000"/>
  <p:custDataLst>
    <p:tags r:id="rId15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93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tags" Target="tags/tag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Information från ESF+-kommittén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Övervakningskommittén</a:t>
            </a:r>
          </a:p>
          <a:p>
            <a:r>
              <a:rPr lang="sv-SE" dirty="0"/>
              <a:t>8 mars 2023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ESF+-kommittén?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ESF+-kommittén är inrättad enligt fördraget om Europeiska unionens funktionssätt för att biträda EU-kommissionen i förvaltningen av ESF+. 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ea typeface="Garamond" panose="02020404030301010803" pitchFamily="18" charset="0"/>
                <a:cs typeface="Times New Roman" panose="02020603050405020304" pitchFamily="18" charset="0"/>
              </a:rPr>
              <a:t>E</a:t>
            </a:r>
            <a:r>
              <a:rPr lang="sv-SE" sz="28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U-kommissionen är ordförande.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ea typeface="Garamond" panose="02020404030301010803" pitchFamily="18" charset="0"/>
                <a:cs typeface="Times New Roman" panose="02020603050405020304" pitchFamily="18" charset="0"/>
              </a:rPr>
              <a:t>Kommittén </a:t>
            </a:r>
            <a:r>
              <a:rPr lang="sv-SE" sz="28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är sammansatt av företrädare för medlemsstaternas regeringar samt</a:t>
            </a:r>
            <a:br>
              <a:rPr lang="sv-SE" sz="28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sv-SE" sz="28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arbetstagar- och arbetsgivarorganisationer på nationell och EU-nivå. 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sz="28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AC3C0F-C6DC-1DAF-C359-8A03BF3E9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Svenska representanter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7030B5-1281-F5CD-D012-819E5F7C7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890713"/>
            <a:ext cx="10955715" cy="412908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cs typeface="Times New Roman" panose="02020603050405020304" pitchFamily="18" charset="0"/>
              </a:rPr>
              <a:t>Åsa Bergqvist, Arbetsmarknadsdepartementet med Jonas Bergström, ESF-rådet, som ersättare. Deltar även i teknisk arbetsgrupp för ESF+.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cs typeface="Times New Roman" panose="02020603050405020304" pitchFamily="18" charset="0"/>
              </a:rPr>
              <a:t>Mattias Schulstad, LO, med Håkan Gustavsson, TCO, som ersättare 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800" dirty="0">
                <a:cs typeface="Times New Roman" panose="02020603050405020304" pitchFamily="18" charset="0"/>
              </a:rPr>
              <a:t>Gunnar Anderzon, SKR, med Carina Lindfeldt, Svenskt Näringsliv, som ersättare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sz="2800" dirty="0">
              <a:cs typeface="Times New Roman" panose="02020603050405020304" pitchFamily="18" charset="0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B74F017-F226-6826-C767-7C49ED9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90ADE5-B344-8E62-485E-553A2291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576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D5F162-76EB-6E56-DDE1-9C8E93A1C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Möten och arbetsgrupper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A257B3-A67C-DEC8-F98F-8FEDB93B2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Kommittén sammanträder i regel i plenum tre gånger per år, varav ett möte per termin i den medlemsstat som har EU-ordförandeskapet.</a:t>
            </a:r>
          </a:p>
          <a:p>
            <a:r>
              <a:rPr lang="sv-SE" dirty="0"/>
              <a:t>Det finns tekniska arbetsgrupper för de två delarna av fonden:</a:t>
            </a:r>
          </a:p>
          <a:p>
            <a:pPr lvl="1"/>
            <a:r>
              <a:rPr lang="sv-SE" dirty="0"/>
              <a:t>ESF+ delad förvaltning</a:t>
            </a:r>
          </a:p>
          <a:p>
            <a:pPr lvl="1"/>
            <a:r>
              <a:rPr lang="sv-SE" dirty="0"/>
              <a:t>ESF+ delen för sysselsättning och social innovation (EaSI) (kommissionen förvaltar direkt)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16C8891-636F-BFBE-1125-793949AD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D65008-7B33-D56B-EF4D-E0752DF1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162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03703-D5A9-74A2-A25D-E3271EC6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från de senaste mötena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FDFF8-8817-4AAD-DDF8-65A8D0EAA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Prag 5-7 december 2023</a:t>
            </a:r>
          </a:p>
          <a:p>
            <a:pPr lvl="1"/>
            <a:r>
              <a:rPr lang="sv-SE" dirty="0"/>
              <a:t>Informationspunkter från KOM, bl.a. Europaåret  för kompetens, höstpaketet, socioekonomiska effekter av ökade energipriser och inflation</a:t>
            </a:r>
          </a:p>
          <a:p>
            <a:pPr lvl="1"/>
            <a:r>
              <a:rPr lang="sv-SE" dirty="0"/>
              <a:t>Studiebesök på två projekt</a:t>
            </a:r>
          </a:p>
          <a:p>
            <a:r>
              <a:rPr lang="sv-SE" dirty="0"/>
              <a:t>Teknisk arbetsgrupp ESF+ (delad förvaltning) 9 februari 2023</a:t>
            </a:r>
          </a:p>
          <a:p>
            <a:pPr lvl="1"/>
            <a:r>
              <a:rPr lang="sv-SE" dirty="0"/>
              <a:t>Informationspunkter från KOM, bl.a. finansiella genomförandet, medlemsstaternas godkända program 2021-2027, Sociala klimatfonden och </a:t>
            </a:r>
            <a:r>
              <a:rPr lang="sv-SE" dirty="0" err="1"/>
              <a:t>RePowerEU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3461E1-A8CB-D24D-51B7-114127DD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3DABC0-539F-24A6-0AE8-20557F8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150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E18EF2AF-DAB8-8A51-6D46-8A070205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Program i medlemsstaterna 2021-2027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E388506-F42A-F6E7-2A50-EAA988637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Olika många program: </a:t>
            </a:r>
          </a:p>
          <a:p>
            <a:pPr lvl="1"/>
            <a:r>
              <a:rPr lang="sv-SE" dirty="0"/>
              <a:t>6 MS har över 15: IT (27), ES, PL, FR, DE, HL</a:t>
            </a:r>
          </a:p>
          <a:p>
            <a:pPr lvl="1"/>
            <a:r>
              <a:rPr lang="sv-SE" dirty="0"/>
              <a:t>7 MS har 2-9 program: CZ, FI, BG, BE, RO, HU, PT</a:t>
            </a:r>
          </a:p>
          <a:p>
            <a:pPr lvl="1"/>
            <a:r>
              <a:rPr lang="sv-SE" dirty="0"/>
              <a:t>1: HR, SL, </a:t>
            </a:r>
            <a:r>
              <a:rPr lang="sv-SE" b="1" dirty="0"/>
              <a:t>SE</a:t>
            </a:r>
            <a:r>
              <a:rPr lang="sv-SE" dirty="0"/>
              <a:t>, CY, NL, LV, DK, EE, SK, LU, AT, MT, LT, IE</a:t>
            </a:r>
          </a:p>
          <a:p>
            <a:r>
              <a:rPr lang="sv-SE" dirty="0"/>
              <a:t>Medlemsstaternas anslag från EU varierar</a:t>
            </a:r>
          </a:p>
          <a:p>
            <a:pPr lvl="1"/>
            <a:r>
              <a:rPr lang="sv-SE" dirty="0"/>
              <a:t>I andelar räknat: Från 0,02% (LU) till 15,59 %  (IT</a:t>
            </a:r>
            <a:r>
              <a:rPr lang="sv-SE"/>
              <a:t>). </a:t>
            </a:r>
            <a:br>
              <a:rPr lang="sv-SE"/>
            </a:br>
            <a:r>
              <a:rPr lang="sv-SE" b="1"/>
              <a:t>SE </a:t>
            </a:r>
            <a:r>
              <a:rPr lang="sv-SE" b="1" dirty="0"/>
              <a:t>0,78%</a:t>
            </a:r>
          </a:p>
          <a:p>
            <a:r>
              <a:rPr lang="sv-SE" dirty="0"/>
              <a:t>Stor bredd av insatser inom social inkludering, sysselsättning och utbildning</a:t>
            </a:r>
          </a:p>
          <a:p>
            <a:pPr lvl="1"/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C0F9CDA-CE6B-33AA-9FAC-3E52F5C1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F779502-1B91-FC33-E99A-6ADE241A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3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CD1ADF29-B767-9BA6-E5C1-D1132BA91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E988ABA-67F0-A9AF-283B-59F5BC8D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C24C47E-747B-C78F-C939-DCA5C9EF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7B766F1-5815-6209-9DF2-FD9E70BFF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8" y="337232"/>
            <a:ext cx="11561123" cy="65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688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PVVC7NFJTUQE-1551738204-85560</_dlc_DocId>
    <_dlc_DocIdUrl xmlns="418f9d99-8a95-4e17-b002-6f0eb5542577">
      <Url>https://dhs.sp.regeringskansliet.se/yta/a-a/_layouts/15/DocIdRedir.aspx?ID=PVVC7NFJTUQE-1551738204-85560</Url>
      <Description>PVVC7NFJTUQE-1551738204-85560</Description>
    </_dlc_DocIdUrl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DBD0E76993881340865BC77DD5C4E2D2" ma:contentTypeVersion="42" ma:contentTypeDescription="Skapa ny presentation" ma:contentTypeScope="" ma:versionID="c5cea51bd9e615c60a966ebe2746f6a3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418f9d99-8a95-4e17-b002-6f0eb5542577" targetNamespace="http://schemas.microsoft.com/office/2006/metadata/properties" ma:root="true" ma:fieldsID="bee451d2c397eb13ba9857342d3f72aa" ns2:_="" ns4:_="" ns5:_="" ns6:_="">
    <xsd:import namespace="4e9c2f0c-7bf8-49af-8356-cbf363fc78a7"/>
    <xsd:import namespace="cc625d36-bb37-4650-91b9-0c96159295ba"/>
    <xsd:import namespace="18f3d968-6251-40b0-9f11-012b293496c2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BBFDB0-BF14-4E19-8761-E4ACA05BCD4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68900C2-BC6C-4E81-9E28-28364E5326BE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045744C7-E75D-4B93-A642-A530CCA5DC9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DA097D-6561-4962-8762-682CC1CDF2F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03903-CA3C-4E07-8702-1E92CA26C14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18f9d99-8a95-4e17-b002-6f0eb5542577"/>
    <ds:schemaRef ds:uri="http://purl.org/dc/elements/1.1/"/>
    <ds:schemaRef ds:uri="4e9c2f0c-7bf8-49af-8356-cbf363fc78a7"/>
    <ds:schemaRef ds:uri="http://schemas.microsoft.com/office/2006/metadata/properties"/>
    <ds:schemaRef ds:uri="cc625d36-bb37-4650-91b9-0c96159295ba"/>
    <ds:schemaRef ds:uri="http://schemas.microsoft.com/office/infopath/2007/PartnerControls"/>
    <ds:schemaRef ds:uri="18f3d968-6251-40b0-9f11-012b293496c2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63300525-B177-49FE-9C22-C71D0E62F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354</Words>
  <Application>Microsoft Office PowerPoint</Application>
  <PresentationFormat>Bredbild</PresentationFormat>
  <Paragraphs>44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Garamond</vt:lpstr>
      <vt:lpstr>RK PPT</vt:lpstr>
      <vt:lpstr>Information från ESF+-kommittén</vt:lpstr>
      <vt:lpstr>Vad är ESF+-kommittén?</vt:lpstr>
      <vt:lpstr>Svenska representanter</vt:lpstr>
      <vt:lpstr>Möten och arbetsgrupper</vt:lpstr>
      <vt:lpstr>Information från de senaste mötena</vt:lpstr>
      <vt:lpstr>Program i medlemsstaterna 2021-2027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från ESF+-kommittén</dc:title>
  <dc:creator>Åsa Bergqvist</dc:creator>
  <cp:lastModifiedBy>Ivarsson Anita</cp:lastModifiedBy>
  <cp:revision>1</cp:revision>
  <dcterms:created xsi:type="dcterms:W3CDTF">2023-03-02T20:59:08Z</dcterms:created>
  <dcterms:modified xsi:type="dcterms:W3CDTF">2023-03-07T10:19:22Z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0x010100BBA312BF02777149882D207184EC35C00200DBD0E76993881340865BC77DD5C4E2D2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0f7010e1-2c29-4085-bdb2-924dee4ae23f</vt:lpwstr>
  </property>
</Properties>
</file>