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sldIdLst>
    <p:sldId id="256" r:id="rId8"/>
    <p:sldId id="258" r:id="rId9"/>
    <p:sldId id="259" r:id="rId10"/>
    <p:sldId id="260" r:id="rId11"/>
  </p:sldIdLst>
  <p:sldSz cx="12192000" cy="6858000"/>
  <p:notesSz cx="6858000" cy="9144000"/>
  <p:custDataLst>
    <p:tags r:id="rId12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292A51E4-5C7C-C2D3-203E-5C2D522B0B9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B5257832-52B0-D598-3C42-B69896CF2B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415E293D-5817-1A52-DC2A-0D15CA003D2B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35DD8B4-693E-CB5B-E396-C58057413A94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D75F5735-717A-DC8A-DB3E-8F4867F7CB9A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6901FB1F-E7B2-A7AA-66CE-B70D42AD11D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1E07E1A-27FF-E314-294B-9119103A72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3F253095-3696-0F51-EEE6-155AA74FA40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RK Logga VIT">
            <a:extLst>
              <a:ext uri="{FF2B5EF4-FFF2-40B4-BE49-F238E27FC236}">
                <a16:creationId xmlns:a16="http://schemas.microsoft.com/office/drawing/2014/main" id="{AE59787A-BABF-F03E-1E37-370E5F61B7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800" y="6160946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DF27D689-B734-5673-EB4C-9FC35974C66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3B60E58E-4EB6-CB92-7372-78322ADFB1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CB008E3F-F46E-7C8C-B111-8E564FD8E8D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6477864-C894-7E78-77C4-1F9E897DE6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C36DA35C-E171-52F8-2696-F67FEB53B4D4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439A23D2-5ACA-F4B9-42A0-99D8506160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BBFB7D46-530E-0435-78D9-FF8F8366DF8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98E56FA0-E997-E38B-AF3E-547B20842CF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44F5919F-D4A3-4FF1-BA4D-9C2371D45C5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262FC85B-C6B5-A81D-0DFC-F525DAB55C0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6129D49D-D594-A12B-95EB-7BF25C3496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8F1A082-1E93-1963-B1D1-EF1A96570CBF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063992FC-C0E6-98E7-79E0-6B4061DA4DBA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42BD4C3B-25A1-B445-CB0D-C924723EC144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C312D378-3E88-40AF-2DC3-63B5ED1B53F7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2023-03-07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0817D2E9-568A-9193-38B2-88910CA8751B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9DEE03EB-C8FD-DBA9-C720-51628F36380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392" y="6159720"/>
            <a:ext cx="1743722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weden2023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268" y="729566"/>
            <a:ext cx="9560432" cy="2261284"/>
          </a:xfrm>
        </p:spPr>
        <p:txBody>
          <a:bodyPr/>
          <a:lstStyle/>
          <a:p>
            <a:r>
              <a:rPr lang="sv-SE" sz="5400" dirty="0"/>
              <a:t>Aktuellt från Arbetsmarknadsdepartementet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Övervakningskommittén</a:t>
            </a:r>
          </a:p>
          <a:p>
            <a:r>
              <a:rPr lang="sv-SE" dirty="0"/>
              <a:t>8 mars 2023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D13774D5-F3B0-9471-299C-C6FB21230191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9C06AA-D212-C5ED-D2FD-90FB939CB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 svenska ordförandeskapet</a:t>
            </a:r>
            <a:br>
              <a:rPr lang="sv-SE" dirty="0"/>
            </a:br>
            <a:r>
              <a:rPr lang="sv-SE" dirty="0"/>
              <a:t>i Europeiska unionens råd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7F40BF-9A81-6B25-7424-0581215D6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i="0" dirty="0">
                <a:solidFill>
                  <a:srgbClr val="212529"/>
                </a:solidFill>
                <a:effectLst/>
                <a:latin typeface="+mj-lt"/>
              </a:rPr>
              <a:t>Fyra prioriteringar:</a:t>
            </a:r>
          </a:p>
          <a:p>
            <a:r>
              <a:rPr lang="sv-SE" b="0" i="0" dirty="0">
                <a:solidFill>
                  <a:srgbClr val="212529"/>
                </a:solidFill>
                <a:effectLst/>
                <a:latin typeface="+mj-lt"/>
              </a:rPr>
              <a:t>Säkerhet</a:t>
            </a:r>
          </a:p>
          <a:p>
            <a:r>
              <a:rPr lang="sv-SE" b="0" i="0" dirty="0">
                <a:solidFill>
                  <a:srgbClr val="212529"/>
                </a:solidFill>
                <a:effectLst/>
                <a:latin typeface="+mj-lt"/>
              </a:rPr>
              <a:t>Konkurrenskraft</a:t>
            </a:r>
          </a:p>
          <a:p>
            <a:r>
              <a:rPr lang="sv-SE" b="0" i="0" dirty="0">
                <a:solidFill>
                  <a:srgbClr val="212529"/>
                </a:solidFill>
                <a:effectLst/>
                <a:latin typeface="+mj-lt"/>
              </a:rPr>
              <a:t>Grön omställning och energiomställning</a:t>
            </a:r>
          </a:p>
          <a:p>
            <a:r>
              <a:rPr lang="sv-SE" b="0" i="0" dirty="0">
                <a:solidFill>
                  <a:srgbClr val="212529"/>
                </a:solidFill>
                <a:effectLst/>
                <a:latin typeface="+mj-lt"/>
              </a:rPr>
              <a:t>Demokratiska värden och rättsstatsprincipen</a:t>
            </a:r>
          </a:p>
          <a:p>
            <a:endParaRPr lang="sv-SE" dirty="0">
              <a:solidFill>
                <a:srgbClr val="212529"/>
              </a:solidFill>
              <a:latin typeface="+mj-lt"/>
            </a:endParaRPr>
          </a:p>
          <a:p>
            <a:pPr marL="0" indent="0">
              <a:buNone/>
            </a:pPr>
            <a:r>
              <a:rPr lang="sv-SE" dirty="0">
                <a:solidFill>
                  <a:srgbClr val="212529"/>
                </a:solidFill>
                <a:latin typeface="+mj-lt"/>
              </a:rPr>
              <a:t>Läs mer på </a:t>
            </a:r>
            <a:r>
              <a:rPr lang="sv-SE" b="1" i="0" u="sng" dirty="0">
                <a:solidFill>
                  <a:srgbClr val="224C72"/>
                </a:solidFill>
                <a:effectLst/>
                <a:latin typeface="+mj-lt"/>
                <a:hlinkClick r:id="rId2"/>
              </a:rPr>
              <a:t>Ordförandeskapets officiella webbplats (sweden2023.eu)</a:t>
            </a:r>
            <a:endParaRPr lang="sv-SE" b="0" i="0" dirty="0">
              <a:solidFill>
                <a:srgbClr val="4D4D4D"/>
              </a:solidFill>
              <a:effectLst/>
              <a:latin typeface="+mj-lt"/>
            </a:endParaRPr>
          </a:p>
          <a:p>
            <a:endParaRPr lang="sv-SE" dirty="0">
              <a:latin typeface="+mj-lt"/>
            </a:endParaRP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C214A0C-23A8-F5C1-83B1-86822C9A7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C421B35-BC45-B33B-7734-A054F53E1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6AA7E24-1412-A71C-6FBC-6E2CF079D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8942" y="1202580"/>
            <a:ext cx="3554413" cy="199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1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947A0-CA22-79E8-C936-88D3E499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Genomförandefas för programmen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9258F2-6479-18CD-62C8-FB4C52E7B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Inom sammanhållningspolitiken planeras inga förhandlingar om EU-lagstiftning eller ministermöten under det svenska EU-ordförandeskapet.</a:t>
            </a:r>
          </a:p>
          <a:p>
            <a:endParaRPr lang="sv-SE" sz="2800" dirty="0"/>
          </a:p>
          <a:p>
            <a:r>
              <a:rPr lang="sv-SE" sz="2800" dirty="0"/>
              <a:t>Insatserna inom ESF 2014-2020 (inklusive Care) och ESF+ 2021-2027 parallellt.</a:t>
            </a:r>
          </a:p>
          <a:p>
            <a:endParaRPr lang="sv-SE" sz="2800" dirty="0"/>
          </a:p>
          <a:p>
            <a:r>
              <a:rPr lang="sv-SE" sz="2800" dirty="0"/>
              <a:t>I ESF-rådets regleringsbrev för 2023 framgår att insatserna inom Care ska prioriteras.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4F67C8-AD43-5AFD-8129-DFE0A06C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EC0150D-D974-4E76-9DAB-E28F325E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0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947A0-CA22-79E8-C936-88D3E499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Ytterligare initiativ: Fast-Care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9258F2-6479-18CD-62C8-FB4C52E7B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Förordning (EU) 2022/2039 av den 19 oktober 2022 om ändring av förordningarna (EU) nr 1303/2013 och (EU) 2021/1060 vad gäller ytterligare flexibilitet för att hantera konsekvenserna av Ryska federationens militära angrepp Fast (flexibelt stöd till territorier) – Care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4F67C8-AD43-5AFD-8129-DFE0A06C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EC0150D-D974-4E76-9DAB-E28F325E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14369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39,7765350341797"/>
  <p:tag name="RK LOGGAWIDTH" val="137,30094909668"/>
  <p:tag name="RK LOGGALEFT" val="49,0859832763672"/>
  <p:tag name="RK LOGGATOP" val="485,017333984375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0393714904785"/>
  <p:tag name="RK LOGGA VITTOP" val="485,113861083984"/>
  <p:tag name="RK LOGGA VITCROPLEFT" val="0"/>
  <p:tag name="RK LOGGA VITCROPRIGHT" val="0"/>
  <p:tag name="RK LOGGA VITCROPTOP" val="0"/>
  <p:tag name="RK LOGGA VITCROPBOTTO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IconOverlay xmlns="http://schemas.microsoft.com/sharepoint/v4" xsi:nil="true"/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PVVC7NFJTUQE-1551738204-85564</_dlc_DocId>
    <_dlc_DocIdUrl xmlns="418f9d99-8a95-4e17-b002-6f0eb5542577">
      <Url>https://dhs.sp.regeringskansliet.se/yta/a-a/_layouts/15/DocIdRedir.aspx?ID=PVVC7NFJTUQE-1551738204-85564</Url>
      <Description>PVVC7NFJTUQE-1551738204-85564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3979B69B52C234DB30206BE78697F90" ma:contentTypeVersion="42" ma:contentTypeDescription="Skapa nytt dokument med möjlighet att välja RK-mall" ma:contentTypeScope="" ma:versionID="4f9e5c03371010f9bd9c7c7633cef871">
  <xsd:schema xmlns:xsd="http://www.w3.org/2001/XMLSchema" xmlns:xs="http://www.w3.org/2001/XMLSchema" xmlns:p="http://schemas.microsoft.com/office/2006/metadata/properties" xmlns:ns2="4e9c2f0c-7bf8-49af-8356-cbf363fc78a7" xmlns:ns4="cc625d36-bb37-4650-91b9-0c96159295ba" xmlns:ns5="18f3d968-6251-40b0-9f11-012b293496c2" xmlns:ns6="9c9941df-7074-4a92-bf99-225d24d78d61" xmlns:ns7="http://schemas.microsoft.com/sharepoint/v4" xmlns:ns8="418f9d99-8a95-4e17-b002-6f0eb5542577" targetNamespace="http://schemas.microsoft.com/office/2006/metadata/properties" ma:root="true" ma:fieldsID="336ba92be7715a66921f404e3e8f81ac" ns2:_="" ns4:_="" ns5:_="" ns6:_="" ns7:_="" ns8:_="">
    <xsd:import namespace="4e9c2f0c-7bf8-49af-8356-cbf363fc78a7"/>
    <xsd:import namespace="cc625d36-bb37-4650-91b9-0c96159295ba"/>
    <xsd:import namespace="18f3d968-6251-40b0-9f11-012b293496c2"/>
    <xsd:import namespace="9c9941df-7074-4a92-bf99-225d24d78d61"/>
    <xsd:import namespace="http://schemas.microsoft.com/sharepoint/v4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4:edbe0b5c82304c8e847ab7b8c02a77c3" minOccurs="0"/>
                <xsd:element ref="ns5:RKNyckelord" minOccurs="0"/>
                <xsd:element ref="ns6:SharedWithUsers" minOccurs="0"/>
                <xsd:element ref="ns7:IconOverlay" minOccurs="0"/>
                <xsd:element ref="ns8:_dlc_DocId" minOccurs="0"/>
                <xsd:element ref="ns8:_dlc_DocIdUrl" minOccurs="0"/>
                <xsd:element ref="ns8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941df-7074-4a92-bf99-225d24d78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1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2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d07acfae-4dfa-4949-99a8-259efd31a6ae" ContentTypeId="0x010100BBA312BF02777149882D207184EC35C032" PreviousValue="false"/>
</file>

<file path=customXml/item4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372A3C-6B4C-4BA8-959D-A19925075CB7}">
  <ds:schemaRefs>
    <ds:schemaRef ds:uri="http://purl.org/dc/terms/"/>
    <ds:schemaRef ds:uri="9c9941df-7074-4a92-bf99-225d24d78d61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cc625d36-bb37-4650-91b9-0c96159295ba"/>
    <ds:schemaRef ds:uri="http://purl.org/dc/elements/1.1/"/>
    <ds:schemaRef ds:uri="http://schemas.microsoft.com/sharepoint/v4"/>
    <ds:schemaRef ds:uri="http://schemas.microsoft.com/office/infopath/2007/PartnerControls"/>
    <ds:schemaRef ds:uri="418f9d99-8a95-4e17-b002-6f0eb5542577"/>
    <ds:schemaRef ds:uri="18f3d968-6251-40b0-9f11-012b293496c2"/>
    <ds:schemaRef ds:uri="4e9c2f0c-7bf8-49af-8356-cbf363fc78a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3D639A-BC92-4F17-AB76-3242561CF2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9c9941df-7074-4a92-bf99-225d24d78d61"/>
    <ds:schemaRef ds:uri="http://schemas.microsoft.com/sharepoint/v4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21EB48-51D0-440F-99D3-387B8DA9245C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E653DCD5-516E-4565-BD88-24415B996EB6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020E4253-FC7D-4CA1-BFB1-17A10952F64B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305A2582-E759-49B0-9FE8-51ABBF6DA6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141</Words>
  <Application>Microsoft Office PowerPoint</Application>
  <PresentationFormat>Bredbild</PresentationFormat>
  <Paragraphs>30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6" baseType="lpstr">
      <vt:lpstr>Arial</vt:lpstr>
      <vt:lpstr>RK PPT</vt:lpstr>
      <vt:lpstr>Aktuellt från Arbetsmarknadsdepartementet</vt:lpstr>
      <vt:lpstr>Det svenska ordförandeskapet i Europeiska unionens råd</vt:lpstr>
      <vt:lpstr>Genomförandefas för programmen</vt:lpstr>
      <vt:lpstr>Ytterligare initiativ: Fast-Care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Aktuellt från Arbetsmarknadsdepartementet</dc:title>
  <dc:creator>Åsa Bergqvist</dc:creator>
  <cp:lastModifiedBy>Åsa Bergqvist</cp:lastModifiedBy>
  <cp:revision>1</cp:revision>
  <dcterms:created xsi:type="dcterms:W3CDTF">2023-03-05T14:02:31Z</dcterms:created>
  <dcterms:modified xsi:type="dcterms:W3CDTF">2023-03-07T10:21:46Z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0x010100BBA312BF02777149882D207184EC35C0320013979B69B52C234DB30206BE78697F90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f9fb0db4-39ac-4395-8de0-30b212ff7444</vt:lpwstr>
  </property>
</Properties>
</file>