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 id="2147483817" r:id="rId2"/>
  </p:sldMasterIdLst>
  <p:notesMasterIdLst>
    <p:notesMasterId r:id="rId15"/>
  </p:notesMasterIdLst>
  <p:sldIdLst>
    <p:sldId id="645" r:id="rId3"/>
    <p:sldId id="635" r:id="rId4"/>
    <p:sldId id="627" r:id="rId5"/>
    <p:sldId id="618" r:id="rId6"/>
    <p:sldId id="452" r:id="rId7"/>
    <p:sldId id="643" r:id="rId8"/>
    <p:sldId id="461" r:id="rId9"/>
    <p:sldId id="619" r:id="rId10"/>
    <p:sldId id="644" r:id="rId11"/>
    <p:sldId id="456" r:id="rId12"/>
    <p:sldId id="620" r:id="rId13"/>
    <p:sldId id="646" r:id="rId14"/>
  </p:sldIdLst>
  <p:sldSz cx="9144000" cy="5143500" type="screen16x9"/>
  <p:notesSz cx="6799263" cy="9929813"/>
  <p:defaultText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98C21D"/>
    <a:srgbClr val="C5E0B4"/>
    <a:srgbClr val="003D7C"/>
    <a:srgbClr val="29B8CC"/>
    <a:srgbClr val="2D934F"/>
    <a:srgbClr val="6E368C"/>
    <a:srgbClr val="D7007F"/>
    <a:srgbClr val="00A6E2"/>
    <a:srgbClr val="65B2E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Mörkt format 2 - Dekorfärg 1/Dekorfärg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00A15C55-8517-42AA-B614-E9B94910E393}" styleName="Mellanmörkt format 2 - Dekorfärg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83" autoAdjust="0"/>
    <p:restoredTop sz="78991" autoAdjust="0"/>
  </p:normalViewPr>
  <p:slideViewPr>
    <p:cSldViewPr snapToGrid="0" snapToObjects="1">
      <p:cViewPr varScale="1">
        <p:scale>
          <a:sx n="67" d="100"/>
          <a:sy n="67" d="100"/>
        </p:scale>
        <p:origin x="1244" y="32"/>
      </p:cViewPr>
      <p:guideLst>
        <p:guide orient="horz" pos="1620"/>
        <p:guide pos="2880"/>
      </p:guideLst>
    </p:cSldViewPr>
  </p:slideViewPr>
  <p:outlineViewPr>
    <p:cViewPr>
      <p:scale>
        <a:sx n="33" d="100"/>
        <a:sy n="33" d="100"/>
      </p:scale>
      <p:origin x="0" y="-528"/>
    </p:cViewPr>
  </p:outlin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1" y="0"/>
            <a:ext cx="2946347" cy="496490"/>
          </a:xfrm>
          <a:prstGeom prst="rect">
            <a:avLst/>
          </a:prstGeom>
        </p:spPr>
        <p:txBody>
          <a:bodyPr vert="horz" lIns="91321" tIns="45661" rIns="91321" bIns="45661" rtlCol="0"/>
          <a:lstStyle>
            <a:lvl1pPr algn="l">
              <a:defRPr sz="1200"/>
            </a:lvl1pPr>
          </a:lstStyle>
          <a:p>
            <a:endParaRPr lang="sv-SE"/>
          </a:p>
        </p:txBody>
      </p:sp>
      <p:sp>
        <p:nvSpPr>
          <p:cNvPr id="3" name="Platshållare för datum 2"/>
          <p:cNvSpPr>
            <a:spLocks noGrp="1"/>
          </p:cNvSpPr>
          <p:nvPr>
            <p:ph type="dt" idx="1"/>
          </p:nvPr>
        </p:nvSpPr>
        <p:spPr>
          <a:xfrm>
            <a:off x="3851342" y="0"/>
            <a:ext cx="2946347" cy="496490"/>
          </a:xfrm>
          <a:prstGeom prst="rect">
            <a:avLst/>
          </a:prstGeom>
        </p:spPr>
        <p:txBody>
          <a:bodyPr vert="horz" lIns="91321" tIns="45661" rIns="91321" bIns="45661" rtlCol="0"/>
          <a:lstStyle>
            <a:lvl1pPr algn="r">
              <a:defRPr sz="1200"/>
            </a:lvl1pPr>
          </a:lstStyle>
          <a:p>
            <a:fld id="{981D8DC4-73F6-40AD-9FEB-24F680BBB2FC}" type="datetimeFigureOut">
              <a:rPr lang="sv-SE" smtClean="0"/>
              <a:t>2022-08-25</a:t>
            </a:fld>
            <a:endParaRPr lang="sv-SE"/>
          </a:p>
        </p:txBody>
      </p:sp>
      <p:sp>
        <p:nvSpPr>
          <p:cNvPr id="4" name="Platshållare för bildobjekt 3"/>
          <p:cNvSpPr>
            <a:spLocks noGrp="1" noRot="1" noChangeAspect="1"/>
          </p:cNvSpPr>
          <p:nvPr>
            <p:ph type="sldImg" idx="2"/>
          </p:nvPr>
        </p:nvSpPr>
        <p:spPr>
          <a:xfrm>
            <a:off x="90488" y="744538"/>
            <a:ext cx="6618287" cy="3724275"/>
          </a:xfrm>
          <a:prstGeom prst="rect">
            <a:avLst/>
          </a:prstGeom>
          <a:noFill/>
          <a:ln w="12700">
            <a:solidFill>
              <a:prstClr val="black"/>
            </a:solidFill>
          </a:ln>
        </p:spPr>
        <p:txBody>
          <a:bodyPr vert="horz" lIns="91321" tIns="45661" rIns="91321" bIns="45661" rtlCol="0" anchor="ctr"/>
          <a:lstStyle/>
          <a:p>
            <a:endParaRPr lang="sv-SE"/>
          </a:p>
        </p:txBody>
      </p:sp>
      <p:sp>
        <p:nvSpPr>
          <p:cNvPr id="5" name="Platshållare för anteckningar 4"/>
          <p:cNvSpPr>
            <a:spLocks noGrp="1"/>
          </p:cNvSpPr>
          <p:nvPr>
            <p:ph type="body" sz="quarter" idx="3"/>
          </p:nvPr>
        </p:nvSpPr>
        <p:spPr>
          <a:xfrm>
            <a:off x="679927" y="4716662"/>
            <a:ext cx="5439410" cy="4468416"/>
          </a:xfrm>
          <a:prstGeom prst="rect">
            <a:avLst/>
          </a:prstGeom>
        </p:spPr>
        <p:txBody>
          <a:bodyPr vert="horz" lIns="91321" tIns="45661" rIns="91321" bIns="45661"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1" y="9431600"/>
            <a:ext cx="2946347" cy="496490"/>
          </a:xfrm>
          <a:prstGeom prst="rect">
            <a:avLst/>
          </a:prstGeom>
        </p:spPr>
        <p:txBody>
          <a:bodyPr vert="horz" lIns="91321" tIns="45661" rIns="91321" bIns="45661" rtlCol="0" anchor="b"/>
          <a:lstStyle>
            <a:lvl1pPr algn="l">
              <a:defRPr sz="1200"/>
            </a:lvl1pPr>
          </a:lstStyle>
          <a:p>
            <a:endParaRPr lang="sv-SE"/>
          </a:p>
        </p:txBody>
      </p:sp>
      <p:sp>
        <p:nvSpPr>
          <p:cNvPr id="7" name="Platshållare för bildnummer 6"/>
          <p:cNvSpPr>
            <a:spLocks noGrp="1"/>
          </p:cNvSpPr>
          <p:nvPr>
            <p:ph type="sldNum" sz="quarter" idx="5"/>
          </p:nvPr>
        </p:nvSpPr>
        <p:spPr>
          <a:xfrm>
            <a:off x="3851342" y="9431600"/>
            <a:ext cx="2946347" cy="496490"/>
          </a:xfrm>
          <a:prstGeom prst="rect">
            <a:avLst/>
          </a:prstGeom>
        </p:spPr>
        <p:txBody>
          <a:bodyPr vert="horz" lIns="91321" tIns="45661" rIns="91321" bIns="45661" rtlCol="0" anchor="b"/>
          <a:lstStyle>
            <a:lvl1pPr algn="r">
              <a:defRPr sz="1200"/>
            </a:lvl1pPr>
          </a:lstStyle>
          <a:p>
            <a:fld id="{650F054B-763F-4D21-ADAD-01DBBDE23C3C}" type="slidenum">
              <a:rPr lang="sv-SE" smtClean="0"/>
              <a:t>‹#›</a:t>
            </a:fld>
            <a:endParaRPr lang="sv-SE"/>
          </a:p>
        </p:txBody>
      </p:sp>
    </p:spTree>
    <p:extLst>
      <p:ext uri="{BB962C8B-B14F-4D97-AF65-F5344CB8AC3E}">
        <p14:creationId xmlns:p14="http://schemas.microsoft.com/office/powerpoint/2010/main" val="7620527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50F054B-763F-4D21-ADAD-01DBBDE23C3C}" type="slidenum">
              <a:rPr lang="sv-SE" smtClean="0"/>
              <a:t>1</a:t>
            </a:fld>
            <a:endParaRPr lang="sv-SE"/>
          </a:p>
        </p:txBody>
      </p:sp>
    </p:spTree>
    <p:extLst>
      <p:ext uri="{BB962C8B-B14F-4D97-AF65-F5344CB8AC3E}">
        <p14:creationId xmlns:p14="http://schemas.microsoft.com/office/powerpoint/2010/main" val="8769147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50F054B-763F-4D21-ADAD-01DBBDE23C3C}" type="slidenum">
              <a:rPr lang="sv-SE" smtClean="0"/>
              <a:t>10</a:t>
            </a:fld>
            <a:endParaRPr lang="sv-SE"/>
          </a:p>
        </p:txBody>
      </p:sp>
    </p:spTree>
    <p:extLst>
      <p:ext uri="{BB962C8B-B14F-4D97-AF65-F5344CB8AC3E}">
        <p14:creationId xmlns:p14="http://schemas.microsoft.com/office/powerpoint/2010/main" val="17742677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285379" indent="-285379" defTabSz="913211">
              <a:buFont typeface="Arial" panose="020B0604020202020204" pitchFamily="34" charset="0"/>
              <a:buChar char="•"/>
              <a:defRPr/>
            </a:pPr>
            <a:r>
              <a:rPr lang="sv-SE" sz="1400" kern="1000" dirty="0">
                <a:latin typeface="+mj-lt"/>
                <a:ea typeface="Cambria" panose="02040503050406030204" pitchFamily="18" charset="0"/>
                <a:cs typeface="Angsana New" panose="02020603050405020304" pitchFamily="18" charset="-34"/>
              </a:rPr>
              <a:t>Det kan handla om att hantera skolans organisering på olika nivåer och samverkan för övergångar mot vidare studier</a:t>
            </a:r>
          </a:p>
          <a:p>
            <a:pPr marL="285379" indent="-285379" defTabSz="913211">
              <a:buFont typeface="Arial" panose="020B0604020202020204" pitchFamily="34" charset="0"/>
              <a:buChar char="•"/>
              <a:defRPr/>
            </a:pPr>
            <a:r>
              <a:rPr lang="sv-SE" sz="1400" kern="1000" dirty="0">
                <a:latin typeface="+mj-lt"/>
                <a:ea typeface="Cambria" panose="02040503050406030204" pitchFamily="18" charset="0"/>
                <a:cs typeface="Angsana New" panose="02020603050405020304" pitchFamily="18" charset="-34"/>
              </a:rPr>
              <a:t>Skapa verktyg och metoder för att motverka studieavbrott. </a:t>
            </a:r>
          </a:p>
          <a:p>
            <a:pPr marL="285379" indent="-285379" defTabSz="913211">
              <a:buFont typeface="Arial" panose="020B0604020202020204" pitchFamily="34" charset="0"/>
              <a:buChar char="•"/>
              <a:defRPr/>
            </a:pPr>
            <a:r>
              <a:rPr lang="sv-SE" sz="1400" kern="1000" dirty="0">
                <a:latin typeface="+mj-lt"/>
                <a:ea typeface="Cambria" panose="02040503050406030204" pitchFamily="18" charset="0"/>
                <a:cs typeface="Angsana New" panose="02020603050405020304" pitchFamily="18" charset="-34"/>
              </a:rPr>
              <a:t>Att hitta rätt utbildningsalternativ, sätta tydliga målsättningar och göra uppföljningar samt att skapa motivation hos individen.</a:t>
            </a:r>
          </a:p>
          <a:p>
            <a:pPr marL="285379" indent="-285379" defTabSz="913211">
              <a:buFont typeface="Arial" panose="020B0604020202020204" pitchFamily="34" charset="0"/>
              <a:buChar char="•"/>
              <a:defRPr/>
            </a:pPr>
            <a:r>
              <a:rPr lang="sv-SE" sz="1400" kern="1000" dirty="0">
                <a:latin typeface="+mj-lt"/>
                <a:ea typeface="Cambria" panose="02040503050406030204" pitchFamily="18" charset="0"/>
                <a:cs typeface="Angsana New" panose="02020603050405020304" pitchFamily="18" charset="-34"/>
              </a:rPr>
              <a:t>Insatser som riktar sig till föräldrar kan också vara relevanta eftersom omgivningens normer påverkar individens val, både socioekonomiskt och utifrån könsbundenhet.</a:t>
            </a:r>
          </a:p>
          <a:p>
            <a:endParaRPr lang="sv-SE" sz="1400" dirty="0">
              <a:latin typeface="+mj-lt"/>
            </a:endParaRPr>
          </a:p>
        </p:txBody>
      </p:sp>
      <p:sp>
        <p:nvSpPr>
          <p:cNvPr id="4" name="Platshållare för bildnummer 3"/>
          <p:cNvSpPr>
            <a:spLocks noGrp="1"/>
          </p:cNvSpPr>
          <p:nvPr>
            <p:ph type="sldNum" sz="quarter" idx="5"/>
          </p:nvPr>
        </p:nvSpPr>
        <p:spPr/>
        <p:txBody>
          <a:bodyPr/>
          <a:lstStyle/>
          <a:p>
            <a:fld id="{650F054B-763F-4D21-ADAD-01DBBDE23C3C}" type="slidenum">
              <a:rPr lang="sv-SE" smtClean="0"/>
              <a:t>11</a:t>
            </a:fld>
            <a:endParaRPr lang="sv-SE"/>
          </a:p>
        </p:txBody>
      </p:sp>
    </p:spTree>
    <p:extLst>
      <p:ext uri="{BB962C8B-B14F-4D97-AF65-F5344CB8AC3E}">
        <p14:creationId xmlns:p14="http://schemas.microsoft.com/office/powerpoint/2010/main" val="11375058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50F054B-763F-4D21-ADAD-01DBBDE23C3C}" type="slidenum">
              <a:rPr lang="sv-SE" smtClean="0"/>
              <a:t>12</a:t>
            </a:fld>
            <a:endParaRPr lang="sv-SE"/>
          </a:p>
        </p:txBody>
      </p:sp>
    </p:spTree>
    <p:extLst>
      <p:ext uri="{BB962C8B-B14F-4D97-AF65-F5344CB8AC3E}">
        <p14:creationId xmlns:p14="http://schemas.microsoft.com/office/powerpoint/2010/main" val="18613501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Man kan arbeta med aktörer utanför programområdet, men resultaten som ackumuleras i projektet ska gynnsamma för aktörerna i programområdet.</a:t>
            </a:r>
          </a:p>
        </p:txBody>
      </p:sp>
      <p:sp>
        <p:nvSpPr>
          <p:cNvPr id="4" name="Platshållare för bildnummer 3"/>
          <p:cNvSpPr>
            <a:spLocks noGrp="1"/>
          </p:cNvSpPr>
          <p:nvPr>
            <p:ph type="sldNum" sz="quarter" idx="5"/>
          </p:nvPr>
        </p:nvSpPr>
        <p:spPr/>
        <p:txBody>
          <a:bodyPr/>
          <a:lstStyle/>
          <a:p>
            <a:fld id="{650F054B-763F-4D21-ADAD-01DBBDE23C3C}" type="slidenum">
              <a:rPr lang="sv-SE" smtClean="0"/>
              <a:t>2</a:t>
            </a:fld>
            <a:endParaRPr lang="sv-SE"/>
          </a:p>
        </p:txBody>
      </p:sp>
    </p:spTree>
    <p:extLst>
      <p:ext uri="{BB962C8B-B14F-4D97-AF65-F5344CB8AC3E}">
        <p14:creationId xmlns:p14="http://schemas.microsoft.com/office/powerpoint/2010/main" val="854217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Fem olika programområden, men jag kommer bara presentera programområde A idag, för det hanteras på regional nivå (av SFP).</a:t>
            </a:r>
          </a:p>
        </p:txBody>
      </p:sp>
      <p:sp>
        <p:nvSpPr>
          <p:cNvPr id="4" name="Platshållare för bildnummer 3"/>
          <p:cNvSpPr>
            <a:spLocks noGrp="1"/>
          </p:cNvSpPr>
          <p:nvPr>
            <p:ph type="sldNum" sz="quarter" idx="5"/>
          </p:nvPr>
        </p:nvSpPr>
        <p:spPr/>
        <p:txBody>
          <a:bodyPr/>
          <a:lstStyle/>
          <a:p>
            <a:fld id="{650F054B-763F-4D21-ADAD-01DBBDE23C3C}" type="slidenum">
              <a:rPr lang="sv-SE" smtClean="0"/>
              <a:t>3</a:t>
            </a:fld>
            <a:endParaRPr lang="sv-SE"/>
          </a:p>
        </p:txBody>
      </p:sp>
    </p:spTree>
    <p:extLst>
      <p:ext uri="{BB962C8B-B14F-4D97-AF65-F5344CB8AC3E}">
        <p14:creationId xmlns:p14="http://schemas.microsoft.com/office/powerpoint/2010/main" val="33753046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Utmaningarna är grundade en i socioekonomisk analys gjord av regionerna. </a:t>
            </a:r>
          </a:p>
          <a:p>
            <a:r>
              <a:rPr lang="sv-SE" dirty="0"/>
              <a:t>Regionerna har identifierat följande utmaningar från analysen som är relevanta för ESF+ </a:t>
            </a:r>
          </a:p>
          <a:p>
            <a:endParaRPr lang="sv-SE" dirty="0"/>
          </a:p>
          <a:p>
            <a:pPr defTabSz="913211">
              <a:defRPr/>
            </a:pPr>
            <a:r>
              <a:rPr lang="sv-SE" b="1" kern="1000" dirty="0">
                <a:latin typeface="Calibri" panose="020F0502020204030204" pitchFamily="34" charset="0"/>
                <a:ea typeface="Cambria" panose="02040503050406030204" pitchFamily="18" charset="0"/>
                <a:cs typeface="Calibri" panose="020F0502020204030204" pitchFamily="34" charset="0"/>
              </a:rPr>
              <a:t>En könsuppdelad utbildningssektor och arbetsmarknad</a:t>
            </a:r>
          </a:p>
          <a:p>
            <a:r>
              <a:rPr lang="sv-SE" dirty="0"/>
              <a:t>Rekryteringsunderlag begränsas av missgynnsamma normer. Hindrar individer att välja utbildningsvägar och karriärval.</a:t>
            </a:r>
          </a:p>
          <a:p>
            <a:endParaRPr lang="sv-SE" dirty="0"/>
          </a:p>
          <a:p>
            <a:pPr defTabSz="913211">
              <a:defRPr/>
            </a:pPr>
            <a:r>
              <a:rPr lang="sv-SE" b="1" kern="1000" dirty="0">
                <a:latin typeface="Calibri" panose="020F0502020204030204" pitchFamily="34" charset="0"/>
                <a:ea typeface="Cambria" panose="02040503050406030204" pitchFamily="18" charset="0"/>
                <a:cs typeface="Calibri" panose="020F0502020204030204" pitchFamily="34" charset="0"/>
              </a:rPr>
              <a:t>Matchningsproblematik och kompetensförsörjningsutmaning</a:t>
            </a:r>
          </a:p>
          <a:p>
            <a:r>
              <a:rPr lang="sv-SE" dirty="0"/>
              <a:t>Programområdet har en låg sysselsättningsgrad och hög arbetslöshet, ändå saknas det arbetskraft inom flera sektorer.</a:t>
            </a:r>
          </a:p>
          <a:p>
            <a:endParaRPr lang="sv-SE" dirty="0"/>
          </a:p>
          <a:p>
            <a:pPr defTabSz="913211">
              <a:defRPr/>
            </a:pPr>
            <a:r>
              <a:rPr lang="sv-SE" b="1" kern="1000" dirty="0">
                <a:latin typeface="Calibri" panose="020F0502020204030204" pitchFamily="34" charset="0"/>
                <a:ea typeface="Cambria" panose="02040503050406030204" pitchFamily="18" charset="0"/>
                <a:cs typeface="Calibri" panose="020F0502020204030204" pitchFamily="34" charset="0"/>
              </a:rPr>
              <a:t>Strukturomvandling ställer krav på omställningsförmåga &amp; inomregionala skillnader</a:t>
            </a:r>
          </a:p>
          <a:p>
            <a:pPr defTabSz="913211">
              <a:defRPr/>
            </a:pPr>
            <a:r>
              <a:rPr lang="sv-SE" b="0" dirty="0"/>
              <a:t>Det finns inomregionala skillnader som är vår nästa utmaning</a:t>
            </a:r>
            <a:r>
              <a:rPr lang="sv-SE" kern="1000" dirty="0">
                <a:latin typeface="Calibri" panose="020F0502020204030204" pitchFamily="34" charset="0"/>
                <a:ea typeface="Cambria" panose="02040503050406030204" pitchFamily="18" charset="0"/>
                <a:cs typeface="Calibri" panose="020F0502020204030204" pitchFamily="34" charset="0"/>
              </a:rPr>
              <a:t> som gör att</a:t>
            </a:r>
            <a:r>
              <a:rPr lang="sv-SE" b="0" dirty="0"/>
              <a:t> det finns olika förutsättningar för att hantera omställning kopplat till strukturomvandling. Industritunga arbetsmarknadsregioner har haft en svagare utveckling än den kunskapsintensiva tjänstesektorn som är extra stark i västra delen av programområdet.</a:t>
            </a:r>
          </a:p>
          <a:p>
            <a:pPr defTabSz="913211">
              <a:defRPr/>
            </a:pPr>
            <a:endParaRPr lang="sv-SE" b="0" dirty="0"/>
          </a:p>
          <a:p>
            <a:pPr defTabSz="913211">
              <a:defRPr/>
            </a:pPr>
            <a:r>
              <a:rPr lang="sv-SE" b="1" dirty="0"/>
              <a:t>Låg sysselsättningsgrad</a:t>
            </a:r>
            <a:r>
              <a:rPr lang="sv-SE" b="0" dirty="0"/>
              <a:t> i jämförelser med riket.</a:t>
            </a:r>
          </a:p>
          <a:p>
            <a:pPr defTabSz="913211">
              <a:defRPr/>
            </a:pPr>
            <a:r>
              <a:rPr lang="sv-SE" b="0" dirty="0"/>
              <a:t>Vi ser skillnader i geografin där det kan handla om en längre tids nedgång inom tillverkningsindustrin för en kommun. Medans det för en annan kan handla om att man tagit emot en hög andel nyanlända utrikesfödda som inte hunnit komma in på arbetsmarknaden.</a:t>
            </a:r>
          </a:p>
          <a:p>
            <a:pPr defTabSz="913211">
              <a:defRPr/>
            </a:pPr>
            <a:endParaRPr lang="sv-SE" b="0" dirty="0"/>
          </a:p>
          <a:p>
            <a:pPr defTabSz="913211">
              <a:defRPr/>
            </a:pPr>
            <a:r>
              <a:rPr lang="sv-SE" b="1" kern="1000" dirty="0">
                <a:latin typeface="Calibri" panose="020F0502020204030204" pitchFamily="34" charset="0"/>
                <a:ea typeface="Cambria" panose="02040503050406030204" pitchFamily="18" charset="0"/>
                <a:cs typeface="Calibri" panose="020F0502020204030204" pitchFamily="34" charset="0"/>
              </a:rPr>
              <a:t>Hög arbetslöshet och stigande långtidsarbetslöshet (VAS &amp; UVAS)</a:t>
            </a:r>
          </a:p>
          <a:p>
            <a:pPr defTabSz="913211">
              <a:defRPr/>
            </a:pPr>
            <a:r>
              <a:rPr lang="sv-SE" b="0" dirty="0"/>
              <a:t>Framför allt för lågutbildade och utrikesfödda. Vi har en högre snitt än riket när det kommer till ungdomsarbetslöshet. Utrikesfödda med ingen utbildningsbakgrund har mycket svårt att komma in på arbetsmarknaden. </a:t>
            </a:r>
          </a:p>
          <a:p>
            <a:pPr defTabSz="913211">
              <a:defRPr/>
            </a:pPr>
            <a:r>
              <a:rPr lang="sv-SE" b="0" dirty="0"/>
              <a:t>Ljusglimt, arbetslösheten har varit sjunkande senaste 10 åren. Men gruppen långtidsarbetslösa ökar…</a:t>
            </a:r>
          </a:p>
          <a:p>
            <a:pPr defTabSz="913211">
              <a:defRPr/>
            </a:pPr>
            <a:endParaRPr lang="sv-SE" b="0" dirty="0"/>
          </a:p>
          <a:p>
            <a:pPr defTabSz="913211">
              <a:defRPr/>
            </a:pPr>
            <a:r>
              <a:rPr lang="sv-SE" b="1" kern="1000" dirty="0">
                <a:latin typeface="Calibri" panose="020F0502020204030204" pitchFamily="34" charset="0"/>
                <a:ea typeface="Cambria" panose="02040503050406030204" pitchFamily="18" charset="0"/>
                <a:cs typeface="Calibri" panose="020F0502020204030204" pitchFamily="34" charset="0"/>
              </a:rPr>
              <a:t>Ökande ohälsa</a:t>
            </a:r>
            <a:r>
              <a:rPr lang="sv-SE" kern="1000" dirty="0">
                <a:latin typeface="Calibri" panose="020F0502020204030204" pitchFamily="34" charset="0"/>
                <a:ea typeface="Cambria" panose="02040503050406030204" pitchFamily="18" charset="0"/>
                <a:cs typeface="Calibri" panose="020F0502020204030204" pitchFamily="34" charset="0"/>
              </a:rPr>
              <a:t> i samhället framför allt inom den psykiska ohälsan. Utslagning från arbetsmarknaden innan ålderspension är särskilt stör för vissa grupper, kvinnor i offentlig sektor är en sådan grupp.</a:t>
            </a:r>
          </a:p>
          <a:p>
            <a:pPr defTabSz="913211">
              <a:defRPr/>
            </a:pPr>
            <a:endParaRPr lang="sv-SE" kern="1000" dirty="0">
              <a:latin typeface="Calibri" panose="020F0502020204030204" pitchFamily="34" charset="0"/>
              <a:ea typeface="Cambria" panose="02040503050406030204" pitchFamily="18" charset="0"/>
              <a:cs typeface="Calibri" panose="020F0502020204030204" pitchFamily="34" charset="0"/>
            </a:endParaRPr>
          </a:p>
          <a:p>
            <a:pPr defTabSz="913211">
              <a:defRPr/>
            </a:pPr>
            <a:r>
              <a:rPr lang="sv-SE" b="1" kern="1000" dirty="0">
                <a:latin typeface="Calibri" panose="020F0502020204030204" pitchFamily="34" charset="0"/>
                <a:ea typeface="Cambria" panose="02040503050406030204" pitchFamily="18" charset="0"/>
                <a:cs typeface="Calibri" panose="020F0502020204030204" pitchFamily="34" charset="0"/>
              </a:rPr>
              <a:t>Fattigdom</a:t>
            </a:r>
          </a:p>
          <a:p>
            <a:pPr defTabSz="913211">
              <a:defRPr/>
            </a:pPr>
            <a:r>
              <a:rPr lang="sv-SE" kern="1000" dirty="0">
                <a:latin typeface="Calibri" panose="020F0502020204030204" pitchFamily="34" charset="0"/>
                <a:ea typeface="Cambria" panose="02040503050406030204" pitchFamily="18" charset="0"/>
                <a:cs typeface="Calibri" panose="020F0502020204030204" pitchFamily="34" charset="0"/>
              </a:rPr>
              <a:t>Invånare i </a:t>
            </a:r>
            <a:r>
              <a:rPr lang="sv-SE" kern="1000" dirty="0" err="1">
                <a:latin typeface="Calibri" panose="020F0502020204030204" pitchFamily="34" charset="0"/>
                <a:ea typeface="Cambria" panose="02040503050406030204" pitchFamily="18" charset="0"/>
                <a:cs typeface="Calibri" panose="020F0502020204030204" pitchFamily="34" charset="0"/>
              </a:rPr>
              <a:t>SkB</a:t>
            </a:r>
            <a:r>
              <a:rPr lang="sv-SE" kern="1000" dirty="0">
                <a:latin typeface="Calibri" panose="020F0502020204030204" pitchFamily="34" charset="0"/>
                <a:ea typeface="Cambria" panose="02040503050406030204" pitchFamily="18" charset="0"/>
                <a:cs typeface="Calibri" panose="020F0502020204030204" pitchFamily="34" charset="0"/>
              </a:rPr>
              <a:t> som lever med risk för allvarlig fattigdom eller social utslagning är hög ur ett svenskt perspektiv. 26 % tillhör riskkategorin, vilket är högst i riket.</a:t>
            </a:r>
          </a:p>
          <a:p>
            <a:pPr defTabSz="913211">
              <a:defRPr/>
            </a:pPr>
            <a:endParaRPr lang="sv-SE" kern="1000" dirty="0">
              <a:latin typeface="Calibri" panose="020F0502020204030204" pitchFamily="34" charset="0"/>
              <a:ea typeface="Cambria" panose="02040503050406030204" pitchFamily="18" charset="0"/>
              <a:cs typeface="Calibri" panose="020F0502020204030204" pitchFamily="34" charset="0"/>
            </a:endParaRPr>
          </a:p>
        </p:txBody>
      </p:sp>
      <p:sp>
        <p:nvSpPr>
          <p:cNvPr id="4" name="Platshållare för bildnummer 3"/>
          <p:cNvSpPr>
            <a:spLocks noGrp="1"/>
          </p:cNvSpPr>
          <p:nvPr>
            <p:ph type="sldNum" sz="quarter" idx="5"/>
          </p:nvPr>
        </p:nvSpPr>
        <p:spPr/>
        <p:txBody>
          <a:bodyPr/>
          <a:lstStyle/>
          <a:p>
            <a:fld id="{650F054B-763F-4D21-ADAD-01DBBDE23C3C}" type="slidenum">
              <a:rPr lang="sv-SE" smtClean="0"/>
              <a:t>4</a:t>
            </a:fld>
            <a:endParaRPr lang="sv-SE"/>
          </a:p>
        </p:txBody>
      </p:sp>
    </p:spTree>
    <p:extLst>
      <p:ext uri="{BB962C8B-B14F-4D97-AF65-F5344CB8AC3E}">
        <p14:creationId xmlns:p14="http://schemas.microsoft.com/office/powerpoint/2010/main" val="37684116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strike="noStrike" dirty="0">
                <a:latin typeface="+mj-lt"/>
              </a:rPr>
              <a:t>Handlingsplanen hanterar två särskilda mål som finns i själva programmet. </a:t>
            </a:r>
          </a:p>
          <a:p>
            <a:r>
              <a:rPr lang="sv-SE" sz="1200" strike="noStrike" dirty="0">
                <a:latin typeface="+mj-lt"/>
              </a:rPr>
              <a:t>Målet </a:t>
            </a:r>
            <a:r>
              <a:rPr lang="sv-SE" sz="1200" b="1" strike="noStrike" dirty="0">
                <a:latin typeface="+mj-lt"/>
              </a:rPr>
              <a:t>livslångt lärande</a:t>
            </a:r>
            <a:r>
              <a:rPr lang="sv-SE" sz="1200" strike="noStrike" dirty="0">
                <a:latin typeface="+mj-lt"/>
              </a:rPr>
              <a:t> hanterar människor som är i arbete, medans </a:t>
            </a:r>
            <a:r>
              <a:rPr lang="sv-SE" sz="1200" b="1" strike="noStrike" dirty="0">
                <a:latin typeface="+mj-lt"/>
              </a:rPr>
              <a:t>aktiv inkludering</a:t>
            </a:r>
            <a:r>
              <a:rPr lang="sv-SE" sz="1200" strike="noStrike" dirty="0">
                <a:latin typeface="+mj-lt"/>
              </a:rPr>
              <a:t> syftar till att få in folk som står utan sysselsättning på arbetsmarknaden.</a:t>
            </a:r>
          </a:p>
          <a:p>
            <a:endParaRPr lang="sv-SE" sz="1200" strike="noStrike" dirty="0">
              <a:latin typeface="+mj-lt"/>
            </a:endParaRPr>
          </a:p>
          <a:p>
            <a:r>
              <a:rPr lang="sv-SE" sz="1200" strike="noStrike" dirty="0">
                <a:latin typeface="+mj-lt"/>
              </a:rPr>
              <a:t>Varje mål har prioriteringar tilldelade till sig. De hanterar olika typer av insatser som ska möta upp de regionala utmaningarna.</a:t>
            </a:r>
          </a:p>
          <a:p>
            <a:endParaRPr lang="sv-SE" sz="1200" strike="noStrike" dirty="0">
              <a:latin typeface="+mj-lt"/>
            </a:endParaRPr>
          </a:p>
          <a:p>
            <a:r>
              <a:rPr lang="sv-SE" sz="1200" b="1" kern="1000" dirty="0">
                <a:latin typeface="+mj-lt"/>
                <a:ea typeface="Cambria" panose="02040503050406030204" pitchFamily="18" charset="0"/>
                <a:cs typeface="Angsana New" panose="02020603050405020304" pitchFamily="18" charset="-34"/>
              </a:rPr>
              <a:t>Det specifika målet </a:t>
            </a:r>
            <a:r>
              <a:rPr lang="sv-SE" sz="1200" b="1" i="1" kern="1000" dirty="0">
                <a:latin typeface="+mj-lt"/>
                <a:ea typeface="Cambria" panose="02040503050406030204" pitchFamily="18" charset="0"/>
                <a:cs typeface="Angsana New" panose="02020603050405020304" pitchFamily="18" charset="-34"/>
              </a:rPr>
              <a:t>främja livslångt lärande</a:t>
            </a:r>
            <a:r>
              <a:rPr lang="sv-SE" sz="1200" i="1" kern="1000" dirty="0">
                <a:latin typeface="+mj-lt"/>
                <a:ea typeface="Cambria" panose="02040503050406030204" pitchFamily="18" charset="0"/>
                <a:cs typeface="Angsana New" panose="02020603050405020304" pitchFamily="18" charset="-34"/>
              </a:rPr>
              <a:t> </a:t>
            </a:r>
            <a:r>
              <a:rPr lang="sv-SE" sz="1200" kern="1000" dirty="0">
                <a:latin typeface="+mj-lt"/>
                <a:ea typeface="Cambria" panose="02040503050406030204" pitchFamily="18" charset="0"/>
                <a:cs typeface="Angsana New" panose="02020603050405020304" pitchFamily="18" charset="-34"/>
              </a:rPr>
              <a:t>ska främja lärande genom hela arbetslivet. Detta för att säkerställa kompetensen på arbetsmarknaden samt stärka möjligheterna för individer att arbeta ett helt arbetsliv med god arbetsrelaterad hälsa.</a:t>
            </a:r>
          </a:p>
          <a:p>
            <a:endParaRPr lang="sv-SE" sz="1200" strike="sngStrike" kern="1000" dirty="0">
              <a:latin typeface="+mj-lt"/>
              <a:ea typeface="Cambria" panose="02040503050406030204" pitchFamily="18" charset="0"/>
              <a:cs typeface="Angsana New" panose="02020603050405020304" pitchFamily="18" charset="-34"/>
            </a:endParaRPr>
          </a:p>
          <a:p>
            <a:r>
              <a:rPr lang="sv-SE" sz="1200" b="1" kern="1000" dirty="0">
                <a:latin typeface="+mj-lt"/>
                <a:ea typeface="Cambria" panose="02040503050406030204" pitchFamily="18" charset="0"/>
                <a:cs typeface="Angsana New" panose="02020603050405020304" pitchFamily="18" charset="-34"/>
              </a:rPr>
              <a:t>Det specifika målet </a:t>
            </a:r>
            <a:r>
              <a:rPr lang="sv-SE" sz="1200" b="1" i="1" kern="1000" dirty="0">
                <a:latin typeface="+mj-lt"/>
                <a:ea typeface="Cambria" panose="02040503050406030204" pitchFamily="18" charset="0"/>
                <a:cs typeface="Angsana New" panose="02020603050405020304" pitchFamily="18" charset="-34"/>
              </a:rPr>
              <a:t>uppmuntra</a:t>
            </a:r>
            <a:r>
              <a:rPr lang="sv-SE" sz="1200" b="1" kern="1000" dirty="0">
                <a:latin typeface="+mj-lt"/>
                <a:ea typeface="Cambria" panose="02040503050406030204" pitchFamily="18" charset="0"/>
                <a:cs typeface="Angsana New" panose="02020603050405020304" pitchFamily="18" charset="-34"/>
              </a:rPr>
              <a:t> </a:t>
            </a:r>
            <a:r>
              <a:rPr lang="sv-SE" sz="1200" b="1" i="1" kern="1000" dirty="0">
                <a:latin typeface="+mj-lt"/>
                <a:ea typeface="Cambria" panose="02040503050406030204" pitchFamily="18" charset="0"/>
                <a:cs typeface="Angsana New" panose="02020603050405020304" pitchFamily="18" charset="-34"/>
              </a:rPr>
              <a:t>aktiv inkludering</a:t>
            </a:r>
            <a:r>
              <a:rPr lang="sv-SE" sz="1200" i="1" kern="1000" dirty="0">
                <a:latin typeface="+mj-lt"/>
                <a:ea typeface="Cambria" panose="02040503050406030204" pitchFamily="18" charset="0"/>
                <a:cs typeface="Angsana New" panose="02020603050405020304" pitchFamily="18" charset="-34"/>
              </a:rPr>
              <a:t> </a:t>
            </a:r>
            <a:r>
              <a:rPr lang="sv-SE" sz="1200" kern="1000" dirty="0">
                <a:latin typeface="+mj-lt"/>
                <a:ea typeface="Cambria" panose="02040503050406030204" pitchFamily="18" charset="0"/>
                <a:cs typeface="Angsana New" panose="02020603050405020304" pitchFamily="18" charset="-34"/>
              </a:rPr>
              <a:t>ska öppna upp deltagandet och främja lika möjligheter på en arbetsmarknad som ska vara till för fler. Individer ska komma ett steg närmre arbete via fullföljd reguljär utbildning eller andra flexibla utbildningar och insatser som förbättrar individens anställningsbarhet.</a:t>
            </a:r>
            <a:endParaRPr lang="sv-SE" sz="1200" strike="sngStrike" dirty="0">
              <a:latin typeface="+mj-lt"/>
            </a:endParaRPr>
          </a:p>
          <a:p>
            <a:endParaRPr lang="sv-SE" sz="1200" strike="noStrike" dirty="0">
              <a:latin typeface="+mj-lt"/>
            </a:endParaRPr>
          </a:p>
          <a:p>
            <a:endParaRPr lang="sv-SE" sz="1200" strike="noStrike" dirty="0">
              <a:latin typeface="+mj-lt"/>
            </a:endParaRPr>
          </a:p>
        </p:txBody>
      </p:sp>
      <p:sp>
        <p:nvSpPr>
          <p:cNvPr id="4" name="Platshållare för bildnummer 3"/>
          <p:cNvSpPr>
            <a:spLocks noGrp="1"/>
          </p:cNvSpPr>
          <p:nvPr>
            <p:ph type="sldNum" sz="quarter" idx="5"/>
          </p:nvPr>
        </p:nvSpPr>
        <p:spPr/>
        <p:txBody>
          <a:bodyPr/>
          <a:lstStyle/>
          <a:p>
            <a:fld id="{650F054B-763F-4D21-ADAD-01DBBDE23C3C}" type="slidenum">
              <a:rPr lang="sv-SE" smtClean="0"/>
              <a:t>5</a:t>
            </a:fld>
            <a:endParaRPr lang="sv-SE"/>
          </a:p>
        </p:txBody>
      </p:sp>
    </p:spTree>
    <p:extLst>
      <p:ext uri="{BB962C8B-B14F-4D97-AF65-F5344CB8AC3E}">
        <p14:creationId xmlns:p14="http://schemas.microsoft.com/office/powerpoint/2010/main" val="41448412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50F054B-763F-4D21-ADAD-01DBBDE23C3C}" type="slidenum">
              <a:rPr lang="sv-SE" smtClean="0"/>
              <a:t>6</a:t>
            </a:fld>
            <a:endParaRPr lang="sv-SE"/>
          </a:p>
        </p:txBody>
      </p:sp>
    </p:spTree>
    <p:extLst>
      <p:ext uri="{BB962C8B-B14F-4D97-AF65-F5344CB8AC3E}">
        <p14:creationId xmlns:p14="http://schemas.microsoft.com/office/powerpoint/2010/main" val="31795378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50F054B-763F-4D21-ADAD-01DBBDE23C3C}" type="slidenum">
              <a:rPr lang="sv-SE" smtClean="0"/>
              <a:t>7</a:t>
            </a:fld>
            <a:endParaRPr lang="sv-SE"/>
          </a:p>
        </p:txBody>
      </p:sp>
    </p:spTree>
    <p:extLst>
      <p:ext uri="{BB962C8B-B14F-4D97-AF65-F5344CB8AC3E}">
        <p14:creationId xmlns:p14="http://schemas.microsoft.com/office/powerpoint/2010/main" val="20414598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defTabSz="913211">
              <a:defRPr/>
            </a:pPr>
            <a:r>
              <a:rPr lang="sv-SE" sz="1800" i="1" kern="1000" dirty="0">
                <a:latin typeface="Cambria" panose="02040503050406030204" pitchFamily="18" charset="0"/>
                <a:ea typeface="Cambria" panose="02040503050406030204" pitchFamily="18" charset="0"/>
                <a:cs typeface="Angsana New" panose="02020603050405020304" pitchFamily="18" charset="-34"/>
              </a:rPr>
              <a:t>I Skåne-Blekinge ska invånarna ges förutsättningar att ha en god arbetsrelaterad hälsa genom hela yrkeslivet. På så sätt skapar vi effekter som leder till högre produktivitet i regionen och ett mer socialt hållbart samhälle.</a:t>
            </a:r>
          </a:p>
          <a:p>
            <a:endParaRPr lang="sv-SE" dirty="0"/>
          </a:p>
        </p:txBody>
      </p:sp>
      <p:sp>
        <p:nvSpPr>
          <p:cNvPr id="4" name="Platshållare för bildnummer 3"/>
          <p:cNvSpPr>
            <a:spLocks noGrp="1"/>
          </p:cNvSpPr>
          <p:nvPr>
            <p:ph type="sldNum" sz="quarter" idx="5"/>
          </p:nvPr>
        </p:nvSpPr>
        <p:spPr/>
        <p:txBody>
          <a:bodyPr/>
          <a:lstStyle/>
          <a:p>
            <a:fld id="{650F054B-763F-4D21-ADAD-01DBBDE23C3C}" type="slidenum">
              <a:rPr lang="sv-SE" smtClean="0"/>
              <a:t>8</a:t>
            </a:fld>
            <a:endParaRPr lang="sv-SE"/>
          </a:p>
        </p:txBody>
      </p:sp>
    </p:spTree>
    <p:extLst>
      <p:ext uri="{BB962C8B-B14F-4D97-AF65-F5344CB8AC3E}">
        <p14:creationId xmlns:p14="http://schemas.microsoft.com/office/powerpoint/2010/main" val="29923169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50F054B-763F-4D21-ADAD-01DBBDE23C3C}" type="slidenum">
              <a:rPr lang="sv-SE" smtClean="0"/>
              <a:t>9</a:t>
            </a:fld>
            <a:endParaRPr lang="sv-SE"/>
          </a:p>
        </p:txBody>
      </p:sp>
    </p:spTree>
    <p:extLst>
      <p:ext uri="{BB962C8B-B14F-4D97-AF65-F5344CB8AC3E}">
        <p14:creationId xmlns:p14="http://schemas.microsoft.com/office/powerpoint/2010/main" val="23700887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B2 - Förstasid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3000" y="640388"/>
            <a:ext cx="7315200" cy="501594"/>
          </a:xfrm>
          <a:prstGeom prst="rect">
            <a:avLst/>
          </a:prstGeom>
        </p:spPr>
        <p:txBody>
          <a:bodyPr anchor="ctr" anchorCtr="0">
            <a:normAutofit/>
          </a:bodyPr>
          <a:lstStyle>
            <a:lvl1pPr algn="l">
              <a:defRPr sz="4000" b="1">
                <a:solidFill>
                  <a:schemeClr val="bg1"/>
                </a:solidFill>
                <a:latin typeface="Corbel" panose="020B0503020204020204" pitchFamily="34" charset="0"/>
                <a:ea typeface="Corbel" panose="020B0503020204020204" pitchFamily="34" charset="0"/>
                <a:cs typeface="Arial" charset="0"/>
              </a:defRPr>
            </a:lvl1pPr>
          </a:lstStyle>
          <a:p>
            <a:pPr lvl="0"/>
            <a:r>
              <a:rPr lang="sv-SE" dirty="0"/>
              <a:t>Rubrik på </a:t>
            </a:r>
            <a:r>
              <a:rPr lang="sv-SE" noProof="0" dirty="0"/>
              <a:t>presentationen</a:t>
            </a:r>
          </a:p>
        </p:txBody>
      </p:sp>
      <p:sp>
        <p:nvSpPr>
          <p:cNvPr id="3" name="Subtitle 2"/>
          <p:cNvSpPr>
            <a:spLocks noGrp="1"/>
          </p:cNvSpPr>
          <p:nvPr>
            <p:ph type="subTitle" idx="1" hasCustomPrompt="1"/>
          </p:nvPr>
        </p:nvSpPr>
        <p:spPr>
          <a:xfrm>
            <a:off x="1143004" y="1181351"/>
            <a:ext cx="3573379" cy="209725"/>
          </a:xfrm>
          <a:prstGeom prst="rect">
            <a:avLst/>
          </a:prstGeom>
        </p:spPr>
        <p:txBody>
          <a:bodyPr/>
          <a:lstStyle>
            <a:lvl1pPr marL="0" indent="0" algn="l">
              <a:buNone/>
              <a:defRPr sz="1400">
                <a:solidFill>
                  <a:schemeClr val="bg1"/>
                </a:solidFill>
                <a:latin typeface="Corbel" panose="020B0503020204020204" pitchFamily="34" charset="0"/>
                <a:ea typeface="Corbel" panose="020B0503020204020204" pitchFamily="34"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err="1"/>
              <a:t>Förnamn</a:t>
            </a:r>
            <a:r>
              <a:rPr lang="en-US" dirty="0"/>
              <a:t> </a:t>
            </a:r>
            <a:r>
              <a:rPr lang="en-US" dirty="0" err="1"/>
              <a:t>Efternamn</a:t>
            </a:r>
            <a:r>
              <a:rPr lang="en-US" dirty="0"/>
              <a:t>, Datum</a:t>
            </a:r>
          </a:p>
        </p:txBody>
      </p:sp>
      <p:pic>
        <p:nvPicPr>
          <p:cNvPr id="4" name="Bildobjekt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43675" y="4267200"/>
            <a:ext cx="1943100" cy="385864"/>
          </a:xfrm>
          <a:prstGeom prst="rect">
            <a:avLst/>
          </a:prstGeom>
        </p:spPr>
      </p:pic>
    </p:spTree>
    <p:extLst>
      <p:ext uri="{BB962C8B-B14F-4D97-AF65-F5344CB8AC3E}">
        <p14:creationId xmlns:p14="http://schemas.microsoft.com/office/powerpoint/2010/main" val="466028611"/>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2 - Två innehållskolumn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AC988B-1084-4D43-B854-785DADC6AA15}"/>
              </a:ext>
            </a:extLst>
          </p:cNvPr>
          <p:cNvSpPr>
            <a:spLocks noGrp="1"/>
          </p:cNvSpPr>
          <p:nvPr>
            <p:ph idx="1" hasCustomPrompt="1"/>
          </p:nvPr>
        </p:nvSpPr>
        <p:spPr>
          <a:xfrm>
            <a:off x="971550" y="1252678"/>
            <a:ext cx="3414182" cy="2858879"/>
          </a:xfrm>
          <a:prstGeom prst="rect">
            <a:avLst/>
          </a:prstGeom>
        </p:spPr>
        <p:txBody>
          <a:bodyPr/>
          <a:lstStyle>
            <a:lvl1pPr>
              <a:defRPr lang="en-US" sz="2000" b="0" i="0" dirty="0">
                <a:latin typeface="Corbel" panose="020B0503020204020204" pitchFamily="34" charset="0"/>
              </a:defRPr>
            </a:lvl1pPr>
            <a:lvl2pPr>
              <a:defRPr lang="en-US" sz="1800" b="0" i="0" dirty="0">
                <a:latin typeface="Corbel" panose="020B0503020204020204" pitchFamily="34" charset="0"/>
              </a:defRPr>
            </a:lvl2pPr>
            <a:lvl3pPr>
              <a:defRPr lang="en-US" sz="1600" b="0" i="0" dirty="0">
                <a:latin typeface="Corbel" panose="020B0503020204020204" pitchFamily="34" charset="0"/>
              </a:defRPr>
            </a:lvl3pPr>
            <a:lvl4pPr>
              <a:defRPr lang="en-US" sz="1600" b="0" i="0" baseline="0" dirty="0">
                <a:latin typeface="Corbel" panose="020B0503020204020204" pitchFamily="34" charset="0"/>
              </a:defRPr>
            </a:lvl4pPr>
            <a:lvl5pPr>
              <a:defRPr lang="en-US" sz="1600" b="0" i="0" dirty="0">
                <a:latin typeface="Corbel" panose="020B0503020204020204" pitchFamily="34" charset="0"/>
              </a:defRPr>
            </a:lvl5pPr>
          </a:lstStyle>
          <a:p>
            <a:pPr lvl="0">
              <a:lnSpc>
                <a:spcPct val="110000"/>
              </a:lnSpc>
            </a:pPr>
            <a:r>
              <a:rPr lang="en-US" dirty="0" err="1"/>
              <a:t>Klicka</a:t>
            </a:r>
            <a:r>
              <a:rPr lang="en-US" dirty="0"/>
              <a:t> </a:t>
            </a:r>
            <a:r>
              <a:rPr lang="en-US" dirty="0" err="1"/>
              <a:t>här</a:t>
            </a:r>
            <a:r>
              <a:rPr lang="en-US" dirty="0"/>
              <a:t> </a:t>
            </a:r>
            <a:r>
              <a:rPr lang="en-US" dirty="0" err="1"/>
              <a:t>för</a:t>
            </a:r>
            <a:r>
              <a:rPr lang="en-US" dirty="0"/>
              <a:t> </a:t>
            </a:r>
            <a:r>
              <a:rPr lang="en-US" dirty="0" err="1"/>
              <a:t>att</a:t>
            </a:r>
            <a:r>
              <a:rPr lang="en-US" dirty="0"/>
              <a:t> </a:t>
            </a:r>
            <a:r>
              <a:rPr lang="en-US" dirty="0" err="1"/>
              <a:t>skapa</a:t>
            </a:r>
            <a:r>
              <a:rPr lang="en-US" dirty="0"/>
              <a:t> </a:t>
            </a:r>
            <a:r>
              <a:rPr lang="en-US" dirty="0" err="1"/>
              <a:t>en</a:t>
            </a:r>
            <a:r>
              <a:rPr lang="en-US" dirty="0"/>
              <a:t> </a:t>
            </a:r>
            <a:r>
              <a:rPr lang="en-US" dirty="0" err="1"/>
              <a:t>punktlista</a:t>
            </a:r>
            <a:endParaRPr lang="en-US" dirty="0"/>
          </a:p>
          <a:p>
            <a:pPr marL="490538" lvl="1" indent="-217488">
              <a:lnSpc>
                <a:spcPct val="110000"/>
              </a:lnSpc>
              <a:spcBef>
                <a:spcPts val="600"/>
              </a:spcBef>
              <a:buSzPct val="80000"/>
              <a:buFont typeface="Corbel" panose="020B0503020204020204" pitchFamily="34" charset="0"/>
              <a:tabLst/>
            </a:pPr>
            <a:r>
              <a:rPr lang="en-US" dirty="0" err="1"/>
              <a:t>Andra</a:t>
            </a:r>
            <a:r>
              <a:rPr lang="en-US" dirty="0"/>
              <a:t> </a:t>
            </a:r>
            <a:r>
              <a:rPr lang="en-US" dirty="0" err="1"/>
              <a:t>nivån</a:t>
            </a:r>
            <a:endParaRPr lang="en-US" dirty="0"/>
          </a:p>
          <a:p>
            <a:pPr marL="763588" lvl="2" indent="-217488">
              <a:lnSpc>
                <a:spcPct val="110000"/>
              </a:lnSpc>
              <a:spcBef>
                <a:spcPts val="600"/>
              </a:spcBef>
              <a:tabLst/>
            </a:pPr>
            <a:r>
              <a:rPr lang="en-US" dirty="0" err="1"/>
              <a:t>Tredje</a:t>
            </a:r>
            <a:r>
              <a:rPr lang="en-US" dirty="0"/>
              <a:t> </a:t>
            </a:r>
            <a:r>
              <a:rPr lang="en-US" dirty="0" err="1"/>
              <a:t>nivån</a:t>
            </a:r>
            <a:endParaRPr lang="en-US" dirty="0"/>
          </a:p>
          <a:p>
            <a:pPr marL="982663" lvl="3" indent="-177800">
              <a:lnSpc>
                <a:spcPct val="110000"/>
              </a:lnSpc>
              <a:spcBef>
                <a:spcPts val="600"/>
              </a:spcBef>
              <a:tabLst/>
            </a:pPr>
            <a:r>
              <a:rPr lang="en-US" dirty="0" err="1"/>
              <a:t>Fjärde</a:t>
            </a:r>
            <a:r>
              <a:rPr lang="en-US" dirty="0"/>
              <a:t> </a:t>
            </a:r>
            <a:r>
              <a:rPr lang="en-US" dirty="0" err="1"/>
              <a:t>nivån</a:t>
            </a:r>
            <a:endParaRPr lang="en-US" dirty="0"/>
          </a:p>
          <a:p>
            <a:pPr marL="1200150" lvl="4" indent="-176213">
              <a:lnSpc>
                <a:spcPct val="110000"/>
              </a:lnSpc>
              <a:spcBef>
                <a:spcPts val="600"/>
              </a:spcBef>
              <a:tabLst/>
            </a:pPr>
            <a:r>
              <a:rPr lang="en-US" dirty="0" err="1"/>
              <a:t>Femte</a:t>
            </a:r>
            <a:r>
              <a:rPr lang="en-US" dirty="0"/>
              <a:t> </a:t>
            </a:r>
            <a:r>
              <a:rPr lang="en-US" dirty="0" err="1"/>
              <a:t>nivån</a:t>
            </a:r>
            <a:endParaRPr lang="en-US" dirty="0"/>
          </a:p>
        </p:txBody>
      </p:sp>
      <p:sp>
        <p:nvSpPr>
          <p:cNvPr id="4" name="Content Placeholder 2">
            <a:extLst>
              <a:ext uri="{FF2B5EF4-FFF2-40B4-BE49-F238E27FC236}">
                <a16:creationId xmlns:a16="http://schemas.microsoft.com/office/drawing/2014/main" id="{61F4F6AE-E656-4606-A7ED-B8738C7C935F}"/>
              </a:ext>
            </a:extLst>
          </p:cNvPr>
          <p:cNvSpPr>
            <a:spLocks noGrp="1"/>
          </p:cNvSpPr>
          <p:nvPr>
            <p:ph idx="11" hasCustomPrompt="1"/>
          </p:nvPr>
        </p:nvSpPr>
        <p:spPr>
          <a:xfrm>
            <a:off x="4604425" y="1252678"/>
            <a:ext cx="3546390" cy="2858879"/>
          </a:xfrm>
          <a:prstGeom prst="rect">
            <a:avLst/>
          </a:prstGeom>
        </p:spPr>
        <p:txBody>
          <a:bodyPr/>
          <a:lstStyle>
            <a:lvl1pPr>
              <a:defRPr lang="en-US" sz="2000" b="0" i="0" dirty="0">
                <a:latin typeface="Corbel" panose="020B0503020204020204" pitchFamily="34" charset="0"/>
              </a:defRPr>
            </a:lvl1pPr>
            <a:lvl2pPr>
              <a:defRPr lang="en-US" sz="1800" b="0" i="0" dirty="0">
                <a:latin typeface="Corbel" panose="020B0503020204020204" pitchFamily="34" charset="0"/>
              </a:defRPr>
            </a:lvl2pPr>
            <a:lvl3pPr>
              <a:defRPr lang="en-US" sz="1600" b="0" i="0" dirty="0">
                <a:latin typeface="Corbel" panose="020B0503020204020204" pitchFamily="34" charset="0"/>
              </a:defRPr>
            </a:lvl3pPr>
            <a:lvl4pPr>
              <a:defRPr lang="en-US" sz="1600" b="0" i="0" baseline="0" dirty="0">
                <a:latin typeface="Corbel" panose="020B0503020204020204" pitchFamily="34" charset="0"/>
              </a:defRPr>
            </a:lvl4pPr>
            <a:lvl5pPr>
              <a:defRPr lang="en-US" sz="1600" b="0" i="0" dirty="0">
                <a:latin typeface="Corbel" panose="020B0503020204020204" pitchFamily="34" charset="0"/>
              </a:defRPr>
            </a:lvl5pPr>
          </a:lstStyle>
          <a:p>
            <a:pPr lvl="0">
              <a:lnSpc>
                <a:spcPct val="110000"/>
              </a:lnSpc>
            </a:pPr>
            <a:r>
              <a:rPr lang="en-US" dirty="0" err="1"/>
              <a:t>Klicka</a:t>
            </a:r>
            <a:r>
              <a:rPr lang="en-US" dirty="0"/>
              <a:t> </a:t>
            </a:r>
            <a:r>
              <a:rPr lang="en-US" dirty="0" err="1"/>
              <a:t>här</a:t>
            </a:r>
            <a:r>
              <a:rPr lang="en-US" dirty="0"/>
              <a:t> </a:t>
            </a:r>
            <a:r>
              <a:rPr lang="en-US" dirty="0" err="1"/>
              <a:t>för</a:t>
            </a:r>
            <a:r>
              <a:rPr lang="en-US" dirty="0"/>
              <a:t> </a:t>
            </a:r>
            <a:r>
              <a:rPr lang="en-US" dirty="0" err="1"/>
              <a:t>att</a:t>
            </a:r>
            <a:r>
              <a:rPr lang="en-US" dirty="0"/>
              <a:t> </a:t>
            </a:r>
            <a:r>
              <a:rPr lang="en-US" dirty="0" err="1"/>
              <a:t>skapa</a:t>
            </a:r>
            <a:r>
              <a:rPr lang="en-US" dirty="0"/>
              <a:t> </a:t>
            </a:r>
            <a:r>
              <a:rPr lang="en-US" dirty="0" err="1"/>
              <a:t>en</a:t>
            </a:r>
            <a:r>
              <a:rPr lang="en-US" dirty="0"/>
              <a:t> </a:t>
            </a:r>
            <a:r>
              <a:rPr lang="en-US" dirty="0" err="1"/>
              <a:t>punktlista</a:t>
            </a:r>
            <a:endParaRPr lang="en-US" dirty="0"/>
          </a:p>
          <a:p>
            <a:pPr marL="490538" lvl="1" indent="-217488">
              <a:lnSpc>
                <a:spcPct val="110000"/>
              </a:lnSpc>
              <a:spcBef>
                <a:spcPts val="600"/>
              </a:spcBef>
              <a:buSzPct val="80000"/>
              <a:buFont typeface="Corbel" panose="020B0503020204020204" pitchFamily="34" charset="0"/>
              <a:tabLst/>
            </a:pPr>
            <a:r>
              <a:rPr lang="en-US" dirty="0" err="1"/>
              <a:t>Andra</a:t>
            </a:r>
            <a:r>
              <a:rPr lang="en-US" dirty="0"/>
              <a:t> </a:t>
            </a:r>
            <a:r>
              <a:rPr lang="en-US" dirty="0" err="1"/>
              <a:t>nivån</a:t>
            </a:r>
            <a:endParaRPr lang="en-US" dirty="0"/>
          </a:p>
          <a:p>
            <a:pPr marL="763588" lvl="2" indent="-217488">
              <a:lnSpc>
                <a:spcPct val="110000"/>
              </a:lnSpc>
              <a:spcBef>
                <a:spcPts val="600"/>
              </a:spcBef>
              <a:tabLst/>
            </a:pPr>
            <a:r>
              <a:rPr lang="en-US" dirty="0" err="1"/>
              <a:t>Tredje</a:t>
            </a:r>
            <a:r>
              <a:rPr lang="en-US" dirty="0"/>
              <a:t> </a:t>
            </a:r>
            <a:r>
              <a:rPr lang="en-US" dirty="0" err="1"/>
              <a:t>nivån</a:t>
            </a:r>
            <a:endParaRPr lang="en-US" dirty="0"/>
          </a:p>
          <a:p>
            <a:pPr marL="982663" lvl="3" indent="-177800">
              <a:lnSpc>
                <a:spcPct val="110000"/>
              </a:lnSpc>
              <a:spcBef>
                <a:spcPts val="600"/>
              </a:spcBef>
              <a:tabLst/>
            </a:pPr>
            <a:r>
              <a:rPr lang="en-US" dirty="0" err="1"/>
              <a:t>Fjärde</a:t>
            </a:r>
            <a:r>
              <a:rPr lang="en-US" dirty="0"/>
              <a:t> </a:t>
            </a:r>
            <a:r>
              <a:rPr lang="en-US" dirty="0" err="1"/>
              <a:t>nivån</a:t>
            </a:r>
            <a:endParaRPr lang="en-US" dirty="0"/>
          </a:p>
          <a:p>
            <a:pPr marL="1200150" lvl="4" indent="-176213">
              <a:lnSpc>
                <a:spcPct val="110000"/>
              </a:lnSpc>
              <a:spcBef>
                <a:spcPts val="600"/>
              </a:spcBef>
              <a:tabLst/>
            </a:pPr>
            <a:r>
              <a:rPr lang="en-US" dirty="0" err="1"/>
              <a:t>Femte</a:t>
            </a:r>
            <a:r>
              <a:rPr lang="en-US" dirty="0"/>
              <a:t> </a:t>
            </a:r>
            <a:r>
              <a:rPr lang="en-US" dirty="0" err="1"/>
              <a:t>nivån</a:t>
            </a:r>
            <a:endParaRPr lang="en-US" dirty="0"/>
          </a:p>
        </p:txBody>
      </p:sp>
      <p:sp>
        <p:nvSpPr>
          <p:cNvPr id="5" name="Title 17">
            <a:extLst>
              <a:ext uri="{FF2B5EF4-FFF2-40B4-BE49-F238E27FC236}">
                <a16:creationId xmlns:a16="http://schemas.microsoft.com/office/drawing/2014/main" id="{ACB0A2A9-7860-43A7-A983-DCC3FEC3C183}"/>
              </a:ext>
            </a:extLst>
          </p:cNvPr>
          <p:cNvSpPr>
            <a:spLocks noGrp="1"/>
          </p:cNvSpPr>
          <p:nvPr>
            <p:ph type="title" hasCustomPrompt="1"/>
          </p:nvPr>
        </p:nvSpPr>
        <p:spPr>
          <a:xfrm>
            <a:off x="971552" y="742157"/>
            <a:ext cx="5972946" cy="510521"/>
          </a:xfrm>
          <a:prstGeom prst="rect">
            <a:avLst/>
          </a:prstGeom>
        </p:spPr>
        <p:txBody>
          <a:bodyPr/>
          <a:lstStyle>
            <a:lvl1pPr>
              <a:defRPr sz="2400" b="1">
                <a:latin typeface="Corbel" panose="020B0503020204020204" pitchFamily="34" charset="0"/>
                <a:ea typeface="Corbel" panose="020B0503020204020204" pitchFamily="34" charset="0"/>
                <a:cs typeface="Arial" charset="0"/>
              </a:defRPr>
            </a:lvl1pPr>
          </a:lstStyle>
          <a:p>
            <a:r>
              <a:rPr lang="en-US" dirty="0" err="1"/>
              <a:t>Skriv</a:t>
            </a:r>
            <a:r>
              <a:rPr lang="en-US" dirty="0"/>
              <a:t> </a:t>
            </a:r>
            <a:r>
              <a:rPr lang="en-US" dirty="0" err="1"/>
              <a:t>en</a:t>
            </a:r>
            <a:r>
              <a:rPr lang="en-US" dirty="0"/>
              <a:t> </a:t>
            </a:r>
            <a:r>
              <a:rPr lang="en-US" dirty="0" err="1"/>
              <a:t>rubrik</a:t>
            </a:r>
            <a:r>
              <a:rPr lang="en-US" dirty="0"/>
              <a:t> </a:t>
            </a:r>
            <a:r>
              <a:rPr lang="en-US" dirty="0" err="1"/>
              <a:t>här</a:t>
            </a:r>
            <a:endParaRPr lang="en-US" dirty="0"/>
          </a:p>
        </p:txBody>
      </p:sp>
      <p:sp>
        <p:nvSpPr>
          <p:cNvPr id="7" name="Subtitle 2">
            <a:extLst>
              <a:ext uri="{FF2B5EF4-FFF2-40B4-BE49-F238E27FC236}">
                <a16:creationId xmlns:a16="http://schemas.microsoft.com/office/drawing/2014/main" id="{4CAB0F34-A439-4391-805B-578CC2F9F9E4}"/>
              </a:ext>
            </a:extLst>
          </p:cNvPr>
          <p:cNvSpPr>
            <a:spLocks noGrp="1"/>
          </p:cNvSpPr>
          <p:nvPr>
            <p:ph type="subTitle" idx="10" hasCustomPrompt="1"/>
          </p:nvPr>
        </p:nvSpPr>
        <p:spPr>
          <a:xfrm>
            <a:off x="205815" y="4734969"/>
            <a:ext cx="3573379" cy="209725"/>
          </a:xfrm>
          <a:prstGeom prst="rect">
            <a:avLst/>
          </a:prstGeom>
        </p:spPr>
        <p:txBody>
          <a:bodyPr/>
          <a:lstStyle>
            <a:lvl1pPr marL="0" indent="0" algn="l">
              <a:buNone/>
              <a:defRPr sz="950" cap="all" baseline="0">
                <a:solidFill>
                  <a:schemeClr val="bg1"/>
                </a:solidFill>
                <a:latin typeface="Corbel" panose="020B0503020204020204" pitchFamily="34" charset="0"/>
                <a:ea typeface="Corbel" panose="020B0503020204020204" pitchFamily="34"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SKRIV VERKSAMHETSNAMN HÄR</a:t>
            </a:r>
          </a:p>
        </p:txBody>
      </p:sp>
    </p:spTree>
    <p:extLst>
      <p:ext uri="{BB962C8B-B14F-4D97-AF65-F5344CB8AC3E}">
        <p14:creationId xmlns:p14="http://schemas.microsoft.com/office/powerpoint/2010/main" val="32783975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2 - Jämförels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0F87D079-CA06-42AC-A657-9F6CD546ED4B}"/>
              </a:ext>
            </a:extLst>
          </p:cNvPr>
          <p:cNvSpPr>
            <a:spLocks noGrp="1"/>
          </p:cNvSpPr>
          <p:nvPr>
            <p:ph type="body" idx="1" hasCustomPrompt="1"/>
          </p:nvPr>
        </p:nvSpPr>
        <p:spPr>
          <a:xfrm>
            <a:off x="971551" y="1252678"/>
            <a:ext cx="3452966" cy="497939"/>
          </a:xfrm>
          <a:prstGeom prst="rect">
            <a:avLst/>
          </a:prstGeom>
        </p:spPr>
        <p:txBody>
          <a:bodyPr anchor="b"/>
          <a:lstStyle>
            <a:lvl1pPr marL="0" indent="0">
              <a:buNone/>
              <a:defRPr sz="1800" b="1" i="0" baseline="0">
                <a:latin typeface="Corbel" panose="020B0503020204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err="1"/>
              <a:t>Jämförelse</a:t>
            </a:r>
            <a:r>
              <a:rPr lang="en-US" dirty="0"/>
              <a:t> 1</a:t>
            </a:r>
          </a:p>
        </p:txBody>
      </p:sp>
      <p:sp>
        <p:nvSpPr>
          <p:cNvPr id="7" name="Content Placeholder 3">
            <a:extLst>
              <a:ext uri="{FF2B5EF4-FFF2-40B4-BE49-F238E27FC236}">
                <a16:creationId xmlns:a16="http://schemas.microsoft.com/office/drawing/2014/main" id="{6C720DA5-7F30-4D06-841E-EAC9CFC08467}"/>
              </a:ext>
            </a:extLst>
          </p:cNvPr>
          <p:cNvSpPr>
            <a:spLocks noGrp="1"/>
          </p:cNvSpPr>
          <p:nvPr>
            <p:ph sz="half" idx="2" hasCustomPrompt="1"/>
          </p:nvPr>
        </p:nvSpPr>
        <p:spPr>
          <a:xfrm>
            <a:off x="971549" y="1750616"/>
            <a:ext cx="3452967" cy="2347971"/>
          </a:xfrm>
          <a:prstGeom prst="rect">
            <a:avLst/>
          </a:prstGeom>
        </p:spPr>
        <p:txBody>
          <a:bodyPr/>
          <a:lstStyle>
            <a:lvl1pPr>
              <a:defRPr lang="en-US" sz="2000" b="0" i="0" dirty="0">
                <a:latin typeface="Corbel" panose="020B0503020204020204" pitchFamily="34" charset="0"/>
              </a:defRPr>
            </a:lvl1pPr>
            <a:lvl2pPr>
              <a:defRPr lang="en-US" sz="1800" b="0" i="0" dirty="0">
                <a:latin typeface="Corbel" panose="020B0503020204020204" pitchFamily="34" charset="0"/>
              </a:defRPr>
            </a:lvl2pPr>
            <a:lvl3pPr>
              <a:defRPr lang="en-US" sz="1600" b="0" i="0" dirty="0">
                <a:latin typeface="Corbel" panose="020B0503020204020204" pitchFamily="34" charset="0"/>
              </a:defRPr>
            </a:lvl3pPr>
            <a:lvl4pPr>
              <a:defRPr lang="en-US" sz="1600" b="0" i="0" baseline="0" dirty="0">
                <a:latin typeface="Corbel" panose="020B0503020204020204" pitchFamily="34" charset="0"/>
              </a:defRPr>
            </a:lvl4pPr>
            <a:lvl5pPr>
              <a:defRPr lang="en-US" sz="1600" b="0" i="0" dirty="0">
                <a:latin typeface="Corbel" panose="020B0503020204020204" pitchFamily="34" charset="0"/>
              </a:defRPr>
            </a:lvl5pPr>
          </a:lstStyle>
          <a:p>
            <a:pPr lvl="0">
              <a:lnSpc>
                <a:spcPct val="110000"/>
              </a:lnSpc>
            </a:pPr>
            <a:r>
              <a:rPr lang="en-US" dirty="0" err="1"/>
              <a:t>Klicka</a:t>
            </a:r>
            <a:r>
              <a:rPr lang="en-US" dirty="0"/>
              <a:t> </a:t>
            </a:r>
            <a:r>
              <a:rPr lang="en-US" dirty="0" err="1"/>
              <a:t>här</a:t>
            </a:r>
            <a:r>
              <a:rPr lang="en-US" dirty="0"/>
              <a:t> </a:t>
            </a:r>
            <a:r>
              <a:rPr lang="en-US" dirty="0" err="1"/>
              <a:t>för</a:t>
            </a:r>
            <a:r>
              <a:rPr lang="en-US" dirty="0"/>
              <a:t> </a:t>
            </a:r>
            <a:r>
              <a:rPr lang="en-US" dirty="0" err="1"/>
              <a:t>att</a:t>
            </a:r>
            <a:r>
              <a:rPr lang="en-US" dirty="0"/>
              <a:t> </a:t>
            </a:r>
            <a:r>
              <a:rPr lang="en-US" dirty="0" err="1"/>
              <a:t>skapa</a:t>
            </a:r>
            <a:r>
              <a:rPr lang="en-US" dirty="0"/>
              <a:t> </a:t>
            </a:r>
            <a:r>
              <a:rPr lang="en-US" dirty="0" err="1"/>
              <a:t>en</a:t>
            </a:r>
            <a:r>
              <a:rPr lang="en-US" dirty="0"/>
              <a:t> </a:t>
            </a:r>
            <a:r>
              <a:rPr lang="en-US" dirty="0" err="1"/>
              <a:t>punktlista</a:t>
            </a:r>
            <a:endParaRPr lang="en-US" dirty="0"/>
          </a:p>
          <a:p>
            <a:pPr marL="490538" lvl="1" indent="-217488">
              <a:lnSpc>
                <a:spcPct val="110000"/>
              </a:lnSpc>
              <a:spcBef>
                <a:spcPts val="600"/>
              </a:spcBef>
              <a:buSzPct val="80000"/>
              <a:buFont typeface="Corbel" panose="020B0503020204020204" pitchFamily="34" charset="0"/>
              <a:tabLst/>
            </a:pPr>
            <a:r>
              <a:rPr lang="en-US" dirty="0" err="1"/>
              <a:t>Andra</a:t>
            </a:r>
            <a:r>
              <a:rPr lang="en-US" dirty="0"/>
              <a:t> </a:t>
            </a:r>
            <a:r>
              <a:rPr lang="en-US" dirty="0" err="1"/>
              <a:t>nivån</a:t>
            </a:r>
            <a:endParaRPr lang="en-US" dirty="0"/>
          </a:p>
          <a:p>
            <a:pPr marL="763588" lvl="2" indent="-217488">
              <a:lnSpc>
                <a:spcPct val="110000"/>
              </a:lnSpc>
              <a:spcBef>
                <a:spcPts val="600"/>
              </a:spcBef>
              <a:tabLst/>
            </a:pPr>
            <a:r>
              <a:rPr lang="en-US" dirty="0" err="1"/>
              <a:t>Tredje</a:t>
            </a:r>
            <a:r>
              <a:rPr lang="en-US" dirty="0"/>
              <a:t> </a:t>
            </a:r>
            <a:r>
              <a:rPr lang="en-US" dirty="0" err="1"/>
              <a:t>nivån</a:t>
            </a:r>
            <a:endParaRPr lang="en-US" dirty="0"/>
          </a:p>
          <a:p>
            <a:pPr marL="982663" lvl="3" indent="-177800">
              <a:lnSpc>
                <a:spcPct val="110000"/>
              </a:lnSpc>
              <a:spcBef>
                <a:spcPts val="600"/>
              </a:spcBef>
              <a:tabLst/>
            </a:pPr>
            <a:r>
              <a:rPr lang="en-US" dirty="0" err="1"/>
              <a:t>Fjärde</a:t>
            </a:r>
            <a:r>
              <a:rPr lang="en-US" dirty="0"/>
              <a:t> </a:t>
            </a:r>
            <a:r>
              <a:rPr lang="en-US" dirty="0" err="1"/>
              <a:t>nivån</a:t>
            </a:r>
            <a:endParaRPr lang="en-US" dirty="0"/>
          </a:p>
          <a:p>
            <a:pPr marL="1200150" lvl="4" indent="-176213">
              <a:lnSpc>
                <a:spcPct val="110000"/>
              </a:lnSpc>
              <a:spcBef>
                <a:spcPts val="600"/>
              </a:spcBef>
              <a:tabLst/>
            </a:pPr>
            <a:r>
              <a:rPr lang="en-US" dirty="0" err="1"/>
              <a:t>Femte</a:t>
            </a:r>
            <a:r>
              <a:rPr lang="en-US" dirty="0"/>
              <a:t> </a:t>
            </a:r>
            <a:r>
              <a:rPr lang="en-US" dirty="0" err="1"/>
              <a:t>nivån</a:t>
            </a:r>
            <a:endParaRPr lang="en-US" dirty="0"/>
          </a:p>
        </p:txBody>
      </p:sp>
      <p:sp>
        <p:nvSpPr>
          <p:cNvPr id="8" name="Text Placeholder 2">
            <a:extLst>
              <a:ext uri="{FF2B5EF4-FFF2-40B4-BE49-F238E27FC236}">
                <a16:creationId xmlns:a16="http://schemas.microsoft.com/office/drawing/2014/main" id="{B78C9D70-9D73-4F66-B959-D47E03A644B3}"/>
              </a:ext>
            </a:extLst>
          </p:cNvPr>
          <p:cNvSpPr>
            <a:spLocks noGrp="1"/>
          </p:cNvSpPr>
          <p:nvPr>
            <p:ph type="body" idx="12" hasCustomPrompt="1"/>
          </p:nvPr>
        </p:nvSpPr>
        <p:spPr>
          <a:xfrm>
            <a:off x="4684876" y="1252678"/>
            <a:ext cx="3452968" cy="497939"/>
          </a:xfrm>
          <a:prstGeom prst="rect">
            <a:avLst/>
          </a:prstGeom>
        </p:spPr>
        <p:txBody>
          <a:bodyPr anchor="b"/>
          <a:lstStyle>
            <a:lvl1pPr marL="0" indent="0">
              <a:buNone/>
              <a:defRPr sz="1800" b="1" i="0" baseline="0">
                <a:latin typeface="Corbel" panose="020B0503020204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err="1"/>
              <a:t>Jämförelse</a:t>
            </a:r>
            <a:r>
              <a:rPr lang="en-US" dirty="0"/>
              <a:t> 2</a:t>
            </a:r>
          </a:p>
        </p:txBody>
      </p:sp>
      <p:sp>
        <p:nvSpPr>
          <p:cNvPr id="9" name="Content Placeholder 3">
            <a:extLst>
              <a:ext uri="{FF2B5EF4-FFF2-40B4-BE49-F238E27FC236}">
                <a16:creationId xmlns:a16="http://schemas.microsoft.com/office/drawing/2014/main" id="{DCC39147-D25E-418A-B116-113C1B3C7F2F}"/>
              </a:ext>
            </a:extLst>
          </p:cNvPr>
          <p:cNvSpPr>
            <a:spLocks noGrp="1"/>
          </p:cNvSpPr>
          <p:nvPr>
            <p:ph sz="half" idx="13" hasCustomPrompt="1"/>
          </p:nvPr>
        </p:nvSpPr>
        <p:spPr>
          <a:xfrm>
            <a:off x="4684876" y="1750616"/>
            <a:ext cx="3452968" cy="2347971"/>
          </a:xfrm>
          <a:prstGeom prst="rect">
            <a:avLst/>
          </a:prstGeom>
        </p:spPr>
        <p:txBody>
          <a:bodyPr/>
          <a:lstStyle>
            <a:lvl1pPr>
              <a:defRPr lang="en-US" sz="2000" b="0" i="0" dirty="0">
                <a:latin typeface="Corbel" panose="020B0503020204020204" pitchFamily="34" charset="0"/>
              </a:defRPr>
            </a:lvl1pPr>
            <a:lvl2pPr>
              <a:defRPr lang="en-US" sz="1800" b="0" i="0" dirty="0">
                <a:latin typeface="Corbel" panose="020B0503020204020204" pitchFamily="34" charset="0"/>
              </a:defRPr>
            </a:lvl2pPr>
            <a:lvl3pPr>
              <a:defRPr lang="en-US" sz="1600" b="0" i="0" dirty="0">
                <a:latin typeface="Corbel" panose="020B0503020204020204" pitchFamily="34" charset="0"/>
              </a:defRPr>
            </a:lvl3pPr>
            <a:lvl4pPr>
              <a:defRPr lang="en-US" sz="1600" b="0" i="0" baseline="0" dirty="0">
                <a:latin typeface="Corbel" panose="020B0503020204020204" pitchFamily="34" charset="0"/>
              </a:defRPr>
            </a:lvl4pPr>
            <a:lvl5pPr>
              <a:defRPr lang="en-US" sz="1600" b="0" i="0" dirty="0">
                <a:latin typeface="Corbel" panose="020B0503020204020204" pitchFamily="34" charset="0"/>
              </a:defRPr>
            </a:lvl5pPr>
          </a:lstStyle>
          <a:p>
            <a:pPr lvl="0">
              <a:lnSpc>
                <a:spcPct val="110000"/>
              </a:lnSpc>
            </a:pPr>
            <a:r>
              <a:rPr lang="en-US" dirty="0" err="1"/>
              <a:t>Klicka</a:t>
            </a:r>
            <a:r>
              <a:rPr lang="en-US" dirty="0"/>
              <a:t> </a:t>
            </a:r>
            <a:r>
              <a:rPr lang="en-US" dirty="0" err="1"/>
              <a:t>här</a:t>
            </a:r>
            <a:r>
              <a:rPr lang="en-US" dirty="0"/>
              <a:t> </a:t>
            </a:r>
            <a:r>
              <a:rPr lang="en-US" dirty="0" err="1"/>
              <a:t>för</a:t>
            </a:r>
            <a:r>
              <a:rPr lang="en-US" dirty="0"/>
              <a:t> </a:t>
            </a:r>
            <a:r>
              <a:rPr lang="en-US" dirty="0" err="1"/>
              <a:t>att</a:t>
            </a:r>
            <a:r>
              <a:rPr lang="en-US" dirty="0"/>
              <a:t> </a:t>
            </a:r>
            <a:r>
              <a:rPr lang="en-US" dirty="0" err="1"/>
              <a:t>skapa</a:t>
            </a:r>
            <a:r>
              <a:rPr lang="en-US" dirty="0"/>
              <a:t> </a:t>
            </a:r>
            <a:r>
              <a:rPr lang="en-US" dirty="0" err="1"/>
              <a:t>en</a:t>
            </a:r>
            <a:r>
              <a:rPr lang="en-US" dirty="0"/>
              <a:t> </a:t>
            </a:r>
            <a:r>
              <a:rPr lang="en-US" dirty="0" err="1"/>
              <a:t>punktlista</a:t>
            </a:r>
            <a:endParaRPr lang="en-US" dirty="0"/>
          </a:p>
          <a:p>
            <a:pPr marL="490538" lvl="1" indent="-217488">
              <a:lnSpc>
                <a:spcPct val="110000"/>
              </a:lnSpc>
              <a:spcBef>
                <a:spcPts val="600"/>
              </a:spcBef>
              <a:buSzPct val="80000"/>
              <a:buFont typeface="Corbel" panose="020B0503020204020204" pitchFamily="34" charset="0"/>
              <a:tabLst/>
            </a:pPr>
            <a:r>
              <a:rPr lang="en-US" dirty="0" err="1"/>
              <a:t>Andra</a:t>
            </a:r>
            <a:r>
              <a:rPr lang="en-US" dirty="0"/>
              <a:t> </a:t>
            </a:r>
            <a:r>
              <a:rPr lang="en-US" dirty="0" err="1"/>
              <a:t>nivån</a:t>
            </a:r>
            <a:endParaRPr lang="en-US" dirty="0"/>
          </a:p>
          <a:p>
            <a:pPr marL="763588" lvl="2" indent="-217488">
              <a:lnSpc>
                <a:spcPct val="110000"/>
              </a:lnSpc>
              <a:spcBef>
                <a:spcPts val="600"/>
              </a:spcBef>
              <a:tabLst/>
            </a:pPr>
            <a:r>
              <a:rPr lang="en-US" dirty="0" err="1"/>
              <a:t>Tredje</a:t>
            </a:r>
            <a:r>
              <a:rPr lang="en-US" dirty="0"/>
              <a:t> </a:t>
            </a:r>
            <a:r>
              <a:rPr lang="en-US" dirty="0" err="1"/>
              <a:t>nivån</a:t>
            </a:r>
            <a:endParaRPr lang="en-US" dirty="0"/>
          </a:p>
          <a:p>
            <a:pPr marL="982663" lvl="3" indent="-177800">
              <a:lnSpc>
                <a:spcPct val="110000"/>
              </a:lnSpc>
              <a:spcBef>
                <a:spcPts val="600"/>
              </a:spcBef>
              <a:tabLst/>
            </a:pPr>
            <a:r>
              <a:rPr lang="en-US" dirty="0" err="1"/>
              <a:t>Fjärde</a:t>
            </a:r>
            <a:r>
              <a:rPr lang="en-US" dirty="0"/>
              <a:t> </a:t>
            </a:r>
            <a:r>
              <a:rPr lang="en-US" dirty="0" err="1"/>
              <a:t>nivån</a:t>
            </a:r>
            <a:endParaRPr lang="en-US" dirty="0"/>
          </a:p>
          <a:p>
            <a:pPr marL="1200150" lvl="4" indent="-176213">
              <a:lnSpc>
                <a:spcPct val="110000"/>
              </a:lnSpc>
              <a:spcBef>
                <a:spcPts val="600"/>
              </a:spcBef>
              <a:tabLst/>
            </a:pPr>
            <a:r>
              <a:rPr lang="en-US" dirty="0" err="1"/>
              <a:t>Femte</a:t>
            </a:r>
            <a:r>
              <a:rPr lang="en-US" dirty="0"/>
              <a:t> </a:t>
            </a:r>
            <a:r>
              <a:rPr lang="en-US" dirty="0" err="1"/>
              <a:t>nivån</a:t>
            </a:r>
            <a:endParaRPr lang="en-US" dirty="0"/>
          </a:p>
        </p:txBody>
      </p:sp>
      <p:sp>
        <p:nvSpPr>
          <p:cNvPr id="10" name="Title 17">
            <a:extLst>
              <a:ext uri="{FF2B5EF4-FFF2-40B4-BE49-F238E27FC236}">
                <a16:creationId xmlns:a16="http://schemas.microsoft.com/office/drawing/2014/main" id="{4669E440-681D-4096-BEC4-732791E6D8A8}"/>
              </a:ext>
            </a:extLst>
          </p:cNvPr>
          <p:cNvSpPr>
            <a:spLocks noGrp="1"/>
          </p:cNvSpPr>
          <p:nvPr>
            <p:ph type="title" hasCustomPrompt="1"/>
          </p:nvPr>
        </p:nvSpPr>
        <p:spPr>
          <a:xfrm>
            <a:off x="971551" y="742157"/>
            <a:ext cx="5972946" cy="510521"/>
          </a:xfrm>
          <a:prstGeom prst="rect">
            <a:avLst/>
          </a:prstGeom>
        </p:spPr>
        <p:txBody>
          <a:bodyPr/>
          <a:lstStyle>
            <a:lvl1pPr>
              <a:defRPr sz="2400" b="1" baseline="0">
                <a:latin typeface="Corbel" panose="020B0503020204020204" pitchFamily="34" charset="0"/>
                <a:ea typeface="Corbel" panose="020B0503020204020204" pitchFamily="34" charset="0"/>
                <a:cs typeface="Arial" charset="0"/>
              </a:defRPr>
            </a:lvl1pPr>
          </a:lstStyle>
          <a:p>
            <a:r>
              <a:rPr lang="en-US" dirty="0" err="1"/>
              <a:t>Skriv</a:t>
            </a:r>
            <a:r>
              <a:rPr lang="en-US" dirty="0"/>
              <a:t> </a:t>
            </a:r>
            <a:r>
              <a:rPr lang="en-US" dirty="0" err="1"/>
              <a:t>en</a:t>
            </a:r>
            <a:r>
              <a:rPr lang="en-US" dirty="0"/>
              <a:t> </a:t>
            </a:r>
            <a:r>
              <a:rPr lang="en-US" dirty="0" err="1"/>
              <a:t>rubrik</a:t>
            </a:r>
            <a:r>
              <a:rPr lang="en-US" dirty="0"/>
              <a:t> </a:t>
            </a:r>
            <a:r>
              <a:rPr lang="en-US" dirty="0" err="1"/>
              <a:t>här</a:t>
            </a:r>
            <a:endParaRPr lang="en-US" dirty="0"/>
          </a:p>
        </p:txBody>
      </p:sp>
      <p:sp>
        <p:nvSpPr>
          <p:cNvPr id="11" name="Subtitle 2">
            <a:extLst>
              <a:ext uri="{FF2B5EF4-FFF2-40B4-BE49-F238E27FC236}">
                <a16:creationId xmlns:a16="http://schemas.microsoft.com/office/drawing/2014/main" id="{12834628-F2D8-4A21-B0EB-A8D6D9722D6C}"/>
              </a:ext>
            </a:extLst>
          </p:cNvPr>
          <p:cNvSpPr>
            <a:spLocks noGrp="1"/>
          </p:cNvSpPr>
          <p:nvPr>
            <p:ph type="subTitle" idx="10" hasCustomPrompt="1"/>
          </p:nvPr>
        </p:nvSpPr>
        <p:spPr>
          <a:xfrm>
            <a:off x="205815" y="4734969"/>
            <a:ext cx="3573379" cy="209725"/>
          </a:xfrm>
          <a:prstGeom prst="rect">
            <a:avLst/>
          </a:prstGeom>
        </p:spPr>
        <p:txBody>
          <a:bodyPr/>
          <a:lstStyle>
            <a:lvl1pPr marL="0" indent="0" algn="l">
              <a:buNone/>
              <a:defRPr sz="950" cap="all" baseline="0">
                <a:solidFill>
                  <a:schemeClr val="bg1"/>
                </a:solidFill>
                <a:latin typeface="Corbel" panose="020B0503020204020204" pitchFamily="34" charset="0"/>
                <a:ea typeface="Corbel" panose="020B0503020204020204" pitchFamily="34"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SKRIV VERKSAMHETSNAMN HÄR</a:t>
            </a:r>
          </a:p>
        </p:txBody>
      </p:sp>
    </p:spTree>
    <p:extLst>
      <p:ext uri="{BB962C8B-B14F-4D97-AF65-F5344CB8AC3E}">
        <p14:creationId xmlns:p14="http://schemas.microsoft.com/office/powerpoint/2010/main" val="24056313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npassad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72EF0E0-1DA1-403B-A95C-01BD76426A37}"/>
              </a:ext>
            </a:extLst>
          </p:cNvPr>
          <p:cNvSpPr>
            <a:spLocks noGrp="1"/>
          </p:cNvSpPr>
          <p:nvPr>
            <p:ph type="title" hasCustomPrompt="1"/>
          </p:nvPr>
        </p:nvSpPr>
        <p:spPr>
          <a:xfrm>
            <a:off x="971551" y="870348"/>
            <a:ext cx="5972947" cy="510521"/>
          </a:xfrm>
          <a:prstGeom prst="rect">
            <a:avLst/>
          </a:prstGeom>
        </p:spPr>
        <p:txBody>
          <a:bodyPr/>
          <a:lstStyle>
            <a:lvl1pPr>
              <a:defRPr sz="2400" b="1" i="0" baseline="0">
                <a:latin typeface="Corbel" panose="020B0503020204020204" pitchFamily="34" charset="0"/>
              </a:defRPr>
            </a:lvl1pPr>
          </a:lstStyle>
          <a:p>
            <a:r>
              <a:rPr lang="en-US" dirty="0" err="1"/>
              <a:t>Skriv</a:t>
            </a:r>
            <a:r>
              <a:rPr lang="en-US" dirty="0"/>
              <a:t> </a:t>
            </a:r>
            <a:r>
              <a:rPr lang="en-US" dirty="0" err="1"/>
              <a:t>en</a:t>
            </a:r>
            <a:r>
              <a:rPr lang="en-US" dirty="0"/>
              <a:t> </a:t>
            </a:r>
            <a:r>
              <a:rPr lang="en-US" dirty="0" err="1"/>
              <a:t>rubrik</a:t>
            </a:r>
            <a:r>
              <a:rPr lang="en-US" dirty="0"/>
              <a:t> </a:t>
            </a:r>
            <a:r>
              <a:rPr lang="en-US" dirty="0" err="1"/>
              <a:t>här</a:t>
            </a:r>
            <a:endParaRPr lang="en-US" dirty="0"/>
          </a:p>
        </p:txBody>
      </p:sp>
      <p:sp>
        <p:nvSpPr>
          <p:cNvPr id="5" name="Subtitle 2">
            <a:extLst>
              <a:ext uri="{FF2B5EF4-FFF2-40B4-BE49-F238E27FC236}">
                <a16:creationId xmlns:a16="http://schemas.microsoft.com/office/drawing/2014/main" id="{245FA675-0AA6-482C-89AA-E4E8C5B7D8A2}"/>
              </a:ext>
            </a:extLst>
          </p:cNvPr>
          <p:cNvSpPr>
            <a:spLocks noGrp="1"/>
          </p:cNvSpPr>
          <p:nvPr>
            <p:ph type="subTitle" idx="10" hasCustomPrompt="1"/>
          </p:nvPr>
        </p:nvSpPr>
        <p:spPr>
          <a:xfrm>
            <a:off x="205815" y="4734969"/>
            <a:ext cx="3573379" cy="209725"/>
          </a:xfrm>
          <a:prstGeom prst="rect">
            <a:avLst/>
          </a:prstGeom>
        </p:spPr>
        <p:txBody>
          <a:bodyPr/>
          <a:lstStyle>
            <a:lvl1pPr marL="0" indent="0" algn="l">
              <a:buNone/>
              <a:defRPr sz="950" cap="all" baseline="0">
                <a:solidFill>
                  <a:schemeClr val="bg1"/>
                </a:solidFill>
                <a:latin typeface="Corbel" panose="020B0503020204020204" pitchFamily="34" charset="0"/>
                <a:ea typeface="Corbel" panose="020B0503020204020204" pitchFamily="34"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SKRIV VERKSAMHETSNAMN HÄR</a:t>
            </a:r>
          </a:p>
        </p:txBody>
      </p:sp>
    </p:spTree>
    <p:extLst>
      <p:ext uri="{BB962C8B-B14F-4D97-AF65-F5344CB8AC3E}">
        <p14:creationId xmlns:p14="http://schemas.microsoft.com/office/powerpoint/2010/main" val="17146224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2 - Tom sid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71846C22-44CE-4870-8D6B-C7620DFD1F08}"/>
              </a:ext>
            </a:extLst>
          </p:cNvPr>
          <p:cNvSpPr>
            <a:spLocks noGrp="1"/>
          </p:cNvSpPr>
          <p:nvPr>
            <p:ph type="subTitle" idx="10" hasCustomPrompt="1"/>
          </p:nvPr>
        </p:nvSpPr>
        <p:spPr>
          <a:xfrm>
            <a:off x="205815" y="4734969"/>
            <a:ext cx="3573379" cy="209725"/>
          </a:xfrm>
          <a:prstGeom prst="rect">
            <a:avLst/>
          </a:prstGeom>
        </p:spPr>
        <p:txBody>
          <a:bodyPr/>
          <a:lstStyle>
            <a:lvl1pPr marL="0" indent="0" algn="l">
              <a:buNone/>
              <a:defRPr sz="950" cap="all" baseline="0">
                <a:solidFill>
                  <a:schemeClr val="bg1"/>
                </a:solidFill>
                <a:latin typeface="Corbel" panose="020B0503020204020204" pitchFamily="34" charset="0"/>
                <a:ea typeface="Corbel" panose="020B0503020204020204" pitchFamily="34"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SKRIV VERKSAMHETSNAMN HÄR</a:t>
            </a:r>
          </a:p>
        </p:txBody>
      </p:sp>
    </p:spTree>
    <p:extLst>
      <p:ext uri="{BB962C8B-B14F-4D97-AF65-F5344CB8AC3E}">
        <p14:creationId xmlns:p14="http://schemas.microsoft.com/office/powerpoint/2010/main" val="25050246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2 - Innehåll med bild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9C3F536-D64B-4BFC-BEF4-CC79B31C2490}"/>
              </a:ext>
            </a:extLst>
          </p:cNvPr>
          <p:cNvSpPr>
            <a:spLocks noGrp="1"/>
          </p:cNvSpPr>
          <p:nvPr>
            <p:ph type="title" hasCustomPrompt="1"/>
          </p:nvPr>
        </p:nvSpPr>
        <p:spPr>
          <a:xfrm>
            <a:off x="971550" y="742157"/>
            <a:ext cx="2607469" cy="672703"/>
          </a:xfrm>
          <a:prstGeom prst="rect">
            <a:avLst/>
          </a:prstGeom>
        </p:spPr>
        <p:txBody>
          <a:bodyPr anchor="b"/>
          <a:lstStyle>
            <a:lvl1pPr>
              <a:defRPr sz="2400" b="1" i="0">
                <a:latin typeface="Corbel" panose="020B0503020204020204" pitchFamily="34" charset="0"/>
              </a:defRPr>
            </a:lvl1pPr>
          </a:lstStyle>
          <a:p>
            <a:r>
              <a:rPr lang="en-US" dirty="0" err="1"/>
              <a:t>Skriv</a:t>
            </a:r>
            <a:r>
              <a:rPr lang="en-US" dirty="0"/>
              <a:t> </a:t>
            </a:r>
            <a:r>
              <a:rPr lang="en-US" dirty="0" err="1"/>
              <a:t>en</a:t>
            </a:r>
            <a:r>
              <a:rPr lang="en-US" dirty="0"/>
              <a:t> </a:t>
            </a:r>
            <a:r>
              <a:rPr lang="en-US" dirty="0" err="1"/>
              <a:t>rubrik</a:t>
            </a:r>
            <a:r>
              <a:rPr lang="en-US" dirty="0"/>
              <a:t> </a:t>
            </a:r>
            <a:r>
              <a:rPr lang="en-US" dirty="0" err="1"/>
              <a:t>här</a:t>
            </a:r>
            <a:endParaRPr lang="en-US" dirty="0"/>
          </a:p>
        </p:txBody>
      </p:sp>
      <p:sp>
        <p:nvSpPr>
          <p:cNvPr id="7" name="Content Placeholder 2">
            <a:extLst>
              <a:ext uri="{FF2B5EF4-FFF2-40B4-BE49-F238E27FC236}">
                <a16:creationId xmlns:a16="http://schemas.microsoft.com/office/drawing/2014/main" id="{21BD9082-4DAF-49BC-8F62-7BCCBC7E28CA}"/>
              </a:ext>
            </a:extLst>
          </p:cNvPr>
          <p:cNvSpPr>
            <a:spLocks noGrp="1"/>
          </p:cNvSpPr>
          <p:nvPr>
            <p:ph idx="1" hasCustomPrompt="1"/>
          </p:nvPr>
        </p:nvSpPr>
        <p:spPr>
          <a:xfrm>
            <a:off x="3779194" y="742157"/>
            <a:ext cx="4393256" cy="3343461"/>
          </a:xfrm>
          <a:prstGeom prst="rect">
            <a:avLst/>
          </a:prstGeom>
        </p:spPr>
        <p:txBody>
          <a:bodyPr/>
          <a:lstStyle>
            <a:lvl1pPr>
              <a:defRPr lang="en-US" sz="2000" b="0" i="0" dirty="0">
                <a:latin typeface="Corbel" panose="020B0503020204020204" pitchFamily="34" charset="0"/>
              </a:defRPr>
            </a:lvl1pPr>
            <a:lvl2pPr>
              <a:defRPr lang="en-US" sz="1800" b="0" i="0" dirty="0">
                <a:latin typeface="Corbel" panose="020B0503020204020204" pitchFamily="34" charset="0"/>
              </a:defRPr>
            </a:lvl2pPr>
            <a:lvl3pPr>
              <a:defRPr lang="en-US" sz="1600" b="0" i="0" dirty="0">
                <a:latin typeface="Corbel" panose="020B0503020204020204" pitchFamily="34" charset="0"/>
              </a:defRPr>
            </a:lvl3pPr>
            <a:lvl4pPr>
              <a:defRPr lang="en-US" sz="1600" b="0" i="0" baseline="0" dirty="0">
                <a:latin typeface="Corbel" panose="020B0503020204020204" pitchFamily="34" charset="0"/>
              </a:defRPr>
            </a:lvl4pPr>
            <a:lvl5pPr>
              <a:defRPr lang="en-US" sz="1600" b="0" i="0" dirty="0">
                <a:latin typeface="Corbel" panose="020B0503020204020204" pitchFamily="34" charset="0"/>
              </a:defRPr>
            </a:lvl5pPr>
          </a:lstStyle>
          <a:p>
            <a:pPr lvl="0">
              <a:lnSpc>
                <a:spcPct val="110000"/>
              </a:lnSpc>
            </a:pPr>
            <a:r>
              <a:rPr lang="en-US" dirty="0" err="1"/>
              <a:t>Klicka</a:t>
            </a:r>
            <a:r>
              <a:rPr lang="en-US" dirty="0"/>
              <a:t> </a:t>
            </a:r>
            <a:r>
              <a:rPr lang="en-US" dirty="0" err="1"/>
              <a:t>här</a:t>
            </a:r>
            <a:r>
              <a:rPr lang="en-US" dirty="0"/>
              <a:t> </a:t>
            </a:r>
            <a:r>
              <a:rPr lang="en-US" dirty="0" err="1"/>
              <a:t>för</a:t>
            </a:r>
            <a:r>
              <a:rPr lang="en-US" dirty="0"/>
              <a:t> </a:t>
            </a:r>
            <a:r>
              <a:rPr lang="en-US" dirty="0" err="1"/>
              <a:t>att</a:t>
            </a:r>
            <a:r>
              <a:rPr lang="en-US" dirty="0"/>
              <a:t> </a:t>
            </a:r>
            <a:r>
              <a:rPr lang="en-US" dirty="0" err="1"/>
              <a:t>skapa</a:t>
            </a:r>
            <a:r>
              <a:rPr lang="en-US" dirty="0"/>
              <a:t> </a:t>
            </a:r>
            <a:r>
              <a:rPr lang="en-US" dirty="0" err="1"/>
              <a:t>en</a:t>
            </a:r>
            <a:r>
              <a:rPr lang="en-US" dirty="0"/>
              <a:t> </a:t>
            </a:r>
            <a:r>
              <a:rPr lang="en-US" dirty="0" err="1"/>
              <a:t>punktlista</a:t>
            </a:r>
            <a:endParaRPr lang="en-US" dirty="0"/>
          </a:p>
          <a:p>
            <a:pPr marL="490538" lvl="1" indent="-217488">
              <a:lnSpc>
                <a:spcPct val="110000"/>
              </a:lnSpc>
              <a:spcBef>
                <a:spcPts val="600"/>
              </a:spcBef>
              <a:buSzPct val="80000"/>
              <a:buFont typeface="Corbel" panose="020B0503020204020204" pitchFamily="34" charset="0"/>
              <a:tabLst/>
            </a:pPr>
            <a:r>
              <a:rPr lang="en-US" dirty="0" err="1"/>
              <a:t>Andra</a:t>
            </a:r>
            <a:r>
              <a:rPr lang="en-US" dirty="0"/>
              <a:t> </a:t>
            </a:r>
            <a:r>
              <a:rPr lang="en-US" dirty="0" err="1"/>
              <a:t>nivån</a:t>
            </a:r>
            <a:endParaRPr lang="en-US" dirty="0"/>
          </a:p>
          <a:p>
            <a:pPr marL="763588" lvl="2" indent="-217488">
              <a:lnSpc>
                <a:spcPct val="110000"/>
              </a:lnSpc>
              <a:spcBef>
                <a:spcPts val="600"/>
              </a:spcBef>
              <a:tabLst/>
            </a:pPr>
            <a:r>
              <a:rPr lang="en-US" dirty="0" err="1"/>
              <a:t>Tredje</a:t>
            </a:r>
            <a:r>
              <a:rPr lang="en-US" dirty="0"/>
              <a:t> </a:t>
            </a:r>
            <a:r>
              <a:rPr lang="en-US" dirty="0" err="1"/>
              <a:t>nivån</a:t>
            </a:r>
            <a:endParaRPr lang="en-US" dirty="0"/>
          </a:p>
          <a:p>
            <a:pPr marL="982663" lvl="3" indent="-177800">
              <a:lnSpc>
                <a:spcPct val="110000"/>
              </a:lnSpc>
              <a:spcBef>
                <a:spcPts val="600"/>
              </a:spcBef>
              <a:tabLst/>
            </a:pPr>
            <a:r>
              <a:rPr lang="en-US" dirty="0" err="1"/>
              <a:t>Fjärde</a:t>
            </a:r>
            <a:r>
              <a:rPr lang="en-US" dirty="0"/>
              <a:t> </a:t>
            </a:r>
            <a:r>
              <a:rPr lang="en-US" dirty="0" err="1"/>
              <a:t>nivån</a:t>
            </a:r>
            <a:endParaRPr lang="en-US" dirty="0"/>
          </a:p>
          <a:p>
            <a:pPr marL="1200150" lvl="4" indent="-176213">
              <a:lnSpc>
                <a:spcPct val="110000"/>
              </a:lnSpc>
              <a:spcBef>
                <a:spcPts val="600"/>
              </a:spcBef>
              <a:tabLst/>
            </a:pPr>
            <a:r>
              <a:rPr lang="en-US" dirty="0" err="1"/>
              <a:t>Femte</a:t>
            </a:r>
            <a:r>
              <a:rPr lang="en-US" dirty="0"/>
              <a:t> </a:t>
            </a:r>
            <a:r>
              <a:rPr lang="en-US" dirty="0" err="1"/>
              <a:t>nivån</a:t>
            </a:r>
            <a:endParaRPr lang="en-US" dirty="0"/>
          </a:p>
        </p:txBody>
      </p:sp>
      <p:sp>
        <p:nvSpPr>
          <p:cNvPr id="8" name="Text Placeholder 3">
            <a:extLst>
              <a:ext uri="{FF2B5EF4-FFF2-40B4-BE49-F238E27FC236}">
                <a16:creationId xmlns:a16="http://schemas.microsoft.com/office/drawing/2014/main" id="{8D85BB55-8A0C-425A-A85F-B2238AEAFC79}"/>
              </a:ext>
            </a:extLst>
          </p:cNvPr>
          <p:cNvSpPr>
            <a:spLocks noGrp="1"/>
          </p:cNvSpPr>
          <p:nvPr>
            <p:ph type="body" sz="half" idx="2" hasCustomPrompt="1"/>
          </p:nvPr>
        </p:nvSpPr>
        <p:spPr>
          <a:xfrm>
            <a:off x="971550" y="1414860"/>
            <a:ext cx="2607468" cy="2670758"/>
          </a:xfrm>
          <a:prstGeom prst="rect">
            <a:avLst/>
          </a:prstGeom>
        </p:spPr>
        <p:txBody>
          <a:bodyPr/>
          <a:lstStyle>
            <a:lvl1pPr marL="0" indent="0">
              <a:lnSpc>
                <a:spcPct val="130000"/>
              </a:lnSpc>
              <a:buNone/>
              <a:defRPr sz="1800" b="0" i="0">
                <a:latin typeface="Corbel" panose="020B0503020204020204" pitchFamily="3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err="1"/>
              <a:t>Underrubrik</a:t>
            </a:r>
            <a:endParaRPr lang="en-US" dirty="0"/>
          </a:p>
        </p:txBody>
      </p:sp>
      <p:sp>
        <p:nvSpPr>
          <p:cNvPr id="9" name="Subtitle 2">
            <a:extLst>
              <a:ext uri="{FF2B5EF4-FFF2-40B4-BE49-F238E27FC236}">
                <a16:creationId xmlns:a16="http://schemas.microsoft.com/office/drawing/2014/main" id="{A9C8B79F-F032-42C4-B31B-257CCFC3E549}"/>
              </a:ext>
            </a:extLst>
          </p:cNvPr>
          <p:cNvSpPr>
            <a:spLocks noGrp="1"/>
          </p:cNvSpPr>
          <p:nvPr>
            <p:ph type="subTitle" idx="10" hasCustomPrompt="1"/>
          </p:nvPr>
        </p:nvSpPr>
        <p:spPr>
          <a:xfrm>
            <a:off x="205815" y="4734969"/>
            <a:ext cx="3573379" cy="209725"/>
          </a:xfrm>
          <a:prstGeom prst="rect">
            <a:avLst/>
          </a:prstGeom>
        </p:spPr>
        <p:txBody>
          <a:bodyPr/>
          <a:lstStyle>
            <a:lvl1pPr marL="0" indent="0" algn="l">
              <a:buNone/>
              <a:defRPr sz="950" cap="all" baseline="0">
                <a:solidFill>
                  <a:schemeClr val="bg1"/>
                </a:solidFill>
                <a:latin typeface="Corbel" panose="020B0503020204020204" pitchFamily="34" charset="0"/>
                <a:ea typeface="Corbel" panose="020B0503020204020204" pitchFamily="34"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SKRIV VERKSAMHETSNAMN HÄR</a:t>
            </a:r>
          </a:p>
        </p:txBody>
      </p:sp>
    </p:spTree>
    <p:extLst>
      <p:ext uri="{BB962C8B-B14F-4D97-AF65-F5344CB8AC3E}">
        <p14:creationId xmlns:p14="http://schemas.microsoft.com/office/powerpoint/2010/main" val="20520384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2 - Bild med bild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247967D8-9AB6-4493-8198-D2E80F8DCBB1}"/>
              </a:ext>
            </a:extLst>
          </p:cNvPr>
          <p:cNvSpPr>
            <a:spLocks noGrp="1" noChangeAspect="1"/>
          </p:cNvSpPr>
          <p:nvPr>
            <p:ph type="pic" idx="1" hasCustomPrompt="1"/>
          </p:nvPr>
        </p:nvSpPr>
        <p:spPr>
          <a:xfrm>
            <a:off x="3779195" y="742157"/>
            <a:ext cx="4393256" cy="3324005"/>
          </a:xfrm>
          <a:prstGeom prst="rect">
            <a:avLst/>
          </a:prstGeom>
        </p:spPr>
        <p:txBody>
          <a:bodyPr anchor="ctr"/>
          <a:lstStyle>
            <a:lvl1pPr marL="0" indent="0" algn="ctr">
              <a:buNone/>
              <a:defRPr sz="1600" b="0" i="0" baseline="0">
                <a:latin typeface="Corbel" panose="020B0503020204020204"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err="1"/>
              <a:t>Klicka</a:t>
            </a:r>
            <a:r>
              <a:rPr lang="en-US" dirty="0"/>
              <a:t> </a:t>
            </a:r>
            <a:r>
              <a:rPr lang="en-US" dirty="0" err="1"/>
              <a:t>på</a:t>
            </a:r>
            <a:r>
              <a:rPr lang="en-US" dirty="0"/>
              <a:t> </a:t>
            </a:r>
            <a:r>
              <a:rPr lang="en-US" dirty="0" err="1"/>
              <a:t>ikonen</a:t>
            </a:r>
            <a:r>
              <a:rPr lang="en-US" dirty="0"/>
              <a:t> </a:t>
            </a:r>
            <a:r>
              <a:rPr lang="en-US" dirty="0" err="1"/>
              <a:t>för</a:t>
            </a:r>
            <a:r>
              <a:rPr lang="en-US" dirty="0"/>
              <a:t> </a:t>
            </a:r>
            <a:r>
              <a:rPr lang="en-US" dirty="0" err="1"/>
              <a:t>att</a:t>
            </a:r>
            <a:r>
              <a:rPr lang="en-US" dirty="0"/>
              <a:t> </a:t>
            </a:r>
            <a:r>
              <a:rPr lang="en-US" dirty="0" err="1"/>
              <a:t>lägga</a:t>
            </a:r>
            <a:r>
              <a:rPr lang="en-US" dirty="0"/>
              <a:t> till </a:t>
            </a:r>
            <a:r>
              <a:rPr lang="en-US" dirty="0" err="1"/>
              <a:t>en</a:t>
            </a:r>
            <a:r>
              <a:rPr lang="en-US" dirty="0"/>
              <a:t> </a:t>
            </a:r>
            <a:r>
              <a:rPr lang="en-US" dirty="0" err="1"/>
              <a:t>bild</a:t>
            </a:r>
            <a:r>
              <a:rPr lang="en-US" dirty="0"/>
              <a:t>.</a:t>
            </a:r>
          </a:p>
        </p:txBody>
      </p:sp>
      <p:sp>
        <p:nvSpPr>
          <p:cNvPr id="6" name="Title 1">
            <a:extLst>
              <a:ext uri="{FF2B5EF4-FFF2-40B4-BE49-F238E27FC236}">
                <a16:creationId xmlns:a16="http://schemas.microsoft.com/office/drawing/2014/main" id="{0AB7C0BE-15F7-4668-80A5-AC02F82441DD}"/>
              </a:ext>
            </a:extLst>
          </p:cNvPr>
          <p:cNvSpPr>
            <a:spLocks noGrp="1"/>
          </p:cNvSpPr>
          <p:nvPr>
            <p:ph type="title" hasCustomPrompt="1"/>
          </p:nvPr>
        </p:nvSpPr>
        <p:spPr>
          <a:xfrm>
            <a:off x="971550" y="742157"/>
            <a:ext cx="2607469" cy="672703"/>
          </a:xfrm>
          <a:prstGeom prst="rect">
            <a:avLst/>
          </a:prstGeom>
        </p:spPr>
        <p:txBody>
          <a:bodyPr anchor="b"/>
          <a:lstStyle>
            <a:lvl1pPr>
              <a:defRPr sz="2400" b="1" i="0">
                <a:latin typeface="Corbel" panose="020B0503020204020204" pitchFamily="34" charset="0"/>
              </a:defRPr>
            </a:lvl1pPr>
          </a:lstStyle>
          <a:p>
            <a:r>
              <a:rPr lang="en-US" dirty="0" err="1"/>
              <a:t>Skriv</a:t>
            </a:r>
            <a:r>
              <a:rPr lang="en-US" dirty="0"/>
              <a:t> </a:t>
            </a:r>
            <a:r>
              <a:rPr lang="en-US" dirty="0" err="1"/>
              <a:t>en</a:t>
            </a:r>
            <a:r>
              <a:rPr lang="en-US" dirty="0"/>
              <a:t> </a:t>
            </a:r>
            <a:r>
              <a:rPr lang="en-US" dirty="0" err="1"/>
              <a:t>rubrik</a:t>
            </a:r>
            <a:r>
              <a:rPr lang="en-US" dirty="0"/>
              <a:t> </a:t>
            </a:r>
            <a:r>
              <a:rPr lang="en-US" dirty="0" err="1"/>
              <a:t>här</a:t>
            </a:r>
            <a:endParaRPr lang="en-US" dirty="0"/>
          </a:p>
        </p:txBody>
      </p:sp>
      <p:sp>
        <p:nvSpPr>
          <p:cNvPr id="7" name="Text Placeholder 3">
            <a:extLst>
              <a:ext uri="{FF2B5EF4-FFF2-40B4-BE49-F238E27FC236}">
                <a16:creationId xmlns:a16="http://schemas.microsoft.com/office/drawing/2014/main" id="{C234FBC2-B46A-45E2-B9F8-38286BA4B10D}"/>
              </a:ext>
            </a:extLst>
          </p:cNvPr>
          <p:cNvSpPr>
            <a:spLocks noGrp="1"/>
          </p:cNvSpPr>
          <p:nvPr>
            <p:ph type="body" sz="half" idx="2" hasCustomPrompt="1"/>
          </p:nvPr>
        </p:nvSpPr>
        <p:spPr>
          <a:xfrm>
            <a:off x="971550" y="1414860"/>
            <a:ext cx="2607469" cy="2651302"/>
          </a:xfrm>
          <a:prstGeom prst="rect">
            <a:avLst/>
          </a:prstGeom>
        </p:spPr>
        <p:txBody>
          <a:bodyPr/>
          <a:lstStyle>
            <a:lvl1pPr marL="0" indent="0">
              <a:lnSpc>
                <a:spcPct val="130000"/>
              </a:lnSpc>
              <a:spcBef>
                <a:spcPts val="0"/>
              </a:spcBef>
              <a:buNone/>
              <a:defRPr sz="1800" b="0" i="0">
                <a:latin typeface="Corbel" panose="020B0503020204020204" pitchFamily="3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Underrubrik</a:t>
            </a:r>
          </a:p>
        </p:txBody>
      </p:sp>
      <p:sp>
        <p:nvSpPr>
          <p:cNvPr id="10" name="Subtitle 2">
            <a:extLst>
              <a:ext uri="{FF2B5EF4-FFF2-40B4-BE49-F238E27FC236}">
                <a16:creationId xmlns:a16="http://schemas.microsoft.com/office/drawing/2014/main" id="{9385068F-3ECE-4D88-948B-15ED065E8015}"/>
              </a:ext>
            </a:extLst>
          </p:cNvPr>
          <p:cNvSpPr>
            <a:spLocks noGrp="1"/>
          </p:cNvSpPr>
          <p:nvPr>
            <p:ph type="subTitle" idx="10" hasCustomPrompt="1"/>
          </p:nvPr>
        </p:nvSpPr>
        <p:spPr>
          <a:xfrm>
            <a:off x="205815" y="4734969"/>
            <a:ext cx="3573379" cy="209725"/>
          </a:xfrm>
          <a:prstGeom prst="rect">
            <a:avLst/>
          </a:prstGeom>
        </p:spPr>
        <p:txBody>
          <a:bodyPr/>
          <a:lstStyle>
            <a:lvl1pPr marL="0" indent="0" algn="l">
              <a:buNone/>
              <a:defRPr sz="950" cap="all" baseline="0">
                <a:solidFill>
                  <a:schemeClr val="bg1"/>
                </a:solidFill>
                <a:latin typeface="Corbel" panose="020B0503020204020204" pitchFamily="34" charset="0"/>
                <a:ea typeface="Corbel" panose="020B0503020204020204" pitchFamily="34"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SKRIV VERKSAMHETSNAMN HÄR</a:t>
            </a:r>
          </a:p>
        </p:txBody>
      </p:sp>
    </p:spTree>
    <p:extLst>
      <p:ext uri="{BB962C8B-B14F-4D97-AF65-F5344CB8AC3E}">
        <p14:creationId xmlns:p14="http://schemas.microsoft.com/office/powerpoint/2010/main" val="8185194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2 - Horisontell rubrik och vertik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65F73D1-05DE-46F7-9E43-08A30F532AB7}"/>
              </a:ext>
            </a:extLst>
          </p:cNvPr>
          <p:cNvSpPr>
            <a:spLocks noGrp="1"/>
          </p:cNvSpPr>
          <p:nvPr>
            <p:ph type="title" hasCustomPrompt="1"/>
          </p:nvPr>
        </p:nvSpPr>
        <p:spPr>
          <a:xfrm>
            <a:off x="2157566" y="273845"/>
            <a:ext cx="6315847" cy="479191"/>
          </a:xfrm>
          <a:prstGeom prst="rect">
            <a:avLst/>
          </a:prstGeom>
        </p:spPr>
        <p:txBody>
          <a:bodyPr/>
          <a:lstStyle>
            <a:lvl1pPr algn="r">
              <a:defRPr sz="2400" b="1" i="0" baseline="0">
                <a:latin typeface="Corbel" panose="020B0503020204020204" pitchFamily="34" charset="0"/>
                <a:ea typeface="Corbel" panose="020B0503020204020204" pitchFamily="34" charset="0"/>
                <a:cs typeface="Arial" charset="0"/>
              </a:defRPr>
            </a:lvl1pPr>
          </a:lstStyle>
          <a:p>
            <a:r>
              <a:rPr lang="en-US" dirty="0" err="1"/>
              <a:t>Skriv</a:t>
            </a:r>
            <a:r>
              <a:rPr lang="en-US" dirty="0"/>
              <a:t> </a:t>
            </a:r>
            <a:r>
              <a:rPr lang="en-US" dirty="0" err="1"/>
              <a:t>en</a:t>
            </a:r>
            <a:r>
              <a:rPr lang="en-US" dirty="0"/>
              <a:t> </a:t>
            </a:r>
            <a:r>
              <a:rPr lang="en-US" dirty="0" err="1"/>
              <a:t>rubrik</a:t>
            </a:r>
            <a:r>
              <a:rPr lang="en-US" dirty="0"/>
              <a:t> </a:t>
            </a:r>
            <a:r>
              <a:rPr lang="en-US" dirty="0" err="1"/>
              <a:t>här</a:t>
            </a:r>
            <a:endParaRPr lang="en-US" dirty="0"/>
          </a:p>
        </p:txBody>
      </p:sp>
      <p:sp>
        <p:nvSpPr>
          <p:cNvPr id="8" name="Vertical Text Placeholder 2">
            <a:extLst>
              <a:ext uri="{FF2B5EF4-FFF2-40B4-BE49-F238E27FC236}">
                <a16:creationId xmlns:a16="http://schemas.microsoft.com/office/drawing/2014/main" id="{623428C2-E86A-44FC-8AC9-39E11B0DBE08}"/>
              </a:ext>
            </a:extLst>
          </p:cNvPr>
          <p:cNvSpPr>
            <a:spLocks noGrp="1"/>
          </p:cNvSpPr>
          <p:nvPr>
            <p:ph type="body" orient="vert" idx="1" hasCustomPrompt="1"/>
          </p:nvPr>
        </p:nvSpPr>
        <p:spPr>
          <a:xfrm>
            <a:off x="992220" y="851836"/>
            <a:ext cx="7485301" cy="3780887"/>
          </a:xfrm>
          <a:prstGeom prst="rect">
            <a:avLst/>
          </a:prstGeom>
        </p:spPr>
        <p:txBody>
          <a:bodyPr vert="vert"/>
          <a:lstStyle>
            <a:lvl1pPr>
              <a:defRPr lang="en-US" sz="2000" b="0" i="0" dirty="0">
                <a:latin typeface="Corbel" panose="020B0503020204020204" pitchFamily="34" charset="0"/>
              </a:defRPr>
            </a:lvl1pPr>
            <a:lvl2pPr>
              <a:defRPr lang="en-US" sz="1800" b="0" i="0" dirty="0">
                <a:latin typeface="Corbel" panose="020B0503020204020204" pitchFamily="34" charset="0"/>
              </a:defRPr>
            </a:lvl2pPr>
            <a:lvl3pPr>
              <a:defRPr lang="en-US" sz="1600" b="0" i="0" dirty="0">
                <a:latin typeface="Corbel" panose="020B0503020204020204" pitchFamily="34" charset="0"/>
              </a:defRPr>
            </a:lvl3pPr>
            <a:lvl4pPr>
              <a:defRPr lang="en-US" sz="1600" b="0" i="0" baseline="0" dirty="0">
                <a:latin typeface="Corbel" panose="020B0503020204020204" pitchFamily="34" charset="0"/>
              </a:defRPr>
            </a:lvl4pPr>
            <a:lvl5pPr>
              <a:defRPr lang="en-US" sz="1600" b="0" i="0" dirty="0">
                <a:latin typeface="Corbel" panose="020B0503020204020204" pitchFamily="34" charset="0"/>
              </a:defRPr>
            </a:lvl5pPr>
          </a:lstStyle>
          <a:p>
            <a:pPr lvl="0">
              <a:lnSpc>
                <a:spcPct val="110000"/>
              </a:lnSpc>
            </a:pPr>
            <a:r>
              <a:rPr lang="en-US" dirty="0" err="1"/>
              <a:t>Klicka</a:t>
            </a:r>
            <a:r>
              <a:rPr lang="en-US" dirty="0"/>
              <a:t> </a:t>
            </a:r>
            <a:r>
              <a:rPr lang="en-US" dirty="0" err="1"/>
              <a:t>här</a:t>
            </a:r>
            <a:r>
              <a:rPr lang="en-US" dirty="0"/>
              <a:t> </a:t>
            </a:r>
            <a:r>
              <a:rPr lang="en-US" dirty="0" err="1"/>
              <a:t>för</a:t>
            </a:r>
            <a:r>
              <a:rPr lang="en-US" dirty="0"/>
              <a:t> </a:t>
            </a:r>
            <a:r>
              <a:rPr lang="en-US" dirty="0" err="1"/>
              <a:t>att</a:t>
            </a:r>
            <a:r>
              <a:rPr lang="en-US" dirty="0"/>
              <a:t> </a:t>
            </a:r>
            <a:r>
              <a:rPr lang="en-US" dirty="0" err="1"/>
              <a:t>skapa</a:t>
            </a:r>
            <a:r>
              <a:rPr lang="en-US" dirty="0"/>
              <a:t> </a:t>
            </a:r>
            <a:r>
              <a:rPr lang="en-US" dirty="0" err="1"/>
              <a:t>en</a:t>
            </a:r>
            <a:r>
              <a:rPr lang="en-US" dirty="0"/>
              <a:t> </a:t>
            </a:r>
            <a:r>
              <a:rPr lang="en-US" dirty="0" err="1"/>
              <a:t>punktlista</a:t>
            </a:r>
            <a:endParaRPr lang="en-US" dirty="0"/>
          </a:p>
          <a:p>
            <a:pPr marL="490538" lvl="1" indent="-217488">
              <a:lnSpc>
                <a:spcPct val="110000"/>
              </a:lnSpc>
              <a:spcBef>
                <a:spcPts val="600"/>
              </a:spcBef>
              <a:buSzPct val="80000"/>
              <a:buFont typeface="Corbel" panose="020B0503020204020204" pitchFamily="34" charset="0"/>
              <a:tabLst/>
            </a:pPr>
            <a:r>
              <a:rPr lang="en-US" dirty="0" err="1"/>
              <a:t>Andra</a:t>
            </a:r>
            <a:r>
              <a:rPr lang="en-US" dirty="0"/>
              <a:t> </a:t>
            </a:r>
            <a:r>
              <a:rPr lang="en-US" dirty="0" err="1"/>
              <a:t>nivån</a:t>
            </a:r>
            <a:endParaRPr lang="en-US" dirty="0"/>
          </a:p>
          <a:p>
            <a:pPr marL="763588" lvl="2" indent="-217488">
              <a:lnSpc>
                <a:spcPct val="110000"/>
              </a:lnSpc>
              <a:spcBef>
                <a:spcPts val="600"/>
              </a:spcBef>
              <a:tabLst/>
            </a:pPr>
            <a:r>
              <a:rPr lang="en-US" dirty="0" err="1"/>
              <a:t>Tredje</a:t>
            </a:r>
            <a:r>
              <a:rPr lang="en-US" dirty="0"/>
              <a:t> </a:t>
            </a:r>
            <a:r>
              <a:rPr lang="en-US" dirty="0" err="1"/>
              <a:t>nivån</a:t>
            </a:r>
            <a:endParaRPr lang="en-US" dirty="0"/>
          </a:p>
          <a:p>
            <a:pPr marL="982663" lvl="3" indent="-177800">
              <a:lnSpc>
                <a:spcPct val="110000"/>
              </a:lnSpc>
              <a:spcBef>
                <a:spcPts val="600"/>
              </a:spcBef>
              <a:tabLst/>
            </a:pPr>
            <a:r>
              <a:rPr lang="en-US" dirty="0" err="1"/>
              <a:t>Fjärde</a:t>
            </a:r>
            <a:r>
              <a:rPr lang="en-US" dirty="0"/>
              <a:t> </a:t>
            </a:r>
            <a:r>
              <a:rPr lang="en-US" dirty="0" err="1"/>
              <a:t>nivån</a:t>
            </a:r>
            <a:endParaRPr lang="en-US" dirty="0"/>
          </a:p>
          <a:p>
            <a:pPr marL="1200150" lvl="4" indent="-176213">
              <a:lnSpc>
                <a:spcPct val="110000"/>
              </a:lnSpc>
              <a:spcBef>
                <a:spcPts val="600"/>
              </a:spcBef>
              <a:tabLst/>
            </a:pPr>
            <a:r>
              <a:rPr lang="en-US" dirty="0" err="1"/>
              <a:t>Femte</a:t>
            </a:r>
            <a:r>
              <a:rPr lang="en-US" dirty="0"/>
              <a:t> </a:t>
            </a:r>
            <a:r>
              <a:rPr lang="en-US" dirty="0" err="1"/>
              <a:t>nivån</a:t>
            </a:r>
            <a:endParaRPr lang="en-US" dirty="0"/>
          </a:p>
        </p:txBody>
      </p:sp>
      <p:pic>
        <p:nvPicPr>
          <p:cNvPr id="9" name="Bildobjekt 8">
            <a:extLst>
              <a:ext uri="{FF2B5EF4-FFF2-40B4-BE49-F238E27FC236}">
                <a16:creationId xmlns:a16="http://schemas.microsoft.com/office/drawing/2014/main" id="{77142806-D316-46CF-93B5-E15276F32AC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172628" y="4526948"/>
            <a:ext cx="792974" cy="157470"/>
          </a:xfrm>
          <a:prstGeom prst="rect">
            <a:avLst/>
          </a:prstGeom>
        </p:spPr>
      </p:pic>
      <p:sp>
        <p:nvSpPr>
          <p:cNvPr id="10" name="Subtitle 2">
            <a:extLst>
              <a:ext uri="{FF2B5EF4-FFF2-40B4-BE49-F238E27FC236}">
                <a16:creationId xmlns:a16="http://schemas.microsoft.com/office/drawing/2014/main" id="{03A7F32A-8998-4710-9E3B-6DFF4FBEF473}"/>
              </a:ext>
            </a:extLst>
          </p:cNvPr>
          <p:cNvSpPr>
            <a:spLocks noGrp="1"/>
          </p:cNvSpPr>
          <p:nvPr>
            <p:ph type="subTitle" idx="10" hasCustomPrompt="1"/>
          </p:nvPr>
        </p:nvSpPr>
        <p:spPr>
          <a:xfrm rot="5400000">
            <a:off x="-1143125" y="1451329"/>
            <a:ext cx="2783357" cy="163358"/>
          </a:xfrm>
          <a:prstGeom prst="rect">
            <a:avLst/>
          </a:prstGeom>
        </p:spPr>
        <p:txBody>
          <a:bodyPr/>
          <a:lstStyle>
            <a:lvl1pPr marL="0" indent="0" algn="l">
              <a:buNone/>
              <a:defRPr sz="800" cap="all" baseline="0">
                <a:solidFill>
                  <a:schemeClr val="bg1"/>
                </a:solidFill>
                <a:latin typeface="Corbel" panose="020B0503020204020204" pitchFamily="34" charset="0"/>
                <a:ea typeface="Corbel" panose="020B0503020204020204" pitchFamily="34"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SKRIV VERKSAMHETSNAMN HÄR</a:t>
            </a:r>
          </a:p>
        </p:txBody>
      </p:sp>
    </p:spTree>
    <p:extLst>
      <p:ext uri="{BB962C8B-B14F-4D97-AF65-F5344CB8AC3E}">
        <p14:creationId xmlns:p14="http://schemas.microsoft.com/office/powerpoint/2010/main" val="24009082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2 - Vertikal rubrik och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2E1BDBFF-15E9-470E-A7EB-4148D3963DA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172628" y="4526948"/>
            <a:ext cx="792974" cy="157470"/>
          </a:xfrm>
          <a:prstGeom prst="rect">
            <a:avLst/>
          </a:prstGeom>
        </p:spPr>
      </p:pic>
      <p:sp>
        <p:nvSpPr>
          <p:cNvPr id="11" name="Subtitle 2">
            <a:extLst>
              <a:ext uri="{FF2B5EF4-FFF2-40B4-BE49-F238E27FC236}">
                <a16:creationId xmlns:a16="http://schemas.microsoft.com/office/drawing/2014/main" id="{A4405302-71D0-4965-8C9B-4F1B88143224}"/>
              </a:ext>
            </a:extLst>
          </p:cNvPr>
          <p:cNvSpPr>
            <a:spLocks noGrp="1"/>
          </p:cNvSpPr>
          <p:nvPr>
            <p:ph type="subTitle" idx="10" hasCustomPrompt="1"/>
          </p:nvPr>
        </p:nvSpPr>
        <p:spPr>
          <a:xfrm rot="5400000">
            <a:off x="-1143125" y="1451329"/>
            <a:ext cx="2783357" cy="163358"/>
          </a:xfrm>
          <a:prstGeom prst="rect">
            <a:avLst/>
          </a:prstGeom>
        </p:spPr>
        <p:txBody>
          <a:bodyPr/>
          <a:lstStyle>
            <a:lvl1pPr marL="0" indent="0" algn="l">
              <a:buNone/>
              <a:defRPr sz="800" cap="all" baseline="0">
                <a:solidFill>
                  <a:schemeClr val="bg1"/>
                </a:solidFill>
                <a:latin typeface="Corbel" panose="020B0503020204020204" pitchFamily="34" charset="0"/>
                <a:ea typeface="Corbel" panose="020B0503020204020204" pitchFamily="34"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SKRIV VERKSAMHETSNAMN HÄR</a:t>
            </a:r>
          </a:p>
        </p:txBody>
      </p:sp>
      <p:sp>
        <p:nvSpPr>
          <p:cNvPr id="9" name="Vertical Title 1">
            <a:extLst>
              <a:ext uri="{FF2B5EF4-FFF2-40B4-BE49-F238E27FC236}">
                <a16:creationId xmlns:a16="http://schemas.microsoft.com/office/drawing/2014/main" id="{E2FB44C8-4919-419E-8A8B-AEB62F98E439}"/>
              </a:ext>
            </a:extLst>
          </p:cNvPr>
          <p:cNvSpPr>
            <a:spLocks noGrp="1"/>
          </p:cNvSpPr>
          <p:nvPr>
            <p:ph type="title" hasCustomPrompt="1"/>
          </p:nvPr>
        </p:nvSpPr>
        <p:spPr>
          <a:xfrm>
            <a:off x="7652034" y="418699"/>
            <a:ext cx="726905" cy="4214024"/>
          </a:xfrm>
          <a:prstGeom prst="rect">
            <a:avLst/>
          </a:prstGeom>
        </p:spPr>
        <p:txBody>
          <a:bodyPr vert="eaVert"/>
          <a:lstStyle>
            <a:lvl1pPr>
              <a:defRPr sz="2400" b="1" i="0">
                <a:latin typeface="Corbel" panose="020B0503020204020204" pitchFamily="34" charset="0"/>
              </a:defRPr>
            </a:lvl1pPr>
          </a:lstStyle>
          <a:p>
            <a:r>
              <a:rPr lang="en-US" dirty="0" err="1"/>
              <a:t>Skriv</a:t>
            </a:r>
            <a:r>
              <a:rPr lang="en-US" dirty="0"/>
              <a:t> </a:t>
            </a:r>
            <a:r>
              <a:rPr lang="en-US" dirty="0" err="1"/>
              <a:t>en</a:t>
            </a:r>
            <a:r>
              <a:rPr lang="en-US" dirty="0"/>
              <a:t> </a:t>
            </a:r>
            <a:r>
              <a:rPr lang="en-US" dirty="0" err="1"/>
              <a:t>rubrik</a:t>
            </a:r>
            <a:r>
              <a:rPr lang="en-US" dirty="0"/>
              <a:t> </a:t>
            </a:r>
            <a:r>
              <a:rPr lang="en-US" dirty="0" err="1"/>
              <a:t>här</a:t>
            </a:r>
            <a:endParaRPr lang="en-US" dirty="0"/>
          </a:p>
        </p:txBody>
      </p:sp>
      <p:sp>
        <p:nvSpPr>
          <p:cNvPr id="10" name="Vertical Text Placeholder 2">
            <a:extLst>
              <a:ext uri="{FF2B5EF4-FFF2-40B4-BE49-F238E27FC236}">
                <a16:creationId xmlns:a16="http://schemas.microsoft.com/office/drawing/2014/main" id="{CA5F55C2-EB4E-45B2-B637-12E61F6C4A42}"/>
              </a:ext>
            </a:extLst>
          </p:cNvPr>
          <p:cNvSpPr>
            <a:spLocks noGrp="1"/>
          </p:cNvSpPr>
          <p:nvPr>
            <p:ph type="body" orient="vert" idx="1" hasCustomPrompt="1"/>
          </p:nvPr>
        </p:nvSpPr>
        <p:spPr>
          <a:xfrm>
            <a:off x="1180288" y="418699"/>
            <a:ext cx="6289067" cy="4214024"/>
          </a:xfrm>
          <a:prstGeom prst="rect">
            <a:avLst/>
          </a:prstGeom>
        </p:spPr>
        <p:txBody>
          <a:bodyPr vert="vert"/>
          <a:lstStyle>
            <a:lvl1pPr>
              <a:defRPr lang="en-US" sz="2000" b="0" i="0" dirty="0">
                <a:latin typeface="Corbel" panose="020B0503020204020204" pitchFamily="34" charset="0"/>
              </a:defRPr>
            </a:lvl1pPr>
            <a:lvl2pPr>
              <a:defRPr lang="en-US" sz="1800" b="0" i="0" dirty="0">
                <a:latin typeface="Corbel" panose="020B0503020204020204" pitchFamily="34" charset="0"/>
              </a:defRPr>
            </a:lvl2pPr>
            <a:lvl3pPr>
              <a:defRPr lang="en-US" sz="1600" b="0" i="0" dirty="0">
                <a:latin typeface="Corbel" panose="020B0503020204020204" pitchFamily="34" charset="0"/>
              </a:defRPr>
            </a:lvl3pPr>
            <a:lvl4pPr>
              <a:defRPr lang="en-US" sz="1600" b="0" i="0" baseline="0" dirty="0">
                <a:latin typeface="Corbel" panose="020B0503020204020204" pitchFamily="34" charset="0"/>
              </a:defRPr>
            </a:lvl4pPr>
            <a:lvl5pPr>
              <a:defRPr lang="en-US" sz="1600" b="0" i="0" dirty="0">
                <a:latin typeface="Corbel" panose="020B0503020204020204" pitchFamily="34" charset="0"/>
              </a:defRPr>
            </a:lvl5pPr>
          </a:lstStyle>
          <a:p>
            <a:pPr lvl="0">
              <a:lnSpc>
                <a:spcPct val="110000"/>
              </a:lnSpc>
            </a:pPr>
            <a:r>
              <a:rPr lang="en-US" dirty="0" err="1"/>
              <a:t>Klicka</a:t>
            </a:r>
            <a:r>
              <a:rPr lang="en-US" dirty="0"/>
              <a:t> </a:t>
            </a:r>
            <a:r>
              <a:rPr lang="en-US" dirty="0" err="1"/>
              <a:t>här</a:t>
            </a:r>
            <a:r>
              <a:rPr lang="en-US" dirty="0"/>
              <a:t> </a:t>
            </a:r>
            <a:r>
              <a:rPr lang="en-US" dirty="0" err="1"/>
              <a:t>för</a:t>
            </a:r>
            <a:r>
              <a:rPr lang="en-US" dirty="0"/>
              <a:t> </a:t>
            </a:r>
            <a:r>
              <a:rPr lang="en-US" dirty="0" err="1"/>
              <a:t>att</a:t>
            </a:r>
            <a:r>
              <a:rPr lang="en-US" dirty="0"/>
              <a:t> </a:t>
            </a:r>
            <a:r>
              <a:rPr lang="en-US" dirty="0" err="1"/>
              <a:t>skapa</a:t>
            </a:r>
            <a:r>
              <a:rPr lang="en-US" dirty="0"/>
              <a:t> </a:t>
            </a:r>
            <a:r>
              <a:rPr lang="en-US" dirty="0" err="1"/>
              <a:t>en</a:t>
            </a:r>
            <a:r>
              <a:rPr lang="en-US" dirty="0"/>
              <a:t> </a:t>
            </a:r>
            <a:r>
              <a:rPr lang="en-US" dirty="0" err="1"/>
              <a:t>punktlista</a:t>
            </a:r>
            <a:endParaRPr lang="en-US" dirty="0"/>
          </a:p>
          <a:p>
            <a:pPr marL="490538" lvl="1" indent="-217488">
              <a:lnSpc>
                <a:spcPct val="110000"/>
              </a:lnSpc>
              <a:spcBef>
                <a:spcPts val="600"/>
              </a:spcBef>
              <a:buSzPct val="80000"/>
              <a:buFont typeface="Corbel" panose="020B0503020204020204" pitchFamily="34" charset="0"/>
              <a:tabLst/>
            </a:pPr>
            <a:r>
              <a:rPr lang="en-US" dirty="0" err="1"/>
              <a:t>Andra</a:t>
            </a:r>
            <a:r>
              <a:rPr lang="en-US" dirty="0"/>
              <a:t> </a:t>
            </a:r>
            <a:r>
              <a:rPr lang="en-US" dirty="0" err="1"/>
              <a:t>nivån</a:t>
            </a:r>
            <a:endParaRPr lang="en-US" dirty="0"/>
          </a:p>
          <a:p>
            <a:pPr marL="763588" lvl="2" indent="-217488">
              <a:lnSpc>
                <a:spcPct val="110000"/>
              </a:lnSpc>
              <a:spcBef>
                <a:spcPts val="600"/>
              </a:spcBef>
              <a:tabLst/>
            </a:pPr>
            <a:r>
              <a:rPr lang="en-US" dirty="0" err="1"/>
              <a:t>Tredje</a:t>
            </a:r>
            <a:r>
              <a:rPr lang="en-US" dirty="0"/>
              <a:t> </a:t>
            </a:r>
            <a:r>
              <a:rPr lang="en-US" dirty="0" err="1"/>
              <a:t>nivån</a:t>
            </a:r>
            <a:endParaRPr lang="en-US" dirty="0"/>
          </a:p>
          <a:p>
            <a:pPr marL="982663" lvl="3" indent="-177800">
              <a:lnSpc>
                <a:spcPct val="110000"/>
              </a:lnSpc>
              <a:spcBef>
                <a:spcPts val="600"/>
              </a:spcBef>
              <a:tabLst/>
            </a:pPr>
            <a:r>
              <a:rPr lang="en-US" dirty="0" err="1"/>
              <a:t>Fjärde</a:t>
            </a:r>
            <a:r>
              <a:rPr lang="en-US" dirty="0"/>
              <a:t> </a:t>
            </a:r>
            <a:r>
              <a:rPr lang="en-US" dirty="0" err="1"/>
              <a:t>nivån</a:t>
            </a:r>
            <a:endParaRPr lang="en-US" dirty="0"/>
          </a:p>
          <a:p>
            <a:pPr marL="1200150" lvl="4" indent="-176213">
              <a:lnSpc>
                <a:spcPct val="110000"/>
              </a:lnSpc>
              <a:spcBef>
                <a:spcPts val="600"/>
              </a:spcBef>
              <a:tabLst/>
            </a:pPr>
            <a:r>
              <a:rPr lang="en-US" dirty="0" err="1"/>
              <a:t>Femte</a:t>
            </a:r>
            <a:r>
              <a:rPr lang="en-US" dirty="0"/>
              <a:t> </a:t>
            </a:r>
            <a:r>
              <a:rPr lang="en-US" dirty="0" err="1"/>
              <a:t>nivån</a:t>
            </a:r>
            <a:endParaRPr lang="en-US" dirty="0"/>
          </a:p>
        </p:txBody>
      </p:sp>
    </p:spTree>
    <p:extLst>
      <p:ext uri="{BB962C8B-B14F-4D97-AF65-F5344CB8AC3E}">
        <p14:creationId xmlns:p14="http://schemas.microsoft.com/office/powerpoint/2010/main" val="2236411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Anpassad layout">
    <p:bg>
      <p:bgPr>
        <a:solidFill>
          <a:schemeClr val="bg1"/>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455A96A-FC56-4B7F-AD44-28845D29033B}"/>
              </a:ext>
            </a:extLst>
          </p:cNvPr>
          <p:cNvSpPr>
            <a:spLocks noGrp="1"/>
          </p:cNvSpPr>
          <p:nvPr>
            <p:ph type="ctrTitle" hasCustomPrompt="1"/>
          </p:nvPr>
        </p:nvSpPr>
        <p:spPr>
          <a:xfrm>
            <a:off x="1143000" y="640388"/>
            <a:ext cx="7315200" cy="501594"/>
          </a:xfrm>
          <a:prstGeom prst="rect">
            <a:avLst/>
          </a:prstGeom>
        </p:spPr>
        <p:txBody>
          <a:bodyPr anchor="ctr" anchorCtr="0">
            <a:normAutofit/>
          </a:bodyPr>
          <a:lstStyle>
            <a:lvl1pPr algn="l">
              <a:defRPr sz="4000" b="1">
                <a:solidFill>
                  <a:schemeClr val="tx1"/>
                </a:solidFill>
                <a:latin typeface="Corbel" panose="020B0503020204020204" pitchFamily="34" charset="0"/>
                <a:ea typeface="Corbel" panose="020B0503020204020204" pitchFamily="34" charset="0"/>
                <a:cs typeface="Arial" charset="0"/>
              </a:defRPr>
            </a:lvl1pPr>
          </a:lstStyle>
          <a:p>
            <a:pPr lvl="0"/>
            <a:r>
              <a:rPr lang="sv-SE" dirty="0"/>
              <a:t>Rubrik på </a:t>
            </a:r>
            <a:r>
              <a:rPr lang="sv-SE" noProof="0" dirty="0"/>
              <a:t>presentationen</a:t>
            </a:r>
          </a:p>
        </p:txBody>
      </p:sp>
      <p:sp>
        <p:nvSpPr>
          <p:cNvPr id="4" name="Subtitle 2">
            <a:extLst>
              <a:ext uri="{FF2B5EF4-FFF2-40B4-BE49-F238E27FC236}">
                <a16:creationId xmlns:a16="http://schemas.microsoft.com/office/drawing/2014/main" id="{E6C8C534-9EC3-40D3-B393-A4CC2AB3D8E7}"/>
              </a:ext>
            </a:extLst>
          </p:cNvPr>
          <p:cNvSpPr>
            <a:spLocks noGrp="1"/>
          </p:cNvSpPr>
          <p:nvPr>
            <p:ph type="subTitle" idx="1" hasCustomPrompt="1"/>
          </p:nvPr>
        </p:nvSpPr>
        <p:spPr>
          <a:xfrm>
            <a:off x="1143004" y="1181351"/>
            <a:ext cx="3573379" cy="209725"/>
          </a:xfrm>
          <a:prstGeom prst="rect">
            <a:avLst/>
          </a:prstGeom>
        </p:spPr>
        <p:txBody>
          <a:bodyPr/>
          <a:lstStyle>
            <a:lvl1pPr marL="0" indent="0" algn="l">
              <a:buNone/>
              <a:defRPr sz="1400">
                <a:solidFill>
                  <a:schemeClr val="tx1"/>
                </a:solidFill>
                <a:latin typeface="Corbel" panose="020B0503020204020204" pitchFamily="34" charset="0"/>
                <a:ea typeface="Corbel" panose="020B0503020204020204" pitchFamily="34"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err="1"/>
              <a:t>Förnamn</a:t>
            </a:r>
            <a:r>
              <a:rPr lang="en-US" dirty="0"/>
              <a:t> </a:t>
            </a:r>
            <a:r>
              <a:rPr lang="en-US" dirty="0" err="1"/>
              <a:t>Efternamn</a:t>
            </a:r>
            <a:r>
              <a:rPr lang="en-US" dirty="0"/>
              <a:t>, Datum</a:t>
            </a:r>
          </a:p>
        </p:txBody>
      </p:sp>
      <p:sp>
        <p:nvSpPr>
          <p:cNvPr id="5" name="Platshållare för bild 5">
            <a:extLst>
              <a:ext uri="{FF2B5EF4-FFF2-40B4-BE49-F238E27FC236}">
                <a16:creationId xmlns:a16="http://schemas.microsoft.com/office/drawing/2014/main" id="{9CFE1070-3FED-43DC-AB2A-8FC2B8DB74A5}"/>
              </a:ext>
            </a:extLst>
          </p:cNvPr>
          <p:cNvSpPr>
            <a:spLocks noGrp="1"/>
          </p:cNvSpPr>
          <p:nvPr>
            <p:ph type="pic" sz="quarter" idx="10" hasCustomPrompt="1"/>
          </p:nvPr>
        </p:nvSpPr>
        <p:spPr>
          <a:xfrm>
            <a:off x="0" y="1"/>
            <a:ext cx="9144000" cy="5143500"/>
          </a:xfrm>
          <a:prstGeom prst="rect">
            <a:avLst/>
          </a:prstGeom>
        </p:spPr>
        <p:txBody>
          <a:bodyPr/>
          <a:lstStyle>
            <a:lvl1pPr>
              <a:defRPr sz="1800"/>
            </a:lvl1pPr>
          </a:lstStyle>
          <a:p>
            <a:r>
              <a:rPr lang="sv-SE" dirty="0"/>
              <a:t>Klicka på Infoga… Bilder i verktygsfälten ovan för att lägga en bakgrundsbild</a:t>
            </a:r>
          </a:p>
        </p:txBody>
      </p:sp>
    </p:spTree>
    <p:extLst>
      <p:ext uri="{BB962C8B-B14F-4D97-AF65-F5344CB8AC3E}">
        <p14:creationId xmlns:p14="http://schemas.microsoft.com/office/powerpoint/2010/main" val="16351231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B2 - Rubrik och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1550" y="530651"/>
            <a:ext cx="5972948" cy="516630"/>
          </a:xfrm>
          <a:prstGeom prst="rect">
            <a:avLst/>
          </a:prstGeom>
        </p:spPr>
        <p:txBody>
          <a:bodyPr/>
          <a:lstStyle>
            <a:lvl1pPr>
              <a:defRPr sz="1800" b="1" i="0" baseline="0">
                <a:latin typeface="Corbel" panose="020B0503020204020204" pitchFamily="34" charset="0"/>
              </a:defRPr>
            </a:lvl1pPr>
          </a:lstStyle>
          <a:p>
            <a:r>
              <a:rPr lang="en-US" dirty="0" err="1"/>
              <a:t>Skriv</a:t>
            </a:r>
            <a:r>
              <a:rPr lang="en-US" dirty="0"/>
              <a:t> </a:t>
            </a:r>
            <a:r>
              <a:rPr lang="en-US" dirty="0" err="1"/>
              <a:t>en</a:t>
            </a:r>
            <a:r>
              <a:rPr lang="en-US" dirty="0"/>
              <a:t> </a:t>
            </a:r>
            <a:r>
              <a:rPr lang="en-US" dirty="0" err="1"/>
              <a:t>rubrik</a:t>
            </a:r>
            <a:r>
              <a:rPr lang="en-US" dirty="0"/>
              <a:t> </a:t>
            </a:r>
            <a:r>
              <a:rPr lang="en-US" dirty="0" err="1"/>
              <a:t>här</a:t>
            </a:r>
            <a:endParaRPr lang="en-US" dirty="0"/>
          </a:p>
        </p:txBody>
      </p:sp>
      <p:sp>
        <p:nvSpPr>
          <p:cNvPr id="6" name="Content Placeholder 2">
            <a:extLst>
              <a:ext uri="{FF2B5EF4-FFF2-40B4-BE49-F238E27FC236}">
                <a16:creationId xmlns:a16="http://schemas.microsoft.com/office/drawing/2014/main" id="{648C1318-0080-420E-B50F-8255261D8AA9}"/>
              </a:ext>
            </a:extLst>
          </p:cNvPr>
          <p:cNvSpPr>
            <a:spLocks noGrp="1"/>
          </p:cNvSpPr>
          <p:nvPr>
            <p:ph idx="1" hasCustomPrompt="1"/>
          </p:nvPr>
        </p:nvSpPr>
        <p:spPr>
          <a:xfrm>
            <a:off x="971550" y="1047581"/>
            <a:ext cx="5972948" cy="2692857"/>
          </a:xfrm>
          <a:prstGeom prst="rect">
            <a:avLst/>
          </a:prstGeom>
        </p:spPr>
        <p:txBody>
          <a:bodyPr/>
          <a:lstStyle>
            <a:lvl1pPr>
              <a:defRPr lang="en-US" sz="1500" b="0" i="0" dirty="0">
                <a:latin typeface="Corbel" panose="020B0503020204020204" pitchFamily="34" charset="0"/>
              </a:defRPr>
            </a:lvl1pPr>
            <a:lvl2pPr>
              <a:buSzPct val="80000"/>
              <a:defRPr lang="en-US" sz="1350" b="0" i="0" dirty="0">
                <a:latin typeface="Corbel" panose="020B0503020204020204" pitchFamily="34" charset="0"/>
              </a:defRPr>
            </a:lvl2pPr>
            <a:lvl3pPr>
              <a:defRPr lang="en-US" sz="1200" b="0" i="0" dirty="0">
                <a:latin typeface="Corbel" panose="020B0503020204020204" pitchFamily="34" charset="0"/>
              </a:defRPr>
            </a:lvl3pPr>
            <a:lvl4pPr>
              <a:defRPr lang="en-US" sz="1200" b="0" i="0" baseline="0" dirty="0">
                <a:latin typeface="Corbel" panose="020B0503020204020204" pitchFamily="34" charset="0"/>
              </a:defRPr>
            </a:lvl4pPr>
            <a:lvl5pPr>
              <a:defRPr lang="en-US" sz="1200" b="0" i="0" dirty="0">
                <a:latin typeface="Corbel" panose="020B0503020204020204" pitchFamily="34" charset="0"/>
              </a:defRPr>
            </a:lvl5pPr>
          </a:lstStyle>
          <a:p>
            <a:pPr lvl="0">
              <a:lnSpc>
                <a:spcPct val="110000"/>
              </a:lnSpc>
            </a:pPr>
            <a:r>
              <a:rPr lang="en-US" dirty="0" err="1"/>
              <a:t>Klicka</a:t>
            </a:r>
            <a:r>
              <a:rPr lang="en-US" dirty="0"/>
              <a:t> </a:t>
            </a:r>
            <a:r>
              <a:rPr lang="en-US" dirty="0" err="1"/>
              <a:t>här</a:t>
            </a:r>
            <a:r>
              <a:rPr lang="en-US" dirty="0"/>
              <a:t> </a:t>
            </a:r>
            <a:r>
              <a:rPr lang="en-US" dirty="0" err="1"/>
              <a:t>för</a:t>
            </a:r>
            <a:r>
              <a:rPr lang="en-US" dirty="0"/>
              <a:t> </a:t>
            </a:r>
            <a:r>
              <a:rPr lang="en-US" dirty="0" err="1"/>
              <a:t>att</a:t>
            </a:r>
            <a:r>
              <a:rPr lang="en-US" dirty="0"/>
              <a:t> </a:t>
            </a:r>
            <a:r>
              <a:rPr lang="en-US" dirty="0" err="1"/>
              <a:t>skapa</a:t>
            </a:r>
            <a:r>
              <a:rPr lang="en-US" dirty="0"/>
              <a:t> </a:t>
            </a:r>
            <a:r>
              <a:rPr lang="en-US" dirty="0" err="1"/>
              <a:t>en</a:t>
            </a:r>
            <a:r>
              <a:rPr lang="en-US" dirty="0"/>
              <a:t> </a:t>
            </a:r>
            <a:r>
              <a:rPr lang="en-US" dirty="0" err="1"/>
              <a:t>punktlista</a:t>
            </a:r>
            <a:endParaRPr lang="en-US" dirty="0"/>
          </a:p>
          <a:p>
            <a:pPr marL="367904" lvl="1" indent="-163116">
              <a:lnSpc>
                <a:spcPct val="110000"/>
              </a:lnSpc>
              <a:spcBef>
                <a:spcPts val="450"/>
              </a:spcBef>
              <a:buFont typeface="Corbel" panose="020B0503020204020204" pitchFamily="34" charset="0"/>
              <a:tabLst/>
            </a:pPr>
            <a:r>
              <a:rPr lang="en-US" dirty="0" err="1"/>
              <a:t>Andra</a:t>
            </a:r>
            <a:r>
              <a:rPr lang="en-US" dirty="0"/>
              <a:t> </a:t>
            </a:r>
            <a:r>
              <a:rPr lang="en-US" dirty="0" err="1"/>
              <a:t>nivån</a:t>
            </a:r>
            <a:endParaRPr lang="en-US" dirty="0"/>
          </a:p>
          <a:p>
            <a:pPr marL="572691" lvl="2" indent="-163116">
              <a:lnSpc>
                <a:spcPct val="110000"/>
              </a:lnSpc>
              <a:spcBef>
                <a:spcPts val="450"/>
              </a:spcBef>
              <a:tabLst/>
            </a:pPr>
            <a:r>
              <a:rPr lang="en-US" dirty="0" err="1"/>
              <a:t>Tredje</a:t>
            </a:r>
            <a:r>
              <a:rPr lang="en-US" dirty="0"/>
              <a:t> </a:t>
            </a:r>
            <a:r>
              <a:rPr lang="en-US" dirty="0" err="1"/>
              <a:t>nivån</a:t>
            </a:r>
            <a:endParaRPr lang="en-US" dirty="0"/>
          </a:p>
          <a:p>
            <a:pPr marL="736997" lvl="3" indent="-133350">
              <a:lnSpc>
                <a:spcPct val="110000"/>
              </a:lnSpc>
              <a:spcBef>
                <a:spcPts val="450"/>
              </a:spcBef>
              <a:tabLst/>
            </a:pPr>
            <a:r>
              <a:rPr lang="en-US" dirty="0" err="1"/>
              <a:t>Fjärde</a:t>
            </a:r>
            <a:r>
              <a:rPr lang="en-US" dirty="0"/>
              <a:t> </a:t>
            </a:r>
            <a:r>
              <a:rPr lang="en-US" dirty="0" err="1"/>
              <a:t>nivån</a:t>
            </a:r>
            <a:endParaRPr lang="en-US" dirty="0"/>
          </a:p>
          <a:p>
            <a:pPr marL="900113" lvl="4" indent="-132160">
              <a:lnSpc>
                <a:spcPct val="110000"/>
              </a:lnSpc>
              <a:spcBef>
                <a:spcPts val="450"/>
              </a:spcBef>
              <a:tabLst/>
            </a:pPr>
            <a:r>
              <a:rPr lang="en-US" dirty="0" err="1"/>
              <a:t>Femte</a:t>
            </a:r>
            <a:r>
              <a:rPr lang="en-US" dirty="0"/>
              <a:t> </a:t>
            </a:r>
            <a:r>
              <a:rPr lang="en-US" dirty="0" err="1"/>
              <a:t>nivån</a:t>
            </a:r>
            <a:endParaRPr lang="en-US" dirty="0"/>
          </a:p>
        </p:txBody>
      </p:sp>
      <p:sp>
        <p:nvSpPr>
          <p:cNvPr id="9" name="Subtitle 2">
            <a:extLst>
              <a:ext uri="{FF2B5EF4-FFF2-40B4-BE49-F238E27FC236}">
                <a16:creationId xmlns:a16="http://schemas.microsoft.com/office/drawing/2014/main" id="{F2941C7A-41DB-4A88-B88E-7B9CB1302B0D}"/>
              </a:ext>
            </a:extLst>
          </p:cNvPr>
          <p:cNvSpPr>
            <a:spLocks noGrp="1"/>
          </p:cNvSpPr>
          <p:nvPr>
            <p:ph type="subTitle" idx="14" hasCustomPrompt="1"/>
          </p:nvPr>
        </p:nvSpPr>
        <p:spPr>
          <a:xfrm>
            <a:off x="205816" y="4734246"/>
            <a:ext cx="3573379" cy="209725"/>
          </a:xfrm>
          <a:prstGeom prst="rect">
            <a:avLst/>
          </a:prstGeom>
        </p:spPr>
        <p:txBody>
          <a:bodyPr/>
          <a:lstStyle>
            <a:lvl1pPr marL="0" indent="0" algn="just">
              <a:buNone/>
              <a:defRPr sz="713" i="0" cap="all" baseline="0">
                <a:solidFill>
                  <a:schemeClr val="bg1"/>
                </a:solidFill>
                <a:latin typeface="Corbel" panose="020B0503020204020204" pitchFamily="34" charset="0"/>
                <a:ea typeface="Corbel" panose="020B0503020204020204" pitchFamily="34" charset="0"/>
                <a:cs typeface="Arial"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SKRIV VERKSAMHETSNAMN HÄR</a:t>
            </a:r>
          </a:p>
        </p:txBody>
      </p:sp>
    </p:spTree>
    <p:extLst>
      <p:ext uri="{BB962C8B-B14F-4D97-AF65-F5344CB8AC3E}">
        <p14:creationId xmlns:p14="http://schemas.microsoft.com/office/powerpoint/2010/main" val="1497840893"/>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B2 - Förstasid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Bildobjekt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43675" y="4267200"/>
            <a:ext cx="1943100" cy="385864"/>
          </a:xfrm>
          <a:prstGeom prst="rect">
            <a:avLst/>
          </a:prstGeom>
        </p:spPr>
      </p:pic>
      <p:sp>
        <p:nvSpPr>
          <p:cNvPr id="5" name="Title 1">
            <a:extLst>
              <a:ext uri="{FF2B5EF4-FFF2-40B4-BE49-F238E27FC236}">
                <a16:creationId xmlns:a16="http://schemas.microsoft.com/office/drawing/2014/main" id="{C2DC0281-36F2-4BBE-9127-50DE6FF3BC95}"/>
              </a:ext>
            </a:extLst>
          </p:cNvPr>
          <p:cNvSpPr>
            <a:spLocks noGrp="1"/>
          </p:cNvSpPr>
          <p:nvPr>
            <p:ph type="ctrTitle" hasCustomPrompt="1"/>
          </p:nvPr>
        </p:nvSpPr>
        <p:spPr>
          <a:xfrm>
            <a:off x="1143000" y="640388"/>
            <a:ext cx="7315200" cy="501594"/>
          </a:xfrm>
          <a:prstGeom prst="rect">
            <a:avLst/>
          </a:prstGeom>
        </p:spPr>
        <p:txBody>
          <a:bodyPr anchor="ctr" anchorCtr="0">
            <a:normAutofit/>
          </a:bodyPr>
          <a:lstStyle>
            <a:lvl1pPr algn="l">
              <a:defRPr sz="4000" b="1">
                <a:solidFill>
                  <a:schemeClr val="tx1"/>
                </a:solidFill>
                <a:latin typeface="Corbel" panose="020B0503020204020204" pitchFamily="34" charset="0"/>
                <a:ea typeface="Corbel" panose="020B0503020204020204" pitchFamily="34" charset="0"/>
                <a:cs typeface="Arial" charset="0"/>
              </a:defRPr>
            </a:lvl1pPr>
          </a:lstStyle>
          <a:p>
            <a:pPr lvl="0"/>
            <a:r>
              <a:rPr lang="sv-SE" dirty="0"/>
              <a:t>Rubrik på </a:t>
            </a:r>
            <a:r>
              <a:rPr lang="sv-SE" noProof="0" dirty="0"/>
              <a:t>presentationen</a:t>
            </a:r>
          </a:p>
        </p:txBody>
      </p:sp>
      <p:sp>
        <p:nvSpPr>
          <p:cNvPr id="6" name="Subtitle 2">
            <a:extLst>
              <a:ext uri="{FF2B5EF4-FFF2-40B4-BE49-F238E27FC236}">
                <a16:creationId xmlns:a16="http://schemas.microsoft.com/office/drawing/2014/main" id="{3D33E797-B0AB-4DC4-A0AF-ACFA45890E8E}"/>
              </a:ext>
            </a:extLst>
          </p:cNvPr>
          <p:cNvSpPr>
            <a:spLocks noGrp="1"/>
          </p:cNvSpPr>
          <p:nvPr>
            <p:ph type="subTitle" idx="1" hasCustomPrompt="1"/>
          </p:nvPr>
        </p:nvSpPr>
        <p:spPr>
          <a:xfrm>
            <a:off x="1143004" y="1181351"/>
            <a:ext cx="3573379" cy="209725"/>
          </a:xfrm>
          <a:prstGeom prst="rect">
            <a:avLst/>
          </a:prstGeom>
        </p:spPr>
        <p:txBody>
          <a:bodyPr/>
          <a:lstStyle>
            <a:lvl1pPr marL="0" indent="0" algn="l">
              <a:buNone/>
              <a:defRPr sz="1400">
                <a:solidFill>
                  <a:schemeClr val="tx1"/>
                </a:solidFill>
                <a:latin typeface="Corbel" panose="020B0503020204020204" pitchFamily="34" charset="0"/>
                <a:ea typeface="Corbel" panose="020B0503020204020204" pitchFamily="34"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err="1"/>
              <a:t>Förnamn</a:t>
            </a:r>
            <a:r>
              <a:rPr lang="en-US" dirty="0"/>
              <a:t> </a:t>
            </a:r>
            <a:r>
              <a:rPr lang="en-US" dirty="0" err="1"/>
              <a:t>Efternamn</a:t>
            </a:r>
            <a:r>
              <a:rPr lang="en-US" dirty="0"/>
              <a:t>, Datum</a:t>
            </a:r>
          </a:p>
        </p:txBody>
      </p:sp>
    </p:spTree>
    <p:extLst>
      <p:ext uri="{BB962C8B-B14F-4D97-AF65-F5344CB8AC3E}">
        <p14:creationId xmlns:p14="http://schemas.microsoft.com/office/powerpoint/2010/main" val="889745311"/>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1275607"/>
            <a:ext cx="7772400" cy="1102519"/>
          </a:xfrm>
          <a:prstGeom prst="rect">
            <a:avLst/>
          </a:prstGeom>
        </p:spPr>
        <p:txBody>
          <a:bodyPr/>
          <a:lstStyle>
            <a:lvl1pPr algn="ctr">
              <a:defRPr/>
            </a:lvl1pPr>
          </a:lstStyle>
          <a:p>
            <a:r>
              <a:rPr lang="sv-SE"/>
              <a:t>Klicka här för att ändra format</a:t>
            </a:r>
            <a:endParaRPr lang="sv-SE" dirty="0"/>
          </a:p>
        </p:txBody>
      </p:sp>
      <p:sp>
        <p:nvSpPr>
          <p:cNvPr id="3" name="Underrubrik 2"/>
          <p:cNvSpPr>
            <a:spLocks noGrp="1"/>
          </p:cNvSpPr>
          <p:nvPr>
            <p:ph type="subTitle" idx="1"/>
          </p:nvPr>
        </p:nvSpPr>
        <p:spPr>
          <a:xfrm>
            <a:off x="1371600" y="2553444"/>
            <a:ext cx="6400800" cy="1314450"/>
          </a:xfrm>
          <a:prstGeom prst="rect">
            <a:avLst/>
          </a:prstGeom>
        </p:spPr>
        <p:txBody>
          <a:bodyPr/>
          <a:lstStyle>
            <a:lvl1pPr marL="0" indent="0" algn="ctr">
              <a:buNone/>
              <a:defRPr/>
            </a:lvl1pPr>
            <a:lvl2pPr marL="342892" indent="0" algn="ctr">
              <a:buNone/>
              <a:defRPr/>
            </a:lvl2pPr>
            <a:lvl3pPr marL="685783" indent="0" algn="ctr">
              <a:buNone/>
              <a:defRPr/>
            </a:lvl3pPr>
            <a:lvl4pPr marL="1028675" indent="0" algn="ctr">
              <a:buNone/>
              <a:defRPr/>
            </a:lvl4pPr>
            <a:lvl5pPr marL="1371566" indent="0" algn="ctr">
              <a:buNone/>
              <a:defRPr/>
            </a:lvl5pPr>
            <a:lvl6pPr marL="1714457" indent="0" algn="ctr">
              <a:buNone/>
              <a:defRPr/>
            </a:lvl6pPr>
            <a:lvl7pPr marL="2057348" indent="0" algn="ctr">
              <a:buNone/>
              <a:defRPr/>
            </a:lvl7pPr>
            <a:lvl8pPr marL="2400240" indent="0" algn="ctr">
              <a:buNone/>
              <a:defRPr/>
            </a:lvl8pPr>
            <a:lvl9pPr marL="2743132" indent="0" algn="ctr">
              <a:buNone/>
              <a:defRPr/>
            </a:lvl9pPr>
          </a:lstStyle>
          <a:p>
            <a:r>
              <a:rPr lang="sv-SE"/>
              <a:t>Klicka här för att ändra format på underrubrik i bakgrunden</a:t>
            </a:r>
          </a:p>
        </p:txBody>
      </p:sp>
      <p:pic>
        <p:nvPicPr>
          <p:cNvPr id="4" name="Bildobjekt 3"/>
          <p:cNvPicPr>
            <a:picLocks noChangeAspect="1"/>
          </p:cNvPicPr>
          <p:nvPr userDrawn="1"/>
        </p:nvPicPr>
        <p:blipFill>
          <a:blip r:embed="rId2"/>
          <a:stretch>
            <a:fillRect/>
          </a:stretch>
        </p:blipFill>
        <p:spPr>
          <a:xfrm>
            <a:off x="359532" y="4407956"/>
            <a:ext cx="1602178" cy="275513"/>
          </a:xfrm>
          <a:prstGeom prst="rect">
            <a:avLst/>
          </a:prstGeom>
        </p:spPr>
      </p:pic>
    </p:spTree>
    <p:extLst>
      <p:ext uri="{BB962C8B-B14F-4D97-AF65-F5344CB8AC3E}">
        <p14:creationId xmlns:p14="http://schemas.microsoft.com/office/powerpoint/2010/main" val="3498846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457200" y="205979"/>
            <a:ext cx="8229600" cy="857250"/>
          </a:xfrm>
          <a:prstGeom prst="rect">
            <a:avLst/>
          </a:prstGeom>
        </p:spPr>
        <p:txBody>
          <a:bodyPr/>
          <a:lstStyle/>
          <a:p>
            <a:r>
              <a:rPr lang="sv-SE"/>
              <a:t>Klicka här för att ändra format</a:t>
            </a:r>
          </a:p>
        </p:txBody>
      </p:sp>
      <p:sp>
        <p:nvSpPr>
          <p:cNvPr id="3" name="Platshållare för innehåll 2"/>
          <p:cNvSpPr>
            <a:spLocks noGrp="1"/>
          </p:cNvSpPr>
          <p:nvPr>
            <p:ph idx="1"/>
          </p:nvPr>
        </p:nvSpPr>
        <p:spPr>
          <a:xfrm>
            <a:off x="457200" y="1200151"/>
            <a:ext cx="8229600" cy="3394472"/>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4" name="Bildobjekt 3"/>
          <p:cNvPicPr>
            <a:picLocks noChangeAspect="1"/>
          </p:cNvPicPr>
          <p:nvPr userDrawn="1"/>
        </p:nvPicPr>
        <p:blipFill>
          <a:blip r:embed="rId2"/>
          <a:stretch>
            <a:fillRect/>
          </a:stretch>
        </p:blipFill>
        <p:spPr>
          <a:xfrm>
            <a:off x="359532" y="4407956"/>
            <a:ext cx="1602178" cy="275513"/>
          </a:xfrm>
          <a:prstGeom prst="rect">
            <a:avLst/>
          </a:prstGeom>
        </p:spPr>
      </p:pic>
    </p:spTree>
    <p:extLst>
      <p:ext uri="{BB962C8B-B14F-4D97-AF65-F5344CB8AC3E}">
        <p14:creationId xmlns:p14="http://schemas.microsoft.com/office/powerpoint/2010/main" val="22437304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om layout">
    <p:spTree>
      <p:nvGrpSpPr>
        <p:cNvPr id="1" name=""/>
        <p:cNvGrpSpPr/>
        <p:nvPr/>
      </p:nvGrpSpPr>
      <p:grpSpPr>
        <a:xfrm>
          <a:off x="0" y="0"/>
          <a:ext cx="0" cy="0"/>
          <a:chOff x="0" y="0"/>
          <a:chExt cx="0" cy="0"/>
        </a:xfrm>
      </p:grpSpPr>
      <p:pic>
        <p:nvPicPr>
          <p:cNvPr id="2" name="Bildobjekt 1"/>
          <p:cNvPicPr>
            <a:picLocks noChangeAspect="1"/>
          </p:cNvPicPr>
          <p:nvPr userDrawn="1"/>
        </p:nvPicPr>
        <p:blipFill>
          <a:blip r:embed="rId2"/>
          <a:stretch>
            <a:fillRect/>
          </a:stretch>
        </p:blipFill>
        <p:spPr>
          <a:xfrm>
            <a:off x="359532" y="4461962"/>
            <a:ext cx="1602178" cy="275513"/>
          </a:xfrm>
          <a:prstGeom prst="rect">
            <a:avLst/>
          </a:prstGeom>
        </p:spPr>
      </p:pic>
    </p:spTree>
    <p:extLst>
      <p:ext uri="{BB962C8B-B14F-4D97-AF65-F5344CB8AC3E}">
        <p14:creationId xmlns:p14="http://schemas.microsoft.com/office/powerpoint/2010/main" val="6625813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ild eller platta hö">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1B487910-FAFB-488A-B7D0-1958B204828E}"/>
              </a:ext>
            </a:extLst>
          </p:cNvPr>
          <p:cNvSpPr/>
          <p:nvPr userDrawn="1"/>
        </p:nvSpPr>
        <p:spPr bwMode="auto">
          <a:xfrm>
            <a:off x="-24339" y="0"/>
            <a:ext cx="4301970" cy="5143500"/>
          </a:xfrm>
          <a:prstGeom prst="rect">
            <a:avLst/>
          </a:prstGeom>
          <a:solidFill>
            <a:schemeClr val="bg1"/>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783" eaLnBrk="0" fontAlgn="base" hangingPunct="0">
              <a:spcBef>
                <a:spcPct val="0"/>
              </a:spcBef>
              <a:spcAft>
                <a:spcPct val="0"/>
              </a:spcAft>
            </a:pPr>
            <a:endParaRPr lang="sv-SE" sz="1800">
              <a:solidFill>
                <a:srgbClr val="000000"/>
              </a:solidFill>
            </a:endParaRPr>
          </a:p>
        </p:txBody>
      </p:sp>
      <p:pic>
        <p:nvPicPr>
          <p:cNvPr id="4" name="Bildobjekt 3"/>
          <p:cNvPicPr>
            <a:picLocks noChangeAspect="1"/>
          </p:cNvPicPr>
          <p:nvPr userDrawn="1"/>
        </p:nvPicPr>
        <p:blipFill>
          <a:blip r:embed="rId2"/>
          <a:stretch>
            <a:fillRect/>
          </a:stretch>
        </p:blipFill>
        <p:spPr>
          <a:xfrm>
            <a:off x="359532" y="4461962"/>
            <a:ext cx="1602178" cy="275513"/>
          </a:xfrm>
          <a:prstGeom prst="rect">
            <a:avLst/>
          </a:prstGeom>
        </p:spPr>
      </p:pic>
    </p:spTree>
    <p:extLst>
      <p:ext uri="{BB962C8B-B14F-4D97-AF65-F5344CB8AC3E}">
        <p14:creationId xmlns:p14="http://schemas.microsoft.com/office/powerpoint/2010/main" val="18357304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Bild eller platta vä">
    <p:bg>
      <p:bgPr>
        <a:solidFill>
          <a:schemeClr val="bg1"/>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1B487910-FAFB-488A-B7D0-1958B204828E}"/>
              </a:ext>
            </a:extLst>
          </p:cNvPr>
          <p:cNvSpPr/>
          <p:nvPr userDrawn="1"/>
        </p:nvSpPr>
        <p:spPr bwMode="auto">
          <a:xfrm>
            <a:off x="4842030" y="0"/>
            <a:ext cx="4301970" cy="5143500"/>
          </a:xfrm>
          <a:prstGeom prst="rect">
            <a:avLst/>
          </a:prstGeom>
          <a:solidFill>
            <a:schemeClr val="bg1"/>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783" eaLnBrk="0" fontAlgn="base" hangingPunct="0">
              <a:spcBef>
                <a:spcPct val="0"/>
              </a:spcBef>
              <a:spcAft>
                <a:spcPct val="0"/>
              </a:spcAft>
            </a:pPr>
            <a:endParaRPr lang="sv-SE" sz="1800">
              <a:solidFill>
                <a:srgbClr val="000000"/>
              </a:solidFill>
            </a:endParaRPr>
          </a:p>
        </p:txBody>
      </p:sp>
      <p:pic>
        <p:nvPicPr>
          <p:cNvPr id="4" name="Bildobjekt 5">
            <a:extLst>
              <a:ext uri="{FF2B5EF4-FFF2-40B4-BE49-F238E27FC236}">
                <a16:creationId xmlns:a16="http://schemas.microsoft.com/office/drawing/2014/main" id="{ACBDEC4D-638F-4BC4-BFCE-C3779A42C853}"/>
              </a:ext>
            </a:extLst>
          </p:cNvPr>
          <p:cNvPicPr>
            <a:picLocks noChangeAspect="1" noChangeArrowheads="1"/>
          </p:cNvPicPr>
          <p:nvPr userDrawn="1"/>
        </p:nvPicPr>
        <p:blipFill>
          <a:blip r:embed="rId2" cstate="screen">
            <a:extLst>
              <a:ext uri="{28A0092B-C50C-407E-A947-70E740481C1C}">
                <a14:useLocalDpi xmlns:a14="http://schemas.microsoft.com/office/drawing/2010/main" val="0"/>
              </a:ext>
            </a:extLst>
          </a:blip>
          <a:srcRect l="2496" t="2553"/>
          <a:stretch>
            <a:fillRect/>
          </a:stretch>
        </p:blipFill>
        <p:spPr bwMode="auto">
          <a:xfrm>
            <a:off x="-19050" y="-20240"/>
            <a:ext cx="9163050" cy="5163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Bildobjekt 4"/>
          <p:cNvPicPr>
            <a:picLocks noChangeAspect="1"/>
          </p:cNvPicPr>
          <p:nvPr userDrawn="1"/>
        </p:nvPicPr>
        <p:blipFill>
          <a:blip r:embed="rId3"/>
          <a:stretch>
            <a:fillRect/>
          </a:stretch>
        </p:blipFill>
        <p:spPr>
          <a:xfrm>
            <a:off x="359532" y="4461962"/>
            <a:ext cx="1602178" cy="275513"/>
          </a:xfrm>
          <a:prstGeom prst="rect">
            <a:avLst/>
          </a:prstGeom>
        </p:spPr>
      </p:pic>
    </p:spTree>
    <p:extLst>
      <p:ext uri="{BB962C8B-B14F-4D97-AF65-F5344CB8AC3E}">
        <p14:creationId xmlns:p14="http://schemas.microsoft.com/office/powerpoint/2010/main" val="40454837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457200" y="205979"/>
            <a:ext cx="8229600" cy="857250"/>
          </a:xfrm>
          <a:prstGeom prst="rect">
            <a:avLst/>
          </a:prstGeom>
        </p:spPr>
        <p:txBody>
          <a:bodyPr/>
          <a:lstStyle/>
          <a:p>
            <a:r>
              <a:rPr lang="sv-SE"/>
              <a:t>Klicka här för att ändra format</a:t>
            </a:r>
          </a:p>
        </p:txBody>
      </p:sp>
      <p:sp>
        <p:nvSpPr>
          <p:cNvPr id="3" name="Platshållare för innehåll 2"/>
          <p:cNvSpPr>
            <a:spLocks noGrp="1"/>
          </p:cNvSpPr>
          <p:nvPr>
            <p:ph sz="half" idx="1"/>
          </p:nvPr>
        </p:nvSpPr>
        <p:spPr>
          <a:xfrm>
            <a:off x="457200" y="1200151"/>
            <a:ext cx="4038600" cy="3394472"/>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200151"/>
            <a:ext cx="4038600" cy="3394472"/>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5" name="Bildobjekt 4"/>
          <p:cNvPicPr>
            <a:picLocks noChangeAspect="1"/>
          </p:cNvPicPr>
          <p:nvPr userDrawn="1"/>
        </p:nvPicPr>
        <p:blipFill>
          <a:blip r:embed="rId2"/>
          <a:stretch>
            <a:fillRect/>
          </a:stretch>
        </p:blipFill>
        <p:spPr>
          <a:xfrm>
            <a:off x="359532" y="4441430"/>
            <a:ext cx="1602178" cy="275513"/>
          </a:xfrm>
          <a:prstGeom prst="rect">
            <a:avLst/>
          </a:prstGeom>
        </p:spPr>
      </p:pic>
    </p:spTree>
    <p:extLst>
      <p:ext uri="{BB962C8B-B14F-4D97-AF65-F5344CB8AC3E}">
        <p14:creationId xmlns:p14="http://schemas.microsoft.com/office/powerpoint/2010/main" val="5808385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05979"/>
            <a:ext cx="8229600" cy="857250"/>
          </a:xfrm>
          <a:prstGeom prst="rect">
            <a:avLst/>
          </a:prstGeom>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151335"/>
            <a:ext cx="4040188" cy="479822"/>
          </a:xfrm>
          <a:prstGeom prst="rect">
            <a:avLst/>
          </a:prstGeo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1631156"/>
            <a:ext cx="4040188" cy="2963466"/>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7" y="1151335"/>
            <a:ext cx="4041775" cy="479822"/>
          </a:xfrm>
          <a:prstGeom prst="rect">
            <a:avLst/>
          </a:prstGeo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7" y="1631156"/>
            <a:ext cx="4041775" cy="2963466"/>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3072202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683568" y="519522"/>
            <a:ext cx="8229600" cy="857250"/>
          </a:xfrm>
          <a:prstGeom prst="rect">
            <a:avLst/>
          </a:prstGeom>
        </p:spPr>
        <p:txBody>
          <a:bodyPr/>
          <a:lstStyle/>
          <a:p>
            <a:r>
              <a:rPr lang="sv-SE"/>
              <a:t>Klicka här för att ändra format</a:t>
            </a:r>
            <a:endParaRPr lang="sv-SE" dirty="0"/>
          </a:p>
        </p:txBody>
      </p:sp>
    </p:spTree>
    <p:extLst>
      <p:ext uri="{BB962C8B-B14F-4D97-AF65-F5344CB8AC3E}">
        <p14:creationId xmlns:p14="http://schemas.microsoft.com/office/powerpoint/2010/main" val="5311033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2" y="204787"/>
            <a:ext cx="3008313" cy="871538"/>
          </a:xfrm>
          <a:prstGeom prst="rect">
            <a:avLst/>
          </a:prstGeom>
        </p:spPr>
        <p:txBody>
          <a:bodyPr anchor="b"/>
          <a:lstStyle>
            <a:lvl1pPr algn="l">
              <a:defRPr sz="1500" b="1"/>
            </a:lvl1pPr>
          </a:lstStyle>
          <a:p>
            <a:r>
              <a:rPr lang="sv-SE"/>
              <a:t>Klicka här för att ändra format</a:t>
            </a:r>
          </a:p>
        </p:txBody>
      </p:sp>
      <p:sp>
        <p:nvSpPr>
          <p:cNvPr id="3" name="Platshållare för innehåll 2"/>
          <p:cNvSpPr>
            <a:spLocks noGrp="1"/>
          </p:cNvSpPr>
          <p:nvPr>
            <p:ph idx="1"/>
          </p:nvPr>
        </p:nvSpPr>
        <p:spPr>
          <a:xfrm>
            <a:off x="3575050" y="204790"/>
            <a:ext cx="5111750" cy="438983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text 3"/>
          <p:cNvSpPr>
            <a:spLocks noGrp="1"/>
          </p:cNvSpPr>
          <p:nvPr>
            <p:ph type="body" sz="half" idx="2"/>
          </p:nvPr>
        </p:nvSpPr>
        <p:spPr>
          <a:xfrm>
            <a:off x="457202" y="1076327"/>
            <a:ext cx="3008313" cy="3518297"/>
          </a:xfrm>
          <a:prstGeom prst="rect">
            <a:avLst/>
          </a:prstGeo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sv-SE"/>
              <a:t>Klicka här för att ändra format på bakgrundstexten</a:t>
            </a:r>
          </a:p>
        </p:txBody>
      </p:sp>
    </p:spTree>
    <p:extLst>
      <p:ext uri="{BB962C8B-B14F-4D97-AF65-F5344CB8AC3E}">
        <p14:creationId xmlns:p14="http://schemas.microsoft.com/office/powerpoint/2010/main" val="18494589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99592" y="3600451"/>
            <a:ext cx="6379096" cy="425054"/>
          </a:xfrm>
          <a:prstGeom prst="rect">
            <a:avLst/>
          </a:prstGeom>
        </p:spPr>
        <p:txBody>
          <a:bodyPr anchor="b"/>
          <a:lstStyle>
            <a:lvl1pPr algn="l">
              <a:defRPr sz="1500" b="1"/>
            </a:lvl1pPr>
          </a:lstStyle>
          <a:p>
            <a:r>
              <a:rPr lang="sv-SE"/>
              <a:t>Klicka här för att ändra format</a:t>
            </a:r>
          </a:p>
        </p:txBody>
      </p:sp>
      <p:sp>
        <p:nvSpPr>
          <p:cNvPr id="3" name="Platshållare för bild 2"/>
          <p:cNvSpPr>
            <a:spLocks noGrp="1"/>
          </p:cNvSpPr>
          <p:nvPr>
            <p:ph type="pic" idx="1"/>
          </p:nvPr>
        </p:nvSpPr>
        <p:spPr>
          <a:xfrm>
            <a:off x="899592" y="357504"/>
            <a:ext cx="7344816" cy="3194112"/>
          </a:xfrm>
          <a:prstGeom prst="rect">
            <a:avLst/>
          </a:prstGeo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pPr lvl="0"/>
            <a:r>
              <a:rPr lang="sv-SE" noProof="0"/>
              <a:t>Klicka på ikonen för att lägga till en bild</a:t>
            </a:r>
          </a:p>
        </p:txBody>
      </p:sp>
      <p:sp>
        <p:nvSpPr>
          <p:cNvPr id="4" name="Platshållare för text 3"/>
          <p:cNvSpPr>
            <a:spLocks noGrp="1"/>
          </p:cNvSpPr>
          <p:nvPr>
            <p:ph type="body" sz="half" idx="2"/>
          </p:nvPr>
        </p:nvSpPr>
        <p:spPr>
          <a:xfrm>
            <a:off x="899592" y="4025504"/>
            <a:ext cx="6379096" cy="603647"/>
          </a:xfrm>
          <a:prstGeom prst="rect">
            <a:avLst/>
          </a:prstGeo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sv-SE"/>
              <a:t>Klicka här för att ändra format på bakgrundstexten</a:t>
            </a:r>
          </a:p>
        </p:txBody>
      </p:sp>
    </p:spTree>
    <p:extLst>
      <p:ext uri="{BB962C8B-B14F-4D97-AF65-F5344CB8AC3E}">
        <p14:creationId xmlns:p14="http://schemas.microsoft.com/office/powerpoint/2010/main" val="2023868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2 - En kolumn text och en bi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1550" y="740649"/>
            <a:ext cx="4206586" cy="510521"/>
          </a:xfrm>
          <a:prstGeom prst="rect">
            <a:avLst/>
          </a:prstGeom>
        </p:spPr>
        <p:txBody>
          <a:bodyPr/>
          <a:lstStyle>
            <a:lvl1pPr>
              <a:defRPr sz="2400" b="1" i="0" baseline="0">
                <a:latin typeface="Corbel" panose="020B0503020204020204" pitchFamily="34" charset="0"/>
              </a:defRPr>
            </a:lvl1pPr>
          </a:lstStyle>
          <a:p>
            <a:r>
              <a:rPr lang="en-US" dirty="0" err="1"/>
              <a:t>Klicka</a:t>
            </a:r>
            <a:r>
              <a:rPr lang="en-US" dirty="0"/>
              <a:t> </a:t>
            </a:r>
            <a:r>
              <a:rPr lang="en-US" dirty="0" err="1"/>
              <a:t>för</a:t>
            </a:r>
            <a:r>
              <a:rPr lang="en-US" dirty="0"/>
              <a:t> </a:t>
            </a:r>
            <a:r>
              <a:rPr lang="en-US" dirty="0" err="1"/>
              <a:t>att</a:t>
            </a:r>
            <a:r>
              <a:rPr lang="en-US" dirty="0"/>
              <a:t> </a:t>
            </a:r>
            <a:r>
              <a:rPr lang="en-US" dirty="0" err="1"/>
              <a:t>lägga</a:t>
            </a:r>
            <a:r>
              <a:rPr lang="en-US" dirty="0"/>
              <a:t> till </a:t>
            </a:r>
            <a:r>
              <a:rPr lang="en-US" dirty="0" err="1"/>
              <a:t>rubrik</a:t>
            </a:r>
            <a:endParaRPr lang="en-US" dirty="0"/>
          </a:p>
        </p:txBody>
      </p:sp>
      <p:sp>
        <p:nvSpPr>
          <p:cNvPr id="3" name="Content Placeholder 2"/>
          <p:cNvSpPr>
            <a:spLocks noGrp="1"/>
          </p:cNvSpPr>
          <p:nvPr>
            <p:ph idx="1" hasCustomPrompt="1"/>
          </p:nvPr>
        </p:nvSpPr>
        <p:spPr>
          <a:xfrm>
            <a:off x="971550" y="1251169"/>
            <a:ext cx="4206586" cy="2692857"/>
          </a:xfrm>
          <a:prstGeom prst="rect">
            <a:avLst/>
          </a:prstGeom>
        </p:spPr>
        <p:txBody>
          <a:bodyPr/>
          <a:lstStyle>
            <a:lvl1pPr>
              <a:lnSpc>
                <a:spcPct val="110000"/>
              </a:lnSpc>
              <a:defRPr sz="2000" b="0" i="0">
                <a:solidFill>
                  <a:schemeClr val="tx1"/>
                </a:solidFill>
                <a:latin typeface="Corbel" panose="020B0503020204020204" pitchFamily="34" charset="0"/>
              </a:defRPr>
            </a:lvl1pPr>
            <a:lvl2pPr marL="490538" indent="-217488">
              <a:lnSpc>
                <a:spcPct val="110000"/>
              </a:lnSpc>
              <a:spcBef>
                <a:spcPts val="600"/>
              </a:spcBef>
              <a:buSzPct val="80000"/>
              <a:buFont typeface="Corbel" panose="020B0503020204020204" pitchFamily="34" charset="0"/>
              <a:buChar char="•"/>
              <a:tabLst/>
              <a:defRPr sz="1800" b="0" i="0">
                <a:solidFill>
                  <a:schemeClr val="tx1"/>
                </a:solidFill>
                <a:latin typeface="Corbel" panose="020B0503020204020204" pitchFamily="34" charset="0"/>
              </a:defRPr>
            </a:lvl2pPr>
            <a:lvl3pPr marL="763588" indent="-217488">
              <a:lnSpc>
                <a:spcPct val="110000"/>
              </a:lnSpc>
              <a:spcBef>
                <a:spcPts val="600"/>
              </a:spcBef>
              <a:tabLst/>
              <a:defRPr sz="1600" b="0" i="0">
                <a:solidFill>
                  <a:schemeClr val="tx1"/>
                </a:solidFill>
                <a:latin typeface="Corbel" panose="020B0503020204020204" pitchFamily="34" charset="0"/>
              </a:defRPr>
            </a:lvl3pPr>
            <a:lvl4pPr marL="982663" indent="-177800">
              <a:lnSpc>
                <a:spcPct val="110000"/>
              </a:lnSpc>
              <a:spcBef>
                <a:spcPts val="600"/>
              </a:spcBef>
              <a:tabLst/>
              <a:defRPr sz="1600" b="0" i="0" baseline="0">
                <a:solidFill>
                  <a:schemeClr val="tx1"/>
                </a:solidFill>
                <a:latin typeface="Corbel" panose="020B0503020204020204" pitchFamily="34" charset="0"/>
              </a:defRPr>
            </a:lvl4pPr>
            <a:lvl5pPr marL="1200150" indent="-176213">
              <a:lnSpc>
                <a:spcPct val="110000"/>
              </a:lnSpc>
              <a:spcBef>
                <a:spcPts val="600"/>
              </a:spcBef>
              <a:tabLst/>
              <a:defRPr sz="1600" b="0" i="0">
                <a:solidFill>
                  <a:schemeClr val="tx1"/>
                </a:solidFill>
                <a:latin typeface="Corbel" panose="020B0503020204020204" pitchFamily="34" charset="0"/>
              </a:defRPr>
            </a:lvl5pPr>
          </a:lstStyle>
          <a:p>
            <a:pPr lvl="0"/>
            <a:r>
              <a:rPr lang="en-US" dirty="0" err="1"/>
              <a:t>Klicka</a:t>
            </a:r>
            <a:r>
              <a:rPr lang="en-US" dirty="0"/>
              <a:t> </a:t>
            </a:r>
            <a:r>
              <a:rPr lang="en-US" dirty="0" err="1"/>
              <a:t>här</a:t>
            </a:r>
            <a:r>
              <a:rPr lang="en-US" dirty="0"/>
              <a:t> </a:t>
            </a:r>
            <a:r>
              <a:rPr lang="en-US" dirty="0" err="1"/>
              <a:t>för</a:t>
            </a:r>
            <a:r>
              <a:rPr lang="en-US" dirty="0"/>
              <a:t> </a:t>
            </a:r>
            <a:r>
              <a:rPr lang="en-US" dirty="0" err="1"/>
              <a:t>att</a:t>
            </a:r>
            <a:r>
              <a:rPr lang="en-US" dirty="0"/>
              <a:t> </a:t>
            </a:r>
            <a:r>
              <a:rPr lang="en-US" dirty="0" err="1"/>
              <a:t>skapa</a:t>
            </a:r>
            <a:r>
              <a:rPr lang="en-US" dirty="0"/>
              <a:t> </a:t>
            </a:r>
            <a:r>
              <a:rPr lang="en-US" dirty="0" err="1"/>
              <a:t>en</a:t>
            </a:r>
            <a:r>
              <a:rPr lang="en-US" dirty="0"/>
              <a:t> </a:t>
            </a:r>
            <a:r>
              <a:rPr lang="en-US" dirty="0" err="1"/>
              <a:t>punktlista</a:t>
            </a:r>
            <a:endParaRPr lang="en-US" dirty="0"/>
          </a:p>
          <a:p>
            <a:pPr lvl="1"/>
            <a:r>
              <a:rPr lang="en-US" dirty="0" err="1"/>
              <a:t>Andra</a:t>
            </a:r>
            <a:r>
              <a:rPr lang="en-US" dirty="0"/>
              <a:t> </a:t>
            </a:r>
            <a:r>
              <a:rPr lang="en-US" dirty="0" err="1"/>
              <a:t>nivån</a:t>
            </a:r>
            <a:endParaRPr lang="en-US" dirty="0"/>
          </a:p>
          <a:p>
            <a:pPr lvl="2"/>
            <a:r>
              <a:rPr lang="en-US" dirty="0" err="1"/>
              <a:t>Tredje</a:t>
            </a:r>
            <a:r>
              <a:rPr lang="en-US" dirty="0"/>
              <a:t> </a:t>
            </a:r>
            <a:r>
              <a:rPr lang="en-US" dirty="0" err="1"/>
              <a:t>nivån</a:t>
            </a:r>
            <a:endParaRPr lang="en-US" dirty="0"/>
          </a:p>
          <a:p>
            <a:pPr lvl="3"/>
            <a:r>
              <a:rPr lang="en-US" dirty="0" err="1"/>
              <a:t>Fjärde</a:t>
            </a:r>
            <a:r>
              <a:rPr lang="en-US" dirty="0"/>
              <a:t> </a:t>
            </a:r>
            <a:r>
              <a:rPr lang="en-US" dirty="0" err="1"/>
              <a:t>nivån</a:t>
            </a:r>
            <a:endParaRPr lang="en-US" dirty="0"/>
          </a:p>
          <a:p>
            <a:pPr lvl="4"/>
            <a:r>
              <a:rPr lang="en-US" dirty="0" err="1"/>
              <a:t>Femte</a:t>
            </a:r>
            <a:r>
              <a:rPr lang="en-US" dirty="0"/>
              <a:t> </a:t>
            </a:r>
            <a:r>
              <a:rPr lang="en-US" dirty="0" err="1"/>
              <a:t>nivån</a:t>
            </a:r>
            <a:endParaRPr lang="en-US" dirty="0"/>
          </a:p>
        </p:txBody>
      </p:sp>
      <p:sp>
        <p:nvSpPr>
          <p:cNvPr id="11" name="Platshållare för bild 8"/>
          <p:cNvSpPr>
            <a:spLocks noGrp="1"/>
          </p:cNvSpPr>
          <p:nvPr>
            <p:ph type="pic" sz="quarter" idx="13" hasCustomPrompt="1"/>
          </p:nvPr>
        </p:nvSpPr>
        <p:spPr>
          <a:xfrm>
            <a:off x="5364202" y="740649"/>
            <a:ext cx="2808248" cy="3203378"/>
          </a:xfrm>
          <a:prstGeom prst="rect">
            <a:avLst/>
          </a:prstGeom>
        </p:spPr>
        <p:txBody>
          <a:bodyPr vert="horz" anchor="ctr"/>
          <a:lstStyle>
            <a:lvl1pPr marL="0" indent="0" algn="ctr">
              <a:buNone/>
              <a:defRPr sz="1800" baseline="0">
                <a:latin typeface="Corbel" panose="020B0503020204020204" pitchFamily="34" charset="0"/>
                <a:ea typeface="Corbel" panose="020B0503020204020204" pitchFamily="34" charset="0"/>
                <a:cs typeface="Arial" charset="0"/>
              </a:defRPr>
            </a:lvl1pPr>
          </a:lstStyle>
          <a:p>
            <a:r>
              <a:rPr lang="sv-SE" dirty="0"/>
              <a:t>Klicka på ikonen för att lägga till en bild.</a:t>
            </a:r>
          </a:p>
        </p:txBody>
      </p:sp>
      <p:sp>
        <p:nvSpPr>
          <p:cNvPr id="6" name="Subtitle 2">
            <a:extLst>
              <a:ext uri="{FF2B5EF4-FFF2-40B4-BE49-F238E27FC236}">
                <a16:creationId xmlns:a16="http://schemas.microsoft.com/office/drawing/2014/main" id="{FE0CFD9D-EB04-4799-B7FA-CDA5A1CE6EA5}"/>
              </a:ext>
            </a:extLst>
          </p:cNvPr>
          <p:cNvSpPr>
            <a:spLocks noGrp="1"/>
          </p:cNvSpPr>
          <p:nvPr>
            <p:ph type="subTitle" idx="10" hasCustomPrompt="1"/>
          </p:nvPr>
        </p:nvSpPr>
        <p:spPr>
          <a:xfrm>
            <a:off x="205815" y="4734969"/>
            <a:ext cx="3573379" cy="209725"/>
          </a:xfrm>
          <a:prstGeom prst="rect">
            <a:avLst/>
          </a:prstGeom>
        </p:spPr>
        <p:txBody>
          <a:bodyPr/>
          <a:lstStyle>
            <a:lvl1pPr marL="0" indent="0" algn="l">
              <a:buNone/>
              <a:defRPr sz="950" cap="all" baseline="0">
                <a:solidFill>
                  <a:schemeClr val="bg1"/>
                </a:solidFill>
                <a:latin typeface="Corbel" panose="020B0503020204020204" pitchFamily="34" charset="0"/>
                <a:ea typeface="Corbel" panose="020B0503020204020204" pitchFamily="34"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SKRIV VERKSAMHETSNAMN HÄR</a:t>
            </a:r>
          </a:p>
        </p:txBody>
      </p:sp>
    </p:spTree>
    <p:extLst>
      <p:ext uri="{BB962C8B-B14F-4D97-AF65-F5344CB8AC3E}">
        <p14:creationId xmlns:p14="http://schemas.microsoft.com/office/powerpoint/2010/main" val="2407045591"/>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Bild vä">
    <p:spTree>
      <p:nvGrpSpPr>
        <p:cNvPr id="1" name=""/>
        <p:cNvGrpSpPr/>
        <p:nvPr/>
      </p:nvGrpSpPr>
      <p:grpSpPr>
        <a:xfrm>
          <a:off x="0" y="0"/>
          <a:ext cx="0" cy="0"/>
          <a:chOff x="0" y="0"/>
          <a:chExt cx="0" cy="0"/>
        </a:xfrm>
      </p:grpSpPr>
      <p:sp>
        <p:nvSpPr>
          <p:cNvPr id="8" name="Platshållare för bild 19">
            <a:extLst>
              <a:ext uri="{FF2B5EF4-FFF2-40B4-BE49-F238E27FC236}">
                <a16:creationId xmlns:a16="http://schemas.microsoft.com/office/drawing/2014/main" id="{8A6151B1-F11A-42C1-960F-C83B2E2973C9}"/>
              </a:ext>
            </a:extLst>
          </p:cNvPr>
          <p:cNvSpPr>
            <a:spLocks noGrp="1"/>
          </p:cNvSpPr>
          <p:nvPr>
            <p:ph type="pic" sz="quarter" idx="21"/>
          </p:nvPr>
        </p:nvSpPr>
        <p:spPr>
          <a:xfrm>
            <a:off x="-18109" y="-27442"/>
            <a:ext cx="3996043" cy="4921450"/>
          </a:xfrm>
          <a:prstGeom prst="rect">
            <a:avLst/>
          </a:prstGeom>
        </p:spPr>
        <p:txBody>
          <a:bodyPr/>
          <a:lstStyle>
            <a:lvl1pPr>
              <a:defRPr>
                <a:solidFill>
                  <a:srgbClr val="323232"/>
                </a:solidFill>
              </a:defRPr>
            </a:lvl1pPr>
          </a:lstStyle>
          <a:p>
            <a:r>
              <a:rPr lang="sv-SE"/>
              <a:t>Klicka på ikonen för att lägga till en bild</a:t>
            </a:r>
          </a:p>
        </p:txBody>
      </p:sp>
    </p:spTree>
    <p:extLst>
      <p:ext uri="{BB962C8B-B14F-4D97-AF65-F5344CB8AC3E}">
        <p14:creationId xmlns:p14="http://schemas.microsoft.com/office/powerpoint/2010/main" val="2955280544"/>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2 - Rubrik och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1550" y="740647"/>
            <a:ext cx="5972948" cy="516630"/>
          </a:xfrm>
          <a:prstGeom prst="rect">
            <a:avLst/>
          </a:prstGeom>
        </p:spPr>
        <p:txBody>
          <a:bodyPr/>
          <a:lstStyle>
            <a:lvl1pPr>
              <a:defRPr sz="2400" b="1" i="0" baseline="0">
                <a:latin typeface="Corbel" panose="020B0503020204020204" pitchFamily="34" charset="0"/>
              </a:defRPr>
            </a:lvl1pPr>
          </a:lstStyle>
          <a:p>
            <a:r>
              <a:rPr lang="en-US" dirty="0" err="1"/>
              <a:t>Skriv</a:t>
            </a:r>
            <a:r>
              <a:rPr lang="en-US" dirty="0"/>
              <a:t> </a:t>
            </a:r>
            <a:r>
              <a:rPr lang="en-US" dirty="0" err="1"/>
              <a:t>en</a:t>
            </a:r>
            <a:r>
              <a:rPr lang="en-US" dirty="0"/>
              <a:t> </a:t>
            </a:r>
            <a:r>
              <a:rPr lang="en-US" dirty="0" err="1"/>
              <a:t>rubrik</a:t>
            </a:r>
            <a:r>
              <a:rPr lang="en-US" dirty="0"/>
              <a:t> </a:t>
            </a:r>
            <a:r>
              <a:rPr lang="en-US" dirty="0" err="1"/>
              <a:t>här</a:t>
            </a:r>
            <a:endParaRPr lang="en-US" dirty="0"/>
          </a:p>
        </p:txBody>
      </p:sp>
      <p:sp>
        <p:nvSpPr>
          <p:cNvPr id="6" name="Content Placeholder 2">
            <a:extLst>
              <a:ext uri="{FF2B5EF4-FFF2-40B4-BE49-F238E27FC236}">
                <a16:creationId xmlns:a16="http://schemas.microsoft.com/office/drawing/2014/main" id="{6A74838C-E168-47AE-B384-169197DEC046}"/>
              </a:ext>
            </a:extLst>
          </p:cNvPr>
          <p:cNvSpPr>
            <a:spLocks noGrp="1"/>
          </p:cNvSpPr>
          <p:nvPr>
            <p:ph idx="1" hasCustomPrompt="1"/>
          </p:nvPr>
        </p:nvSpPr>
        <p:spPr>
          <a:xfrm>
            <a:off x="971550" y="1251169"/>
            <a:ext cx="5972948" cy="2692857"/>
          </a:xfrm>
          <a:prstGeom prst="rect">
            <a:avLst/>
          </a:prstGeom>
        </p:spPr>
        <p:txBody>
          <a:bodyPr/>
          <a:lstStyle>
            <a:lvl1pPr>
              <a:defRPr lang="en-US" sz="2000" b="0" i="0" dirty="0">
                <a:latin typeface="Corbel" panose="020B0503020204020204" pitchFamily="34" charset="0"/>
              </a:defRPr>
            </a:lvl1pPr>
            <a:lvl2pPr>
              <a:defRPr lang="en-US" sz="1800" b="0" i="0" dirty="0">
                <a:latin typeface="Corbel" panose="020B0503020204020204" pitchFamily="34" charset="0"/>
              </a:defRPr>
            </a:lvl2pPr>
            <a:lvl3pPr>
              <a:defRPr lang="en-US" sz="1600" b="0" i="0" dirty="0">
                <a:latin typeface="Corbel" panose="020B0503020204020204" pitchFamily="34" charset="0"/>
              </a:defRPr>
            </a:lvl3pPr>
            <a:lvl4pPr>
              <a:defRPr lang="en-US" sz="1600" b="0" i="0" baseline="0" dirty="0">
                <a:latin typeface="Corbel" panose="020B0503020204020204" pitchFamily="34" charset="0"/>
              </a:defRPr>
            </a:lvl4pPr>
            <a:lvl5pPr>
              <a:defRPr lang="en-US" sz="1600" b="0" i="0" dirty="0">
                <a:latin typeface="Corbel" panose="020B0503020204020204" pitchFamily="34" charset="0"/>
              </a:defRPr>
            </a:lvl5pPr>
          </a:lstStyle>
          <a:p>
            <a:pPr lvl="0">
              <a:lnSpc>
                <a:spcPct val="110000"/>
              </a:lnSpc>
            </a:pPr>
            <a:r>
              <a:rPr lang="en-US" dirty="0" err="1"/>
              <a:t>Klicka</a:t>
            </a:r>
            <a:r>
              <a:rPr lang="en-US" dirty="0"/>
              <a:t> </a:t>
            </a:r>
            <a:r>
              <a:rPr lang="en-US" dirty="0" err="1"/>
              <a:t>här</a:t>
            </a:r>
            <a:r>
              <a:rPr lang="en-US" dirty="0"/>
              <a:t> </a:t>
            </a:r>
            <a:r>
              <a:rPr lang="en-US" dirty="0" err="1"/>
              <a:t>för</a:t>
            </a:r>
            <a:r>
              <a:rPr lang="en-US" dirty="0"/>
              <a:t> </a:t>
            </a:r>
            <a:r>
              <a:rPr lang="en-US" dirty="0" err="1"/>
              <a:t>att</a:t>
            </a:r>
            <a:r>
              <a:rPr lang="en-US" dirty="0"/>
              <a:t> </a:t>
            </a:r>
            <a:r>
              <a:rPr lang="en-US" dirty="0" err="1"/>
              <a:t>skapa</a:t>
            </a:r>
            <a:r>
              <a:rPr lang="en-US" dirty="0"/>
              <a:t> </a:t>
            </a:r>
            <a:r>
              <a:rPr lang="en-US" dirty="0" err="1"/>
              <a:t>en</a:t>
            </a:r>
            <a:r>
              <a:rPr lang="en-US" dirty="0"/>
              <a:t> </a:t>
            </a:r>
            <a:r>
              <a:rPr lang="en-US" dirty="0" err="1"/>
              <a:t>punktlista</a:t>
            </a:r>
            <a:endParaRPr lang="en-US" dirty="0"/>
          </a:p>
          <a:p>
            <a:pPr marL="490538" lvl="1" indent="-217488">
              <a:lnSpc>
                <a:spcPct val="110000"/>
              </a:lnSpc>
              <a:spcBef>
                <a:spcPts val="600"/>
              </a:spcBef>
              <a:buSzPct val="80000"/>
              <a:buFont typeface="Corbel" panose="020B0503020204020204" pitchFamily="34" charset="0"/>
              <a:tabLst/>
            </a:pPr>
            <a:r>
              <a:rPr lang="en-US" dirty="0" err="1"/>
              <a:t>Andra</a:t>
            </a:r>
            <a:r>
              <a:rPr lang="en-US" dirty="0"/>
              <a:t> </a:t>
            </a:r>
            <a:r>
              <a:rPr lang="en-US" dirty="0" err="1"/>
              <a:t>nivån</a:t>
            </a:r>
            <a:endParaRPr lang="en-US" dirty="0"/>
          </a:p>
          <a:p>
            <a:pPr marL="763588" lvl="2" indent="-217488">
              <a:lnSpc>
                <a:spcPct val="110000"/>
              </a:lnSpc>
              <a:spcBef>
                <a:spcPts val="600"/>
              </a:spcBef>
              <a:tabLst/>
            </a:pPr>
            <a:r>
              <a:rPr lang="en-US" dirty="0" err="1"/>
              <a:t>Tredje</a:t>
            </a:r>
            <a:r>
              <a:rPr lang="en-US" dirty="0"/>
              <a:t> </a:t>
            </a:r>
            <a:r>
              <a:rPr lang="en-US" dirty="0" err="1"/>
              <a:t>nivån</a:t>
            </a:r>
            <a:endParaRPr lang="en-US" dirty="0"/>
          </a:p>
          <a:p>
            <a:pPr marL="982663" lvl="3" indent="-177800">
              <a:lnSpc>
                <a:spcPct val="110000"/>
              </a:lnSpc>
              <a:spcBef>
                <a:spcPts val="600"/>
              </a:spcBef>
              <a:tabLst/>
            </a:pPr>
            <a:r>
              <a:rPr lang="en-US" dirty="0" err="1"/>
              <a:t>Fjärde</a:t>
            </a:r>
            <a:r>
              <a:rPr lang="en-US" dirty="0"/>
              <a:t> </a:t>
            </a:r>
            <a:r>
              <a:rPr lang="en-US" dirty="0" err="1"/>
              <a:t>nivån</a:t>
            </a:r>
            <a:endParaRPr lang="en-US" dirty="0"/>
          </a:p>
          <a:p>
            <a:pPr marL="1200150" lvl="4" indent="-176213">
              <a:lnSpc>
                <a:spcPct val="110000"/>
              </a:lnSpc>
              <a:spcBef>
                <a:spcPts val="600"/>
              </a:spcBef>
              <a:tabLst/>
            </a:pPr>
            <a:r>
              <a:rPr lang="en-US" dirty="0" err="1"/>
              <a:t>Femte</a:t>
            </a:r>
            <a:r>
              <a:rPr lang="en-US" dirty="0"/>
              <a:t> </a:t>
            </a:r>
            <a:r>
              <a:rPr lang="en-US" dirty="0" err="1"/>
              <a:t>nivån</a:t>
            </a:r>
            <a:endParaRPr lang="en-US" dirty="0"/>
          </a:p>
        </p:txBody>
      </p:sp>
      <p:sp>
        <p:nvSpPr>
          <p:cNvPr id="7" name="Subtitle 2">
            <a:extLst>
              <a:ext uri="{FF2B5EF4-FFF2-40B4-BE49-F238E27FC236}">
                <a16:creationId xmlns:a16="http://schemas.microsoft.com/office/drawing/2014/main" id="{D6BB7024-473A-4822-9E62-171AC10ADCBF}"/>
              </a:ext>
            </a:extLst>
          </p:cNvPr>
          <p:cNvSpPr>
            <a:spLocks noGrp="1"/>
          </p:cNvSpPr>
          <p:nvPr>
            <p:ph type="subTitle" idx="10" hasCustomPrompt="1"/>
          </p:nvPr>
        </p:nvSpPr>
        <p:spPr>
          <a:xfrm>
            <a:off x="205815" y="4734969"/>
            <a:ext cx="3573379" cy="209725"/>
          </a:xfrm>
          <a:prstGeom prst="rect">
            <a:avLst/>
          </a:prstGeom>
        </p:spPr>
        <p:txBody>
          <a:bodyPr/>
          <a:lstStyle>
            <a:lvl1pPr marL="0" indent="0" algn="l">
              <a:buNone/>
              <a:defRPr sz="950" cap="all" baseline="0">
                <a:solidFill>
                  <a:schemeClr val="bg1"/>
                </a:solidFill>
                <a:latin typeface="Corbel" panose="020B0503020204020204" pitchFamily="34" charset="0"/>
                <a:ea typeface="Corbel" panose="020B0503020204020204" pitchFamily="34"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SKRIV VERKSAMHETSNAMN HÄR</a:t>
            </a:r>
          </a:p>
        </p:txBody>
      </p:sp>
    </p:spTree>
    <p:extLst>
      <p:ext uri="{BB962C8B-B14F-4D97-AF65-F5344CB8AC3E}">
        <p14:creationId xmlns:p14="http://schemas.microsoft.com/office/powerpoint/2010/main" val="2985738933"/>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2 - Kapitelrubrik Himme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itle 1"/>
          <p:cNvSpPr>
            <a:spLocks noGrp="1"/>
          </p:cNvSpPr>
          <p:nvPr>
            <p:ph type="ctrTitle" hasCustomPrompt="1"/>
          </p:nvPr>
        </p:nvSpPr>
        <p:spPr>
          <a:xfrm>
            <a:off x="1334711" y="870350"/>
            <a:ext cx="6436414" cy="3337129"/>
          </a:xfrm>
          <a:prstGeom prst="rect">
            <a:avLst/>
          </a:prstGeom>
        </p:spPr>
        <p:txBody>
          <a:bodyPr anchor="t" anchorCtr="0">
            <a:normAutofit/>
          </a:bodyPr>
          <a:lstStyle>
            <a:lvl1pPr algn="ctr">
              <a:lnSpc>
                <a:spcPct val="150000"/>
              </a:lnSpc>
              <a:defRPr sz="4400" b="0">
                <a:solidFill>
                  <a:schemeClr val="bg1"/>
                </a:solidFill>
                <a:latin typeface="Corbel" panose="020B0503020204020204" pitchFamily="34" charset="0"/>
                <a:ea typeface="Corbel" panose="020B0503020204020204" pitchFamily="34" charset="0"/>
                <a:cs typeface="Arial" charset="0"/>
              </a:defRPr>
            </a:lvl1pPr>
          </a:lstStyle>
          <a:p>
            <a:pPr lvl="0"/>
            <a:r>
              <a:rPr lang="sv-SE" dirty="0"/>
              <a:t>Skriv en kapitelrubrik här</a:t>
            </a:r>
            <a:endParaRPr lang="sv-SE" noProof="0" dirty="0"/>
          </a:p>
        </p:txBody>
      </p:sp>
      <p:sp>
        <p:nvSpPr>
          <p:cNvPr id="5" name="Subtitle 2">
            <a:extLst>
              <a:ext uri="{FF2B5EF4-FFF2-40B4-BE49-F238E27FC236}">
                <a16:creationId xmlns:a16="http://schemas.microsoft.com/office/drawing/2014/main" id="{61261EDD-65D2-4EE4-888A-32301FDAC738}"/>
              </a:ext>
            </a:extLst>
          </p:cNvPr>
          <p:cNvSpPr>
            <a:spLocks noGrp="1"/>
          </p:cNvSpPr>
          <p:nvPr>
            <p:ph type="subTitle" idx="10" hasCustomPrompt="1"/>
          </p:nvPr>
        </p:nvSpPr>
        <p:spPr>
          <a:xfrm>
            <a:off x="205815" y="4734969"/>
            <a:ext cx="3573379" cy="209725"/>
          </a:xfrm>
          <a:prstGeom prst="rect">
            <a:avLst/>
          </a:prstGeom>
        </p:spPr>
        <p:txBody>
          <a:bodyPr/>
          <a:lstStyle>
            <a:lvl1pPr marL="0" indent="0" algn="l">
              <a:buNone/>
              <a:defRPr sz="950" cap="all" baseline="0">
                <a:solidFill>
                  <a:schemeClr val="bg1"/>
                </a:solidFill>
                <a:latin typeface="Corbel" panose="020B0503020204020204" pitchFamily="34" charset="0"/>
                <a:ea typeface="Corbel" panose="020B0503020204020204" pitchFamily="34"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SKRIV VERKSAMHETSNAMN HÄR</a:t>
            </a:r>
          </a:p>
        </p:txBody>
      </p:sp>
    </p:spTree>
    <p:extLst>
      <p:ext uri="{BB962C8B-B14F-4D97-AF65-F5344CB8AC3E}">
        <p14:creationId xmlns:p14="http://schemas.microsoft.com/office/powerpoint/2010/main" val="4293752137"/>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2 - Kapitelrubrik Kyrkhul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itle 1"/>
          <p:cNvSpPr>
            <a:spLocks noGrp="1"/>
          </p:cNvSpPr>
          <p:nvPr>
            <p:ph type="ctrTitle" hasCustomPrompt="1"/>
          </p:nvPr>
        </p:nvSpPr>
        <p:spPr>
          <a:xfrm>
            <a:off x="1334711" y="870350"/>
            <a:ext cx="6436414" cy="3337129"/>
          </a:xfrm>
          <a:prstGeom prst="rect">
            <a:avLst/>
          </a:prstGeom>
        </p:spPr>
        <p:txBody>
          <a:bodyPr anchor="t" anchorCtr="0">
            <a:normAutofit/>
          </a:bodyPr>
          <a:lstStyle>
            <a:lvl1pPr algn="ctr">
              <a:lnSpc>
                <a:spcPct val="150000"/>
              </a:lnSpc>
              <a:defRPr sz="4400" b="0">
                <a:solidFill>
                  <a:schemeClr val="bg1"/>
                </a:solidFill>
                <a:latin typeface="Corbel" panose="020B0503020204020204" pitchFamily="34" charset="0"/>
                <a:ea typeface="Corbel" panose="020B0503020204020204" pitchFamily="34" charset="0"/>
                <a:cs typeface="Arial" charset="0"/>
              </a:defRPr>
            </a:lvl1pPr>
          </a:lstStyle>
          <a:p>
            <a:pPr lvl="0"/>
            <a:r>
              <a:rPr lang="sv-SE" dirty="0"/>
              <a:t>Skriv en kapitelrubrik här</a:t>
            </a:r>
            <a:endParaRPr lang="sv-SE" noProof="0" dirty="0"/>
          </a:p>
        </p:txBody>
      </p:sp>
      <p:sp>
        <p:nvSpPr>
          <p:cNvPr id="6" name="Subtitle 2">
            <a:extLst>
              <a:ext uri="{FF2B5EF4-FFF2-40B4-BE49-F238E27FC236}">
                <a16:creationId xmlns:a16="http://schemas.microsoft.com/office/drawing/2014/main" id="{DADC977C-80CD-4D20-92B3-2771A6BADC12}"/>
              </a:ext>
            </a:extLst>
          </p:cNvPr>
          <p:cNvSpPr>
            <a:spLocks noGrp="1"/>
          </p:cNvSpPr>
          <p:nvPr>
            <p:ph type="subTitle" idx="10" hasCustomPrompt="1"/>
          </p:nvPr>
        </p:nvSpPr>
        <p:spPr>
          <a:xfrm>
            <a:off x="205815" y="4734969"/>
            <a:ext cx="3573379" cy="209725"/>
          </a:xfrm>
          <a:prstGeom prst="rect">
            <a:avLst/>
          </a:prstGeom>
        </p:spPr>
        <p:txBody>
          <a:bodyPr/>
          <a:lstStyle>
            <a:lvl1pPr marL="0" indent="0" algn="l">
              <a:buNone/>
              <a:defRPr sz="950" cap="all" baseline="0">
                <a:solidFill>
                  <a:schemeClr val="bg1"/>
                </a:solidFill>
                <a:latin typeface="Corbel" panose="020B0503020204020204" pitchFamily="34" charset="0"/>
                <a:ea typeface="Corbel" panose="020B0503020204020204" pitchFamily="34"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SKRIV VERKSAMHETSNAMN HÄR</a:t>
            </a:r>
          </a:p>
        </p:txBody>
      </p:sp>
    </p:spTree>
    <p:extLst>
      <p:ext uri="{BB962C8B-B14F-4D97-AF65-F5344CB8AC3E}">
        <p14:creationId xmlns:p14="http://schemas.microsoft.com/office/powerpoint/2010/main" val="4110837875"/>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2 - Kapitelrubrik Stensham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itle 1"/>
          <p:cNvSpPr>
            <a:spLocks noGrp="1"/>
          </p:cNvSpPr>
          <p:nvPr>
            <p:ph type="ctrTitle" hasCustomPrompt="1"/>
          </p:nvPr>
        </p:nvSpPr>
        <p:spPr>
          <a:xfrm>
            <a:off x="1334711" y="870350"/>
            <a:ext cx="6436414" cy="3337129"/>
          </a:xfrm>
          <a:prstGeom prst="rect">
            <a:avLst/>
          </a:prstGeom>
        </p:spPr>
        <p:txBody>
          <a:bodyPr anchor="t" anchorCtr="0">
            <a:normAutofit/>
          </a:bodyPr>
          <a:lstStyle>
            <a:lvl1pPr algn="ctr">
              <a:lnSpc>
                <a:spcPct val="150000"/>
              </a:lnSpc>
              <a:defRPr sz="4400" b="0">
                <a:solidFill>
                  <a:schemeClr val="bg1"/>
                </a:solidFill>
                <a:latin typeface="Corbel" panose="020B0503020204020204" pitchFamily="34" charset="0"/>
                <a:ea typeface="Corbel" panose="020B0503020204020204" pitchFamily="34" charset="0"/>
                <a:cs typeface="Arial" charset="0"/>
              </a:defRPr>
            </a:lvl1pPr>
          </a:lstStyle>
          <a:p>
            <a:pPr lvl="0"/>
            <a:r>
              <a:rPr lang="sv-SE" dirty="0"/>
              <a:t>Skriv en kapitelrubrik här</a:t>
            </a:r>
            <a:endParaRPr lang="sv-SE" noProof="0" dirty="0"/>
          </a:p>
        </p:txBody>
      </p:sp>
      <p:sp>
        <p:nvSpPr>
          <p:cNvPr id="6" name="Subtitle 2">
            <a:extLst>
              <a:ext uri="{FF2B5EF4-FFF2-40B4-BE49-F238E27FC236}">
                <a16:creationId xmlns:a16="http://schemas.microsoft.com/office/drawing/2014/main" id="{F002A2A0-A7C4-48EE-833C-07044EDDDF71}"/>
              </a:ext>
            </a:extLst>
          </p:cNvPr>
          <p:cNvSpPr>
            <a:spLocks noGrp="1"/>
          </p:cNvSpPr>
          <p:nvPr>
            <p:ph type="subTitle" idx="10" hasCustomPrompt="1"/>
          </p:nvPr>
        </p:nvSpPr>
        <p:spPr>
          <a:xfrm>
            <a:off x="205815" y="4734969"/>
            <a:ext cx="3573379" cy="209725"/>
          </a:xfrm>
          <a:prstGeom prst="rect">
            <a:avLst/>
          </a:prstGeom>
        </p:spPr>
        <p:txBody>
          <a:bodyPr/>
          <a:lstStyle>
            <a:lvl1pPr marL="0" indent="0" algn="l">
              <a:buNone/>
              <a:defRPr sz="950" cap="all" baseline="0">
                <a:solidFill>
                  <a:schemeClr val="bg1"/>
                </a:solidFill>
                <a:latin typeface="Corbel" panose="020B0503020204020204" pitchFamily="34" charset="0"/>
                <a:ea typeface="Corbel" panose="020B0503020204020204" pitchFamily="34"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SKRIV VERKSAMHETSNAMN HÄR</a:t>
            </a:r>
          </a:p>
        </p:txBody>
      </p:sp>
    </p:spTree>
    <p:extLst>
      <p:ext uri="{BB962C8B-B14F-4D97-AF65-F5344CB8AC3E}">
        <p14:creationId xmlns:p14="http://schemas.microsoft.com/office/powerpoint/2010/main" val="4110837875"/>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2 - Kapitelrubrik Hallabr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itle 1"/>
          <p:cNvSpPr>
            <a:spLocks noGrp="1"/>
          </p:cNvSpPr>
          <p:nvPr>
            <p:ph type="ctrTitle" hasCustomPrompt="1"/>
          </p:nvPr>
        </p:nvSpPr>
        <p:spPr>
          <a:xfrm>
            <a:off x="1334711" y="870350"/>
            <a:ext cx="6436414" cy="3337129"/>
          </a:xfrm>
          <a:prstGeom prst="rect">
            <a:avLst/>
          </a:prstGeom>
        </p:spPr>
        <p:txBody>
          <a:bodyPr anchor="t" anchorCtr="0">
            <a:normAutofit/>
          </a:bodyPr>
          <a:lstStyle>
            <a:lvl1pPr algn="ctr">
              <a:lnSpc>
                <a:spcPct val="150000"/>
              </a:lnSpc>
              <a:defRPr sz="4400" b="0">
                <a:solidFill>
                  <a:schemeClr val="bg1"/>
                </a:solidFill>
                <a:latin typeface="Corbel" panose="020B0503020204020204" pitchFamily="34" charset="0"/>
                <a:ea typeface="Corbel" panose="020B0503020204020204" pitchFamily="34" charset="0"/>
                <a:cs typeface="Arial" charset="0"/>
              </a:defRPr>
            </a:lvl1pPr>
          </a:lstStyle>
          <a:p>
            <a:pPr lvl="0"/>
            <a:r>
              <a:rPr lang="sv-SE" dirty="0"/>
              <a:t>Skriv en kapitelrubrik här</a:t>
            </a:r>
            <a:endParaRPr lang="sv-SE" noProof="0" dirty="0"/>
          </a:p>
        </p:txBody>
      </p:sp>
      <p:sp>
        <p:nvSpPr>
          <p:cNvPr id="6" name="Subtitle 2">
            <a:extLst>
              <a:ext uri="{FF2B5EF4-FFF2-40B4-BE49-F238E27FC236}">
                <a16:creationId xmlns:a16="http://schemas.microsoft.com/office/drawing/2014/main" id="{7462ECC3-8A54-4FB1-B69D-6ED57A8E1EB7}"/>
              </a:ext>
            </a:extLst>
          </p:cNvPr>
          <p:cNvSpPr>
            <a:spLocks noGrp="1"/>
          </p:cNvSpPr>
          <p:nvPr>
            <p:ph type="subTitle" idx="10" hasCustomPrompt="1"/>
          </p:nvPr>
        </p:nvSpPr>
        <p:spPr>
          <a:xfrm>
            <a:off x="205815" y="4734969"/>
            <a:ext cx="3573379" cy="209725"/>
          </a:xfrm>
          <a:prstGeom prst="rect">
            <a:avLst/>
          </a:prstGeom>
        </p:spPr>
        <p:txBody>
          <a:bodyPr/>
          <a:lstStyle>
            <a:lvl1pPr marL="0" indent="0" algn="l">
              <a:buNone/>
              <a:defRPr sz="950" cap="all" baseline="0">
                <a:solidFill>
                  <a:schemeClr val="bg1"/>
                </a:solidFill>
                <a:latin typeface="Corbel" panose="020B0503020204020204" pitchFamily="34" charset="0"/>
                <a:ea typeface="Corbel" panose="020B0503020204020204" pitchFamily="34"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SKRIV VERKSAMHETSNAMN HÄR</a:t>
            </a:r>
          </a:p>
        </p:txBody>
      </p:sp>
    </p:spTree>
    <p:extLst>
      <p:ext uri="{BB962C8B-B14F-4D97-AF65-F5344CB8AC3E}">
        <p14:creationId xmlns:p14="http://schemas.microsoft.com/office/powerpoint/2010/main" val="4110837875"/>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2 - Kapitelrubrik Krokå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itle 1"/>
          <p:cNvSpPr>
            <a:spLocks noGrp="1"/>
          </p:cNvSpPr>
          <p:nvPr>
            <p:ph type="ctrTitle" hasCustomPrompt="1"/>
          </p:nvPr>
        </p:nvSpPr>
        <p:spPr>
          <a:xfrm>
            <a:off x="1334711" y="870350"/>
            <a:ext cx="6436414" cy="3337129"/>
          </a:xfrm>
          <a:prstGeom prst="rect">
            <a:avLst/>
          </a:prstGeom>
        </p:spPr>
        <p:txBody>
          <a:bodyPr anchor="t" anchorCtr="0">
            <a:normAutofit/>
          </a:bodyPr>
          <a:lstStyle>
            <a:lvl1pPr algn="ctr">
              <a:lnSpc>
                <a:spcPct val="150000"/>
              </a:lnSpc>
              <a:defRPr sz="4400" b="0">
                <a:solidFill>
                  <a:schemeClr val="bg1"/>
                </a:solidFill>
                <a:latin typeface="Corbel" panose="020B0503020204020204" pitchFamily="34" charset="0"/>
                <a:ea typeface="Corbel" panose="020B0503020204020204" pitchFamily="34" charset="0"/>
                <a:cs typeface="Arial" charset="0"/>
              </a:defRPr>
            </a:lvl1pPr>
          </a:lstStyle>
          <a:p>
            <a:pPr lvl="0"/>
            <a:r>
              <a:rPr lang="sv-SE" dirty="0"/>
              <a:t>Skriv en kapitelrubrik här</a:t>
            </a:r>
            <a:endParaRPr lang="sv-SE" noProof="0" dirty="0"/>
          </a:p>
        </p:txBody>
      </p:sp>
      <p:sp>
        <p:nvSpPr>
          <p:cNvPr id="6" name="Subtitle 2">
            <a:extLst>
              <a:ext uri="{FF2B5EF4-FFF2-40B4-BE49-F238E27FC236}">
                <a16:creationId xmlns:a16="http://schemas.microsoft.com/office/drawing/2014/main" id="{ACB88A6D-CAA9-4075-B5D4-AE4B9A113681}"/>
              </a:ext>
            </a:extLst>
          </p:cNvPr>
          <p:cNvSpPr>
            <a:spLocks noGrp="1"/>
          </p:cNvSpPr>
          <p:nvPr>
            <p:ph type="subTitle" idx="10" hasCustomPrompt="1"/>
          </p:nvPr>
        </p:nvSpPr>
        <p:spPr>
          <a:xfrm>
            <a:off x="205815" y="4734969"/>
            <a:ext cx="3573379" cy="209725"/>
          </a:xfrm>
          <a:prstGeom prst="rect">
            <a:avLst/>
          </a:prstGeom>
        </p:spPr>
        <p:txBody>
          <a:bodyPr/>
          <a:lstStyle>
            <a:lvl1pPr marL="0" indent="0" algn="l">
              <a:buNone/>
              <a:defRPr sz="950" cap="all" baseline="0">
                <a:solidFill>
                  <a:schemeClr val="bg1"/>
                </a:solidFill>
                <a:latin typeface="Corbel" panose="020B0503020204020204" pitchFamily="34" charset="0"/>
                <a:ea typeface="Corbel" panose="020B0503020204020204" pitchFamily="34"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SKRIV VERKSAMHETSNAMN HÄR</a:t>
            </a:r>
          </a:p>
        </p:txBody>
      </p:sp>
    </p:spTree>
    <p:extLst>
      <p:ext uri="{BB962C8B-B14F-4D97-AF65-F5344CB8AC3E}">
        <p14:creationId xmlns:p14="http://schemas.microsoft.com/office/powerpoint/2010/main" val="4110837875"/>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image" Target="../media/image12.png"/><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29D5648A-A1A7-457F-8D60-90B3F7A0A22B}"/>
              </a:ext>
            </a:extLs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7839075" y="4699291"/>
            <a:ext cx="1018050" cy="202166"/>
          </a:xfrm>
          <a:prstGeom prst="rect">
            <a:avLst/>
          </a:prstGeom>
        </p:spPr>
      </p:pic>
    </p:spTree>
    <p:extLst>
      <p:ext uri="{BB962C8B-B14F-4D97-AF65-F5344CB8AC3E}">
        <p14:creationId xmlns:p14="http://schemas.microsoft.com/office/powerpoint/2010/main" val="1963090532"/>
      </p:ext>
    </p:extLst>
  </p:cSld>
  <p:clrMap bg1="lt1" tx1="dk1" bg2="lt2" tx2="dk2" accent1="accent1" accent2="accent2" accent3="accent3" accent4="accent4" accent5="accent5" accent6="accent6" hlink="hlink" folHlink="folHlink"/>
  <p:sldLayoutIdLst>
    <p:sldLayoutId id="2147483701" r:id="rId1"/>
    <p:sldLayoutId id="2147483717" r:id="rId2"/>
    <p:sldLayoutId id="2147483705" r:id="rId3"/>
    <p:sldLayoutId id="2147483702" r:id="rId4"/>
    <p:sldLayoutId id="2147483706" r:id="rId5"/>
    <p:sldLayoutId id="2147483713" r:id="rId6"/>
    <p:sldLayoutId id="2147483714" r:id="rId7"/>
    <p:sldLayoutId id="2147483715" r:id="rId8"/>
    <p:sldLayoutId id="2147483716" r:id="rId9"/>
    <p:sldLayoutId id="2147483718" r:id="rId10"/>
    <p:sldLayoutId id="2147483719" r:id="rId11"/>
    <p:sldLayoutId id="2147483720" r:id="rId12"/>
    <p:sldLayoutId id="2147483721" r:id="rId13"/>
    <p:sldLayoutId id="2147483722" r:id="rId14"/>
    <p:sldLayoutId id="2147483813" r:id="rId15"/>
    <p:sldLayoutId id="2147483724" r:id="rId16"/>
    <p:sldLayoutId id="2147483725" r:id="rId17"/>
    <p:sldLayoutId id="2147483726" r:id="rId18"/>
    <p:sldLayoutId id="2147483816" r:id="rId19"/>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8" name="Text Box 11">
            <a:extLst>
              <a:ext uri="{FF2B5EF4-FFF2-40B4-BE49-F238E27FC236}">
                <a16:creationId xmlns:a16="http://schemas.microsoft.com/office/drawing/2014/main" id="{667560BB-C8C3-4371-A5E4-941E6143043B}"/>
              </a:ext>
            </a:extLst>
          </p:cNvPr>
          <p:cNvSpPr txBox="1">
            <a:spLocks noChangeArrowheads="1"/>
          </p:cNvSpPr>
          <p:nvPr/>
        </p:nvSpPr>
        <p:spPr bwMode="auto">
          <a:xfrm>
            <a:off x="8458200" y="4914901"/>
            <a:ext cx="457200" cy="69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spAutoFit/>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lgn="r" defTabSz="685783" eaLnBrk="0" fontAlgn="base" hangingPunct="0">
              <a:spcBef>
                <a:spcPct val="50000"/>
              </a:spcBef>
              <a:spcAft>
                <a:spcPct val="0"/>
              </a:spcAft>
              <a:defRPr/>
            </a:pPr>
            <a:fld id="{9FD1A5A4-4934-4F16-AC14-4F441D0C8C45}" type="slidenum">
              <a:rPr lang="sv-SE" altLang="sv-SE" sz="450" smtClean="0">
                <a:solidFill>
                  <a:srgbClr val="000000"/>
                </a:solidFill>
              </a:rPr>
              <a:pPr algn="r" defTabSz="685783" eaLnBrk="0" fontAlgn="base" hangingPunct="0">
                <a:spcBef>
                  <a:spcPct val="50000"/>
                </a:spcBef>
                <a:spcAft>
                  <a:spcPct val="0"/>
                </a:spcAft>
                <a:defRPr/>
              </a:pPr>
              <a:t>‹#›</a:t>
            </a:fld>
            <a:endParaRPr lang="sv-SE" altLang="sv-SE" sz="450">
              <a:solidFill>
                <a:srgbClr val="000000"/>
              </a:solidFill>
            </a:endParaRPr>
          </a:p>
        </p:txBody>
      </p:sp>
      <p:pic>
        <p:nvPicPr>
          <p:cNvPr id="2051" name="Bildobjekt 5">
            <a:extLst>
              <a:ext uri="{FF2B5EF4-FFF2-40B4-BE49-F238E27FC236}">
                <a16:creationId xmlns:a16="http://schemas.microsoft.com/office/drawing/2014/main" id="{18A0E660-64A9-44F3-AFB4-DE825BA18E24}"/>
              </a:ext>
            </a:extLst>
          </p:cNvPr>
          <p:cNvPicPr>
            <a:picLocks noChangeAspect="1" noChangeArrowheads="1"/>
          </p:cNvPicPr>
          <p:nvPr/>
        </p:nvPicPr>
        <p:blipFill>
          <a:blip r:embed="rId13" cstate="screen">
            <a:extLst>
              <a:ext uri="{28A0092B-C50C-407E-A947-70E740481C1C}">
                <a14:useLocalDpi xmlns:a14="http://schemas.microsoft.com/office/drawing/2010/main" val="0"/>
              </a:ext>
            </a:extLst>
          </a:blip>
          <a:srcRect l="2496" t="2553"/>
          <a:stretch>
            <a:fillRect/>
          </a:stretch>
        </p:blipFill>
        <p:spPr bwMode="auto">
          <a:xfrm>
            <a:off x="-9525" y="1"/>
            <a:ext cx="9163050" cy="5163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4626803"/>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Lst>
  <p:txStyles>
    <p:titleStyle>
      <a:lvl1pPr algn="l" rtl="0" eaLnBrk="1" fontAlgn="base" hangingPunct="1">
        <a:spcBef>
          <a:spcPct val="0"/>
        </a:spcBef>
        <a:spcAft>
          <a:spcPct val="0"/>
        </a:spcAft>
        <a:defRPr sz="3000" b="1">
          <a:solidFill>
            <a:schemeClr val="tx1"/>
          </a:solidFill>
          <a:latin typeface="+mj-lt"/>
          <a:ea typeface="+mj-ea"/>
          <a:cs typeface="ヒラギノ角ゴ Pro W3"/>
        </a:defRPr>
      </a:lvl1pPr>
      <a:lvl2pPr algn="l" rtl="0" eaLnBrk="1" fontAlgn="base" hangingPunct="1">
        <a:spcBef>
          <a:spcPct val="0"/>
        </a:spcBef>
        <a:spcAft>
          <a:spcPct val="0"/>
        </a:spcAft>
        <a:defRPr sz="3000" b="1">
          <a:solidFill>
            <a:schemeClr val="tx1"/>
          </a:solidFill>
          <a:latin typeface="Arial" charset="0"/>
          <a:ea typeface="ヒラギノ角ゴ Pro W3" pitchFamily="1" charset="-128"/>
          <a:cs typeface="ヒラギノ角ゴ Pro W3"/>
        </a:defRPr>
      </a:lvl2pPr>
      <a:lvl3pPr algn="l" rtl="0" eaLnBrk="1" fontAlgn="base" hangingPunct="1">
        <a:spcBef>
          <a:spcPct val="0"/>
        </a:spcBef>
        <a:spcAft>
          <a:spcPct val="0"/>
        </a:spcAft>
        <a:defRPr sz="3000" b="1">
          <a:solidFill>
            <a:schemeClr val="tx1"/>
          </a:solidFill>
          <a:latin typeface="Arial" charset="0"/>
          <a:ea typeface="ヒラギノ角ゴ Pro W3" pitchFamily="1" charset="-128"/>
          <a:cs typeface="ヒラギノ角ゴ Pro W3"/>
        </a:defRPr>
      </a:lvl3pPr>
      <a:lvl4pPr algn="l" rtl="0" eaLnBrk="1" fontAlgn="base" hangingPunct="1">
        <a:spcBef>
          <a:spcPct val="0"/>
        </a:spcBef>
        <a:spcAft>
          <a:spcPct val="0"/>
        </a:spcAft>
        <a:defRPr sz="3000" b="1">
          <a:solidFill>
            <a:schemeClr val="tx1"/>
          </a:solidFill>
          <a:latin typeface="Arial" charset="0"/>
          <a:ea typeface="ヒラギノ角ゴ Pro W3" pitchFamily="1" charset="-128"/>
          <a:cs typeface="ヒラギノ角ゴ Pro W3"/>
        </a:defRPr>
      </a:lvl4pPr>
      <a:lvl5pPr algn="l" rtl="0" eaLnBrk="1" fontAlgn="base" hangingPunct="1">
        <a:spcBef>
          <a:spcPct val="0"/>
        </a:spcBef>
        <a:spcAft>
          <a:spcPct val="0"/>
        </a:spcAft>
        <a:defRPr sz="3000" b="1">
          <a:solidFill>
            <a:schemeClr val="tx1"/>
          </a:solidFill>
          <a:latin typeface="Arial" charset="0"/>
          <a:ea typeface="ヒラギノ角ゴ Pro W3" pitchFamily="1" charset="-128"/>
          <a:cs typeface="ヒラギノ角ゴ Pro W3"/>
        </a:defRPr>
      </a:lvl5pPr>
      <a:lvl6pPr marL="342892" algn="l" rtl="0" eaLnBrk="1" fontAlgn="base" hangingPunct="1">
        <a:spcBef>
          <a:spcPct val="0"/>
        </a:spcBef>
        <a:spcAft>
          <a:spcPct val="0"/>
        </a:spcAft>
        <a:defRPr sz="3000" b="1">
          <a:solidFill>
            <a:schemeClr val="tx1"/>
          </a:solidFill>
          <a:latin typeface="Arial" charset="0"/>
          <a:ea typeface="ヒラギノ角ゴ Pro W3" pitchFamily="1" charset="-128"/>
        </a:defRPr>
      </a:lvl6pPr>
      <a:lvl7pPr marL="685783" algn="l" rtl="0" eaLnBrk="1" fontAlgn="base" hangingPunct="1">
        <a:spcBef>
          <a:spcPct val="0"/>
        </a:spcBef>
        <a:spcAft>
          <a:spcPct val="0"/>
        </a:spcAft>
        <a:defRPr sz="3000" b="1">
          <a:solidFill>
            <a:schemeClr val="tx1"/>
          </a:solidFill>
          <a:latin typeface="Arial" charset="0"/>
          <a:ea typeface="ヒラギノ角ゴ Pro W3" pitchFamily="1" charset="-128"/>
        </a:defRPr>
      </a:lvl7pPr>
      <a:lvl8pPr marL="1028675" algn="l" rtl="0" eaLnBrk="1" fontAlgn="base" hangingPunct="1">
        <a:spcBef>
          <a:spcPct val="0"/>
        </a:spcBef>
        <a:spcAft>
          <a:spcPct val="0"/>
        </a:spcAft>
        <a:defRPr sz="3000" b="1">
          <a:solidFill>
            <a:schemeClr val="tx1"/>
          </a:solidFill>
          <a:latin typeface="Arial" charset="0"/>
          <a:ea typeface="ヒラギノ角ゴ Pro W3" pitchFamily="1" charset="-128"/>
        </a:defRPr>
      </a:lvl8pPr>
      <a:lvl9pPr marL="1371566" algn="l" rtl="0" eaLnBrk="1" fontAlgn="base" hangingPunct="1">
        <a:spcBef>
          <a:spcPct val="0"/>
        </a:spcBef>
        <a:spcAft>
          <a:spcPct val="0"/>
        </a:spcAft>
        <a:defRPr sz="3000" b="1">
          <a:solidFill>
            <a:schemeClr val="tx1"/>
          </a:solidFill>
          <a:latin typeface="Arial" charset="0"/>
          <a:ea typeface="ヒラギノ角ゴ Pro W3" pitchFamily="1" charset="-128"/>
        </a:defRPr>
      </a:lvl9pPr>
    </p:titleStyle>
    <p:bodyStyle>
      <a:lvl1pPr marL="257168" indent="-257168" algn="l" rtl="0" eaLnBrk="1" fontAlgn="base" hangingPunct="1">
        <a:spcBef>
          <a:spcPct val="20000"/>
        </a:spcBef>
        <a:spcAft>
          <a:spcPct val="0"/>
        </a:spcAft>
        <a:buChar char="•"/>
        <a:defRPr sz="2400">
          <a:solidFill>
            <a:schemeClr val="tx1"/>
          </a:solidFill>
          <a:latin typeface="+mn-lt"/>
          <a:ea typeface="+mn-ea"/>
          <a:cs typeface="ヒラギノ角ゴ Pro W3"/>
        </a:defRPr>
      </a:lvl1pPr>
      <a:lvl2pPr marL="557199" indent="-214308" algn="l" rtl="0" eaLnBrk="1" fontAlgn="base" hangingPunct="1">
        <a:spcBef>
          <a:spcPct val="20000"/>
        </a:spcBef>
        <a:spcAft>
          <a:spcPct val="0"/>
        </a:spcAft>
        <a:buChar char="–"/>
        <a:defRPr sz="2100">
          <a:solidFill>
            <a:schemeClr val="tx1"/>
          </a:solidFill>
          <a:latin typeface="+mn-lt"/>
          <a:ea typeface="+mn-ea"/>
          <a:cs typeface="ヒラギノ角ゴ Pro W3"/>
        </a:defRPr>
      </a:lvl2pPr>
      <a:lvl3pPr marL="857228" indent="-171446" algn="l" rtl="0" eaLnBrk="1" fontAlgn="base" hangingPunct="1">
        <a:spcBef>
          <a:spcPct val="20000"/>
        </a:spcBef>
        <a:spcAft>
          <a:spcPct val="0"/>
        </a:spcAft>
        <a:buChar char="•"/>
        <a:defRPr>
          <a:solidFill>
            <a:schemeClr val="tx1"/>
          </a:solidFill>
          <a:latin typeface="+mn-lt"/>
          <a:ea typeface="+mn-ea"/>
          <a:cs typeface="ヒラギノ角ゴ Pro W3"/>
        </a:defRPr>
      </a:lvl3pPr>
      <a:lvl4pPr marL="1200120" indent="-171446" algn="l" rtl="0" eaLnBrk="1" fontAlgn="base" hangingPunct="1">
        <a:spcBef>
          <a:spcPct val="20000"/>
        </a:spcBef>
        <a:spcAft>
          <a:spcPct val="0"/>
        </a:spcAft>
        <a:defRPr sz="1500">
          <a:solidFill>
            <a:schemeClr val="tx1"/>
          </a:solidFill>
          <a:latin typeface="+mn-lt"/>
          <a:ea typeface="+mn-ea"/>
          <a:cs typeface="ヒラギノ角ゴ Pro W3"/>
        </a:defRPr>
      </a:lvl4pPr>
      <a:lvl5pPr marL="1543012" indent="-171446" algn="l" rtl="0" eaLnBrk="1" fontAlgn="base" hangingPunct="1">
        <a:spcBef>
          <a:spcPct val="20000"/>
        </a:spcBef>
        <a:spcAft>
          <a:spcPct val="0"/>
        </a:spcAft>
        <a:buChar char="»"/>
        <a:defRPr sz="1500">
          <a:solidFill>
            <a:schemeClr val="tx1"/>
          </a:solidFill>
          <a:latin typeface="+mn-lt"/>
          <a:ea typeface="+mn-ea"/>
          <a:cs typeface="ヒラギノ角ゴ Pro W3"/>
        </a:defRPr>
      </a:lvl5pPr>
      <a:lvl6pPr marL="1885903" indent="-171446" algn="l" rtl="0" eaLnBrk="1" fontAlgn="base" hangingPunct="1">
        <a:spcBef>
          <a:spcPct val="20000"/>
        </a:spcBef>
        <a:spcAft>
          <a:spcPct val="0"/>
        </a:spcAft>
        <a:buChar char="»"/>
        <a:defRPr sz="1500">
          <a:solidFill>
            <a:schemeClr val="tx1"/>
          </a:solidFill>
          <a:latin typeface="+mn-lt"/>
          <a:ea typeface="+mn-ea"/>
        </a:defRPr>
      </a:lvl6pPr>
      <a:lvl7pPr marL="2228795" indent="-171446" algn="l" rtl="0" eaLnBrk="1" fontAlgn="base" hangingPunct="1">
        <a:spcBef>
          <a:spcPct val="20000"/>
        </a:spcBef>
        <a:spcAft>
          <a:spcPct val="0"/>
        </a:spcAft>
        <a:buChar char="»"/>
        <a:defRPr sz="1500">
          <a:solidFill>
            <a:schemeClr val="tx1"/>
          </a:solidFill>
          <a:latin typeface="+mn-lt"/>
          <a:ea typeface="+mn-ea"/>
        </a:defRPr>
      </a:lvl7pPr>
      <a:lvl8pPr marL="2571686" indent="-171446" algn="l" rtl="0" eaLnBrk="1" fontAlgn="base" hangingPunct="1">
        <a:spcBef>
          <a:spcPct val="20000"/>
        </a:spcBef>
        <a:spcAft>
          <a:spcPct val="0"/>
        </a:spcAft>
        <a:buChar char="»"/>
        <a:defRPr sz="1500">
          <a:solidFill>
            <a:schemeClr val="tx1"/>
          </a:solidFill>
          <a:latin typeface="+mn-lt"/>
          <a:ea typeface="+mn-ea"/>
        </a:defRPr>
      </a:lvl8pPr>
      <a:lvl9pPr marL="2914577" indent="-171446" algn="l" rtl="0" eaLnBrk="1" fontAlgn="base" hangingPunct="1">
        <a:spcBef>
          <a:spcPct val="20000"/>
        </a:spcBef>
        <a:spcAft>
          <a:spcPct val="0"/>
        </a:spcAft>
        <a:buChar char="»"/>
        <a:defRPr sz="1500">
          <a:solidFill>
            <a:schemeClr val="tx1"/>
          </a:solidFill>
          <a:latin typeface="+mn-lt"/>
          <a:ea typeface="+mn-ea"/>
        </a:defRPr>
      </a:lvl9pPr>
    </p:bodyStyle>
    <p:otherStyle>
      <a:defPPr>
        <a:defRPr lang="sv-SE"/>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18.jpeg"/><Relationship Id="rId4" Type="http://schemas.openxmlformats.org/officeDocument/2006/relationships/image" Target="../media/image17.jpeg"/></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8.jpeg"/></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2B337D8-AEA9-4CB7-8DA9-E5FC33181CE4}"/>
              </a:ext>
            </a:extLst>
          </p:cNvPr>
          <p:cNvSpPr>
            <a:spLocks noGrp="1"/>
          </p:cNvSpPr>
          <p:nvPr>
            <p:ph type="ctrTitle"/>
          </p:nvPr>
        </p:nvSpPr>
        <p:spPr>
          <a:xfrm>
            <a:off x="781396" y="870350"/>
            <a:ext cx="7506393" cy="3337129"/>
          </a:xfrm>
        </p:spPr>
        <p:txBody>
          <a:bodyPr>
            <a:normAutofit/>
          </a:bodyPr>
          <a:lstStyle/>
          <a:p>
            <a:pPr algn="l">
              <a:lnSpc>
                <a:spcPct val="100000"/>
              </a:lnSpc>
            </a:pPr>
            <a:br>
              <a:rPr lang="sv-SE" sz="3200" dirty="0"/>
            </a:br>
            <a:r>
              <a:rPr lang="sv-SE" sz="3200" dirty="0"/>
              <a:t>Regionala handlingsplanen Skåne-Blekinge</a:t>
            </a:r>
            <a:br>
              <a:rPr lang="sv-SE" sz="3200" dirty="0"/>
            </a:br>
            <a:br>
              <a:rPr lang="sv-SE" sz="3200" dirty="0"/>
            </a:br>
            <a:r>
              <a:rPr lang="sv-SE" sz="3200" dirty="0"/>
              <a:t>Europeiska socialfonden plus</a:t>
            </a:r>
            <a:br>
              <a:rPr lang="sv-SE" sz="3200" dirty="0"/>
            </a:br>
            <a:r>
              <a:rPr lang="sv-SE" sz="3200" dirty="0"/>
              <a:t>2021-2027</a:t>
            </a:r>
          </a:p>
        </p:txBody>
      </p:sp>
      <p:pic>
        <p:nvPicPr>
          <p:cNvPr id="4" name="Bildobjekt 3">
            <a:extLst>
              <a:ext uri="{FF2B5EF4-FFF2-40B4-BE49-F238E27FC236}">
                <a16:creationId xmlns:a16="http://schemas.microsoft.com/office/drawing/2014/main" id="{A9C964B1-CEAD-4B17-BA77-3815129F5CBB}"/>
              </a:ext>
            </a:extLst>
          </p:cNvPr>
          <p:cNvPicPr>
            <a:picLocks noChangeAspect="1"/>
          </p:cNvPicPr>
          <p:nvPr/>
        </p:nvPicPr>
        <p:blipFill>
          <a:blip r:embed="rId3"/>
          <a:stretch>
            <a:fillRect/>
          </a:stretch>
        </p:blipFill>
        <p:spPr>
          <a:xfrm>
            <a:off x="464820" y="4187190"/>
            <a:ext cx="853440" cy="746760"/>
          </a:xfrm>
          <a:prstGeom prst="rect">
            <a:avLst/>
          </a:prstGeom>
          <a:ln>
            <a:noFill/>
          </a:ln>
          <a:effectLst>
            <a:outerShdw blurRad="292100" dist="139700" dir="2700000" algn="tl" rotWithShape="0">
              <a:srgbClr val="333333">
                <a:alpha val="65000"/>
              </a:srgbClr>
            </a:outerShdw>
          </a:effectLst>
        </p:spPr>
      </p:pic>
      <p:sp>
        <p:nvSpPr>
          <p:cNvPr id="3" name="textruta 2">
            <a:extLst>
              <a:ext uri="{FF2B5EF4-FFF2-40B4-BE49-F238E27FC236}">
                <a16:creationId xmlns:a16="http://schemas.microsoft.com/office/drawing/2014/main" id="{5FC9CDD1-B997-4E81-8C0C-AF2B9DB6E62A}"/>
              </a:ext>
            </a:extLst>
          </p:cNvPr>
          <p:cNvSpPr txBox="1"/>
          <p:nvPr/>
        </p:nvSpPr>
        <p:spPr>
          <a:xfrm>
            <a:off x="781396" y="3645385"/>
            <a:ext cx="3007894" cy="369332"/>
          </a:xfrm>
          <a:prstGeom prst="rect">
            <a:avLst/>
          </a:prstGeom>
          <a:noFill/>
        </p:spPr>
        <p:txBody>
          <a:bodyPr wrap="square" rtlCol="0">
            <a:spAutoFit/>
          </a:bodyPr>
          <a:lstStyle/>
          <a:p>
            <a:r>
              <a:rPr lang="sv-SE" dirty="0">
                <a:solidFill>
                  <a:schemeClr val="bg1"/>
                </a:solidFill>
              </a:rPr>
              <a:t>Jon Fransson 2022-08-25</a:t>
            </a:r>
          </a:p>
        </p:txBody>
      </p:sp>
    </p:spTree>
    <p:extLst>
      <p:ext uri="{BB962C8B-B14F-4D97-AF65-F5344CB8AC3E}">
        <p14:creationId xmlns:p14="http://schemas.microsoft.com/office/powerpoint/2010/main" val="18033492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4096A06B-8AEC-4544-9DA1-C10A59144575}"/>
              </a:ext>
            </a:extLst>
          </p:cNvPr>
          <p:cNvSpPr>
            <a:spLocks noGrp="1"/>
          </p:cNvSpPr>
          <p:nvPr>
            <p:ph type="title"/>
          </p:nvPr>
        </p:nvSpPr>
        <p:spPr/>
        <p:txBody>
          <a:bodyPr/>
          <a:lstStyle/>
          <a:p>
            <a:r>
              <a:rPr lang="sv-SE" sz="2000" b="1" kern="1400" dirty="0">
                <a:ln>
                  <a:noFill/>
                </a:ln>
                <a:solidFill>
                  <a:srgbClr val="000000"/>
                </a:solidFill>
                <a:effectLst/>
                <a:latin typeface="Calibri" panose="020F0502020204030204" pitchFamily="34" charset="0"/>
              </a:rPr>
              <a:t>Öppna upp och öka deltagandet på arbetsmarknaden</a:t>
            </a:r>
            <a:br>
              <a:rPr lang="sv-SE" sz="2000" b="1" kern="1400" dirty="0">
                <a:ln>
                  <a:noFill/>
                </a:ln>
                <a:solidFill>
                  <a:srgbClr val="000000"/>
                </a:solidFill>
                <a:effectLst/>
                <a:latin typeface="Calibri" panose="020F0502020204030204" pitchFamily="34" charset="0"/>
              </a:rPr>
            </a:br>
            <a:br>
              <a:rPr lang="sv-SE" sz="2400" b="1" dirty="0"/>
            </a:br>
            <a:endParaRPr lang="sv-SE" dirty="0"/>
          </a:p>
        </p:txBody>
      </p:sp>
      <p:sp>
        <p:nvSpPr>
          <p:cNvPr id="9" name="textruta 8">
            <a:extLst>
              <a:ext uri="{FF2B5EF4-FFF2-40B4-BE49-F238E27FC236}">
                <a16:creationId xmlns:a16="http://schemas.microsoft.com/office/drawing/2014/main" id="{853F404B-91E9-4A55-8B26-C2C6C256C8F0}"/>
              </a:ext>
            </a:extLst>
          </p:cNvPr>
          <p:cNvSpPr txBox="1"/>
          <p:nvPr/>
        </p:nvSpPr>
        <p:spPr>
          <a:xfrm>
            <a:off x="971551" y="1627762"/>
            <a:ext cx="5972947" cy="2895536"/>
          </a:xfrm>
          <a:prstGeom prst="rect">
            <a:avLst/>
          </a:prstGeom>
          <a:noFill/>
        </p:spPr>
        <p:txBody>
          <a:bodyPr wrap="square" rtlCol="0">
            <a:spAutoFit/>
          </a:bodyPr>
          <a:lstStyle/>
          <a:p>
            <a:pPr marL="838200" lvl="1" indent="-285750">
              <a:lnSpc>
                <a:spcPct val="119000"/>
              </a:lnSpc>
              <a:buFont typeface="Wingdings" panose="05000000000000000000" pitchFamily="2" charset="2"/>
              <a:buChar char="§"/>
            </a:pPr>
            <a:r>
              <a:rPr lang="sv-SE" sz="1400" kern="1400" dirty="0">
                <a:ln>
                  <a:noFill/>
                </a:ln>
                <a:solidFill>
                  <a:srgbClr val="000000"/>
                </a:solidFill>
                <a:effectLst/>
                <a:latin typeface="Calibri" panose="020F0502020204030204" pitchFamily="34" charset="0"/>
              </a:rPr>
              <a:t>Insatser som stärka strukturer för ökad tvärsektoriell samverkan</a:t>
            </a:r>
            <a:br>
              <a:rPr lang="sv-SE" sz="1400" kern="1400" dirty="0">
                <a:ln>
                  <a:noFill/>
                </a:ln>
                <a:solidFill>
                  <a:srgbClr val="000000"/>
                </a:solidFill>
                <a:effectLst/>
                <a:latin typeface="Calibri" panose="020F0502020204030204" pitchFamily="34" charset="0"/>
              </a:rPr>
            </a:br>
            <a:endParaRPr lang="sv-SE" sz="1400" kern="1400" dirty="0">
              <a:ln>
                <a:noFill/>
              </a:ln>
              <a:solidFill>
                <a:srgbClr val="000000"/>
              </a:solidFill>
              <a:effectLst/>
              <a:latin typeface="Calibri" panose="020F0502020204030204" pitchFamily="34" charset="0"/>
            </a:endParaRPr>
          </a:p>
          <a:p>
            <a:pPr marL="838200" lvl="1" indent="-285750">
              <a:lnSpc>
                <a:spcPct val="119000"/>
              </a:lnSpc>
              <a:buFont typeface="Wingdings" panose="05000000000000000000" pitchFamily="2" charset="2"/>
              <a:buChar char="§"/>
            </a:pPr>
            <a:r>
              <a:rPr lang="sv-SE" sz="1400" kern="1400" dirty="0">
                <a:solidFill>
                  <a:srgbClr val="000000"/>
                </a:solidFill>
                <a:latin typeface="Calibri" panose="020F0502020204030204" pitchFamily="34" charset="0"/>
              </a:rPr>
              <a:t>Insatser som stärker den arbetslivsinriktade rehabiliteringen</a:t>
            </a:r>
            <a:br>
              <a:rPr lang="sv-SE" sz="1400" kern="1400" dirty="0">
                <a:solidFill>
                  <a:srgbClr val="000000"/>
                </a:solidFill>
                <a:latin typeface="Calibri" panose="020F0502020204030204" pitchFamily="34" charset="0"/>
              </a:rPr>
            </a:br>
            <a:endParaRPr lang="sv-SE" sz="1400" kern="1400" dirty="0">
              <a:solidFill>
                <a:srgbClr val="000000"/>
              </a:solidFill>
              <a:latin typeface="Calibri" panose="020F0502020204030204" pitchFamily="34" charset="0"/>
            </a:endParaRPr>
          </a:p>
          <a:p>
            <a:pPr marL="838200" lvl="1" indent="-285750">
              <a:lnSpc>
                <a:spcPct val="119000"/>
              </a:lnSpc>
              <a:buFont typeface="Wingdings" panose="05000000000000000000" pitchFamily="2" charset="2"/>
              <a:buChar char="§"/>
            </a:pPr>
            <a:r>
              <a:rPr lang="sv-SE" sz="1400" kern="1400" dirty="0">
                <a:ln>
                  <a:noFill/>
                </a:ln>
                <a:solidFill>
                  <a:srgbClr val="000000"/>
                </a:solidFill>
                <a:effectLst/>
                <a:latin typeface="Calibri" panose="020F0502020204030204" pitchFamily="34" charset="0"/>
              </a:rPr>
              <a:t>Insatser som bekräftar individens kompetens (validering etc.)</a:t>
            </a:r>
            <a:br>
              <a:rPr lang="sv-SE" sz="1400" kern="1400" dirty="0">
                <a:ln>
                  <a:noFill/>
                </a:ln>
                <a:solidFill>
                  <a:srgbClr val="000000"/>
                </a:solidFill>
                <a:effectLst/>
                <a:latin typeface="Calibri" panose="020F0502020204030204" pitchFamily="34" charset="0"/>
              </a:rPr>
            </a:br>
            <a:endParaRPr lang="sv-SE" sz="1400" kern="1400" dirty="0">
              <a:ln>
                <a:noFill/>
              </a:ln>
              <a:solidFill>
                <a:srgbClr val="000000"/>
              </a:solidFill>
              <a:effectLst/>
              <a:latin typeface="Calibri" panose="020F0502020204030204" pitchFamily="34" charset="0"/>
            </a:endParaRPr>
          </a:p>
          <a:p>
            <a:pPr marL="838200" lvl="1" indent="-285750">
              <a:lnSpc>
                <a:spcPct val="119000"/>
              </a:lnSpc>
              <a:buFont typeface="Wingdings" panose="05000000000000000000" pitchFamily="2" charset="2"/>
              <a:buChar char="§"/>
            </a:pPr>
            <a:r>
              <a:rPr lang="sv-SE" sz="1400" kern="1400" dirty="0">
                <a:solidFill>
                  <a:srgbClr val="000000"/>
                </a:solidFill>
                <a:latin typeface="Calibri" panose="020F0502020204030204" pitchFamily="34" charset="0"/>
              </a:rPr>
              <a:t>Framtagande av metoder som stärker utrikesfödda förutsättningar för inträde på arbetsmarknaden</a:t>
            </a:r>
            <a:br>
              <a:rPr lang="sv-SE" sz="1400" kern="1400" dirty="0">
                <a:solidFill>
                  <a:srgbClr val="000000"/>
                </a:solidFill>
                <a:latin typeface="Calibri" panose="020F0502020204030204" pitchFamily="34" charset="0"/>
              </a:rPr>
            </a:br>
            <a:endParaRPr lang="sv-SE" sz="1400" kern="1400" dirty="0">
              <a:solidFill>
                <a:srgbClr val="000000"/>
              </a:solidFill>
              <a:latin typeface="Calibri" panose="020F0502020204030204" pitchFamily="34" charset="0"/>
            </a:endParaRPr>
          </a:p>
          <a:p>
            <a:pPr marL="838200" lvl="1" indent="-285750">
              <a:lnSpc>
                <a:spcPct val="119000"/>
              </a:lnSpc>
              <a:buFont typeface="Wingdings" panose="05000000000000000000" pitchFamily="2" charset="2"/>
              <a:buChar char="§"/>
            </a:pPr>
            <a:r>
              <a:rPr lang="sv-SE" sz="1400" kern="1400" dirty="0">
                <a:solidFill>
                  <a:srgbClr val="000000"/>
                </a:solidFill>
                <a:latin typeface="Calibri" panose="020F0502020204030204" pitchFamily="34" charset="0"/>
              </a:rPr>
              <a:t>Insatser för att luckra upp den könsuppdelade arbetsmarknaden</a:t>
            </a:r>
            <a:endParaRPr lang="sv-SE" sz="1400" kern="1400" dirty="0">
              <a:ln>
                <a:noFill/>
              </a:ln>
              <a:solidFill>
                <a:srgbClr val="000000"/>
              </a:solidFill>
              <a:effectLst/>
              <a:latin typeface="Calibri" panose="020F0502020204030204" pitchFamily="34" charset="0"/>
            </a:endParaRPr>
          </a:p>
          <a:p>
            <a:pPr marL="838200" lvl="1" indent="-285750">
              <a:lnSpc>
                <a:spcPct val="119000"/>
              </a:lnSpc>
              <a:buFont typeface="Wingdings" panose="05000000000000000000" pitchFamily="2" charset="2"/>
              <a:buChar char="§"/>
            </a:pPr>
            <a:endParaRPr lang="sv-SE" sz="1400" kern="1400" dirty="0">
              <a:ln>
                <a:noFill/>
              </a:ln>
              <a:solidFill>
                <a:srgbClr val="000000"/>
              </a:solidFill>
              <a:effectLst/>
              <a:latin typeface="Calibri" panose="020F0502020204030204" pitchFamily="34" charset="0"/>
            </a:endParaRPr>
          </a:p>
        </p:txBody>
      </p:sp>
      <p:pic>
        <p:nvPicPr>
          <p:cNvPr id="6" name="Picture 2" descr="EU-loggor - Svenska ESF-rådet">
            <a:extLst>
              <a:ext uri="{FF2B5EF4-FFF2-40B4-BE49-F238E27FC236}">
                <a16:creationId xmlns:a16="http://schemas.microsoft.com/office/drawing/2014/main" id="{8E84FBED-8DEF-4B5D-ADCE-06DEC59309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69923" y="136466"/>
            <a:ext cx="1086195" cy="101332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4946CC5A-8DC3-49BD-83A1-2B8B47DC0D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63293" y="2245995"/>
            <a:ext cx="651510" cy="6515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82130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4096A06B-8AEC-4544-9DA1-C10A59144575}"/>
              </a:ext>
            </a:extLst>
          </p:cNvPr>
          <p:cNvSpPr>
            <a:spLocks noGrp="1"/>
          </p:cNvSpPr>
          <p:nvPr>
            <p:ph type="title"/>
          </p:nvPr>
        </p:nvSpPr>
        <p:spPr/>
        <p:txBody>
          <a:bodyPr/>
          <a:lstStyle/>
          <a:p>
            <a:r>
              <a:rPr lang="sv-SE" sz="2000" b="1" kern="1400" dirty="0">
                <a:ln>
                  <a:noFill/>
                </a:ln>
                <a:solidFill>
                  <a:srgbClr val="000000"/>
                </a:solidFill>
                <a:effectLst/>
                <a:latin typeface="Calibri" panose="020F0502020204030204" pitchFamily="34" charset="0"/>
              </a:rPr>
              <a:t>Främja att fler fullföljer sina studier</a:t>
            </a:r>
            <a:br>
              <a:rPr lang="sv-SE" sz="2000" b="1" kern="1400" dirty="0">
                <a:ln>
                  <a:noFill/>
                </a:ln>
                <a:solidFill>
                  <a:srgbClr val="000000"/>
                </a:solidFill>
                <a:effectLst/>
                <a:latin typeface="Calibri" panose="020F0502020204030204" pitchFamily="34" charset="0"/>
              </a:rPr>
            </a:br>
            <a:br>
              <a:rPr lang="sv-SE" sz="2400" b="1" dirty="0"/>
            </a:br>
            <a:endParaRPr lang="sv-SE" dirty="0"/>
          </a:p>
        </p:txBody>
      </p:sp>
      <p:sp>
        <p:nvSpPr>
          <p:cNvPr id="9" name="textruta 8">
            <a:extLst>
              <a:ext uri="{FF2B5EF4-FFF2-40B4-BE49-F238E27FC236}">
                <a16:creationId xmlns:a16="http://schemas.microsoft.com/office/drawing/2014/main" id="{853F404B-91E9-4A55-8B26-C2C6C256C8F0}"/>
              </a:ext>
            </a:extLst>
          </p:cNvPr>
          <p:cNvSpPr txBox="1"/>
          <p:nvPr/>
        </p:nvSpPr>
        <p:spPr>
          <a:xfrm>
            <a:off x="971551" y="1627762"/>
            <a:ext cx="5972947" cy="2126480"/>
          </a:xfrm>
          <a:prstGeom prst="rect">
            <a:avLst/>
          </a:prstGeom>
          <a:noFill/>
        </p:spPr>
        <p:txBody>
          <a:bodyPr wrap="square" rtlCol="0">
            <a:spAutoFit/>
          </a:bodyPr>
          <a:lstStyle/>
          <a:p>
            <a:pPr marL="838200" lvl="1" indent="-285750">
              <a:lnSpc>
                <a:spcPct val="119000"/>
              </a:lnSpc>
              <a:buFont typeface="Wingdings" panose="05000000000000000000" pitchFamily="2" charset="2"/>
              <a:buChar char="§"/>
            </a:pPr>
            <a:r>
              <a:rPr lang="sv-SE" sz="1400" kern="1400" dirty="0">
                <a:solidFill>
                  <a:srgbClr val="000000"/>
                </a:solidFill>
                <a:latin typeface="Calibri" panose="020F0502020204030204" pitchFamily="34" charset="0"/>
              </a:rPr>
              <a:t>Tidiga, samordnade och förebyggande insatser för att motverka studieavbrott (strukturer &amp; organisering, individer från 13 år)</a:t>
            </a:r>
            <a:br>
              <a:rPr lang="sv-SE" sz="1400" kern="1400" dirty="0">
                <a:solidFill>
                  <a:srgbClr val="000000"/>
                </a:solidFill>
                <a:latin typeface="Calibri" panose="020F0502020204030204" pitchFamily="34" charset="0"/>
              </a:rPr>
            </a:br>
            <a:endParaRPr lang="sv-SE" sz="1400" kern="1400" dirty="0">
              <a:solidFill>
                <a:srgbClr val="000000"/>
              </a:solidFill>
              <a:latin typeface="Calibri" panose="020F0502020204030204" pitchFamily="34" charset="0"/>
            </a:endParaRPr>
          </a:p>
          <a:p>
            <a:pPr marL="838200" lvl="1" indent="-285750">
              <a:lnSpc>
                <a:spcPct val="119000"/>
              </a:lnSpc>
              <a:buFont typeface="Wingdings" panose="05000000000000000000" pitchFamily="2" charset="2"/>
              <a:buChar char="§"/>
            </a:pPr>
            <a:r>
              <a:rPr lang="sv-SE" sz="1400" kern="1400" dirty="0">
                <a:solidFill>
                  <a:srgbClr val="000000"/>
                </a:solidFill>
                <a:latin typeface="Calibri" panose="020F0502020204030204" pitchFamily="34" charset="0"/>
              </a:rPr>
              <a:t>Stärka individers möjlighet att fullfölja gymnasiestudier inom kommunal vuxenutbildning folkhögskola eller andra studieformer</a:t>
            </a:r>
            <a:br>
              <a:rPr lang="sv-SE" sz="1400" kern="1400" dirty="0">
                <a:solidFill>
                  <a:srgbClr val="000000"/>
                </a:solidFill>
                <a:latin typeface="Calibri" panose="020F0502020204030204" pitchFamily="34" charset="0"/>
              </a:rPr>
            </a:br>
            <a:endParaRPr lang="sv-SE" sz="1400" kern="1400" dirty="0">
              <a:solidFill>
                <a:srgbClr val="000000"/>
              </a:solidFill>
              <a:latin typeface="Calibri" panose="020F0502020204030204" pitchFamily="34" charset="0"/>
            </a:endParaRPr>
          </a:p>
          <a:p>
            <a:pPr marL="838200" lvl="1" indent="-285750">
              <a:lnSpc>
                <a:spcPct val="119000"/>
              </a:lnSpc>
              <a:buFont typeface="Wingdings" panose="05000000000000000000" pitchFamily="2" charset="2"/>
              <a:buChar char="§"/>
            </a:pPr>
            <a:endParaRPr lang="sv-SE" sz="1400" kern="1400" dirty="0">
              <a:solidFill>
                <a:srgbClr val="000000"/>
              </a:solidFill>
              <a:latin typeface="Calibri" panose="020F0502020204030204" pitchFamily="34" charset="0"/>
            </a:endParaRPr>
          </a:p>
          <a:p>
            <a:pPr marL="838200" lvl="1" indent="-285750">
              <a:lnSpc>
                <a:spcPct val="119000"/>
              </a:lnSpc>
              <a:buFont typeface="Wingdings" panose="05000000000000000000" pitchFamily="2" charset="2"/>
              <a:buChar char="§"/>
            </a:pPr>
            <a:endParaRPr lang="sv-SE" sz="1400" kern="1400" dirty="0">
              <a:solidFill>
                <a:srgbClr val="000000"/>
              </a:solidFill>
              <a:latin typeface="Calibri" panose="020F0502020204030204" pitchFamily="34" charset="0"/>
            </a:endParaRPr>
          </a:p>
        </p:txBody>
      </p:sp>
      <p:pic>
        <p:nvPicPr>
          <p:cNvPr id="6" name="Picture 2" descr="EU-loggor - Svenska ESF-rådet">
            <a:extLst>
              <a:ext uri="{FF2B5EF4-FFF2-40B4-BE49-F238E27FC236}">
                <a16:creationId xmlns:a16="http://schemas.microsoft.com/office/drawing/2014/main" id="{8E84FBED-8DEF-4B5D-ADCE-06DEC59309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69923" y="136466"/>
            <a:ext cx="1086195" cy="101332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E91F11A6-2235-4E20-A548-3100ADC075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63293" y="2245995"/>
            <a:ext cx="651510" cy="6515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99197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1B327F80-09ED-4BD9-925E-9A1DCB524B8F}"/>
              </a:ext>
            </a:extLst>
          </p:cNvPr>
          <p:cNvPicPr>
            <a:picLocks noChangeAspect="1"/>
          </p:cNvPicPr>
          <p:nvPr/>
        </p:nvPicPr>
        <p:blipFill>
          <a:blip r:embed="rId3"/>
          <a:stretch>
            <a:fillRect/>
          </a:stretch>
        </p:blipFill>
        <p:spPr>
          <a:xfrm>
            <a:off x="464820" y="4187190"/>
            <a:ext cx="853440" cy="74676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576061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71D6323A-DA8A-43BF-8260-AC7DB54A313F}"/>
              </a:ext>
            </a:extLst>
          </p:cNvPr>
          <p:cNvPicPr>
            <a:picLocks noChangeAspect="1"/>
          </p:cNvPicPr>
          <p:nvPr/>
        </p:nvPicPr>
        <p:blipFill rotWithShape="1">
          <a:blip r:embed="rId3">
            <a:extLst>
              <a:ext uri="{28A0092B-C50C-407E-A947-70E740481C1C}">
                <a14:useLocalDpi xmlns:a14="http://schemas.microsoft.com/office/drawing/2010/main" val="0"/>
              </a:ext>
            </a:extLst>
          </a:blip>
          <a:srcRect l="3684" r="3404"/>
          <a:stretch/>
        </p:blipFill>
        <p:spPr>
          <a:xfrm>
            <a:off x="2170813" y="1412073"/>
            <a:ext cx="4804145" cy="2861079"/>
          </a:xfrm>
          <a:prstGeom prst="rect">
            <a:avLst/>
          </a:prstGeom>
        </p:spPr>
      </p:pic>
      <p:sp>
        <p:nvSpPr>
          <p:cNvPr id="5" name="Rubrik 4">
            <a:extLst>
              <a:ext uri="{FF2B5EF4-FFF2-40B4-BE49-F238E27FC236}">
                <a16:creationId xmlns:a16="http://schemas.microsoft.com/office/drawing/2014/main" id="{4096A06B-8AEC-4544-9DA1-C10A59144575}"/>
              </a:ext>
            </a:extLst>
          </p:cNvPr>
          <p:cNvSpPr>
            <a:spLocks noGrp="1"/>
          </p:cNvSpPr>
          <p:nvPr>
            <p:ph type="title"/>
          </p:nvPr>
        </p:nvSpPr>
        <p:spPr>
          <a:xfrm>
            <a:off x="971551" y="870348"/>
            <a:ext cx="6379160" cy="510521"/>
          </a:xfrm>
        </p:spPr>
        <p:txBody>
          <a:bodyPr/>
          <a:lstStyle/>
          <a:p>
            <a:r>
              <a:rPr lang="sv-SE" b="1" dirty="0"/>
              <a:t>Programområdet</a:t>
            </a:r>
            <a:endParaRPr lang="sv-SE" sz="1800" dirty="0">
              <a:highlight>
                <a:srgbClr val="FFFF00"/>
              </a:highlight>
            </a:endParaRPr>
          </a:p>
        </p:txBody>
      </p:sp>
      <p:pic>
        <p:nvPicPr>
          <p:cNvPr id="7" name="Picture 2" descr="EU-loggor - Svenska ESF-rådet">
            <a:extLst>
              <a:ext uri="{FF2B5EF4-FFF2-40B4-BE49-F238E27FC236}">
                <a16:creationId xmlns:a16="http://schemas.microsoft.com/office/drawing/2014/main" id="{76CDB47C-A2B8-4D68-B36F-6910EEC584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69923" y="136466"/>
            <a:ext cx="1086195" cy="101332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443ABFD8-0F00-48E9-8888-FAA367EB7A8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63293" y="2245995"/>
            <a:ext cx="651510" cy="6515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579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3B51E595-B9A6-401B-9BAD-64667FAC025F}"/>
              </a:ext>
            </a:extLst>
          </p:cNvPr>
          <p:cNvSpPr>
            <a:spLocks noGrp="1"/>
          </p:cNvSpPr>
          <p:nvPr>
            <p:ph type="title"/>
          </p:nvPr>
        </p:nvSpPr>
        <p:spPr>
          <a:xfrm>
            <a:off x="308113" y="262042"/>
            <a:ext cx="5972947" cy="510521"/>
          </a:xfrm>
        </p:spPr>
        <p:txBody>
          <a:bodyPr/>
          <a:lstStyle/>
          <a:p>
            <a:r>
              <a:rPr lang="sv-SE" dirty="0"/>
              <a:t>Vi är i programområde A idag</a:t>
            </a:r>
          </a:p>
        </p:txBody>
      </p:sp>
      <p:pic>
        <p:nvPicPr>
          <p:cNvPr id="10" name="Bildobjekt 9">
            <a:extLst>
              <a:ext uri="{FF2B5EF4-FFF2-40B4-BE49-F238E27FC236}">
                <a16:creationId xmlns:a16="http://schemas.microsoft.com/office/drawing/2014/main" id="{1D60A60A-126D-4C12-B1D3-60A014966B8B}"/>
              </a:ext>
            </a:extLst>
          </p:cNvPr>
          <p:cNvPicPr>
            <a:picLocks noChangeAspect="1"/>
          </p:cNvPicPr>
          <p:nvPr/>
        </p:nvPicPr>
        <p:blipFill>
          <a:blip r:embed="rId3"/>
          <a:stretch>
            <a:fillRect/>
          </a:stretch>
        </p:blipFill>
        <p:spPr>
          <a:xfrm>
            <a:off x="0" y="819038"/>
            <a:ext cx="9144000" cy="4324462"/>
          </a:xfrm>
          <a:prstGeom prst="rect">
            <a:avLst/>
          </a:prstGeom>
        </p:spPr>
      </p:pic>
    </p:spTree>
    <p:extLst>
      <p:ext uri="{BB962C8B-B14F-4D97-AF65-F5344CB8AC3E}">
        <p14:creationId xmlns:p14="http://schemas.microsoft.com/office/powerpoint/2010/main" val="2425149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4096A06B-8AEC-4544-9DA1-C10A59144575}"/>
              </a:ext>
            </a:extLst>
          </p:cNvPr>
          <p:cNvSpPr>
            <a:spLocks noGrp="1"/>
          </p:cNvSpPr>
          <p:nvPr>
            <p:ph type="title"/>
          </p:nvPr>
        </p:nvSpPr>
        <p:spPr>
          <a:xfrm>
            <a:off x="971551" y="870348"/>
            <a:ext cx="6568238" cy="510521"/>
          </a:xfrm>
        </p:spPr>
        <p:txBody>
          <a:bodyPr/>
          <a:lstStyle/>
          <a:p>
            <a:r>
              <a:rPr lang="sv-SE" sz="2000" b="1" kern="1400" dirty="0">
                <a:solidFill>
                  <a:srgbClr val="000000"/>
                </a:solidFill>
                <a:latin typeface="Calibri" panose="020F0502020204030204" pitchFamily="34" charset="0"/>
              </a:rPr>
              <a:t>Regionala utmaningar för programområde Skåne-Blekinge</a:t>
            </a:r>
            <a:endParaRPr lang="sv-SE" dirty="0"/>
          </a:p>
        </p:txBody>
      </p:sp>
      <p:sp>
        <p:nvSpPr>
          <p:cNvPr id="9" name="textruta 8">
            <a:extLst>
              <a:ext uri="{FF2B5EF4-FFF2-40B4-BE49-F238E27FC236}">
                <a16:creationId xmlns:a16="http://schemas.microsoft.com/office/drawing/2014/main" id="{853F404B-91E9-4A55-8B26-C2C6C256C8F0}"/>
              </a:ext>
            </a:extLst>
          </p:cNvPr>
          <p:cNvSpPr txBox="1"/>
          <p:nvPr/>
        </p:nvSpPr>
        <p:spPr>
          <a:xfrm>
            <a:off x="971550" y="1627762"/>
            <a:ext cx="6651468" cy="2637710"/>
          </a:xfrm>
          <a:prstGeom prst="rect">
            <a:avLst/>
          </a:prstGeom>
          <a:noFill/>
        </p:spPr>
        <p:txBody>
          <a:bodyPr wrap="square" rtlCol="0">
            <a:spAutoFit/>
          </a:bodyPr>
          <a:lstStyle/>
          <a:p>
            <a:pPr marL="285750" indent="-285750">
              <a:lnSpc>
                <a:spcPct val="150000"/>
              </a:lnSpc>
              <a:buFont typeface="Wingdings" panose="05000000000000000000" pitchFamily="2" charset="2"/>
              <a:buChar char="§"/>
            </a:pPr>
            <a:r>
              <a:rPr lang="sv-SE" sz="1400" kern="1000" dirty="0">
                <a:effectLst/>
                <a:latin typeface="Calibri" panose="020F0502020204030204" pitchFamily="34" charset="0"/>
                <a:ea typeface="Cambria" panose="02040503050406030204" pitchFamily="18" charset="0"/>
                <a:cs typeface="Calibri" panose="020F0502020204030204" pitchFamily="34" charset="0"/>
              </a:rPr>
              <a:t>En könsuppdelad utbildningssektor och arbetsmarknad</a:t>
            </a:r>
          </a:p>
          <a:p>
            <a:pPr marL="285750" indent="-285750">
              <a:lnSpc>
                <a:spcPct val="150000"/>
              </a:lnSpc>
              <a:buFont typeface="Wingdings" panose="05000000000000000000" pitchFamily="2" charset="2"/>
              <a:buChar char="§"/>
            </a:pPr>
            <a:r>
              <a:rPr lang="sv-SE" sz="1400" kern="1000" dirty="0">
                <a:effectLst/>
                <a:latin typeface="Calibri" panose="020F0502020204030204" pitchFamily="34" charset="0"/>
                <a:ea typeface="Cambria" panose="02040503050406030204" pitchFamily="18" charset="0"/>
                <a:cs typeface="Calibri" panose="020F0502020204030204" pitchFamily="34" charset="0"/>
              </a:rPr>
              <a:t>Matchningsproblematik och kompetensförsörjningsutmaning</a:t>
            </a:r>
          </a:p>
          <a:p>
            <a:pPr marL="285750" indent="-285750">
              <a:lnSpc>
                <a:spcPct val="150000"/>
              </a:lnSpc>
              <a:buFont typeface="Wingdings" panose="05000000000000000000" pitchFamily="2" charset="2"/>
              <a:buChar char="§"/>
            </a:pPr>
            <a:r>
              <a:rPr lang="sv-SE" sz="1400" kern="1000" dirty="0">
                <a:effectLst/>
                <a:latin typeface="Calibri" panose="020F0502020204030204" pitchFamily="34" charset="0"/>
                <a:ea typeface="Cambria" panose="02040503050406030204" pitchFamily="18" charset="0"/>
                <a:cs typeface="Calibri" panose="020F0502020204030204" pitchFamily="34" charset="0"/>
              </a:rPr>
              <a:t>Strukturomvandling ställer krav på omställningsförmåga</a:t>
            </a:r>
          </a:p>
          <a:p>
            <a:pPr marL="285750" indent="-285750">
              <a:lnSpc>
                <a:spcPct val="150000"/>
              </a:lnSpc>
              <a:buFont typeface="Wingdings" panose="05000000000000000000" pitchFamily="2" charset="2"/>
              <a:buChar char="§"/>
            </a:pPr>
            <a:r>
              <a:rPr lang="sv-SE" sz="1400" kern="1000" dirty="0">
                <a:latin typeface="Calibri" panose="020F0502020204030204" pitchFamily="34" charset="0"/>
                <a:ea typeface="Cambria" panose="02040503050406030204" pitchFamily="18" charset="0"/>
                <a:cs typeface="Calibri" panose="020F0502020204030204" pitchFamily="34" charset="0"/>
              </a:rPr>
              <a:t>I</a:t>
            </a:r>
            <a:r>
              <a:rPr lang="sv-SE" sz="1400" kern="1000" dirty="0">
                <a:effectLst/>
                <a:latin typeface="Calibri" panose="020F0502020204030204" pitchFamily="34" charset="0"/>
                <a:ea typeface="Cambria" panose="02040503050406030204" pitchFamily="18" charset="0"/>
                <a:cs typeface="Calibri" panose="020F0502020204030204" pitchFamily="34" charset="0"/>
              </a:rPr>
              <a:t>nomregionala skillnader avseende utbildningsnivå</a:t>
            </a:r>
          </a:p>
          <a:p>
            <a:pPr marL="285750" indent="-285750">
              <a:lnSpc>
                <a:spcPct val="150000"/>
              </a:lnSpc>
              <a:buFont typeface="Wingdings" panose="05000000000000000000" pitchFamily="2" charset="2"/>
              <a:buChar char="§"/>
            </a:pPr>
            <a:r>
              <a:rPr lang="sv-SE" sz="1400" kern="1000" dirty="0">
                <a:effectLst/>
                <a:latin typeface="Calibri" panose="020F0502020204030204" pitchFamily="34" charset="0"/>
                <a:ea typeface="Cambria" panose="02040503050406030204" pitchFamily="18" charset="0"/>
                <a:cs typeface="Calibri" panose="020F0502020204030204" pitchFamily="34" charset="0"/>
              </a:rPr>
              <a:t>Låg sysselsättningsgrad</a:t>
            </a:r>
          </a:p>
          <a:p>
            <a:pPr marL="285750" indent="-285750">
              <a:lnSpc>
                <a:spcPct val="150000"/>
              </a:lnSpc>
              <a:buFont typeface="Wingdings" panose="05000000000000000000" pitchFamily="2" charset="2"/>
              <a:buChar char="§"/>
            </a:pPr>
            <a:r>
              <a:rPr lang="sv-SE" sz="1400" kern="1000" dirty="0">
                <a:effectLst/>
                <a:latin typeface="Calibri" panose="020F0502020204030204" pitchFamily="34" charset="0"/>
                <a:ea typeface="Cambria" panose="02040503050406030204" pitchFamily="18" charset="0"/>
                <a:cs typeface="Calibri" panose="020F0502020204030204" pitchFamily="34" charset="0"/>
              </a:rPr>
              <a:t>Hög arbetslöshet och stigande långtidsarbetslöshet (VAS &amp; UVAS)</a:t>
            </a:r>
          </a:p>
          <a:p>
            <a:pPr marL="285750" indent="-285750">
              <a:lnSpc>
                <a:spcPct val="150000"/>
              </a:lnSpc>
              <a:buFont typeface="Wingdings" panose="05000000000000000000" pitchFamily="2" charset="2"/>
              <a:buChar char="§"/>
            </a:pPr>
            <a:r>
              <a:rPr lang="sv-SE" sz="1400" kern="1000" dirty="0">
                <a:effectLst/>
                <a:latin typeface="Calibri" panose="020F0502020204030204" pitchFamily="34" charset="0"/>
                <a:ea typeface="Cambria" panose="02040503050406030204" pitchFamily="18" charset="0"/>
                <a:cs typeface="Calibri" panose="020F0502020204030204" pitchFamily="34" charset="0"/>
              </a:rPr>
              <a:t>Ökande ohälsa (framförallt psykisk)</a:t>
            </a:r>
          </a:p>
          <a:p>
            <a:pPr marL="285750" indent="-285750">
              <a:lnSpc>
                <a:spcPct val="150000"/>
              </a:lnSpc>
              <a:buFont typeface="Wingdings" panose="05000000000000000000" pitchFamily="2" charset="2"/>
              <a:buChar char="§"/>
            </a:pPr>
            <a:r>
              <a:rPr lang="sv-SE" sz="1400" kern="1000" dirty="0">
                <a:effectLst/>
                <a:latin typeface="Calibri" panose="020F0502020204030204" pitchFamily="34" charset="0"/>
                <a:ea typeface="Cambria" panose="02040503050406030204" pitchFamily="18" charset="0"/>
                <a:cs typeface="Calibri" panose="020F0502020204030204" pitchFamily="34" charset="0"/>
              </a:rPr>
              <a:t>Fattigdom</a:t>
            </a:r>
          </a:p>
        </p:txBody>
      </p:sp>
      <p:pic>
        <p:nvPicPr>
          <p:cNvPr id="7" name="Picture 2" descr="EU-loggor - Svenska ESF-rådet">
            <a:extLst>
              <a:ext uri="{FF2B5EF4-FFF2-40B4-BE49-F238E27FC236}">
                <a16:creationId xmlns:a16="http://schemas.microsoft.com/office/drawing/2014/main" id="{398F570B-F9BD-472D-B0BB-F2D6178789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69923" y="136466"/>
            <a:ext cx="1086195" cy="10133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B9868535-0E8E-4596-8E20-B8CAA1F46D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63293" y="2245995"/>
            <a:ext cx="651510" cy="6515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41541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4096A06B-8AEC-4544-9DA1-C10A59144575}"/>
              </a:ext>
            </a:extLst>
          </p:cNvPr>
          <p:cNvSpPr>
            <a:spLocks noGrp="1"/>
          </p:cNvSpPr>
          <p:nvPr>
            <p:ph type="title"/>
          </p:nvPr>
        </p:nvSpPr>
        <p:spPr>
          <a:xfrm>
            <a:off x="971550" y="870348"/>
            <a:ext cx="6696449" cy="510521"/>
          </a:xfrm>
        </p:spPr>
        <p:txBody>
          <a:bodyPr/>
          <a:lstStyle/>
          <a:p>
            <a:r>
              <a:rPr lang="sv-SE" b="1" dirty="0"/>
              <a:t>Två särskilda mål för regionala handlingsplanen</a:t>
            </a:r>
            <a:br>
              <a:rPr lang="sv-SE" b="1" dirty="0"/>
            </a:br>
            <a:br>
              <a:rPr lang="sv-SE" b="1" dirty="0"/>
            </a:br>
            <a:r>
              <a:rPr lang="sv-SE" sz="1800" b="1" dirty="0"/>
              <a:t>Främja livslångt lärande</a:t>
            </a:r>
            <a:r>
              <a:rPr lang="sv-SE" dirty="0"/>
              <a:t>		</a:t>
            </a:r>
            <a:r>
              <a:rPr lang="sv-SE" sz="1800" b="1" dirty="0"/>
              <a:t>Uppmuntra aktiv inkludering</a:t>
            </a:r>
            <a:endParaRPr lang="sv-SE" dirty="0"/>
          </a:p>
        </p:txBody>
      </p:sp>
      <p:pic>
        <p:nvPicPr>
          <p:cNvPr id="8" name="Picture 2" descr="EU-loggor - Svenska ESF-rådet">
            <a:extLst>
              <a:ext uri="{FF2B5EF4-FFF2-40B4-BE49-F238E27FC236}">
                <a16:creationId xmlns:a16="http://schemas.microsoft.com/office/drawing/2014/main" id="{A33DD250-9F86-4FCE-B523-45B4A096B4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69923" y="136466"/>
            <a:ext cx="1086195" cy="1013323"/>
          </a:xfrm>
          <a:prstGeom prst="rect">
            <a:avLst/>
          </a:prstGeom>
          <a:noFill/>
          <a:extLst>
            <a:ext uri="{909E8E84-426E-40DD-AFC4-6F175D3DCCD1}">
              <a14:hiddenFill xmlns:a14="http://schemas.microsoft.com/office/drawing/2010/main">
                <a:solidFill>
                  <a:srgbClr val="FFFFFF"/>
                </a:solidFill>
              </a14:hiddenFill>
            </a:ext>
          </a:extLst>
        </p:spPr>
      </p:pic>
      <p:sp>
        <p:nvSpPr>
          <p:cNvPr id="2" name="textruta 1">
            <a:extLst>
              <a:ext uri="{FF2B5EF4-FFF2-40B4-BE49-F238E27FC236}">
                <a16:creationId xmlns:a16="http://schemas.microsoft.com/office/drawing/2014/main" id="{1C2C005A-7A68-4A59-85D5-F5663B5F14B5}"/>
              </a:ext>
            </a:extLst>
          </p:cNvPr>
          <p:cNvSpPr txBox="1"/>
          <p:nvPr/>
        </p:nvSpPr>
        <p:spPr>
          <a:xfrm>
            <a:off x="848532" y="1989913"/>
            <a:ext cx="3385538" cy="1938992"/>
          </a:xfrm>
          <a:prstGeom prst="rect">
            <a:avLst/>
          </a:prstGeom>
          <a:noFill/>
        </p:spPr>
        <p:txBody>
          <a:bodyPr wrap="square" rtlCol="0">
            <a:spAutoFit/>
          </a:bodyPr>
          <a:lstStyle/>
          <a:p>
            <a:r>
              <a:rPr lang="sv-SE" sz="1200" i="1" dirty="0"/>
              <a:t>Insatser som främjar livslångt lärande och ger stöd till arbetskraftens yrkesmässiga och geografiska rörlighet</a:t>
            </a:r>
          </a:p>
          <a:p>
            <a:endParaRPr lang="sv-SE" sz="1200" i="1" dirty="0"/>
          </a:p>
          <a:p>
            <a:r>
              <a:rPr lang="sv-SE" sz="1200" b="1" dirty="0"/>
              <a:t>Prioriteringar:</a:t>
            </a:r>
          </a:p>
          <a:p>
            <a:endParaRPr lang="sv-SE" sz="1200" b="1" dirty="0"/>
          </a:p>
          <a:p>
            <a:pPr marL="285750" indent="-285750">
              <a:buFont typeface="Wingdings" panose="05000000000000000000" pitchFamily="2" charset="2"/>
              <a:buChar char="§"/>
            </a:pPr>
            <a:r>
              <a:rPr lang="sv-SE" sz="1200" b="1" dirty="0"/>
              <a:t>Bidra till att framtidssäkra kompetensen på arbetsmarknaden</a:t>
            </a:r>
            <a:br>
              <a:rPr lang="sv-SE" sz="1200" b="1" dirty="0"/>
            </a:br>
            <a:endParaRPr lang="sv-SE" sz="1200" b="1" dirty="0"/>
          </a:p>
          <a:p>
            <a:pPr marL="285750" indent="-285750">
              <a:buFont typeface="Wingdings" panose="05000000000000000000" pitchFamily="2" charset="2"/>
              <a:buChar char="§"/>
            </a:pPr>
            <a:r>
              <a:rPr lang="sv-SE" sz="1200" b="1" dirty="0"/>
              <a:t>Stärka möjligheten till ett hållbart arbetsliv</a:t>
            </a:r>
          </a:p>
        </p:txBody>
      </p:sp>
      <p:sp>
        <p:nvSpPr>
          <p:cNvPr id="6" name="textruta 5">
            <a:extLst>
              <a:ext uri="{FF2B5EF4-FFF2-40B4-BE49-F238E27FC236}">
                <a16:creationId xmlns:a16="http://schemas.microsoft.com/office/drawing/2014/main" id="{278C0170-BE07-495A-B2F9-044C9A321BE3}"/>
              </a:ext>
            </a:extLst>
          </p:cNvPr>
          <p:cNvSpPr txBox="1"/>
          <p:nvPr/>
        </p:nvSpPr>
        <p:spPr>
          <a:xfrm>
            <a:off x="4455174" y="1969639"/>
            <a:ext cx="4400943" cy="1754326"/>
          </a:xfrm>
          <a:prstGeom prst="rect">
            <a:avLst/>
          </a:prstGeom>
          <a:noFill/>
        </p:spPr>
        <p:txBody>
          <a:bodyPr wrap="square" rtlCol="0">
            <a:spAutoFit/>
          </a:bodyPr>
          <a:lstStyle/>
          <a:p>
            <a:r>
              <a:rPr lang="sv-SE" sz="1200" i="1" dirty="0"/>
              <a:t>Främja lika möjligheter, icke-diskriminering och aktivt deltagande samt förbättra anställningsbarheten för särskilt missgynnade grupper</a:t>
            </a:r>
            <a:endParaRPr lang="sv-SE" sz="1200" dirty="0"/>
          </a:p>
          <a:p>
            <a:pPr marL="171450" indent="-171450">
              <a:buFont typeface="Wingdings" panose="05000000000000000000" pitchFamily="2" charset="2"/>
              <a:buChar char="§"/>
            </a:pPr>
            <a:endParaRPr lang="sv-SE" sz="1200" dirty="0"/>
          </a:p>
          <a:p>
            <a:r>
              <a:rPr lang="sv-SE" sz="1200" b="1" dirty="0"/>
              <a:t>Prioriteringar:</a:t>
            </a:r>
          </a:p>
          <a:p>
            <a:endParaRPr lang="sv-SE" sz="1200" b="1" dirty="0"/>
          </a:p>
          <a:p>
            <a:pPr marL="171450" indent="-171450">
              <a:buFont typeface="Wingdings" panose="05000000000000000000" pitchFamily="2" charset="2"/>
              <a:buChar char="§"/>
            </a:pPr>
            <a:r>
              <a:rPr lang="sv-SE" sz="1200" b="1" dirty="0"/>
              <a:t>Öppna upp och öka deltagandet på arbetsmarknaden</a:t>
            </a:r>
            <a:br>
              <a:rPr lang="sv-SE" sz="1200" b="1" dirty="0"/>
            </a:br>
            <a:endParaRPr lang="sv-SE" sz="1200" b="1" dirty="0"/>
          </a:p>
          <a:p>
            <a:pPr marL="171450" indent="-171450">
              <a:buFont typeface="Wingdings" panose="05000000000000000000" pitchFamily="2" charset="2"/>
              <a:buChar char="§"/>
            </a:pPr>
            <a:r>
              <a:rPr lang="sv-SE" sz="1200" b="1" dirty="0"/>
              <a:t>Främja att fler fullföljer sina studier</a:t>
            </a:r>
          </a:p>
        </p:txBody>
      </p:sp>
      <p:pic>
        <p:nvPicPr>
          <p:cNvPr id="7" name="Bildobjekt 6" descr="En bild som visar silhuett&#10;&#10;Automatiskt genererad beskrivning">
            <a:extLst>
              <a:ext uri="{FF2B5EF4-FFF2-40B4-BE49-F238E27FC236}">
                <a16:creationId xmlns:a16="http://schemas.microsoft.com/office/drawing/2014/main" id="{D710E92D-37B3-43AE-9478-3D3F8425F46C}"/>
              </a:ext>
            </a:extLst>
          </p:cNvPr>
          <p:cNvPicPr>
            <a:picLocks noChangeAspect="1"/>
          </p:cNvPicPr>
          <p:nvPr/>
        </p:nvPicPr>
        <p:blipFill rotWithShape="1">
          <a:blip r:embed="rId4"/>
          <a:srcRect l="18082" t="27184" r="20597" b="36027"/>
          <a:stretch/>
        </p:blipFill>
        <p:spPr>
          <a:xfrm>
            <a:off x="5086836" y="3948194"/>
            <a:ext cx="1226365" cy="1040748"/>
          </a:xfrm>
          <a:prstGeom prst="rect">
            <a:avLst/>
          </a:prstGeom>
        </p:spPr>
      </p:pic>
      <p:cxnSp>
        <p:nvCxnSpPr>
          <p:cNvPr id="9" name="Rak koppling 8">
            <a:extLst>
              <a:ext uri="{FF2B5EF4-FFF2-40B4-BE49-F238E27FC236}">
                <a16:creationId xmlns:a16="http://schemas.microsoft.com/office/drawing/2014/main" id="{B181A5CF-239E-45E1-B5F5-0742C75231D7}"/>
              </a:ext>
            </a:extLst>
          </p:cNvPr>
          <p:cNvCxnSpPr>
            <a:cxnSpLocks/>
          </p:cNvCxnSpPr>
          <p:nvPr/>
        </p:nvCxnSpPr>
        <p:spPr>
          <a:xfrm>
            <a:off x="4305782" y="1498647"/>
            <a:ext cx="0" cy="2430258"/>
          </a:xfrm>
          <a:prstGeom prst="line">
            <a:avLst/>
          </a:prstGeom>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780949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2B337D8-AEA9-4CB7-8DA9-E5FC33181CE4}"/>
              </a:ext>
            </a:extLst>
          </p:cNvPr>
          <p:cNvSpPr>
            <a:spLocks noGrp="1"/>
          </p:cNvSpPr>
          <p:nvPr>
            <p:ph type="ctrTitle"/>
          </p:nvPr>
        </p:nvSpPr>
        <p:spPr>
          <a:xfrm>
            <a:off x="781396" y="870350"/>
            <a:ext cx="7506393" cy="3337129"/>
          </a:xfrm>
        </p:spPr>
        <p:txBody>
          <a:bodyPr>
            <a:normAutofit/>
          </a:bodyPr>
          <a:lstStyle/>
          <a:p>
            <a:br>
              <a:rPr lang="sv-SE" dirty="0"/>
            </a:br>
            <a:r>
              <a:rPr lang="sv-SE" dirty="0"/>
              <a:t>Främja livslångt lärande</a:t>
            </a:r>
            <a:br>
              <a:rPr lang="sv-SE" dirty="0"/>
            </a:br>
            <a:r>
              <a:rPr lang="sv-SE" sz="1300" i="1" dirty="0"/>
              <a:t>Insatser som främjar livslångt lärande och ger stöd till arbetskraftens yrkesmässiga och geografiska rörlighet</a:t>
            </a:r>
            <a:br>
              <a:rPr lang="sv-SE" sz="1300" i="1" dirty="0"/>
            </a:br>
            <a:endParaRPr lang="sv-SE" dirty="0"/>
          </a:p>
        </p:txBody>
      </p:sp>
      <p:pic>
        <p:nvPicPr>
          <p:cNvPr id="4" name="Bildobjekt 3">
            <a:extLst>
              <a:ext uri="{FF2B5EF4-FFF2-40B4-BE49-F238E27FC236}">
                <a16:creationId xmlns:a16="http://schemas.microsoft.com/office/drawing/2014/main" id="{BB4BFC9D-F7D0-4CE5-8E3C-210766379FD8}"/>
              </a:ext>
            </a:extLst>
          </p:cNvPr>
          <p:cNvPicPr>
            <a:picLocks noChangeAspect="1"/>
          </p:cNvPicPr>
          <p:nvPr/>
        </p:nvPicPr>
        <p:blipFill>
          <a:blip r:embed="rId3"/>
          <a:stretch>
            <a:fillRect/>
          </a:stretch>
        </p:blipFill>
        <p:spPr>
          <a:xfrm>
            <a:off x="464820" y="4187190"/>
            <a:ext cx="853440" cy="74676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82337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4096A06B-8AEC-4544-9DA1-C10A59144575}"/>
              </a:ext>
            </a:extLst>
          </p:cNvPr>
          <p:cNvSpPr>
            <a:spLocks noGrp="1"/>
          </p:cNvSpPr>
          <p:nvPr>
            <p:ph type="title"/>
          </p:nvPr>
        </p:nvSpPr>
        <p:spPr>
          <a:xfrm>
            <a:off x="971551" y="870348"/>
            <a:ext cx="6740940" cy="510521"/>
          </a:xfrm>
        </p:spPr>
        <p:txBody>
          <a:bodyPr/>
          <a:lstStyle/>
          <a:p>
            <a:r>
              <a:rPr lang="sv-SE" sz="2000" b="1" kern="1400" dirty="0">
                <a:ln>
                  <a:noFill/>
                </a:ln>
                <a:solidFill>
                  <a:srgbClr val="000000"/>
                </a:solidFill>
                <a:effectLst/>
                <a:latin typeface="Calibri" panose="020F0502020204030204" pitchFamily="34" charset="0"/>
              </a:rPr>
              <a:t>Bidra till att framtidssäkra kompetensen på arbetsmarknaden</a:t>
            </a:r>
            <a:br>
              <a:rPr lang="sv-SE" sz="2000" b="1" kern="1400" dirty="0">
                <a:ln>
                  <a:noFill/>
                </a:ln>
                <a:solidFill>
                  <a:srgbClr val="000000"/>
                </a:solidFill>
                <a:effectLst/>
                <a:latin typeface="Calibri" panose="020F0502020204030204" pitchFamily="34" charset="0"/>
              </a:rPr>
            </a:br>
            <a:br>
              <a:rPr lang="sv-SE" sz="2400" b="1" dirty="0"/>
            </a:br>
            <a:endParaRPr lang="sv-SE" dirty="0"/>
          </a:p>
        </p:txBody>
      </p:sp>
      <p:sp>
        <p:nvSpPr>
          <p:cNvPr id="9" name="textruta 8">
            <a:extLst>
              <a:ext uri="{FF2B5EF4-FFF2-40B4-BE49-F238E27FC236}">
                <a16:creationId xmlns:a16="http://schemas.microsoft.com/office/drawing/2014/main" id="{853F404B-91E9-4A55-8B26-C2C6C256C8F0}"/>
              </a:ext>
            </a:extLst>
          </p:cNvPr>
          <p:cNvSpPr txBox="1"/>
          <p:nvPr/>
        </p:nvSpPr>
        <p:spPr>
          <a:xfrm>
            <a:off x="971551" y="1627762"/>
            <a:ext cx="6740940" cy="2677656"/>
          </a:xfrm>
          <a:prstGeom prst="rect">
            <a:avLst/>
          </a:prstGeom>
          <a:noFill/>
        </p:spPr>
        <p:txBody>
          <a:bodyPr wrap="square" rtlCol="0">
            <a:spAutoFit/>
          </a:bodyPr>
          <a:lstStyle/>
          <a:p>
            <a:pPr marL="838200" lvl="1" indent="-285750">
              <a:buFont typeface="Wingdings" panose="05000000000000000000" pitchFamily="2" charset="2"/>
              <a:buChar char="§"/>
            </a:pPr>
            <a:r>
              <a:rPr lang="sv-SE" sz="1400" kern="1400" dirty="0">
                <a:solidFill>
                  <a:srgbClr val="000000"/>
                </a:solidFill>
                <a:latin typeface="Calibri" panose="020F0502020204030204" pitchFamily="34" charset="0"/>
              </a:rPr>
              <a:t>Insatser som öka förmågan till </a:t>
            </a:r>
            <a:r>
              <a:rPr lang="sv-SE" sz="1400" b="0" kern="1400" dirty="0">
                <a:ln>
                  <a:noFill/>
                </a:ln>
                <a:solidFill>
                  <a:srgbClr val="000000"/>
                </a:solidFill>
                <a:effectLst/>
                <a:latin typeface="Calibri" panose="020F0502020204030204" pitchFamily="34" charset="0"/>
              </a:rPr>
              <a:t>omställning</a:t>
            </a:r>
            <a:br>
              <a:rPr lang="sv-SE" sz="1400" b="0" kern="1400" dirty="0">
                <a:ln>
                  <a:noFill/>
                </a:ln>
                <a:solidFill>
                  <a:srgbClr val="000000"/>
                </a:solidFill>
                <a:effectLst/>
                <a:latin typeface="Calibri" panose="020F0502020204030204" pitchFamily="34" charset="0"/>
              </a:rPr>
            </a:br>
            <a:endParaRPr lang="sv-SE" sz="1400" b="0" kern="1400" dirty="0">
              <a:ln>
                <a:noFill/>
              </a:ln>
              <a:solidFill>
                <a:srgbClr val="000000"/>
              </a:solidFill>
              <a:effectLst/>
              <a:latin typeface="Calibri" panose="020F0502020204030204" pitchFamily="34" charset="0"/>
            </a:endParaRPr>
          </a:p>
          <a:p>
            <a:pPr marL="838200" lvl="1" indent="-285750">
              <a:buFont typeface="Wingdings" panose="05000000000000000000" pitchFamily="2" charset="2"/>
              <a:buChar char="§"/>
            </a:pPr>
            <a:r>
              <a:rPr lang="sv-SE" sz="1400" b="0" kern="1400" dirty="0">
                <a:ln>
                  <a:noFill/>
                </a:ln>
                <a:solidFill>
                  <a:srgbClr val="000000"/>
                </a:solidFill>
                <a:effectLst/>
                <a:latin typeface="Calibri" panose="020F0502020204030204" pitchFamily="34" charset="0"/>
              </a:rPr>
              <a:t>Insatser som utveckla kompetenser inom grön och digital omställning</a:t>
            </a:r>
            <a:br>
              <a:rPr lang="sv-SE" sz="1400" b="0" kern="1400" dirty="0">
                <a:ln>
                  <a:noFill/>
                </a:ln>
                <a:solidFill>
                  <a:srgbClr val="000000"/>
                </a:solidFill>
                <a:effectLst/>
                <a:latin typeface="Calibri" panose="020F0502020204030204" pitchFamily="34" charset="0"/>
              </a:rPr>
            </a:br>
            <a:endParaRPr lang="sv-SE" sz="1400" b="0" kern="1400" dirty="0">
              <a:ln>
                <a:noFill/>
              </a:ln>
              <a:solidFill>
                <a:srgbClr val="000000"/>
              </a:solidFill>
              <a:effectLst/>
              <a:latin typeface="Calibri" panose="020F0502020204030204" pitchFamily="34" charset="0"/>
            </a:endParaRPr>
          </a:p>
          <a:p>
            <a:pPr marL="838200" lvl="1" indent="-285750">
              <a:buFont typeface="Wingdings" panose="05000000000000000000" pitchFamily="2" charset="2"/>
              <a:buChar char="§"/>
            </a:pPr>
            <a:r>
              <a:rPr lang="sv-SE" sz="1400" b="0" kern="1400" dirty="0">
                <a:ln>
                  <a:noFill/>
                </a:ln>
                <a:solidFill>
                  <a:srgbClr val="000000"/>
                </a:solidFill>
                <a:effectLst/>
                <a:latin typeface="Calibri" panose="020F0502020204030204" pitchFamily="34" charset="0"/>
              </a:rPr>
              <a:t>Insatser som genererar verksamhets- och kompetensanalyser</a:t>
            </a:r>
            <a:br>
              <a:rPr lang="sv-SE" sz="1400" b="0" kern="1400" dirty="0">
                <a:ln>
                  <a:noFill/>
                </a:ln>
                <a:solidFill>
                  <a:srgbClr val="000000"/>
                </a:solidFill>
                <a:effectLst/>
                <a:latin typeface="Calibri" panose="020F0502020204030204" pitchFamily="34" charset="0"/>
              </a:rPr>
            </a:br>
            <a:endParaRPr lang="sv-SE" sz="1400" b="0" kern="1400" dirty="0">
              <a:ln>
                <a:noFill/>
              </a:ln>
              <a:solidFill>
                <a:srgbClr val="000000"/>
              </a:solidFill>
              <a:effectLst/>
              <a:latin typeface="Calibri" panose="020F0502020204030204" pitchFamily="34" charset="0"/>
            </a:endParaRPr>
          </a:p>
          <a:p>
            <a:pPr marL="838200" lvl="1" indent="-285750">
              <a:buFont typeface="Wingdings" panose="05000000000000000000" pitchFamily="2" charset="2"/>
              <a:buChar char="§"/>
            </a:pPr>
            <a:r>
              <a:rPr lang="sv-SE" sz="1400" b="0" kern="1400" dirty="0">
                <a:ln>
                  <a:noFill/>
                </a:ln>
                <a:solidFill>
                  <a:srgbClr val="000000"/>
                </a:solidFill>
                <a:effectLst/>
                <a:latin typeface="Calibri" panose="020F0502020204030204" pitchFamily="34" charset="0"/>
              </a:rPr>
              <a:t>Insatser som stärker individens kompetens och svarar mot arbetsgivares behov</a:t>
            </a:r>
            <a:br>
              <a:rPr lang="sv-SE" sz="1400" b="0" kern="1400" dirty="0">
                <a:ln>
                  <a:noFill/>
                </a:ln>
                <a:solidFill>
                  <a:srgbClr val="000000"/>
                </a:solidFill>
                <a:effectLst/>
                <a:latin typeface="Calibri" panose="020F0502020204030204" pitchFamily="34" charset="0"/>
              </a:rPr>
            </a:br>
            <a:endParaRPr lang="sv-SE" sz="1400" b="0" kern="1400" dirty="0">
              <a:ln>
                <a:noFill/>
              </a:ln>
              <a:solidFill>
                <a:srgbClr val="000000"/>
              </a:solidFill>
              <a:effectLst/>
              <a:latin typeface="Calibri" panose="020F0502020204030204" pitchFamily="34" charset="0"/>
            </a:endParaRPr>
          </a:p>
          <a:p>
            <a:pPr marL="838200" lvl="1" indent="-285750">
              <a:buFont typeface="Wingdings" panose="05000000000000000000" pitchFamily="2" charset="2"/>
              <a:buChar char="§"/>
            </a:pPr>
            <a:r>
              <a:rPr lang="sv-SE" sz="1400" kern="1400" dirty="0">
                <a:solidFill>
                  <a:srgbClr val="000000"/>
                </a:solidFill>
                <a:latin typeface="Calibri" panose="020F0502020204030204" pitchFamily="34" charset="0"/>
              </a:rPr>
              <a:t>Insatser som stärka individer med osäker ställning på arbetsmarknaden</a:t>
            </a:r>
            <a:br>
              <a:rPr lang="sv-SE" sz="1400" b="0" kern="1400" dirty="0">
                <a:ln>
                  <a:noFill/>
                </a:ln>
                <a:solidFill>
                  <a:srgbClr val="000000"/>
                </a:solidFill>
                <a:effectLst/>
                <a:latin typeface="Calibri" panose="020F0502020204030204" pitchFamily="34" charset="0"/>
              </a:rPr>
            </a:br>
            <a:endParaRPr lang="sv-SE" sz="1400" b="0" kern="1400" dirty="0">
              <a:ln>
                <a:noFill/>
              </a:ln>
              <a:solidFill>
                <a:srgbClr val="000000"/>
              </a:solidFill>
              <a:effectLst/>
              <a:latin typeface="Calibri" panose="020F0502020204030204" pitchFamily="34" charset="0"/>
            </a:endParaRPr>
          </a:p>
          <a:p>
            <a:pPr marL="838200" lvl="1" indent="-285750">
              <a:buFont typeface="Wingdings" panose="05000000000000000000" pitchFamily="2" charset="2"/>
              <a:buChar char="§"/>
            </a:pPr>
            <a:r>
              <a:rPr lang="sv-SE" sz="1400" kern="1400" dirty="0">
                <a:solidFill>
                  <a:srgbClr val="000000"/>
                </a:solidFill>
                <a:latin typeface="Calibri" panose="020F0502020204030204" pitchFamily="34" charset="0"/>
              </a:rPr>
              <a:t>Kompetenshöjande insatser som stödjer arbetsgivare att bryta den könssegregerade arbetsmarknaden</a:t>
            </a:r>
            <a:endParaRPr lang="sv-SE" sz="1400" b="0" kern="1400" dirty="0">
              <a:ln>
                <a:noFill/>
              </a:ln>
              <a:solidFill>
                <a:srgbClr val="000000"/>
              </a:solidFill>
              <a:effectLst/>
              <a:highlight>
                <a:srgbClr val="FFFF00"/>
              </a:highlight>
              <a:latin typeface="Calibri" panose="020F0502020204030204" pitchFamily="34" charset="0"/>
            </a:endParaRPr>
          </a:p>
        </p:txBody>
      </p:sp>
      <p:pic>
        <p:nvPicPr>
          <p:cNvPr id="6" name="Picture 2" descr="EU-loggor - Svenska ESF-rådet">
            <a:extLst>
              <a:ext uri="{FF2B5EF4-FFF2-40B4-BE49-F238E27FC236}">
                <a16:creationId xmlns:a16="http://schemas.microsoft.com/office/drawing/2014/main" id="{777C339F-E0D4-4684-8F51-99FBD634C6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69923" y="136466"/>
            <a:ext cx="1086195" cy="101332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EA194C00-FE9B-4D2F-BA66-B5ED265CC7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63293" y="2245995"/>
            <a:ext cx="651510" cy="6515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27033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4096A06B-8AEC-4544-9DA1-C10A59144575}"/>
              </a:ext>
            </a:extLst>
          </p:cNvPr>
          <p:cNvSpPr>
            <a:spLocks noGrp="1"/>
          </p:cNvSpPr>
          <p:nvPr>
            <p:ph type="title"/>
          </p:nvPr>
        </p:nvSpPr>
        <p:spPr/>
        <p:txBody>
          <a:bodyPr/>
          <a:lstStyle/>
          <a:p>
            <a:r>
              <a:rPr lang="sv-SE" sz="2000" b="1" dirty="0">
                <a:effectLst/>
                <a:latin typeface="Calibri" panose="020F0502020204030204" pitchFamily="34" charset="0"/>
                <a:ea typeface="Calibri" panose="020F0502020204030204" pitchFamily="34" charset="0"/>
                <a:cs typeface="Times New Roman" panose="02020603050405020304" pitchFamily="18" charset="0"/>
              </a:rPr>
              <a:t>Stärka möjligheterna till ett hållbart arbetsliv</a:t>
            </a:r>
            <a:br>
              <a:rPr lang="sv-SE" sz="2000" b="1" dirty="0">
                <a:effectLst/>
                <a:latin typeface="Calibri" panose="020F0502020204030204" pitchFamily="34" charset="0"/>
                <a:ea typeface="Calibri" panose="020F0502020204030204" pitchFamily="34" charset="0"/>
                <a:cs typeface="Times New Roman" panose="02020603050405020304" pitchFamily="18" charset="0"/>
              </a:rPr>
            </a:br>
            <a:br>
              <a:rPr lang="sv-SE" sz="2400" b="1" dirty="0"/>
            </a:br>
            <a:endParaRPr lang="sv-SE" dirty="0"/>
          </a:p>
        </p:txBody>
      </p:sp>
      <p:sp>
        <p:nvSpPr>
          <p:cNvPr id="9" name="textruta 8">
            <a:extLst>
              <a:ext uri="{FF2B5EF4-FFF2-40B4-BE49-F238E27FC236}">
                <a16:creationId xmlns:a16="http://schemas.microsoft.com/office/drawing/2014/main" id="{853F404B-91E9-4A55-8B26-C2C6C256C8F0}"/>
              </a:ext>
            </a:extLst>
          </p:cNvPr>
          <p:cNvSpPr txBox="1"/>
          <p:nvPr/>
        </p:nvSpPr>
        <p:spPr>
          <a:xfrm>
            <a:off x="971551" y="1627762"/>
            <a:ext cx="6950231" cy="1613775"/>
          </a:xfrm>
          <a:prstGeom prst="rect">
            <a:avLst/>
          </a:prstGeom>
          <a:noFill/>
        </p:spPr>
        <p:txBody>
          <a:bodyPr wrap="square" rtlCol="0">
            <a:spAutoFit/>
          </a:bodyPr>
          <a:lstStyle/>
          <a:p>
            <a:pPr marL="838200" lvl="1" indent="-285750">
              <a:lnSpc>
                <a:spcPct val="119000"/>
              </a:lnSpc>
              <a:buFont typeface="Wingdings" panose="05000000000000000000" pitchFamily="2" charset="2"/>
              <a:buChar char="§"/>
            </a:pPr>
            <a:r>
              <a:rPr lang="sv-SE" sz="1400" b="0" kern="1400" dirty="0">
                <a:ln>
                  <a:noFill/>
                </a:ln>
                <a:solidFill>
                  <a:srgbClr val="000000"/>
                </a:solidFill>
                <a:latin typeface="Calibri" panose="020F0502020204030204" pitchFamily="34" charset="0"/>
                <a:cs typeface="Times New Roman" panose="02020603050405020304" pitchFamily="18" charset="0"/>
              </a:rPr>
              <a:t>Insatser som minskar risk för att hamna i sjukfrånvaro</a:t>
            </a:r>
            <a:br>
              <a:rPr lang="sv-SE" sz="1400" b="0" kern="1400" dirty="0">
                <a:ln>
                  <a:noFill/>
                </a:ln>
                <a:solidFill>
                  <a:srgbClr val="000000"/>
                </a:solidFill>
                <a:latin typeface="Calibri" panose="020F0502020204030204" pitchFamily="34" charset="0"/>
                <a:cs typeface="Times New Roman" panose="02020603050405020304" pitchFamily="18" charset="0"/>
              </a:rPr>
            </a:br>
            <a:r>
              <a:rPr lang="sv-SE" sz="1400" b="0" kern="1400" dirty="0">
                <a:ln>
                  <a:noFill/>
                </a:ln>
                <a:solidFill>
                  <a:srgbClr val="000000"/>
                </a:solidFill>
                <a:latin typeface="Calibri" panose="020F0502020204030204" pitchFamily="34" charset="0"/>
                <a:cs typeface="Times New Roman" panose="02020603050405020304" pitchFamily="18" charset="0"/>
              </a:rPr>
              <a:t>(metodutveckling &amp;</a:t>
            </a:r>
            <a:r>
              <a:rPr lang="sv-SE" sz="1400" kern="1400" dirty="0">
                <a:solidFill>
                  <a:srgbClr val="000000"/>
                </a:solidFill>
                <a:latin typeface="Calibri" panose="020F0502020204030204" pitchFamily="34" charset="0"/>
                <a:cs typeface="Times New Roman" panose="02020603050405020304" pitchFamily="18" charset="0"/>
              </a:rPr>
              <a:t> kompetenshöjande insatser till arbetsgivare</a:t>
            </a:r>
            <a:r>
              <a:rPr lang="sv-SE" sz="1400" b="0" kern="1400" dirty="0">
                <a:ln>
                  <a:noFill/>
                </a:ln>
                <a:solidFill>
                  <a:srgbClr val="000000"/>
                </a:solidFill>
                <a:latin typeface="Calibri" panose="020F0502020204030204" pitchFamily="34" charset="0"/>
                <a:cs typeface="Times New Roman" panose="02020603050405020304" pitchFamily="18" charset="0"/>
              </a:rPr>
              <a:t>)</a:t>
            </a:r>
            <a:br>
              <a:rPr lang="sv-SE" sz="1400" b="0" kern="1400" dirty="0">
                <a:ln>
                  <a:noFill/>
                </a:ln>
                <a:solidFill>
                  <a:srgbClr val="000000"/>
                </a:solidFill>
                <a:latin typeface="Calibri" panose="020F0502020204030204" pitchFamily="34" charset="0"/>
                <a:cs typeface="Times New Roman" panose="02020603050405020304" pitchFamily="18" charset="0"/>
              </a:rPr>
            </a:br>
            <a:endParaRPr lang="sv-SE" sz="1400" b="0" kern="1400" dirty="0">
              <a:ln>
                <a:noFill/>
              </a:ln>
              <a:solidFill>
                <a:srgbClr val="000000"/>
              </a:solidFill>
              <a:latin typeface="Calibri" panose="020F0502020204030204" pitchFamily="34" charset="0"/>
              <a:cs typeface="Times New Roman" panose="02020603050405020304" pitchFamily="18" charset="0"/>
            </a:endParaRPr>
          </a:p>
          <a:p>
            <a:pPr marL="838200" lvl="1" indent="-285750">
              <a:lnSpc>
                <a:spcPct val="119000"/>
              </a:lnSpc>
              <a:buFont typeface="Wingdings" panose="05000000000000000000" pitchFamily="2" charset="2"/>
              <a:buChar char="§"/>
            </a:pPr>
            <a:r>
              <a:rPr lang="sv-SE" sz="1400" b="0" kern="1400" dirty="0">
                <a:ln>
                  <a:noFill/>
                </a:ln>
                <a:solidFill>
                  <a:srgbClr val="000000"/>
                </a:solidFill>
                <a:effectLst/>
                <a:latin typeface="Calibri" panose="020F0502020204030204" pitchFamily="34" charset="0"/>
                <a:cs typeface="Times New Roman" panose="02020603050405020304" pitchFamily="18" charset="0"/>
              </a:rPr>
              <a:t>Ins</a:t>
            </a:r>
            <a:r>
              <a:rPr lang="sv-SE" sz="1400" kern="1400" dirty="0">
                <a:solidFill>
                  <a:srgbClr val="000000"/>
                </a:solidFill>
                <a:latin typeface="Calibri" panose="020F0502020204030204" pitchFamily="34" charset="0"/>
                <a:cs typeface="Times New Roman" panose="02020603050405020304" pitchFamily="18" charset="0"/>
              </a:rPr>
              <a:t>atser som stärker långtidssjukskrivna individers möjligheter till omställning </a:t>
            </a:r>
            <a:br>
              <a:rPr lang="sv-SE" sz="1400" kern="1400" dirty="0">
                <a:solidFill>
                  <a:srgbClr val="000000"/>
                </a:solidFill>
                <a:latin typeface="Calibri" panose="020F0502020204030204" pitchFamily="34" charset="0"/>
                <a:cs typeface="Times New Roman" panose="02020603050405020304" pitchFamily="18" charset="0"/>
              </a:rPr>
            </a:br>
            <a:r>
              <a:rPr lang="sv-SE" sz="1400" kern="1400" dirty="0">
                <a:solidFill>
                  <a:srgbClr val="000000"/>
                </a:solidFill>
                <a:latin typeface="Calibri" panose="020F0502020204030204" pitchFamily="34" charset="0"/>
                <a:cs typeface="Times New Roman" panose="02020603050405020304" pitchFamily="18" charset="0"/>
              </a:rPr>
              <a:t>(komplettera sina kompetenser, omskolning för starkare ställning på arbetsmarknaden)</a:t>
            </a:r>
          </a:p>
        </p:txBody>
      </p:sp>
      <p:pic>
        <p:nvPicPr>
          <p:cNvPr id="6" name="Picture 2" descr="EU-loggor - Svenska ESF-rådet">
            <a:extLst>
              <a:ext uri="{FF2B5EF4-FFF2-40B4-BE49-F238E27FC236}">
                <a16:creationId xmlns:a16="http://schemas.microsoft.com/office/drawing/2014/main" id="{777C339F-E0D4-4684-8F51-99FBD634C6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69923" y="136466"/>
            <a:ext cx="1086195" cy="101332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86D8A304-47AF-461E-8A96-226132D9E1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63293" y="2245995"/>
            <a:ext cx="651510" cy="6515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73221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2B337D8-AEA9-4CB7-8DA9-E5FC33181CE4}"/>
              </a:ext>
            </a:extLst>
          </p:cNvPr>
          <p:cNvSpPr>
            <a:spLocks noGrp="1"/>
          </p:cNvSpPr>
          <p:nvPr>
            <p:ph type="ctrTitle"/>
          </p:nvPr>
        </p:nvSpPr>
        <p:spPr>
          <a:xfrm>
            <a:off x="781396" y="870350"/>
            <a:ext cx="7506393" cy="3337129"/>
          </a:xfrm>
        </p:spPr>
        <p:txBody>
          <a:bodyPr>
            <a:normAutofit/>
          </a:bodyPr>
          <a:lstStyle/>
          <a:p>
            <a:br>
              <a:rPr lang="sv-SE" dirty="0"/>
            </a:br>
            <a:r>
              <a:rPr lang="sv-SE" dirty="0"/>
              <a:t>Uppmuntra aktiv inkludering</a:t>
            </a:r>
            <a:br>
              <a:rPr lang="sv-SE" dirty="0"/>
            </a:br>
            <a:r>
              <a:rPr lang="sv-SE" sz="1300" i="1" dirty="0"/>
              <a:t>Främja lika möjligheter, icke-diskriminering och aktivt deltagande </a:t>
            </a:r>
            <a:br>
              <a:rPr lang="sv-SE" sz="1300" i="1" dirty="0"/>
            </a:br>
            <a:r>
              <a:rPr lang="sv-SE" sz="1300" i="1" dirty="0"/>
              <a:t>samt förbättra anställningsbarheten för särskilt missgynnade grupper</a:t>
            </a:r>
            <a:br>
              <a:rPr lang="sv-SE" sz="1300" dirty="0"/>
            </a:br>
            <a:endParaRPr lang="sv-SE" sz="1300" dirty="0"/>
          </a:p>
        </p:txBody>
      </p:sp>
      <p:pic>
        <p:nvPicPr>
          <p:cNvPr id="4" name="Bildobjekt 3">
            <a:extLst>
              <a:ext uri="{FF2B5EF4-FFF2-40B4-BE49-F238E27FC236}">
                <a16:creationId xmlns:a16="http://schemas.microsoft.com/office/drawing/2014/main" id="{740D75F4-E2D2-4EE3-9112-7D426C2E3806}"/>
              </a:ext>
            </a:extLst>
          </p:cNvPr>
          <p:cNvPicPr>
            <a:picLocks noChangeAspect="1"/>
          </p:cNvPicPr>
          <p:nvPr/>
        </p:nvPicPr>
        <p:blipFill>
          <a:blip r:embed="rId3"/>
          <a:stretch>
            <a:fillRect/>
          </a:stretch>
        </p:blipFill>
        <p:spPr>
          <a:xfrm>
            <a:off x="464820" y="4187190"/>
            <a:ext cx="853440" cy="74676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09005353"/>
      </p:ext>
    </p:extLst>
  </p:cSld>
  <p:clrMapOvr>
    <a:masterClrMapping/>
  </p:clrMapOvr>
</p:sld>
</file>

<file path=ppt/theme/theme1.xml><?xml version="1.0" encoding="utf-8"?>
<a:theme xmlns:a="http://schemas.openxmlformats.org/drawingml/2006/main" name="16_9_Presentation">
  <a:themeElements>
    <a:clrScheme name="Region Blekinge">
      <a:dk1>
        <a:sysClr val="windowText" lastClr="000000"/>
      </a:dk1>
      <a:lt1>
        <a:sysClr val="window" lastClr="FFFFFF"/>
      </a:lt1>
      <a:dk2>
        <a:srgbClr val="003D7C"/>
      </a:dk2>
      <a:lt2>
        <a:srgbClr val="FFFFFF"/>
      </a:lt2>
      <a:accent1>
        <a:srgbClr val="00A6E2"/>
      </a:accent1>
      <a:accent2>
        <a:srgbClr val="003D7C"/>
      </a:accent2>
      <a:accent3>
        <a:srgbClr val="98C21D"/>
      </a:accent3>
      <a:accent4>
        <a:srgbClr val="2D934F"/>
      </a:accent4>
      <a:accent5>
        <a:srgbClr val="D7007F"/>
      </a:accent5>
      <a:accent6>
        <a:srgbClr val="F18700"/>
      </a:accent6>
      <a:hlink>
        <a:srgbClr val="6E368C"/>
      </a:hlink>
      <a:folHlink>
        <a:srgbClr val="E31836"/>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ank.potx" id="{3A6B94AB-9AC6-493E-B36B-B750673A9344}" vid="{6AD9B554-5742-433C-BC9E-516D400D9258}"/>
    </a:ext>
  </a:extLst>
</a:theme>
</file>

<file path=ppt/theme/theme2.xml><?xml version="1.0" encoding="utf-8"?>
<a:theme xmlns:a="http://schemas.openxmlformats.org/drawingml/2006/main" name="4_Region Skåne">
  <a:themeElements>
    <a:clrScheme name="Region Skåne">
      <a:dk1>
        <a:srgbClr val="000000"/>
      </a:dk1>
      <a:lt1>
        <a:srgbClr val="FFFFFF"/>
      </a:lt1>
      <a:dk2>
        <a:srgbClr val="000000"/>
      </a:dk2>
      <a:lt2>
        <a:srgbClr val="808080"/>
      </a:lt2>
      <a:accent1>
        <a:srgbClr val="5E96A8"/>
      </a:accent1>
      <a:accent2>
        <a:srgbClr val="61B9BD"/>
      </a:accent2>
      <a:accent3>
        <a:srgbClr val="3D9378"/>
      </a:accent3>
      <a:accent4>
        <a:srgbClr val="C4B79F"/>
      </a:accent4>
      <a:accent5>
        <a:srgbClr val="FFFFFF"/>
      </a:accent5>
      <a:accent6>
        <a:srgbClr val="FFFFFF"/>
      </a:accent6>
      <a:hlink>
        <a:srgbClr val="00B0F0"/>
      </a:hlink>
      <a:folHlink>
        <a:srgbClr val="D1FF47"/>
      </a:folHlink>
    </a:clrScheme>
    <a:fontScheme name="Tom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Tom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om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om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om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om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om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om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om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om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om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om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om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RS powerpointmall kom 191010.pptm" id="{F1B70145-B668-4368-9F41-4A4A9620C66A}" vid="{3CC66F24-8697-41FD-8112-D3431638CB9C}"/>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22086</TotalTime>
  <Words>981</Words>
  <Application>Microsoft Office PowerPoint</Application>
  <PresentationFormat>Bildspel på skärmen (16:9)</PresentationFormat>
  <Paragraphs>97</Paragraphs>
  <Slides>12</Slides>
  <Notes>12</Notes>
  <HiddenSlides>0</HiddenSlides>
  <MMClips>0</MMClips>
  <ScaleCrop>false</ScaleCrop>
  <HeadingPairs>
    <vt:vector size="6" baseType="variant">
      <vt:variant>
        <vt:lpstr>Använt teckensnitt</vt:lpstr>
      </vt:variant>
      <vt:variant>
        <vt:i4>5</vt:i4>
      </vt:variant>
      <vt:variant>
        <vt:lpstr>Tema</vt:lpstr>
      </vt:variant>
      <vt:variant>
        <vt:i4>2</vt:i4>
      </vt:variant>
      <vt:variant>
        <vt:lpstr>Bildrubriker</vt:lpstr>
      </vt:variant>
      <vt:variant>
        <vt:i4>12</vt:i4>
      </vt:variant>
    </vt:vector>
  </HeadingPairs>
  <TitlesOfParts>
    <vt:vector size="19" baseType="lpstr">
      <vt:lpstr>Arial</vt:lpstr>
      <vt:lpstr>Calibri</vt:lpstr>
      <vt:lpstr>Cambria</vt:lpstr>
      <vt:lpstr>Corbel</vt:lpstr>
      <vt:lpstr>Wingdings</vt:lpstr>
      <vt:lpstr>16_9_Presentation</vt:lpstr>
      <vt:lpstr>4_Region Skåne</vt:lpstr>
      <vt:lpstr> Regionala handlingsplanen Skåne-Blekinge  Europeiska socialfonden plus 2021-2027</vt:lpstr>
      <vt:lpstr>Programområdet</vt:lpstr>
      <vt:lpstr>Vi är i programområde A idag</vt:lpstr>
      <vt:lpstr>Regionala utmaningar för programområde Skåne-Blekinge</vt:lpstr>
      <vt:lpstr>Två särskilda mål för regionala handlingsplanen  Främja livslångt lärande  Uppmuntra aktiv inkludering</vt:lpstr>
      <vt:lpstr> Främja livslångt lärande Insatser som främjar livslångt lärande och ger stöd till arbetskraftens yrkesmässiga och geografiska rörlighet </vt:lpstr>
      <vt:lpstr>Bidra till att framtidssäkra kompetensen på arbetsmarknaden  </vt:lpstr>
      <vt:lpstr>Stärka möjligheterna till ett hållbart arbetsliv  </vt:lpstr>
      <vt:lpstr> Uppmuntra aktiv inkludering Främja lika möjligheter, icke-diskriminering och aktivt deltagande  samt förbättra anställningsbarheten för särskilt missgynnade grupper </vt:lpstr>
      <vt:lpstr>Öppna upp och öka deltagandet på arbetsmarknaden  </vt:lpstr>
      <vt:lpstr>Främja att fler fullföljer sina studier  </vt:lpstr>
      <vt:lpstr>PowerPoint-presentation</vt:lpstr>
    </vt:vector>
  </TitlesOfParts>
  <Company>Landstinget Blekinge</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 arbetsgrupp EU:s programperiod 2021-2027</dc:title>
  <dc:creator>Wik, Marie</dc:creator>
  <cp:lastModifiedBy>Ivarsson Anita</cp:lastModifiedBy>
  <cp:revision>461</cp:revision>
  <cp:lastPrinted>2022-06-20T12:56:04Z</cp:lastPrinted>
  <dcterms:created xsi:type="dcterms:W3CDTF">2019-12-17T12:52:46Z</dcterms:created>
  <dcterms:modified xsi:type="dcterms:W3CDTF">2022-08-25T09:39:41Z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pråk">
    <vt:lpwstr>Svenska (Sverige)</vt:lpwstr>
  </property>
  <property fmtid="{D5CDD505-2E9C-101B-9397-08002B2CF9AE}" pid="3" name="MSIP_Label_fbac6341-7359-42b1-877b-46cac6ea067b_Enabled">
    <vt:lpwstr>true</vt:lpwstr>
  </property>
  <property fmtid="{D5CDD505-2E9C-101B-9397-08002B2CF9AE}" pid="4" name="MSIP_Label_fbac6341-7359-42b1-877b-46cac6ea067b_SetDate">
    <vt:lpwstr>2021-10-21T06:14:39Z</vt:lpwstr>
  </property>
  <property fmtid="{D5CDD505-2E9C-101B-9397-08002B2CF9AE}" pid="5" name="MSIP_Label_fbac6341-7359-42b1-877b-46cac6ea067b_Method">
    <vt:lpwstr>Standard</vt:lpwstr>
  </property>
  <property fmtid="{D5CDD505-2E9C-101B-9397-08002B2CF9AE}" pid="6" name="MSIP_Label_fbac6341-7359-42b1-877b-46cac6ea067b_Name">
    <vt:lpwstr>Internt</vt:lpwstr>
  </property>
  <property fmtid="{D5CDD505-2E9C-101B-9397-08002B2CF9AE}" pid="7" name="MSIP_Label_fbac6341-7359-42b1-877b-46cac6ea067b_SiteId">
    <vt:lpwstr>b864d79d-1d58-48a3-b396-10684dbf5445</vt:lpwstr>
  </property>
  <property fmtid="{D5CDD505-2E9C-101B-9397-08002B2CF9AE}" pid="8" name="MSIP_Label_fbac6341-7359-42b1-877b-46cac6ea067b_ActionId">
    <vt:lpwstr>b8191720-45d7-47f9-abe4-d2bab81eb1ee</vt:lpwstr>
  </property>
  <property fmtid="{D5CDD505-2E9C-101B-9397-08002B2CF9AE}" pid="9" name="MSIP_Label_fbac6341-7359-42b1-877b-46cac6ea067b_ContentBits">
    <vt:lpwstr>0</vt:lpwstr>
  </property>
</Properties>
</file>