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4" r:id="rId5"/>
  </p:sldMasterIdLst>
  <p:notesMasterIdLst>
    <p:notesMasterId r:id="rId14"/>
  </p:notesMasterIdLst>
  <p:handoutMasterIdLst>
    <p:handoutMasterId r:id="rId15"/>
  </p:handoutMasterIdLst>
  <p:sldIdLst>
    <p:sldId id="1096" r:id="rId6"/>
    <p:sldId id="2076136463" r:id="rId7"/>
    <p:sldId id="2076136464" r:id="rId8"/>
    <p:sldId id="258" r:id="rId9"/>
    <p:sldId id="260" r:id="rId10"/>
    <p:sldId id="2076136466" r:id="rId11"/>
    <p:sldId id="264" r:id="rId12"/>
    <p:sldId id="2076136460" r:id="rId13"/>
  </p:sldIdLst>
  <p:sldSz cx="9144000" cy="5143500" type="screen16x9"/>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1AF16A-EE24-6614-C4E6-FA515D7E286C}" name="Fredrik Wikström" initials="FW" userId="S::fredrik.l.wikstrom@regionstockholm.se::f86d0b6e-ac4b-446f-82a2-ea612302c5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3DD"/>
    <a:srgbClr val="92D050"/>
    <a:srgbClr val="008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21409A-B8FB-48EF-A705-F526EAE1AE02}" v="41" dt="2022-03-10T15:38:13.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79626" autoAdjust="0"/>
  </p:normalViewPr>
  <p:slideViewPr>
    <p:cSldViewPr snapToGrid="0">
      <p:cViewPr varScale="1">
        <p:scale>
          <a:sx n="54" d="100"/>
          <a:sy n="54" d="100"/>
        </p:scale>
        <p:origin x="1025" y="4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2980C56-3A98-4180-A7D3-6AF71E4C1585}" type="datetimeFigureOut">
              <a:rPr lang="sv-SE" smtClean="0"/>
              <a:t>2022-08-30</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816B4A7-C609-40B3-847B-C68C868F3970}" type="slidenum">
              <a:rPr lang="sv-SE" smtClean="0"/>
              <a:t>‹#›</a:t>
            </a:fld>
            <a:endParaRPr lang="sv-SE"/>
          </a:p>
        </p:txBody>
      </p:sp>
    </p:spTree>
    <p:extLst>
      <p:ext uri="{BB962C8B-B14F-4D97-AF65-F5344CB8AC3E}">
        <p14:creationId xmlns:p14="http://schemas.microsoft.com/office/powerpoint/2010/main" val="484320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A492052-D673-4656-A0CC-E8B88C1B6CA4}" type="datetimeFigureOut">
              <a:rPr lang="sv-SE" smtClean="0"/>
              <a:t>2022-08-30</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286A6E7-68F8-4F17-A9C0-F910A0F14C4E}" type="slidenum">
              <a:rPr lang="sv-SE" smtClean="0"/>
              <a:t>‹#›</a:t>
            </a:fld>
            <a:endParaRPr lang="sv-SE"/>
          </a:p>
        </p:txBody>
      </p:sp>
    </p:spTree>
    <p:extLst>
      <p:ext uri="{BB962C8B-B14F-4D97-AF65-F5344CB8AC3E}">
        <p14:creationId xmlns:p14="http://schemas.microsoft.com/office/powerpoint/2010/main" val="834268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Europas mest innovativa, (konkurrenskraftiga) region…</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FE73D66-35A4-4466-B932-B4355EBF5CB6}" type="slidenum">
              <a:rPr kumimoji="0" lang="sv-SE" sz="1200" b="0" i="0" u="none" strike="noStrike" kern="1200" cap="none" spc="0" normalizeH="0" baseline="0" noProof="0" smtClean="0">
                <a:ln>
                  <a:noFill/>
                </a:ln>
                <a:solidFill>
                  <a:srgbClr val="000000"/>
                </a:solidFill>
                <a:effectLst/>
                <a:uLnTx/>
                <a:uFillTx/>
                <a:latin typeface="Arial"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sv-SE" sz="1200" b="0" i="0" u="none" strike="noStrike" kern="1200" cap="none" spc="0" normalizeH="0" baseline="0" noProof="0">
              <a:ln>
                <a:noFill/>
              </a:ln>
              <a:solidFill>
                <a:srgbClr val="000000"/>
              </a:solidFill>
              <a:effectLst/>
              <a:uLnTx/>
              <a:uFillTx/>
              <a:latin typeface="Arial" charset="0"/>
              <a:ea typeface="Geneva" pitchFamily="1" charset="-128"/>
              <a:cs typeface="+mn-cs"/>
            </a:endParaRPr>
          </a:p>
        </p:txBody>
      </p:sp>
    </p:spTree>
    <p:extLst>
      <p:ext uri="{BB962C8B-B14F-4D97-AF65-F5344CB8AC3E}">
        <p14:creationId xmlns:p14="http://schemas.microsoft.com/office/powerpoint/2010/main" val="1744979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2022-03-21	Information Utvecklingsdirektören 	</a:t>
            </a:r>
          </a:p>
          <a:p>
            <a:r>
              <a:rPr lang="sv-SE" dirty="0"/>
              <a:t>2022-04-01	Förankring Regiondirektören 	</a:t>
            </a:r>
          </a:p>
          <a:p>
            <a:r>
              <a:rPr lang="sv-SE" dirty="0"/>
              <a:t>2022-04-19	</a:t>
            </a:r>
            <a:r>
              <a:rPr lang="sv-SE" dirty="0" err="1"/>
              <a:t>Inskick</a:t>
            </a:r>
            <a:r>
              <a:rPr lang="sv-SE" dirty="0"/>
              <a:t> slutversion av handlingsplanen till ESF-rådet</a:t>
            </a:r>
          </a:p>
          <a:p>
            <a:r>
              <a:rPr lang="sv-SE" dirty="0"/>
              <a:t>Maj/juni 2022	Övervakningskommitténs beslutsmöte</a:t>
            </a:r>
          </a:p>
        </p:txBody>
      </p:sp>
      <p:sp>
        <p:nvSpPr>
          <p:cNvPr id="4" name="Platshållare för bildnummer 3"/>
          <p:cNvSpPr>
            <a:spLocks noGrp="1"/>
          </p:cNvSpPr>
          <p:nvPr>
            <p:ph type="sldNum" sz="quarter" idx="5"/>
          </p:nvPr>
        </p:nvSpPr>
        <p:spPr/>
        <p:txBody>
          <a:bodyPr/>
          <a:lstStyle/>
          <a:p>
            <a:fld id="{4286A6E7-68F8-4F17-A9C0-F910A0F14C4E}" type="slidenum">
              <a:rPr lang="sv-SE" smtClean="0"/>
              <a:t>4</a:t>
            </a:fld>
            <a:endParaRPr lang="sv-SE"/>
          </a:p>
        </p:txBody>
      </p:sp>
    </p:spTree>
    <p:extLst>
      <p:ext uri="{BB962C8B-B14F-4D97-AF65-F5344CB8AC3E}">
        <p14:creationId xmlns:p14="http://schemas.microsoft.com/office/powerpoint/2010/main" val="3892174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286A6E7-68F8-4F17-A9C0-F910A0F14C4E}" type="slidenum">
              <a:rPr lang="sv-SE" smtClean="0"/>
              <a:t>7</a:t>
            </a:fld>
            <a:endParaRPr lang="sv-SE"/>
          </a:p>
        </p:txBody>
      </p:sp>
    </p:spTree>
    <p:extLst>
      <p:ext uri="{BB962C8B-B14F-4D97-AF65-F5344CB8AC3E}">
        <p14:creationId xmlns:p14="http://schemas.microsoft.com/office/powerpoint/2010/main" val="3524892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endParaRPr lang="sv-SE"/>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FE73D66-35A4-4466-B932-B4355EBF5CB6}" type="slidenum">
              <a:rPr kumimoji="0" lang="sv-SE" sz="1200" b="0" i="0" u="none" strike="noStrike" kern="1200" cap="none" spc="0" normalizeH="0" baseline="0" noProof="0" smtClean="0">
                <a:ln>
                  <a:noFill/>
                </a:ln>
                <a:solidFill>
                  <a:srgbClr val="000000"/>
                </a:solidFill>
                <a:effectLst/>
                <a:uLnTx/>
                <a:uFillTx/>
                <a:latin typeface="Arial"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sv-SE" sz="1200" b="0" i="0" u="none" strike="noStrike" kern="1200" cap="none" spc="0" normalizeH="0" baseline="0" noProof="0">
              <a:ln>
                <a:noFill/>
              </a:ln>
              <a:solidFill>
                <a:srgbClr val="000000"/>
              </a:solidFill>
              <a:effectLst/>
              <a:uLnTx/>
              <a:uFillTx/>
              <a:latin typeface="Arial" charset="0"/>
              <a:ea typeface="Geneva" pitchFamily="1" charset="-128"/>
              <a:cs typeface="+mn-cs"/>
            </a:endParaRPr>
          </a:p>
        </p:txBody>
      </p:sp>
    </p:spTree>
    <p:extLst>
      <p:ext uri="{BB962C8B-B14F-4D97-AF65-F5344CB8AC3E}">
        <p14:creationId xmlns:p14="http://schemas.microsoft.com/office/powerpoint/2010/main" val="1677579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3316" name="Rectangle 4"/>
          <p:cNvSpPr>
            <a:spLocks noGrp="1" noChangeArrowheads="1"/>
          </p:cNvSpPr>
          <p:nvPr userDrawn="1">
            <p:ph type="subTitle" idx="1"/>
          </p:nvPr>
        </p:nvSpPr>
        <p:spPr>
          <a:xfrm>
            <a:off x="1371600" y="2705086"/>
            <a:ext cx="6400800" cy="751262"/>
          </a:xfrm>
        </p:spPr>
        <p:txBody>
          <a:bodyPr/>
          <a:lstStyle>
            <a:lvl1pPr marL="0" indent="0" algn="ctr">
              <a:buFont typeface="Wingdings" pitchFamily="2" charset="2"/>
              <a:buNone/>
              <a:defRPr sz="2000">
                <a:solidFill>
                  <a:schemeClr val="tx1"/>
                </a:solidFill>
              </a:defRPr>
            </a:lvl1pPr>
          </a:lstStyle>
          <a:p>
            <a:pPr lvl="0"/>
            <a:r>
              <a:rPr lang="sv-SE" noProof="0"/>
              <a:t>Klicka här för att ändra mall för underrubrikformat</a:t>
            </a:r>
          </a:p>
        </p:txBody>
      </p:sp>
      <p:sp>
        <p:nvSpPr>
          <p:cNvPr id="13" name="Rectangle 3"/>
          <p:cNvSpPr>
            <a:spLocks noGrp="1" noChangeArrowheads="1"/>
          </p:cNvSpPr>
          <p:nvPr userDrawn="1">
            <p:ph type="ctrTitle"/>
          </p:nvPr>
        </p:nvSpPr>
        <p:spPr>
          <a:xfrm>
            <a:off x="685800" y="1449942"/>
            <a:ext cx="7772400" cy="963649"/>
          </a:xfrm>
        </p:spPr>
        <p:txBody>
          <a:bodyPr/>
          <a:lstStyle>
            <a:lvl1pPr algn="ctr">
              <a:defRPr b="0">
                <a:solidFill>
                  <a:schemeClr val="tx1"/>
                </a:solidFill>
              </a:defRPr>
            </a:lvl1pPr>
          </a:lstStyle>
          <a:p>
            <a:pPr lvl="0"/>
            <a:r>
              <a:rPr lang="sv-SE" noProof="0"/>
              <a:t>Klicka här för att ändra mall för rubrikformat</a:t>
            </a:r>
            <a:endParaRPr lang="en-GB" noProof="0" dirty="0"/>
          </a:p>
        </p:txBody>
      </p:sp>
      <p:sp>
        <p:nvSpPr>
          <p:cNvPr id="17" name="Rectangle 4"/>
          <p:cNvSpPr>
            <a:spLocks noGrp="1" noChangeArrowheads="1"/>
          </p:cNvSpPr>
          <p:nvPr>
            <p:ph type="dt" sz="half" idx="2"/>
          </p:nvPr>
        </p:nvSpPr>
        <p:spPr bwMode="auto">
          <a:xfrm>
            <a:off x="6400801" y="230321"/>
            <a:ext cx="2519363" cy="97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pPr eaLnBrk="0" fontAlgn="base" hangingPunct="0">
              <a:spcAft>
                <a:spcPct val="0"/>
              </a:spcAft>
            </a:pPr>
            <a:fld id="{93021CCD-D944-493A-B36C-3D4E88358D71}" type="datetime1">
              <a:rPr lang="sv-SE" smtClean="0">
                <a:solidFill>
                  <a:srgbClr val="000000"/>
                </a:solidFill>
              </a:rPr>
              <a:t>2022-08-30</a:t>
            </a:fld>
            <a:endParaRPr lang="sv-SE">
              <a:solidFill>
                <a:srgbClr val="000000"/>
              </a:solidFill>
            </a:endParaRPr>
          </a:p>
        </p:txBody>
      </p:sp>
      <p:sp>
        <p:nvSpPr>
          <p:cNvPr id="18" name="Rectangle 5"/>
          <p:cNvSpPr>
            <a:spLocks noGrp="1" noChangeArrowheads="1"/>
          </p:cNvSpPr>
          <p:nvPr>
            <p:ph type="ftr" sz="quarter" idx="3"/>
          </p:nvPr>
        </p:nvSpPr>
        <p:spPr bwMode="auto">
          <a:xfrm>
            <a:off x="6400801" y="662882"/>
            <a:ext cx="2519363" cy="97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pPr eaLnBrk="0" fontAlgn="base" hangingPunct="0">
              <a:spcAft>
                <a:spcPct val="0"/>
              </a:spcAft>
            </a:pPr>
            <a:endParaRPr lang="sv-SE">
              <a:solidFill>
                <a:srgbClr val="000000"/>
              </a:solidFill>
            </a:endParaRPr>
          </a:p>
        </p:txBody>
      </p:sp>
      <p:sp>
        <p:nvSpPr>
          <p:cNvPr id="19" name="Rectangle 6"/>
          <p:cNvSpPr>
            <a:spLocks noGrp="1" noChangeArrowheads="1"/>
          </p:cNvSpPr>
          <p:nvPr>
            <p:ph type="sldNum" sz="quarter" idx="4"/>
          </p:nvPr>
        </p:nvSpPr>
        <p:spPr bwMode="auto">
          <a:xfrm>
            <a:off x="6400801" y="457235"/>
            <a:ext cx="2519363" cy="97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pPr eaLnBrk="0" fontAlgn="base" hangingPunct="0">
              <a:spcAft>
                <a:spcPct val="0"/>
              </a:spcAft>
            </a:pPr>
            <a:fld id="{CDC485B4-DBEF-4EA9-BD23-2BC24DEFB4AE}" type="slidenum">
              <a:rPr lang="sv-SE">
                <a:solidFill>
                  <a:srgbClr val="000000"/>
                </a:solidFill>
              </a:rPr>
              <a:pPr eaLnBrk="0" fontAlgn="base" hangingPunct="0">
                <a:spcAft>
                  <a:spcPct val="0"/>
                </a:spcAft>
              </a:pPr>
              <a:t>‹#›</a:t>
            </a:fld>
            <a:endParaRPr lang="sv-SE">
              <a:solidFill>
                <a:srgbClr val="000000"/>
              </a:solidFill>
            </a:endParaRPr>
          </a:p>
        </p:txBody>
      </p:sp>
    </p:spTree>
    <p:extLst>
      <p:ext uri="{BB962C8B-B14F-4D97-AF65-F5344CB8AC3E}">
        <p14:creationId xmlns:p14="http://schemas.microsoft.com/office/powerpoint/2010/main" val="319177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028D9A-F5E3-46B1-B37F-D9E82810E391}"/>
              </a:ext>
            </a:extLst>
          </p:cNvPr>
          <p:cNvSpPr>
            <a:spLocks noGrp="1"/>
          </p:cNvSpPr>
          <p:nvPr>
            <p:ph type="title"/>
          </p:nvPr>
        </p:nvSpPr>
        <p:spPr>
          <a:xfrm>
            <a:off x="629841" y="273844"/>
            <a:ext cx="7886700" cy="994172"/>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7B3FFF8-E8CD-4D59-905E-1E26E3319C7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743EE0A9-15B6-4CE2-91DA-32F41048B7DC}"/>
              </a:ext>
            </a:extLst>
          </p:cNvPr>
          <p:cNvSpPr>
            <a:spLocks noGrp="1"/>
          </p:cNvSpPr>
          <p:nvPr>
            <p:ph sz="half" idx="2"/>
          </p:nvPr>
        </p:nvSpPr>
        <p:spPr>
          <a:xfrm>
            <a:off x="629842" y="1878806"/>
            <a:ext cx="3868340" cy="276344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43A2CED-12CE-4F26-982F-58F58D90782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CE974BFA-D1F4-4E24-9812-F69B47B0FF57}"/>
              </a:ext>
            </a:extLst>
          </p:cNvPr>
          <p:cNvSpPr>
            <a:spLocks noGrp="1"/>
          </p:cNvSpPr>
          <p:nvPr>
            <p:ph sz="quarter" idx="4"/>
          </p:nvPr>
        </p:nvSpPr>
        <p:spPr>
          <a:xfrm>
            <a:off x="4629150" y="1878806"/>
            <a:ext cx="3887391" cy="276344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3EE29EB-F2B5-45A4-ACF0-7B117EC67593}"/>
              </a:ext>
            </a:extLst>
          </p:cNvPr>
          <p:cNvSpPr>
            <a:spLocks noGrp="1"/>
          </p:cNvSpPr>
          <p:nvPr>
            <p:ph type="dt" sz="half" idx="10"/>
          </p:nvPr>
        </p:nvSpPr>
        <p:spPr/>
        <p:txBody>
          <a:bodyPr/>
          <a:lstStyle/>
          <a:p>
            <a:fld id="{9D55984B-A44C-4BA7-90AD-DA6C0E465117}" type="datetime1">
              <a:rPr lang="sv-SE" smtClean="0"/>
              <a:t>2022-08-30</a:t>
            </a:fld>
            <a:endParaRPr lang="sv-SE"/>
          </a:p>
        </p:txBody>
      </p:sp>
      <p:sp>
        <p:nvSpPr>
          <p:cNvPr id="8" name="Platshållare för sidfot 7">
            <a:extLst>
              <a:ext uri="{FF2B5EF4-FFF2-40B4-BE49-F238E27FC236}">
                <a16:creationId xmlns:a16="http://schemas.microsoft.com/office/drawing/2014/main" id="{631F371E-1170-43B4-9B60-58429240961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A31332E-E336-4B67-85BD-9ED5CA834B79}"/>
              </a:ext>
            </a:extLst>
          </p:cNvPr>
          <p:cNvSpPr>
            <a:spLocks noGrp="1"/>
          </p:cNvSpPr>
          <p:nvPr>
            <p:ph type="sldNum" sz="quarter" idx="12"/>
          </p:nvPr>
        </p:nvSpPr>
        <p:spPr/>
        <p:txBody>
          <a:bodyPr/>
          <a:lstStyle/>
          <a:p>
            <a:fld id="{29BC0A40-6E73-427C-A64A-EA2E568286E8}" type="slidenum">
              <a:rPr lang="sv-SE" smtClean="0"/>
              <a:t>‹#›</a:t>
            </a:fld>
            <a:endParaRPr lang="sv-SE"/>
          </a:p>
        </p:txBody>
      </p:sp>
    </p:spTree>
    <p:extLst>
      <p:ext uri="{BB962C8B-B14F-4D97-AF65-F5344CB8AC3E}">
        <p14:creationId xmlns:p14="http://schemas.microsoft.com/office/powerpoint/2010/main" val="42473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3B607F-27F8-4DCC-9570-471E8C76E1B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0C42C9C-45AE-4EE3-B87F-72A7ADE231EC}"/>
              </a:ext>
            </a:extLst>
          </p:cNvPr>
          <p:cNvSpPr>
            <a:spLocks noGrp="1"/>
          </p:cNvSpPr>
          <p:nvPr>
            <p:ph type="dt" sz="half" idx="10"/>
          </p:nvPr>
        </p:nvSpPr>
        <p:spPr/>
        <p:txBody>
          <a:bodyPr/>
          <a:lstStyle/>
          <a:p>
            <a:fld id="{606EEB4C-A00B-4F85-92D3-E8CBAD09826C}" type="datetime1">
              <a:rPr lang="sv-SE" smtClean="0"/>
              <a:t>2022-08-30</a:t>
            </a:fld>
            <a:endParaRPr lang="sv-SE"/>
          </a:p>
        </p:txBody>
      </p:sp>
      <p:sp>
        <p:nvSpPr>
          <p:cNvPr id="4" name="Platshållare för sidfot 3">
            <a:extLst>
              <a:ext uri="{FF2B5EF4-FFF2-40B4-BE49-F238E27FC236}">
                <a16:creationId xmlns:a16="http://schemas.microsoft.com/office/drawing/2014/main" id="{63DCD9D2-0941-4417-AE2E-CEEA36687DD3}"/>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B099BF1-7120-42E2-B7D9-DCFCDD9015BF}"/>
              </a:ext>
            </a:extLst>
          </p:cNvPr>
          <p:cNvSpPr>
            <a:spLocks noGrp="1"/>
          </p:cNvSpPr>
          <p:nvPr>
            <p:ph type="sldNum" sz="quarter" idx="12"/>
          </p:nvPr>
        </p:nvSpPr>
        <p:spPr/>
        <p:txBody>
          <a:bodyPr/>
          <a:lstStyle/>
          <a:p>
            <a:fld id="{29BC0A40-6E73-427C-A64A-EA2E568286E8}" type="slidenum">
              <a:rPr lang="sv-SE" smtClean="0"/>
              <a:t>‹#›</a:t>
            </a:fld>
            <a:endParaRPr lang="sv-SE"/>
          </a:p>
        </p:txBody>
      </p:sp>
    </p:spTree>
    <p:extLst>
      <p:ext uri="{BB962C8B-B14F-4D97-AF65-F5344CB8AC3E}">
        <p14:creationId xmlns:p14="http://schemas.microsoft.com/office/powerpoint/2010/main" val="1399057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176C4C2-6B48-407C-91E4-975E35B4D561}"/>
              </a:ext>
            </a:extLst>
          </p:cNvPr>
          <p:cNvSpPr>
            <a:spLocks noGrp="1"/>
          </p:cNvSpPr>
          <p:nvPr>
            <p:ph type="dt" sz="half" idx="10"/>
          </p:nvPr>
        </p:nvSpPr>
        <p:spPr/>
        <p:txBody>
          <a:bodyPr/>
          <a:lstStyle/>
          <a:p>
            <a:fld id="{B45DD84A-7BA0-40AD-9814-54593DCF9CA6}" type="datetime1">
              <a:rPr lang="sv-SE" smtClean="0"/>
              <a:t>2022-08-30</a:t>
            </a:fld>
            <a:endParaRPr lang="sv-SE"/>
          </a:p>
        </p:txBody>
      </p:sp>
      <p:sp>
        <p:nvSpPr>
          <p:cNvPr id="3" name="Platshållare för sidfot 2">
            <a:extLst>
              <a:ext uri="{FF2B5EF4-FFF2-40B4-BE49-F238E27FC236}">
                <a16:creationId xmlns:a16="http://schemas.microsoft.com/office/drawing/2014/main" id="{8A10FF80-0BF0-412F-B5E6-C06561C0B18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F1AB9E4-75FB-4FAC-BD2D-F5FF18CCEBCD}"/>
              </a:ext>
            </a:extLst>
          </p:cNvPr>
          <p:cNvSpPr>
            <a:spLocks noGrp="1"/>
          </p:cNvSpPr>
          <p:nvPr>
            <p:ph type="sldNum" sz="quarter" idx="12"/>
          </p:nvPr>
        </p:nvSpPr>
        <p:spPr/>
        <p:txBody>
          <a:bodyPr/>
          <a:lstStyle/>
          <a:p>
            <a:fld id="{29BC0A40-6E73-427C-A64A-EA2E568286E8}" type="slidenum">
              <a:rPr lang="sv-SE" smtClean="0"/>
              <a:t>‹#›</a:t>
            </a:fld>
            <a:endParaRPr lang="sv-SE"/>
          </a:p>
        </p:txBody>
      </p:sp>
    </p:spTree>
    <p:extLst>
      <p:ext uri="{BB962C8B-B14F-4D97-AF65-F5344CB8AC3E}">
        <p14:creationId xmlns:p14="http://schemas.microsoft.com/office/powerpoint/2010/main" val="3557216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7A4075-4CBC-4304-8848-53C079F7D262}"/>
              </a:ext>
            </a:extLst>
          </p:cNvPr>
          <p:cNvSpPr>
            <a:spLocks noGrp="1"/>
          </p:cNvSpPr>
          <p:nvPr>
            <p:ph type="title"/>
          </p:nvPr>
        </p:nvSpPr>
        <p:spPr>
          <a:xfrm>
            <a:off x="629841" y="342900"/>
            <a:ext cx="2949178" cy="1200150"/>
          </a:xfrm>
        </p:spPr>
        <p:txBody>
          <a:bodyPr anchor="b"/>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844DCCD-3A80-457E-960C-1D4E6771D98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2864D9F-5C4B-4594-B2FB-CC29DD53EF0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E5524918-BE9D-4D70-9FDE-A95240F748FC}"/>
              </a:ext>
            </a:extLst>
          </p:cNvPr>
          <p:cNvSpPr>
            <a:spLocks noGrp="1"/>
          </p:cNvSpPr>
          <p:nvPr>
            <p:ph type="dt" sz="half" idx="10"/>
          </p:nvPr>
        </p:nvSpPr>
        <p:spPr/>
        <p:txBody>
          <a:bodyPr/>
          <a:lstStyle/>
          <a:p>
            <a:fld id="{9EFD0596-3E16-4F4B-8C0F-B8780DED7E85}" type="datetime1">
              <a:rPr lang="sv-SE" smtClean="0"/>
              <a:t>2022-08-30</a:t>
            </a:fld>
            <a:endParaRPr lang="sv-SE"/>
          </a:p>
        </p:txBody>
      </p:sp>
      <p:sp>
        <p:nvSpPr>
          <p:cNvPr id="6" name="Platshållare för sidfot 5">
            <a:extLst>
              <a:ext uri="{FF2B5EF4-FFF2-40B4-BE49-F238E27FC236}">
                <a16:creationId xmlns:a16="http://schemas.microsoft.com/office/drawing/2014/main" id="{E0A1A2BF-1FBA-4EDA-AD91-7869120CF05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6FFC111-1F40-46E5-81E0-05E4C5D81C7B}"/>
              </a:ext>
            </a:extLst>
          </p:cNvPr>
          <p:cNvSpPr>
            <a:spLocks noGrp="1"/>
          </p:cNvSpPr>
          <p:nvPr>
            <p:ph type="sldNum" sz="quarter" idx="12"/>
          </p:nvPr>
        </p:nvSpPr>
        <p:spPr/>
        <p:txBody>
          <a:bodyPr/>
          <a:lstStyle/>
          <a:p>
            <a:fld id="{29BC0A40-6E73-427C-A64A-EA2E568286E8}" type="slidenum">
              <a:rPr lang="sv-SE" smtClean="0"/>
              <a:t>‹#›</a:t>
            </a:fld>
            <a:endParaRPr lang="sv-SE"/>
          </a:p>
        </p:txBody>
      </p:sp>
    </p:spTree>
    <p:extLst>
      <p:ext uri="{BB962C8B-B14F-4D97-AF65-F5344CB8AC3E}">
        <p14:creationId xmlns:p14="http://schemas.microsoft.com/office/powerpoint/2010/main" val="85729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9991CB-8A55-48EA-9C6A-D5A8FCBC0B24}"/>
              </a:ext>
            </a:extLst>
          </p:cNvPr>
          <p:cNvSpPr>
            <a:spLocks noGrp="1"/>
          </p:cNvSpPr>
          <p:nvPr>
            <p:ph type="title"/>
          </p:nvPr>
        </p:nvSpPr>
        <p:spPr>
          <a:xfrm>
            <a:off x="629841" y="342900"/>
            <a:ext cx="2949178" cy="1200150"/>
          </a:xfrm>
        </p:spPr>
        <p:txBody>
          <a:bodyPr anchor="b"/>
          <a:lstStyle>
            <a:lvl1pPr>
              <a:defRPr sz="24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5CD9B7A-CEA7-47BB-B063-CB87B506CB6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a:extLst>
              <a:ext uri="{FF2B5EF4-FFF2-40B4-BE49-F238E27FC236}">
                <a16:creationId xmlns:a16="http://schemas.microsoft.com/office/drawing/2014/main" id="{27C945CE-29D5-4E5E-9E88-AEDFEB75CDD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B841C3F1-DF86-4D83-BFE8-99CD33D77E41}"/>
              </a:ext>
            </a:extLst>
          </p:cNvPr>
          <p:cNvSpPr>
            <a:spLocks noGrp="1"/>
          </p:cNvSpPr>
          <p:nvPr>
            <p:ph type="dt" sz="half" idx="10"/>
          </p:nvPr>
        </p:nvSpPr>
        <p:spPr/>
        <p:txBody>
          <a:bodyPr/>
          <a:lstStyle/>
          <a:p>
            <a:fld id="{CC49BEEB-DAF7-46D9-99E1-C672420AAAE2}" type="datetime1">
              <a:rPr lang="sv-SE" smtClean="0"/>
              <a:t>2022-08-30</a:t>
            </a:fld>
            <a:endParaRPr lang="sv-SE"/>
          </a:p>
        </p:txBody>
      </p:sp>
      <p:sp>
        <p:nvSpPr>
          <p:cNvPr id="6" name="Platshållare för sidfot 5">
            <a:extLst>
              <a:ext uri="{FF2B5EF4-FFF2-40B4-BE49-F238E27FC236}">
                <a16:creationId xmlns:a16="http://schemas.microsoft.com/office/drawing/2014/main" id="{E2DED907-CBC9-4215-A281-BFB864A3BB2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9582B9D-F63F-4FB1-AC86-D5CE1D5A86EF}"/>
              </a:ext>
            </a:extLst>
          </p:cNvPr>
          <p:cNvSpPr>
            <a:spLocks noGrp="1"/>
          </p:cNvSpPr>
          <p:nvPr>
            <p:ph type="sldNum" sz="quarter" idx="12"/>
          </p:nvPr>
        </p:nvSpPr>
        <p:spPr/>
        <p:txBody>
          <a:bodyPr/>
          <a:lstStyle/>
          <a:p>
            <a:fld id="{29BC0A40-6E73-427C-A64A-EA2E568286E8}" type="slidenum">
              <a:rPr lang="sv-SE" smtClean="0"/>
              <a:t>‹#›</a:t>
            </a:fld>
            <a:endParaRPr lang="sv-SE"/>
          </a:p>
        </p:txBody>
      </p:sp>
    </p:spTree>
    <p:extLst>
      <p:ext uri="{BB962C8B-B14F-4D97-AF65-F5344CB8AC3E}">
        <p14:creationId xmlns:p14="http://schemas.microsoft.com/office/powerpoint/2010/main" val="178061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7510A2-FA5C-4B71-8CCB-274369E1548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D7D39C6-89BF-4BAC-9454-31DF156E53BF}"/>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BE08DEA-4F87-4172-9AED-070CE7E868CF}"/>
              </a:ext>
            </a:extLst>
          </p:cNvPr>
          <p:cNvSpPr>
            <a:spLocks noGrp="1"/>
          </p:cNvSpPr>
          <p:nvPr>
            <p:ph type="dt" sz="half" idx="10"/>
          </p:nvPr>
        </p:nvSpPr>
        <p:spPr/>
        <p:txBody>
          <a:bodyPr/>
          <a:lstStyle/>
          <a:p>
            <a:fld id="{0C4A3981-9A4E-4372-9D93-933C4B855B0F}" type="datetime1">
              <a:rPr lang="sv-SE" smtClean="0"/>
              <a:t>2022-08-30</a:t>
            </a:fld>
            <a:endParaRPr lang="sv-SE"/>
          </a:p>
        </p:txBody>
      </p:sp>
      <p:sp>
        <p:nvSpPr>
          <p:cNvPr id="5" name="Platshållare för sidfot 4">
            <a:extLst>
              <a:ext uri="{FF2B5EF4-FFF2-40B4-BE49-F238E27FC236}">
                <a16:creationId xmlns:a16="http://schemas.microsoft.com/office/drawing/2014/main" id="{9C5DFEA4-BE95-4346-B56D-97E1CB0E6DE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9DA9B83-CC26-4AA9-9C1F-3E0D3D869E79}"/>
              </a:ext>
            </a:extLst>
          </p:cNvPr>
          <p:cNvSpPr>
            <a:spLocks noGrp="1"/>
          </p:cNvSpPr>
          <p:nvPr>
            <p:ph type="sldNum" sz="quarter" idx="12"/>
          </p:nvPr>
        </p:nvSpPr>
        <p:spPr/>
        <p:txBody>
          <a:bodyPr/>
          <a:lstStyle/>
          <a:p>
            <a:fld id="{29BC0A40-6E73-427C-A64A-EA2E568286E8}" type="slidenum">
              <a:rPr lang="sv-SE" smtClean="0"/>
              <a:t>‹#›</a:t>
            </a:fld>
            <a:endParaRPr lang="sv-SE"/>
          </a:p>
        </p:txBody>
      </p:sp>
    </p:spTree>
    <p:extLst>
      <p:ext uri="{BB962C8B-B14F-4D97-AF65-F5344CB8AC3E}">
        <p14:creationId xmlns:p14="http://schemas.microsoft.com/office/powerpoint/2010/main" val="1491428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0130A00-A943-4C3C-8103-8288F50F7041}"/>
              </a:ext>
            </a:extLst>
          </p:cNvPr>
          <p:cNvSpPr>
            <a:spLocks noGrp="1"/>
          </p:cNvSpPr>
          <p:nvPr>
            <p:ph type="title" orient="vert"/>
          </p:nvPr>
        </p:nvSpPr>
        <p:spPr>
          <a:xfrm>
            <a:off x="6543675" y="273844"/>
            <a:ext cx="1971675" cy="4358879"/>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3C91624-8470-4040-971B-C377072259B5}"/>
              </a:ext>
            </a:extLst>
          </p:cNvPr>
          <p:cNvSpPr>
            <a:spLocks noGrp="1"/>
          </p:cNvSpPr>
          <p:nvPr>
            <p:ph type="body" orient="vert" idx="1"/>
          </p:nvPr>
        </p:nvSpPr>
        <p:spPr>
          <a:xfrm>
            <a:off x="628650" y="273844"/>
            <a:ext cx="5800725" cy="4358879"/>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4F90919-43F6-491E-B83B-0943AA85B25F}"/>
              </a:ext>
            </a:extLst>
          </p:cNvPr>
          <p:cNvSpPr>
            <a:spLocks noGrp="1"/>
          </p:cNvSpPr>
          <p:nvPr>
            <p:ph type="dt" sz="half" idx="10"/>
          </p:nvPr>
        </p:nvSpPr>
        <p:spPr/>
        <p:txBody>
          <a:bodyPr/>
          <a:lstStyle/>
          <a:p>
            <a:fld id="{C6864CFE-5814-449F-A133-4D200E17C184}" type="datetime1">
              <a:rPr lang="sv-SE" smtClean="0"/>
              <a:t>2022-08-30</a:t>
            </a:fld>
            <a:endParaRPr lang="sv-SE"/>
          </a:p>
        </p:txBody>
      </p:sp>
      <p:sp>
        <p:nvSpPr>
          <p:cNvPr id="5" name="Platshållare för sidfot 4">
            <a:extLst>
              <a:ext uri="{FF2B5EF4-FFF2-40B4-BE49-F238E27FC236}">
                <a16:creationId xmlns:a16="http://schemas.microsoft.com/office/drawing/2014/main" id="{8EC1475B-85C0-42B8-92BF-277140F899B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2276F48-AC2F-49AF-B72C-711306410DC9}"/>
              </a:ext>
            </a:extLst>
          </p:cNvPr>
          <p:cNvSpPr>
            <a:spLocks noGrp="1"/>
          </p:cNvSpPr>
          <p:nvPr>
            <p:ph type="sldNum" sz="quarter" idx="12"/>
          </p:nvPr>
        </p:nvSpPr>
        <p:spPr/>
        <p:txBody>
          <a:bodyPr/>
          <a:lstStyle/>
          <a:p>
            <a:fld id="{29BC0A40-6E73-427C-A64A-EA2E568286E8}" type="slidenum">
              <a:rPr lang="sv-SE" smtClean="0"/>
              <a:t>‹#›</a:t>
            </a:fld>
            <a:endParaRPr lang="sv-SE"/>
          </a:p>
        </p:txBody>
      </p:sp>
    </p:spTree>
    <p:extLst>
      <p:ext uri="{BB962C8B-B14F-4D97-AF65-F5344CB8AC3E}">
        <p14:creationId xmlns:p14="http://schemas.microsoft.com/office/powerpoint/2010/main" val="340113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tx1"/>
                </a:solidFill>
              </a:defRPr>
            </a:lvl1pPr>
          </a:lstStyle>
          <a:p>
            <a:r>
              <a:rPr lang="sv-SE"/>
              <a:t>Klicka här för att ändra mall för rubrikformat</a:t>
            </a:r>
            <a:endParaRPr lang="en-GB" dirty="0"/>
          </a:p>
        </p:txBody>
      </p:sp>
      <p:sp>
        <p:nvSpPr>
          <p:cNvPr id="3" name="Platshållare för datum 2"/>
          <p:cNvSpPr>
            <a:spLocks noGrp="1"/>
          </p:cNvSpPr>
          <p:nvPr>
            <p:ph type="dt" sz="half" idx="10"/>
          </p:nvPr>
        </p:nvSpPr>
        <p:spPr/>
        <p:txBody>
          <a:bodyPr/>
          <a:lstStyle/>
          <a:p>
            <a:pPr eaLnBrk="0" fontAlgn="base" hangingPunct="0">
              <a:spcAft>
                <a:spcPct val="0"/>
              </a:spcAft>
            </a:pPr>
            <a:fld id="{6FCE9809-4FF7-431A-BF05-631515D3FAE4}" type="datetime1">
              <a:rPr lang="sv-SE" smtClean="0">
                <a:solidFill>
                  <a:srgbClr val="000000"/>
                </a:solidFill>
              </a:rPr>
              <a:t>2022-08-30</a:t>
            </a:fld>
            <a:endParaRPr lang="sv-SE">
              <a:solidFill>
                <a:srgbClr val="000000"/>
              </a:solidFill>
            </a:endParaRPr>
          </a:p>
        </p:txBody>
      </p:sp>
      <p:sp>
        <p:nvSpPr>
          <p:cNvPr id="4" name="Platshållare för sidfot 3"/>
          <p:cNvSpPr>
            <a:spLocks noGrp="1"/>
          </p:cNvSpPr>
          <p:nvPr>
            <p:ph type="ftr" sz="quarter" idx="11"/>
          </p:nvPr>
        </p:nvSpPr>
        <p:spPr/>
        <p:txBody>
          <a:bodyPr/>
          <a:lstStyle/>
          <a:p>
            <a:pPr eaLnBrk="0" fontAlgn="base" hangingPunct="0">
              <a:spcAft>
                <a:spcPct val="0"/>
              </a:spcAft>
            </a:pPr>
            <a:endParaRPr lang="sv-SE">
              <a:solidFill>
                <a:srgbClr val="000000"/>
              </a:solidFill>
            </a:endParaRPr>
          </a:p>
        </p:txBody>
      </p:sp>
      <p:sp>
        <p:nvSpPr>
          <p:cNvPr id="5" name="Platshållare för bildnummer 4"/>
          <p:cNvSpPr>
            <a:spLocks noGrp="1"/>
          </p:cNvSpPr>
          <p:nvPr>
            <p:ph type="sldNum" sz="quarter" idx="12"/>
          </p:nvPr>
        </p:nvSpPr>
        <p:spPr/>
        <p:txBody>
          <a:bodyPr/>
          <a:lstStyle/>
          <a:p>
            <a:pPr eaLnBrk="0" fontAlgn="base" hangingPunct="0">
              <a:spcAft>
                <a:spcPct val="0"/>
              </a:spcAft>
            </a:pPr>
            <a:fld id="{CDC485B4-DBEF-4EA9-BD23-2BC24DEFB4AE}" type="slidenum">
              <a:rPr lang="sv-SE" smtClean="0">
                <a:solidFill>
                  <a:srgbClr val="000000"/>
                </a:solidFill>
              </a:rPr>
              <a:pPr eaLnBrk="0" fontAlgn="base" hangingPunct="0">
                <a:spcAft>
                  <a:spcPct val="0"/>
                </a:spcAft>
              </a:pPr>
              <a:t>‹#›</a:t>
            </a:fld>
            <a:endParaRPr lang="sv-SE">
              <a:solidFill>
                <a:srgbClr val="000000"/>
              </a:solidFill>
            </a:endParaRPr>
          </a:p>
        </p:txBody>
      </p:sp>
      <p:sp>
        <p:nvSpPr>
          <p:cNvPr id="6" name="Platshållare för innehåll 2"/>
          <p:cNvSpPr>
            <a:spLocks noGrp="1"/>
          </p:cNvSpPr>
          <p:nvPr>
            <p:ph idx="1"/>
          </p:nvPr>
        </p:nvSpPr>
        <p:spPr>
          <a:xfrm>
            <a:off x="761670" y="1945757"/>
            <a:ext cx="7700962" cy="2583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2481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tx1"/>
                </a:solidFill>
              </a:defRPr>
            </a:lvl1pPr>
          </a:lstStyle>
          <a:p>
            <a:r>
              <a:rPr lang="sv-SE"/>
              <a:t>Klicka här för att ändra mall för rubrikformat</a:t>
            </a:r>
            <a:endParaRPr lang="en-GB" dirty="0"/>
          </a:p>
        </p:txBody>
      </p:sp>
      <p:sp>
        <p:nvSpPr>
          <p:cNvPr id="3" name="Platshållare för datum 2"/>
          <p:cNvSpPr>
            <a:spLocks noGrp="1"/>
          </p:cNvSpPr>
          <p:nvPr>
            <p:ph type="dt" sz="half" idx="10"/>
          </p:nvPr>
        </p:nvSpPr>
        <p:spPr/>
        <p:txBody>
          <a:bodyPr/>
          <a:lstStyle/>
          <a:p>
            <a:pPr eaLnBrk="0" fontAlgn="base" hangingPunct="0">
              <a:spcAft>
                <a:spcPct val="0"/>
              </a:spcAft>
            </a:pPr>
            <a:fld id="{7A7F7D1B-2C6D-40CE-BAE7-8516F3A8A0C8}" type="datetime1">
              <a:rPr lang="sv-SE" smtClean="0">
                <a:solidFill>
                  <a:srgbClr val="000000"/>
                </a:solidFill>
              </a:rPr>
              <a:t>2022-08-30</a:t>
            </a:fld>
            <a:endParaRPr lang="sv-SE">
              <a:solidFill>
                <a:srgbClr val="000000"/>
              </a:solidFill>
            </a:endParaRPr>
          </a:p>
        </p:txBody>
      </p:sp>
      <p:sp>
        <p:nvSpPr>
          <p:cNvPr id="4" name="Platshållare för sidfot 3"/>
          <p:cNvSpPr>
            <a:spLocks noGrp="1"/>
          </p:cNvSpPr>
          <p:nvPr>
            <p:ph type="ftr" sz="quarter" idx="11"/>
          </p:nvPr>
        </p:nvSpPr>
        <p:spPr/>
        <p:txBody>
          <a:bodyPr/>
          <a:lstStyle/>
          <a:p>
            <a:pPr eaLnBrk="0" fontAlgn="base" hangingPunct="0">
              <a:spcAft>
                <a:spcPct val="0"/>
              </a:spcAft>
            </a:pPr>
            <a:endParaRPr lang="sv-SE">
              <a:solidFill>
                <a:srgbClr val="000000"/>
              </a:solidFill>
            </a:endParaRPr>
          </a:p>
        </p:txBody>
      </p:sp>
      <p:sp>
        <p:nvSpPr>
          <p:cNvPr id="5" name="Platshållare för bildnummer 4"/>
          <p:cNvSpPr>
            <a:spLocks noGrp="1"/>
          </p:cNvSpPr>
          <p:nvPr>
            <p:ph type="sldNum" sz="quarter" idx="12"/>
          </p:nvPr>
        </p:nvSpPr>
        <p:spPr/>
        <p:txBody>
          <a:bodyPr/>
          <a:lstStyle/>
          <a:p>
            <a:pPr eaLnBrk="0" fontAlgn="base" hangingPunct="0">
              <a:spcAft>
                <a:spcPct val="0"/>
              </a:spcAft>
            </a:pPr>
            <a:fld id="{CDC485B4-DBEF-4EA9-BD23-2BC24DEFB4AE}" type="slidenum">
              <a:rPr lang="sv-SE" smtClean="0">
                <a:solidFill>
                  <a:srgbClr val="000000"/>
                </a:solidFill>
              </a:rPr>
              <a:pPr eaLnBrk="0" fontAlgn="base" hangingPunct="0">
                <a:spcAft>
                  <a:spcPct val="0"/>
                </a:spcAft>
              </a:pPr>
              <a:t>‹#›</a:t>
            </a:fld>
            <a:endParaRPr lang="sv-SE">
              <a:solidFill>
                <a:srgbClr val="000000"/>
              </a:solidFill>
            </a:endParaRPr>
          </a:p>
        </p:txBody>
      </p:sp>
      <p:sp>
        <p:nvSpPr>
          <p:cNvPr id="6" name="Platshållare för innehåll 2"/>
          <p:cNvSpPr>
            <a:spLocks noGrp="1"/>
          </p:cNvSpPr>
          <p:nvPr>
            <p:ph idx="1"/>
          </p:nvPr>
        </p:nvSpPr>
        <p:spPr>
          <a:xfrm>
            <a:off x="761670" y="1945757"/>
            <a:ext cx="3780000" cy="2583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innehåll 2">
            <a:extLst>
              <a:ext uri="{FF2B5EF4-FFF2-40B4-BE49-F238E27FC236}">
                <a16:creationId xmlns:a16="http://schemas.microsoft.com/office/drawing/2014/main" id="{0781B708-DFED-4A12-8CFC-16D8CC8E8820}"/>
              </a:ext>
            </a:extLst>
          </p:cNvPr>
          <p:cNvSpPr>
            <a:spLocks noGrp="1"/>
          </p:cNvSpPr>
          <p:nvPr>
            <p:ph idx="13"/>
          </p:nvPr>
        </p:nvSpPr>
        <p:spPr>
          <a:xfrm>
            <a:off x="4680000" y="1945757"/>
            <a:ext cx="3780000" cy="2583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9591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userDrawn="1">
          <p15:clr>
            <a:srgbClr val="FBAE40"/>
          </p15:clr>
        </p15:guide>
        <p15:guide id="2" pos="532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lvl1pPr>
          </a:lstStyle>
          <a:p>
            <a:fld id="{202BD3E5-B9B6-4C59-8FDC-531F965713A6}" type="datetime1">
              <a:rPr lang="sv-SE" smtClean="0">
                <a:solidFill>
                  <a:srgbClr val="000000"/>
                </a:solidFill>
              </a:rPr>
              <a:t>2022-08-30</a:t>
            </a:fld>
            <a:endParaRPr lang="sv-SE">
              <a:solidFill>
                <a:srgbClr val="000000"/>
              </a:solidFill>
            </a:endParaRPr>
          </a:p>
        </p:txBody>
      </p:sp>
      <p:sp>
        <p:nvSpPr>
          <p:cNvPr id="4" name="Platshållare för sidfot 3"/>
          <p:cNvSpPr>
            <a:spLocks noGrp="1"/>
          </p:cNvSpPr>
          <p:nvPr>
            <p:ph type="ftr" sz="quarter" idx="11"/>
          </p:nvPr>
        </p:nvSpPr>
        <p:spPr/>
        <p:txBody>
          <a:bodyPr/>
          <a:lstStyle>
            <a:lvl1pPr>
              <a:defRPr/>
            </a:lvl1pPr>
          </a:lstStyle>
          <a:p>
            <a:endParaRPr lang="sv-SE">
              <a:solidFill>
                <a:srgbClr val="000000"/>
              </a:solidFill>
            </a:endParaRPr>
          </a:p>
        </p:txBody>
      </p:sp>
      <p:sp>
        <p:nvSpPr>
          <p:cNvPr id="5" name="Platshållare för bildnummer 4"/>
          <p:cNvSpPr>
            <a:spLocks noGrp="1"/>
          </p:cNvSpPr>
          <p:nvPr>
            <p:ph type="sldNum" sz="quarter" idx="12"/>
          </p:nvPr>
        </p:nvSpPr>
        <p:spPr/>
        <p:txBody>
          <a:bodyPr/>
          <a:lstStyle>
            <a:lvl1pPr>
              <a:defRPr/>
            </a:lvl1pPr>
          </a:lstStyle>
          <a:p>
            <a:fld id="{68ACE7DA-BB3C-4A4F-9C65-83AC921851AA}" type="slidenum">
              <a:rPr lang="sv-SE">
                <a:solidFill>
                  <a:srgbClr val="000000"/>
                </a:solidFill>
              </a:rPr>
              <a:pPr/>
              <a:t>‹#›</a:t>
            </a:fld>
            <a:endParaRPr lang="sv-SE">
              <a:solidFill>
                <a:srgbClr val="000000"/>
              </a:solidFill>
            </a:endParaRPr>
          </a:p>
        </p:txBody>
      </p:sp>
      <p:sp>
        <p:nvSpPr>
          <p:cNvPr id="6" name="Rubrik 1"/>
          <p:cNvSpPr>
            <a:spLocks noGrp="1"/>
          </p:cNvSpPr>
          <p:nvPr>
            <p:ph type="title"/>
          </p:nvPr>
        </p:nvSpPr>
        <p:spPr>
          <a:xfrm>
            <a:off x="760703" y="1195768"/>
            <a:ext cx="7700962" cy="627460"/>
          </a:xfrm>
        </p:spPr>
        <p:txBody>
          <a:bodyPr/>
          <a:lstStyle/>
          <a:p>
            <a:r>
              <a:rPr lang="sv-SE"/>
              <a:t>Klicka här för att ändra mall för rubrikformat</a:t>
            </a:r>
            <a:endParaRPr lang="en-GB" dirty="0"/>
          </a:p>
        </p:txBody>
      </p:sp>
    </p:spTree>
    <p:extLst>
      <p:ext uri="{BB962C8B-B14F-4D97-AF65-F5344CB8AC3E}">
        <p14:creationId xmlns:p14="http://schemas.microsoft.com/office/powerpoint/2010/main" val="6437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fld id="{76169D97-76C3-4988-83A1-B8361F1AD722}" type="datetime1">
              <a:rPr lang="sv-SE" smtClean="0">
                <a:solidFill>
                  <a:srgbClr val="000000"/>
                </a:solidFill>
              </a:rPr>
              <a:t>2022-08-30</a:t>
            </a:fld>
            <a:endParaRPr lang="sv-SE">
              <a:solidFill>
                <a:srgbClr val="000000"/>
              </a:solidFill>
            </a:endParaRPr>
          </a:p>
        </p:txBody>
      </p:sp>
      <p:sp>
        <p:nvSpPr>
          <p:cNvPr id="3" name="Platshållare för sidfot 2"/>
          <p:cNvSpPr>
            <a:spLocks noGrp="1"/>
          </p:cNvSpPr>
          <p:nvPr>
            <p:ph type="ftr" sz="quarter" idx="11"/>
          </p:nvPr>
        </p:nvSpPr>
        <p:spPr/>
        <p:txBody>
          <a:bodyPr/>
          <a:lstStyle>
            <a:lvl1pPr>
              <a:defRPr/>
            </a:lvl1pPr>
          </a:lstStyle>
          <a:p>
            <a:endParaRPr lang="sv-SE">
              <a:solidFill>
                <a:srgbClr val="000000"/>
              </a:solidFill>
            </a:endParaRPr>
          </a:p>
        </p:txBody>
      </p:sp>
      <p:sp>
        <p:nvSpPr>
          <p:cNvPr id="4" name="Platshållare för bildnummer 3"/>
          <p:cNvSpPr>
            <a:spLocks noGrp="1"/>
          </p:cNvSpPr>
          <p:nvPr>
            <p:ph type="sldNum" sz="quarter" idx="12"/>
          </p:nvPr>
        </p:nvSpPr>
        <p:spPr/>
        <p:txBody>
          <a:bodyPr/>
          <a:lstStyle>
            <a:lvl1pPr>
              <a:defRPr/>
            </a:lvl1pPr>
          </a:lstStyle>
          <a:p>
            <a:fld id="{7AE6D90C-5F49-4ED0-8EE8-4F0D6D9C5CE3}"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45176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FBB5BB-D9E4-4D9A-8A81-72F39C24B9A9}"/>
              </a:ext>
            </a:extLst>
          </p:cNvPr>
          <p:cNvSpPr>
            <a:spLocks noGrp="1"/>
          </p:cNvSpPr>
          <p:nvPr>
            <p:ph type="ctrTitle"/>
          </p:nvPr>
        </p:nvSpPr>
        <p:spPr>
          <a:xfrm>
            <a:off x="1143000" y="841772"/>
            <a:ext cx="6858000" cy="17907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id="{E0AA9653-D832-4FFD-93A3-05C63FC5E37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E5137D8-0C56-43FC-8235-6E773F24BB32}"/>
              </a:ext>
            </a:extLst>
          </p:cNvPr>
          <p:cNvSpPr>
            <a:spLocks noGrp="1"/>
          </p:cNvSpPr>
          <p:nvPr>
            <p:ph type="dt" sz="half" idx="10"/>
          </p:nvPr>
        </p:nvSpPr>
        <p:spPr/>
        <p:txBody>
          <a:bodyPr/>
          <a:lstStyle/>
          <a:p>
            <a:fld id="{137464C3-6486-4E70-B9A1-6310147D0862}" type="datetime1">
              <a:rPr lang="sv-SE" smtClean="0"/>
              <a:t>2022-08-30</a:t>
            </a:fld>
            <a:endParaRPr lang="sv-SE"/>
          </a:p>
        </p:txBody>
      </p:sp>
      <p:sp>
        <p:nvSpPr>
          <p:cNvPr id="5" name="Platshållare för sidfot 4">
            <a:extLst>
              <a:ext uri="{FF2B5EF4-FFF2-40B4-BE49-F238E27FC236}">
                <a16:creationId xmlns:a16="http://schemas.microsoft.com/office/drawing/2014/main" id="{5175FC11-6A9F-4059-856F-C7AE34B01A4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4FFDF22-483F-485F-8F76-97CF4FD37204}"/>
              </a:ext>
            </a:extLst>
          </p:cNvPr>
          <p:cNvSpPr>
            <a:spLocks noGrp="1"/>
          </p:cNvSpPr>
          <p:nvPr>
            <p:ph type="sldNum" sz="quarter" idx="12"/>
          </p:nvPr>
        </p:nvSpPr>
        <p:spPr/>
        <p:txBody>
          <a:bodyPr/>
          <a:lstStyle/>
          <a:p>
            <a:fld id="{29BC0A40-6E73-427C-A64A-EA2E568286E8}" type="slidenum">
              <a:rPr lang="sv-SE" smtClean="0"/>
              <a:t>‹#›</a:t>
            </a:fld>
            <a:endParaRPr lang="sv-SE"/>
          </a:p>
        </p:txBody>
      </p:sp>
    </p:spTree>
    <p:extLst>
      <p:ext uri="{BB962C8B-B14F-4D97-AF65-F5344CB8AC3E}">
        <p14:creationId xmlns:p14="http://schemas.microsoft.com/office/powerpoint/2010/main" val="335372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8B2B97-87F1-44FD-9C32-BB06B99C40E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D82A184-5018-4D6B-96CF-6EF0E9E6EAB6}"/>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569DFB9-4E1D-4358-853A-8CB3DB4DB7FF}"/>
              </a:ext>
            </a:extLst>
          </p:cNvPr>
          <p:cNvSpPr>
            <a:spLocks noGrp="1"/>
          </p:cNvSpPr>
          <p:nvPr>
            <p:ph type="dt" sz="half" idx="10"/>
          </p:nvPr>
        </p:nvSpPr>
        <p:spPr/>
        <p:txBody>
          <a:bodyPr/>
          <a:lstStyle/>
          <a:p>
            <a:fld id="{8D2C3E13-8700-40BF-8D3B-0537C1FEFEB0}" type="datetime1">
              <a:rPr lang="sv-SE" smtClean="0"/>
              <a:t>2022-08-30</a:t>
            </a:fld>
            <a:endParaRPr lang="sv-SE"/>
          </a:p>
        </p:txBody>
      </p:sp>
      <p:sp>
        <p:nvSpPr>
          <p:cNvPr id="5" name="Platshållare för sidfot 4">
            <a:extLst>
              <a:ext uri="{FF2B5EF4-FFF2-40B4-BE49-F238E27FC236}">
                <a16:creationId xmlns:a16="http://schemas.microsoft.com/office/drawing/2014/main" id="{6249DCDB-A63B-475B-AB74-E41CA867F92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017C01A-40E7-46FF-8A23-0758D5026EA5}"/>
              </a:ext>
            </a:extLst>
          </p:cNvPr>
          <p:cNvSpPr>
            <a:spLocks noGrp="1"/>
          </p:cNvSpPr>
          <p:nvPr>
            <p:ph type="sldNum" sz="quarter" idx="12"/>
          </p:nvPr>
        </p:nvSpPr>
        <p:spPr/>
        <p:txBody>
          <a:bodyPr/>
          <a:lstStyle/>
          <a:p>
            <a:fld id="{29BC0A40-6E73-427C-A64A-EA2E568286E8}" type="slidenum">
              <a:rPr lang="sv-SE" smtClean="0"/>
              <a:t>‹#›</a:t>
            </a:fld>
            <a:endParaRPr lang="sv-SE"/>
          </a:p>
        </p:txBody>
      </p:sp>
    </p:spTree>
    <p:extLst>
      <p:ext uri="{BB962C8B-B14F-4D97-AF65-F5344CB8AC3E}">
        <p14:creationId xmlns:p14="http://schemas.microsoft.com/office/powerpoint/2010/main" val="131630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CBBA06-817B-4F15-B059-5E21033136E0}"/>
              </a:ext>
            </a:extLst>
          </p:cNvPr>
          <p:cNvSpPr>
            <a:spLocks noGrp="1"/>
          </p:cNvSpPr>
          <p:nvPr>
            <p:ph type="title"/>
          </p:nvPr>
        </p:nvSpPr>
        <p:spPr>
          <a:xfrm>
            <a:off x="623888" y="1282304"/>
            <a:ext cx="7886700" cy="2139553"/>
          </a:xfrm>
        </p:spPr>
        <p:txBody>
          <a:bodyPr anchor="b"/>
          <a:lstStyle>
            <a:lvl1pPr>
              <a:defRPr sz="4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68DAC9D-178E-40C8-BD24-5761E9DF257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779DAACD-72F2-4BCF-8AA5-FAB22C656C43}"/>
              </a:ext>
            </a:extLst>
          </p:cNvPr>
          <p:cNvSpPr>
            <a:spLocks noGrp="1"/>
          </p:cNvSpPr>
          <p:nvPr>
            <p:ph type="dt" sz="half" idx="10"/>
          </p:nvPr>
        </p:nvSpPr>
        <p:spPr/>
        <p:txBody>
          <a:bodyPr/>
          <a:lstStyle/>
          <a:p>
            <a:fld id="{2BE9662C-901E-4283-9F92-D963B7AFD1C8}" type="datetime1">
              <a:rPr lang="sv-SE" smtClean="0"/>
              <a:t>2022-08-30</a:t>
            </a:fld>
            <a:endParaRPr lang="sv-SE"/>
          </a:p>
        </p:txBody>
      </p:sp>
      <p:sp>
        <p:nvSpPr>
          <p:cNvPr id="5" name="Platshållare för sidfot 4">
            <a:extLst>
              <a:ext uri="{FF2B5EF4-FFF2-40B4-BE49-F238E27FC236}">
                <a16:creationId xmlns:a16="http://schemas.microsoft.com/office/drawing/2014/main" id="{158DC0AB-F70A-4575-9E33-91F86D8BA79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29B7FB7-9D8C-4FC4-A396-6B97E2564C2C}"/>
              </a:ext>
            </a:extLst>
          </p:cNvPr>
          <p:cNvSpPr>
            <a:spLocks noGrp="1"/>
          </p:cNvSpPr>
          <p:nvPr>
            <p:ph type="sldNum" sz="quarter" idx="12"/>
          </p:nvPr>
        </p:nvSpPr>
        <p:spPr/>
        <p:txBody>
          <a:bodyPr/>
          <a:lstStyle/>
          <a:p>
            <a:fld id="{29BC0A40-6E73-427C-A64A-EA2E568286E8}" type="slidenum">
              <a:rPr lang="sv-SE" smtClean="0"/>
              <a:t>‹#›</a:t>
            </a:fld>
            <a:endParaRPr lang="sv-SE"/>
          </a:p>
        </p:txBody>
      </p:sp>
    </p:spTree>
    <p:extLst>
      <p:ext uri="{BB962C8B-B14F-4D97-AF65-F5344CB8AC3E}">
        <p14:creationId xmlns:p14="http://schemas.microsoft.com/office/powerpoint/2010/main" val="3636421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5C708E-2E85-4813-BE4D-221CC863E22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502FE08-10C7-4AD6-A253-E95D21E7DF79}"/>
              </a:ext>
            </a:extLst>
          </p:cNvPr>
          <p:cNvSpPr>
            <a:spLocks noGrp="1"/>
          </p:cNvSpPr>
          <p:nvPr>
            <p:ph sz="half" idx="1"/>
          </p:nvPr>
        </p:nvSpPr>
        <p:spPr>
          <a:xfrm>
            <a:off x="628650" y="1369219"/>
            <a:ext cx="3886200" cy="326350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A32BA23-633B-47D4-AD86-9A725372920D}"/>
              </a:ext>
            </a:extLst>
          </p:cNvPr>
          <p:cNvSpPr>
            <a:spLocks noGrp="1"/>
          </p:cNvSpPr>
          <p:nvPr>
            <p:ph sz="half" idx="2"/>
          </p:nvPr>
        </p:nvSpPr>
        <p:spPr>
          <a:xfrm>
            <a:off x="4629150" y="1369219"/>
            <a:ext cx="3886200" cy="326350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9479BEB-9979-401D-95EE-BDFB7A22B034}"/>
              </a:ext>
            </a:extLst>
          </p:cNvPr>
          <p:cNvSpPr>
            <a:spLocks noGrp="1"/>
          </p:cNvSpPr>
          <p:nvPr>
            <p:ph type="dt" sz="half" idx="10"/>
          </p:nvPr>
        </p:nvSpPr>
        <p:spPr/>
        <p:txBody>
          <a:bodyPr/>
          <a:lstStyle/>
          <a:p>
            <a:fld id="{C688CD0D-4648-4F92-B5C3-2C779E4D95AC}" type="datetime1">
              <a:rPr lang="sv-SE" smtClean="0"/>
              <a:t>2022-08-30</a:t>
            </a:fld>
            <a:endParaRPr lang="sv-SE"/>
          </a:p>
        </p:txBody>
      </p:sp>
      <p:sp>
        <p:nvSpPr>
          <p:cNvPr id="6" name="Platshållare för sidfot 5">
            <a:extLst>
              <a:ext uri="{FF2B5EF4-FFF2-40B4-BE49-F238E27FC236}">
                <a16:creationId xmlns:a16="http://schemas.microsoft.com/office/drawing/2014/main" id="{5817C84F-7050-4E04-9052-9613B2043BF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7B1D704-54E9-4C04-B883-C19692018AA9}"/>
              </a:ext>
            </a:extLst>
          </p:cNvPr>
          <p:cNvSpPr>
            <a:spLocks noGrp="1"/>
          </p:cNvSpPr>
          <p:nvPr>
            <p:ph type="sldNum" sz="quarter" idx="12"/>
          </p:nvPr>
        </p:nvSpPr>
        <p:spPr/>
        <p:txBody>
          <a:bodyPr/>
          <a:lstStyle/>
          <a:p>
            <a:fld id="{29BC0A40-6E73-427C-A64A-EA2E568286E8}" type="slidenum">
              <a:rPr lang="sv-SE" smtClean="0"/>
              <a:t>‹#›</a:t>
            </a:fld>
            <a:endParaRPr lang="sv-SE"/>
          </a:p>
        </p:txBody>
      </p:sp>
    </p:spTree>
    <p:extLst>
      <p:ext uri="{BB962C8B-B14F-4D97-AF65-F5344CB8AC3E}">
        <p14:creationId xmlns:p14="http://schemas.microsoft.com/office/powerpoint/2010/main" val="4170615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ktangel 2"/>
          <p:cNvSpPr/>
          <p:nvPr userDrawn="1"/>
        </p:nvSpPr>
        <p:spPr bwMode="auto">
          <a:xfrm>
            <a:off x="0" y="0"/>
            <a:ext cx="9144000" cy="964406"/>
          </a:xfrm>
          <a:prstGeom prst="rect">
            <a:avLst/>
          </a:prstGeom>
          <a:solidFill>
            <a:srgbClr val="EAE3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026" name="Rectangle 2"/>
          <p:cNvSpPr>
            <a:spLocks noGrp="1" noChangeArrowheads="1"/>
          </p:cNvSpPr>
          <p:nvPr>
            <p:ph type="title"/>
          </p:nvPr>
        </p:nvSpPr>
        <p:spPr bwMode="auto">
          <a:xfrm>
            <a:off x="760703" y="1195768"/>
            <a:ext cx="7700962" cy="627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sv-SE" dirty="0"/>
              <a:t>Klicka här för att ändra format</a:t>
            </a:r>
          </a:p>
        </p:txBody>
      </p:sp>
      <p:sp>
        <p:nvSpPr>
          <p:cNvPr id="1027" name="Rectangle 3"/>
          <p:cNvSpPr>
            <a:spLocks noGrp="1" noChangeArrowheads="1"/>
          </p:cNvSpPr>
          <p:nvPr>
            <p:ph type="body" idx="1"/>
          </p:nvPr>
        </p:nvSpPr>
        <p:spPr bwMode="auto">
          <a:xfrm>
            <a:off x="760703" y="1945758"/>
            <a:ext cx="7700962" cy="2595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28" name="Rectangle 4"/>
          <p:cNvSpPr>
            <a:spLocks noGrp="1" noChangeArrowheads="1"/>
          </p:cNvSpPr>
          <p:nvPr>
            <p:ph type="dt" sz="half" idx="2"/>
          </p:nvPr>
        </p:nvSpPr>
        <p:spPr bwMode="auto">
          <a:xfrm>
            <a:off x="6400801" y="230321"/>
            <a:ext cx="2519363" cy="97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pPr eaLnBrk="0" fontAlgn="base" hangingPunct="0">
              <a:spcAft>
                <a:spcPct val="0"/>
              </a:spcAft>
            </a:pPr>
            <a:fld id="{B5939E3A-3FFA-4063-A6FF-84E643364265}" type="datetime1">
              <a:rPr lang="sv-SE" smtClean="0">
                <a:solidFill>
                  <a:srgbClr val="000000"/>
                </a:solidFill>
              </a:rPr>
              <a:t>2022-08-30</a:t>
            </a:fld>
            <a:endParaRPr lang="sv-SE">
              <a:solidFill>
                <a:srgbClr val="000000"/>
              </a:solidFill>
            </a:endParaRPr>
          </a:p>
        </p:txBody>
      </p:sp>
      <p:sp>
        <p:nvSpPr>
          <p:cNvPr id="1029" name="Rectangle 5"/>
          <p:cNvSpPr>
            <a:spLocks noGrp="1" noChangeArrowheads="1"/>
          </p:cNvSpPr>
          <p:nvPr>
            <p:ph type="ftr" sz="quarter" idx="3"/>
          </p:nvPr>
        </p:nvSpPr>
        <p:spPr bwMode="auto">
          <a:xfrm>
            <a:off x="6400801" y="662882"/>
            <a:ext cx="2519363" cy="97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pPr eaLnBrk="0" fontAlgn="base" hangingPunct="0">
              <a:spcAft>
                <a:spcPct val="0"/>
              </a:spcAft>
            </a:pPr>
            <a:endParaRPr lang="sv-SE">
              <a:solidFill>
                <a:srgbClr val="000000"/>
              </a:solidFill>
            </a:endParaRPr>
          </a:p>
        </p:txBody>
      </p:sp>
      <p:sp>
        <p:nvSpPr>
          <p:cNvPr id="1030" name="Rectangle 6"/>
          <p:cNvSpPr>
            <a:spLocks noGrp="1" noChangeArrowheads="1"/>
          </p:cNvSpPr>
          <p:nvPr>
            <p:ph type="sldNum" sz="quarter" idx="4"/>
          </p:nvPr>
        </p:nvSpPr>
        <p:spPr bwMode="auto">
          <a:xfrm>
            <a:off x="6400801" y="457235"/>
            <a:ext cx="2519363" cy="97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pPr eaLnBrk="0" fontAlgn="base" hangingPunct="0">
              <a:spcAft>
                <a:spcPct val="0"/>
              </a:spcAft>
            </a:pPr>
            <a:fld id="{CDC485B4-DBEF-4EA9-BD23-2BC24DEFB4AE}" type="slidenum">
              <a:rPr lang="sv-SE">
                <a:solidFill>
                  <a:srgbClr val="000000"/>
                </a:solidFill>
              </a:rPr>
              <a:pPr eaLnBrk="0" fontAlgn="base" hangingPunct="0">
                <a:spcAft>
                  <a:spcPct val="0"/>
                </a:spcAft>
              </a:pPr>
              <a:t>‹#›</a:t>
            </a:fld>
            <a:endParaRPr lang="sv-SE">
              <a:solidFill>
                <a:srgbClr val="000000"/>
              </a:solidFill>
            </a:endParaRPr>
          </a:p>
        </p:txBody>
      </p:sp>
      <p:grpSp>
        <p:nvGrpSpPr>
          <p:cNvPr id="20" name="Group 29"/>
          <p:cNvGrpSpPr>
            <a:grpSpLocks/>
          </p:cNvGrpSpPr>
          <p:nvPr/>
        </p:nvGrpSpPr>
        <p:grpSpPr bwMode="auto">
          <a:xfrm>
            <a:off x="8999538" y="3175"/>
            <a:ext cx="144463" cy="788988"/>
            <a:chOff x="5669" y="-18"/>
            <a:chExt cx="91" cy="497"/>
          </a:xfrm>
        </p:grpSpPr>
        <p:sp>
          <p:nvSpPr>
            <p:cNvPr id="21" name="Rectangle 30"/>
            <p:cNvSpPr>
              <a:spLocks noChangeAspect="1" noChangeArrowheads="1"/>
            </p:cNvSpPr>
            <p:nvPr userDrawn="1"/>
          </p:nvSpPr>
          <p:spPr bwMode="auto">
            <a:xfrm>
              <a:off x="5669" y="-18"/>
              <a:ext cx="91" cy="91"/>
            </a:xfrm>
            <a:prstGeom prst="rect">
              <a:avLst/>
            </a:prstGeom>
            <a:solidFill>
              <a:schemeClr val="accent2"/>
            </a:solidFill>
            <a:ln>
              <a:noFill/>
            </a:ln>
            <a:effectLst/>
            <a:extLst>
              <a:ext uri="{91240B29-F687-4F45-9708-019B960494DF}">
                <a14:hiddenLine xmlns:a14="http://schemas.microsoft.com/office/drawing/2010/main" w="3175">
                  <a:solidFill>
                    <a:srgbClr val="E9E3D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sv-SE"/>
            </a:p>
          </p:txBody>
        </p:sp>
        <p:sp>
          <p:nvSpPr>
            <p:cNvPr id="22" name="Rectangle 31"/>
            <p:cNvSpPr>
              <a:spLocks noChangeAspect="1" noChangeArrowheads="1"/>
            </p:cNvSpPr>
            <p:nvPr userDrawn="1"/>
          </p:nvSpPr>
          <p:spPr bwMode="auto">
            <a:xfrm>
              <a:off x="5669" y="120"/>
              <a:ext cx="91" cy="91"/>
            </a:xfrm>
            <a:prstGeom prst="rect">
              <a:avLst/>
            </a:prstGeom>
            <a:solidFill>
              <a:schemeClr val="accent2"/>
            </a:solidFill>
            <a:ln>
              <a:noFill/>
            </a:ln>
            <a:effectLst/>
            <a:extLst>
              <a:ext uri="{91240B29-F687-4F45-9708-019B960494DF}">
                <a14:hiddenLine xmlns:a14="http://schemas.microsoft.com/office/drawing/2010/main" w="3175">
                  <a:solidFill>
                    <a:srgbClr val="E9E3D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sv-SE"/>
            </a:p>
          </p:txBody>
        </p:sp>
        <p:sp>
          <p:nvSpPr>
            <p:cNvPr id="23" name="Rectangle 32"/>
            <p:cNvSpPr>
              <a:spLocks noChangeAspect="1" noChangeArrowheads="1"/>
            </p:cNvSpPr>
            <p:nvPr userDrawn="1"/>
          </p:nvSpPr>
          <p:spPr bwMode="auto">
            <a:xfrm>
              <a:off x="5669" y="254"/>
              <a:ext cx="91" cy="91"/>
            </a:xfrm>
            <a:prstGeom prst="rect">
              <a:avLst/>
            </a:prstGeom>
            <a:solidFill>
              <a:schemeClr val="accent1"/>
            </a:solidFill>
            <a:ln>
              <a:noFill/>
            </a:ln>
            <a:effectLst/>
            <a:extLst>
              <a:ext uri="{91240B29-F687-4F45-9708-019B960494DF}">
                <a14:hiddenLine xmlns:a14="http://schemas.microsoft.com/office/drawing/2010/main" w="3175">
                  <a:solidFill>
                    <a:srgbClr val="E9E3D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sv-SE"/>
            </a:p>
          </p:txBody>
        </p:sp>
        <p:sp>
          <p:nvSpPr>
            <p:cNvPr id="24" name="Rectangle 33"/>
            <p:cNvSpPr>
              <a:spLocks noChangeAspect="1" noChangeArrowheads="1"/>
            </p:cNvSpPr>
            <p:nvPr userDrawn="1"/>
          </p:nvSpPr>
          <p:spPr bwMode="auto">
            <a:xfrm>
              <a:off x="5669" y="388"/>
              <a:ext cx="91" cy="91"/>
            </a:xfrm>
            <a:prstGeom prst="rect">
              <a:avLst/>
            </a:prstGeom>
            <a:solidFill>
              <a:schemeClr val="accent2"/>
            </a:solidFill>
            <a:ln>
              <a:noFill/>
            </a:ln>
            <a:effectLst/>
            <a:extLst>
              <a:ext uri="{91240B29-F687-4F45-9708-019B960494DF}">
                <a14:hiddenLine xmlns:a14="http://schemas.microsoft.com/office/drawing/2010/main" w="3175">
                  <a:solidFill>
                    <a:srgbClr val="E9E3D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sv-SE"/>
            </a:p>
          </p:txBody>
        </p:sp>
      </p:grpSp>
      <p:pic>
        <p:nvPicPr>
          <p:cNvPr id="15" name="Bildobjekt 1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24038" y="321241"/>
            <a:ext cx="2795225" cy="373451"/>
          </a:xfrm>
          <a:prstGeom prst="rect">
            <a:avLst/>
          </a:prstGeom>
        </p:spPr>
      </p:pic>
      <p:sp>
        <p:nvSpPr>
          <p:cNvPr id="17" name="Rektangel 16">
            <a:extLst>
              <a:ext uri="{FF2B5EF4-FFF2-40B4-BE49-F238E27FC236}">
                <a16:creationId xmlns:a16="http://schemas.microsoft.com/office/drawing/2014/main" id="{7386DAB1-6AF3-46C6-8280-A422CC07456C}"/>
              </a:ext>
            </a:extLst>
          </p:cNvPr>
          <p:cNvSpPr/>
          <p:nvPr userDrawn="1"/>
        </p:nvSpPr>
        <p:spPr bwMode="auto">
          <a:xfrm>
            <a:off x="294472" y="147638"/>
            <a:ext cx="3394128" cy="639762"/>
          </a:xfrm>
          <a:prstGeom prst="rect">
            <a:avLst/>
          </a:prstGeom>
          <a:solidFill>
            <a:srgbClr val="EAE3D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pic>
        <p:nvPicPr>
          <p:cNvPr id="16" name="Bildobjekt 15">
            <a:extLst>
              <a:ext uri="{FF2B5EF4-FFF2-40B4-BE49-F238E27FC236}">
                <a16:creationId xmlns:a16="http://schemas.microsoft.com/office/drawing/2014/main" id="{85728D0F-2CE1-4C69-8A5D-8FB0A4AEBB9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25941" y="326489"/>
            <a:ext cx="2020828" cy="359665"/>
          </a:xfrm>
          <a:prstGeom prst="rect">
            <a:avLst/>
          </a:prstGeom>
        </p:spPr>
      </p:pic>
    </p:spTree>
    <p:extLst>
      <p:ext uri="{BB962C8B-B14F-4D97-AF65-F5344CB8AC3E}">
        <p14:creationId xmlns:p14="http://schemas.microsoft.com/office/powerpoint/2010/main" val="3246908006"/>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6" r:id="rId3"/>
    <p:sldLayoutId id="2147483663" r:id="rId4"/>
    <p:sldLayoutId id="214748366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ts val="3000"/>
        </a:lnSpc>
        <a:spcBef>
          <a:spcPct val="0"/>
        </a:spcBef>
        <a:spcAft>
          <a:spcPct val="0"/>
        </a:spcAft>
        <a:defRPr sz="26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182563" indent="-182563" algn="l" rtl="0" eaLnBrk="1" fontAlgn="base" hangingPunct="1">
        <a:lnSpc>
          <a:spcPts val="2400"/>
        </a:lnSpc>
        <a:spcBef>
          <a:spcPts val="500"/>
        </a:spcBef>
        <a:spcAft>
          <a:spcPts val="0"/>
        </a:spcAft>
        <a:buSzPct val="124000"/>
        <a:buFont typeface="Wingdings" panose="05000000000000000000" pitchFamily="2" charset="2"/>
        <a:buChar char="§"/>
        <a:defRPr sz="1800">
          <a:solidFill>
            <a:schemeClr val="tx1"/>
          </a:solidFill>
          <a:latin typeface="+mn-lt"/>
          <a:ea typeface="+mn-ea"/>
          <a:cs typeface="+mn-cs"/>
        </a:defRPr>
      </a:lvl1pPr>
      <a:lvl2pPr marL="357188" indent="-174625" algn="l" rtl="0" eaLnBrk="1" fontAlgn="base" hangingPunct="1">
        <a:lnSpc>
          <a:spcPct val="100000"/>
        </a:lnSpc>
        <a:spcBef>
          <a:spcPts val="0"/>
        </a:spcBef>
        <a:spcAft>
          <a:spcPts val="0"/>
        </a:spcAft>
        <a:buFont typeface="Verdana" panose="020B0604030504040204" pitchFamily="34" charset="0"/>
        <a:buChar char="–"/>
        <a:defRPr sz="1600">
          <a:solidFill>
            <a:schemeClr val="tx1"/>
          </a:solidFill>
          <a:latin typeface="+mn-lt"/>
          <a:ea typeface="+mn-ea"/>
        </a:defRPr>
      </a:lvl2pPr>
      <a:lvl3pPr marL="539750" indent="-182563" algn="l" rtl="0" eaLnBrk="1" fontAlgn="base" hangingPunct="1">
        <a:lnSpc>
          <a:spcPct val="100000"/>
        </a:lnSpc>
        <a:spcBef>
          <a:spcPts val="0"/>
        </a:spcBef>
        <a:spcAft>
          <a:spcPts val="0"/>
        </a:spcAft>
        <a:buFont typeface="Verdana" panose="020B0604030504040204" pitchFamily="34" charset="0"/>
        <a:buChar char="–"/>
        <a:defRPr sz="1600">
          <a:solidFill>
            <a:schemeClr val="tx1"/>
          </a:solidFill>
          <a:latin typeface="+mn-lt"/>
          <a:ea typeface="+mn-ea"/>
        </a:defRPr>
      </a:lvl3pPr>
      <a:lvl4pPr marL="714375" indent="-174625" algn="l" rtl="0" eaLnBrk="1" fontAlgn="base" hangingPunct="1">
        <a:lnSpc>
          <a:spcPct val="100000"/>
        </a:lnSpc>
        <a:spcBef>
          <a:spcPts val="0"/>
        </a:spcBef>
        <a:spcAft>
          <a:spcPts val="0"/>
        </a:spcAft>
        <a:buFont typeface="Verdana" panose="020B0604030504040204" pitchFamily="34" charset="0"/>
        <a:buChar char="–"/>
        <a:defRPr sz="1600">
          <a:solidFill>
            <a:schemeClr val="tx1"/>
          </a:solidFill>
          <a:latin typeface="+mn-lt"/>
          <a:ea typeface="+mn-ea"/>
        </a:defRPr>
      </a:lvl4pPr>
      <a:lvl5pPr marL="898525" indent="-184150" algn="l" rtl="0" eaLnBrk="1" fontAlgn="base" hangingPunct="1">
        <a:lnSpc>
          <a:spcPct val="100000"/>
        </a:lnSpc>
        <a:spcBef>
          <a:spcPts val="0"/>
        </a:spcBef>
        <a:spcAft>
          <a:spcPts val="0"/>
        </a:spcAft>
        <a:buFont typeface="Verdana" panose="020B0604030504040204" pitchFamily="34" charset="0"/>
        <a:buChar char="–"/>
        <a:defRPr sz="1600">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2" descr="C:\Users\Alexander\SkyDrive\IntraKey\IK 2015\TRF\PPhuvud169_nyruta.png">
            <a:extLst>
              <a:ext uri="{FF2B5EF4-FFF2-40B4-BE49-F238E27FC236}">
                <a16:creationId xmlns:a16="http://schemas.microsoft.com/office/drawing/2014/main" id="{45ABE4CC-A327-44AE-AC27-CBA026DCB909}"/>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32481"/>
          <a:stretch/>
        </p:blipFill>
        <p:spPr bwMode="auto">
          <a:xfrm>
            <a:off x="0" y="-16522"/>
            <a:ext cx="9144000" cy="726222"/>
          </a:xfrm>
          <a:prstGeom prst="rect">
            <a:avLst/>
          </a:prstGeom>
          <a:noFill/>
          <a:extLst>
            <a:ext uri="{909E8E84-426E-40DD-AFC4-6F175D3DCCD1}">
              <a14:hiddenFill xmlns:a14="http://schemas.microsoft.com/office/drawing/2010/main">
                <a:solidFill>
                  <a:srgbClr val="FFFFFF"/>
                </a:solidFill>
              </a14:hiddenFill>
            </a:ext>
          </a:extLst>
        </p:spPr>
      </p:pic>
      <p:sp>
        <p:nvSpPr>
          <p:cNvPr id="2" name="Platshållare för rubrik 1">
            <a:extLst>
              <a:ext uri="{FF2B5EF4-FFF2-40B4-BE49-F238E27FC236}">
                <a16:creationId xmlns:a16="http://schemas.microsoft.com/office/drawing/2014/main" id="{9A3F56CE-F42B-4A16-89D9-2B79A4557AD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0857734-18EF-496A-BACC-BB89615DF03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B3858DF-0070-46BB-AADA-0ADA59C9E77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FF3FBA4-7EC5-474E-9DEC-05AFE837C897}" type="datetime1">
              <a:rPr lang="sv-SE" smtClean="0"/>
              <a:t>2022-08-30</a:t>
            </a:fld>
            <a:endParaRPr lang="sv-SE"/>
          </a:p>
        </p:txBody>
      </p:sp>
      <p:sp>
        <p:nvSpPr>
          <p:cNvPr id="5" name="Platshållare för sidfot 4">
            <a:extLst>
              <a:ext uri="{FF2B5EF4-FFF2-40B4-BE49-F238E27FC236}">
                <a16:creationId xmlns:a16="http://schemas.microsoft.com/office/drawing/2014/main" id="{C1B65D84-CF51-4612-921C-DD286021498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1D8FAE7E-B585-4BC6-B366-D050AC38235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9BC0A40-6E73-427C-A64A-EA2E568286E8}" type="slidenum">
              <a:rPr lang="sv-SE" smtClean="0"/>
              <a:t>‹#›</a:t>
            </a:fld>
            <a:endParaRPr lang="sv-SE"/>
          </a:p>
        </p:txBody>
      </p:sp>
      <p:pic>
        <p:nvPicPr>
          <p:cNvPr id="8" name="Bildobjekt 7">
            <a:extLst>
              <a:ext uri="{FF2B5EF4-FFF2-40B4-BE49-F238E27FC236}">
                <a16:creationId xmlns:a16="http://schemas.microsoft.com/office/drawing/2014/main" id="{8E9F0178-E0C8-49CF-B6A5-F143D4F2B69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39266" y="212597"/>
            <a:ext cx="1505714" cy="267985"/>
          </a:xfrm>
          <a:prstGeom prst="rect">
            <a:avLst/>
          </a:prstGeom>
        </p:spPr>
      </p:pic>
    </p:spTree>
    <p:extLst>
      <p:ext uri="{BB962C8B-B14F-4D97-AF65-F5344CB8AC3E}">
        <p14:creationId xmlns:p14="http://schemas.microsoft.com/office/powerpoint/2010/main" val="10265051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55BA269-60A0-4E30-AD8A-1FF1F6B18321}"/>
              </a:ext>
            </a:extLst>
          </p:cNvPr>
          <p:cNvPicPr>
            <a:picLocks noChangeAspect="1"/>
          </p:cNvPicPr>
          <p:nvPr/>
        </p:nvPicPr>
        <p:blipFill rotWithShape="1">
          <a:blip r:embed="rId3">
            <a:extLst>
              <a:ext uri="{28A0092B-C50C-407E-A947-70E740481C1C}">
                <a14:useLocalDpi xmlns:a14="http://schemas.microsoft.com/office/drawing/2010/main" val="0"/>
              </a:ext>
            </a:extLst>
          </a:blip>
          <a:srcRect t="43855" r="19162"/>
          <a:stretch/>
        </p:blipFill>
        <p:spPr>
          <a:xfrm>
            <a:off x="0" y="-228600"/>
            <a:ext cx="9144000" cy="5372100"/>
          </a:xfrm>
          <a:prstGeom prst="rect">
            <a:avLst/>
          </a:prstGeom>
        </p:spPr>
      </p:pic>
      <p:sp>
        <p:nvSpPr>
          <p:cNvPr id="6" name="Rektangel 5">
            <a:extLst>
              <a:ext uri="{FF2B5EF4-FFF2-40B4-BE49-F238E27FC236}">
                <a16:creationId xmlns:a16="http://schemas.microsoft.com/office/drawing/2014/main" id="{8C3F20CF-F5B0-4A8F-ADC3-504A021380F9}"/>
              </a:ext>
            </a:extLst>
          </p:cNvPr>
          <p:cNvSpPr/>
          <p:nvPr/>
        </p:nvSpPr>
        <p:spPr bwMode="auto">
          <a:xfrm>
            <a:off x="0" y="-228600"/>
            <a:ext cx="9144000" cy="5372100"/>
          </a:xfrm>
          <a:prstGeom prst="rect">
            <a:avLst/>
          </a:prstGeom>
          <a:solidFill>
            <a:srgbClr val="27394C">
              <a:alpha val="67000"/>
            </a:srgbClr>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a:ln>
                <a:noFill/>
              </a:ln>
              <a:solidFill>
                <a:srgbClr val="000000"/>
              </a:solidFill>
              <a:effectLst/>
              <a:uLnTx/>
              <a:uFillTx/>
              <a:latin typeface="Verdana" pitchFamily="34" charset="0"/>
              <a:ea typeface="Geneva" pitchFamily="1" charset="-128"/>
              <a:cs typeface="+mn-cs"/>
            </a:endParaRPr>
          </a:p>
        </p:txBody>
      </p:sp>
      <p:sp>
        <p:nvSpPr>
          <p:cNvPr id="12" name="textruta 11">
            <a:extLst>
              <a:ext uri="{FF2B5EF4-FFF2-40B4-BE49-F238E27FC236}">
                <a16:creationId xmlns:a16="http://schemas.microsoft.com/office/drawing/2014/main" id="{62988284-A39F-4C09-84D7-C3C7CE6565B2}"/>
              </a:ext>
            </a:extLst>
          </p:cNvPr>
          <p:cNvSpPr txBox="1"/>
          <p:nvPr/>
        </p:nvSpPr>
        <p:spPr>
          <a:xfrm>
            <a:off x="152799" y="1678364"/>
            <a:ext cx="9144000" cy="1661993"/>
          </a:xfrm>
          <a:prstGeom prst="rect">
            <a:avLst/>
          </a:prstGeom>
          <a:noFill/>
        </p:spPr>
        <p:txBody>
          <a:bodyPr wrap="square" rtlCol="0">
            <a:spAutoFit/>
          </a:bodyPr>
          <a:lstStyle/>
          <a:p>
            <a:pPr marL="0" marR="0" lvl="0" indent="0" algn="ctr" defTabSz="914378" rtl="0" eaLnBrk="0" fontAlgn="base" latinLnBrk="0" hangingPunct="0">
              <a:lnSpc>
                <a:spcPct val="100000"/>
              </a:lnSpc>
              <a:spcBef>
                <a:spcPct val="50000"/>
              </a:spcBef>
              <a:spcAft>
                <a:spcPct val="0"/>
              </a:spcAft>
              <a:buClrTx/>
              <a:buSzTx/>
              <a:buFontTx/>
              <a:buNone/>
              <a:tabLst/>
              <a:defRPr/>
            </a:pPr>
            <a:r>
              <a:rPr kumimoji="0" lang="sv-SE" sz="3000" b="1" i="0" u="none" strike="noStrike" kern="1200" cap="none" spc="0" normalizeH="0" baseline="0" noProof="0" dirty="0">
                <a:ln>
                  <a:noFill/>
                </a:ln>
                <a:solidFill>
                  <a:prstClr val="white"/>
                </a:solidFill>
                <a:effectLst/>
                <a:uLnTx/>
                <a:uFillTx/>
                <a:latin typeface="Verdana" pitchFamily="34" charset="0"/>
                <a:ea typeface="Geneva" pitchFamily="1" charset="-128"/>
                <a:cs typeface="+mn-cs"/>
              </a:rPr>
              <a:t>Regional handlingsplan för ESF+</a:t>
            </a:r>
            <a:br>
              <a:rPr kumimoji="0" lang="sv-SE" sz="3000" b="1" i="0" u="none" strike="noStrike" kern="1200" cap="none" spc="0" normalizeH="0" baseline="0" noProof="0" dirty="0">
                <a:ln>
                  <a:noFill/>
                </a:ln>
                <a:solidFill>
                  <a:prstClr val="white"/>
                </a:solidFill>
                <a:effectLst/>
                <a:uLnTx/>
                <a:uFillTx/>
                <a:latin typeface="Verdana" pitchFamily="34" charset="0"/>
                <a:ea typeface="Geneva" pitchFamily="1" charset="-128"/>
                <a:cs typeface="+mn-cs"/>
              </a:rPr>
            </a:br>
            <a:r>
              <a:rPr kumimoji="0" lang="sv-SE" sz="3000" b="1" i="0" u="none" strike="noStrike" kern="1200" cap="none" spc="0" normalizeH="0" baseline="0" noProof="0" dirty="0">
                <a:ln>
                  <a:noFill/>
                </a:ln>
                <a:solidFill>
                  <a:prstClr val="white"/>
                </a:solidFill>
                <a:effectLst/>
                <a:uLnTx/>
                <a:uFillTx/>
                <a:latin typeface="Verdana" pitchFamily="34" charset="0"/>
                <a:ea typeface="Geneva" pitchFamily="1" charset="-128"/>
                <a:cs typeface="+mn-cs"/>
              </a:rPr>
              <a:t>Stockholmsregionen</a:t>
            </a:r>
          </a:p>
          <a:p>
            <a:pPr marL="0" marR="0" lvl="0" indent="0" algn="ctr" defTabSz="914378" rtl="0" eaLnBrk="0" fontAlgn="base" latinLnBrk="0" hangingPunct="0">
              <a:lnSpc>
                <a:spcPct val="100000"/>
              </a:lnSpc>
              <a:spcBef>
                <a:spcPct val="50000"/>
              </a:spcBef>
              <a:spcAft>
                <a:spcPct val="0"/>
              </a:spcAft>
              <a:buClrTx/>
              <a:buSzTx/>
              <a:buFontTx/>
              <a:buNone/>
              <a:tabLst/>
              <a:defRPr/>
            </a:pPr>
            <a:endParaRPr kumimoji="0" lang="sv-SE" sz="2800" b="1" i="0" u="none" strike="noStrike" kern="1200" cap="none" spc="0" normalizeH="0" baseline="0" noProof="0" dirty="0">
              <a:ln>
                <a:noFill/>
              </a:ln>
              <a:solidFill>
                <a:prstClr val="white"/>
              </a:solidFill>
              <a:effectLst/>
              <a:uLnTx/>
              <a:uFillTx/>
              <a:latin typeface="Verdana" pitchFamily="34" charset="0"/>
              <a:ea typeface="Geneva" pitchFamily="1" charset="-128"/>
              <a:cs typeface="+mn-cs"/>
            </a:endParaRPr>
          </a:p>
        </p:txBody>
      </p:sp>
      <p:pic>
        <p:nvPicPr>
          <p:cNvPr id="15" name="Bildobjekt 14">
            <a:extLst>
              <a:ext uri="{FF2B5EF4-FFF2-40B4-BE49-F238E27FC236}">
                <a16:creationId xmlns:a16="http://schemas.microsoft.com/office/drawing/2014/main" id="{CA6A5252-E7B3-4267-8BD2-8DEE966D3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1219" y="4056988"/>
            <a:ext cx="2707261" cy="482225"/>
          </a:xfrm>
          <a:prstGeom prst="rect">
            <a:avLst/>
          </a:prstGeom>
        </p:spPr>
      </p:pic>
      <p:sp>
        <p:nvSpPr>
          <p:cNvPr id="10" name="Ellips 9">
            <a:extLst>
              <a:ext uri="{FF2B5EF4-FFF2-40B4-BE49-F238E27FC236}">
                <a16:creationId xmlns:a16="http://schemas.microsoft.com/office/drawing/2014/main" id="{E3F96CD5-2358-4A72-88CA-7DDD495DED03}"/>
              </a:ext>
            </a:extLst>
          </p:cNvPr>
          <p:cNvSpPr/>
          <p:nvPr/>
        </p:nvSpPr>
        <p:spPr bwMode="auto">
          <a:xfrm>
            <a:off x="152799" y="-59948"/>
            <a:ext cx="1604964" cy="1569660"/>
          </a:xfrm>
          <a:prstGeom prst="ellipse">
            <a:avLst/>
          </a:prstGeom>
          <a:solidFill>
            <a:srgbClr val="9A093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a:ln>
                <a:noFill/>
              </a:ln>
              <a:solidFill>
                <a:srgbClr val="000000"/>
              </a:solidFill>
              <a:effectLst/>
              <a:uLnTx/>
              <a:uFillTx/>
              <a:latin typeface="Verdana" pitchFamily="34" charset="0"/>
              <a:ea typeface="Geneva" pitchFamily="1" charset="-128"/>
              <a:cs typeface="+mn-cs"/>
            </a:endParaRPr>
          </a:p>
        </p:txBody>
      </p:sp>
      <p:sp>
        <p:nvSpPr>
          <p:cNvPr id="11" name="textruta 10">
            <a:extLst>
              <a:ext uri="{FF2B5EF4-FFF2-40B4-BE49-F238E27FC236}">
                <a16:creationId xmlns:a16="http://schemas.microsoft.com/office/drawing/2014/main" id="{436F9352-E179-44CD-9810-5887C8455034}"/>
              </a:ext>
            </a:extLst>
          </p:cNvPr>
          <p:cNvSpPr txBox="1"/>
          <p:nvPr/>
        </p:nvSpPr>
        <p:spPr>
          <a:xfrm>
            <a:off x="152799" y="247828"/>
            <a:ext cx="1584063" cy="95410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sz="1400" b="0" i="0" u="none" strike="noStrike" kern="1200" cap="none" spc="0" normalizeH="0" baseline="0" noProof="0">
                <a:ln>
                  <a:noFill/>
                </a:ln>
                <a:solidFill>
                  <a:srgbClr val="FFFFFF"/>
                </a:solidFill>
                <a:effectLst/>
                <a:uLnTx/>
                <a:uFillTx/>
                <a:latin typeface="Verdana" pitchFamily="34" charset="0"/>
                <a:ea typeface="Geneva" pitchFamily="1" charset="-128"/>
                <a:cs typeface="+mn-cs"/>
              </a:rPr>
              <a:t>Europas </a:t>
            </a:r>
            <a:br>
              <a:rPr kumimoji="0" lang="sv-SE" sz="1400" b="0" i="0" u="none" strike="noStrike" kern="1200" cap="none" spc="0" normalizeH="0" baseline="0" noProof="0">
                <a:ln>
                  <a:noFill/>
                </a:ln>
                <a:solidFill>
                  <a:srgbClr val="FFFFFF"/>
                </a:solidFill>
                <a:effectLst/>
                <a:uLnTx/>
                <a:uFillTx/>
                <a:latin typeface="Verdana" pitchFamily="34" charset="0"/>
                <a:ea typeface="Geneva" pitchFamily="1" charset="-128"/>
                <a:cs typeface="+mn-cs"/>
              </a:rPr>
            </a:br>
            <a:r>
              <a:rPr kumimoji="0" lang="sv-SE" sz="1400" b="0" i="0" u="none" strike="noStrike" kern="1200" cap="none" spc="0" normalizeH="0" baseline="0" noProof="0">
                <a:ln>
                  <a:noFill/>
                </a:ln>
                <a:solidFill>
                  <a:srgbClr val="FFFFFF"/>
                </a:solidFill>
                <a:effectLst/>
                <a:uLnTx/>
                <a:uFillTx/>
                <a:latin typeface="Verdana" pitchFamily="34" charset="0"/>
                <a:ea typeface="Geneva" pitchFamily="1" charset="-128"/>
                <a:cs typeface="+mn-cs"/>
              </a:rPr>
              <a:t>mest attraktiva storstads-region</a:t>
            </a:r>
          </a:p>
        </p:txBody>
      </p:sp>
      <p:sp>
        <p:nvSpPr>
          <p:cNvPr id="4" name="Platshållare för datum 3">
            <a:extLst>
              <a:ext uri="{FF2B5EF4-FFF2-40B4-BE49-F238E27FC236}">
                <a16:creationId xmlns:a16="http://schemas.microsoft.com/office/drawing/2014/main" id="{B6C7C6F4-64BA-48CF-9347-C3C351E0F41D}"/>
              </a:ext>
            </a:extLst>
          </p:cNvPr>
          <p:cNvSpPr>
            <a:spLocks noGrp="1"/>
          </p:cNvSpPr>
          <p:nvPr>
            <p:ph type="dt" sz="half" idx="10"/>
          </p:nvPr>
        </p:nvSpPr>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fld id="{32684458-A0A6-430B-A75A-371133574A54}" type="datetime1">
              <a:rPr kumimoji="0" lang="sv-SE" sz="900" b="0" i="0" u="none" strike="noStrike" kern="1200" cap="none" spc="0" normalizeH="0" baseline="0" noProof="0" smtClean="0">
                <a:ln>
                  <a:noFill/>
                </a:ln>
                <a:solidFill>
                  <a:prstClr val="black">
                    <a:tint val="75000"/>
                  </a:prstClr>
                </a:solidFill>
                <a:effectLst/>
                <a:uLnTx/>
                <a:uFillTx/>
                <a:latin typeface="Verdana" pitchFamily="34" charset="0"/>
                <a:ea typeface="Geneva" pitchFamily="1" charset="-128"/>
                <a:cs typeface="+mn-cs"/>
              </a:rPr>
              <a:pPr marL="0" marR="0" lvl="0" indent="0" algn="l" defTabSz="914400" rtl="0" eaLnBrk="0" fontAlgn="base" latinLnBrk="0" hangingPunct="0">
                <a:lnSpc>
                  <a:spcPct val="100000"/>
                </a:lnSpc>
                <a:spcBef>
                  <a:spcPct val="50000"/>
                </a:spcBef>
                <a:spcAft>
                  <a:spcPct val="0"/>
                </a:spcAft>
                <a:buClrTx/>
                <a:buSzTx/>
                <a:buFontTx/>
                <a:buNone/>
                <a:tabLst/>
                <a:defRPr/>
              </a:pPr>
              <a:t>2022-08-30</a:t>
            </a:fld>
            <a:endParaRPr kumimoji="0" lang="sv-SE" sz="900" b="0" i="0" u="none" strike="noStrike" kern="1200" cap="none" spc="0" normalizeH="0" baseline="0" noProof="0" dirty="0">
              <a:ln>
                <a:noFill/>
              </a:ln>
              <a:solidFill>
                <a:prstClr val="black">
                  <a:tint val="75000"/>
                </a:prstClr>
              </a:solidFill>
              <a:effectLst/>
              <a:uLnTx/>
              <a:uFillTx/>
              <a:latin typeface="Verdana" pitchFamily="34" charset="0"/>
              <a:ea typeface="Geneva" pitchFamily="1" charset="-128"/>
              <a:cs typeface="+mn-cs"/>
            </a:endParaRPr>
          </a:p>
        </p:txBody>
      </p:sp>
    </p:spTree>
    <p:extLst>
      <p:ext uri="{BB962C8B-B14F-4D97-AF65-F5344CB8AC3E}">
        <p14:creationId xmlns:p14="http://schemas.microsoft.com/office/powerpoint/2010/main" val="884292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235D6C-9357-4893-826B-AECC6557194B}"/>
              </a:ext>
            </a:extLst>
          </p:cNvPr>
          <p:cNvSpPr>
            <a:spLocks noGrp="1"/>
          </p:cNvSpPr>
          <p:nvPr>
            <p:ph type="title"/>
          </p:nvPr>
        </p:nvSpPr>
        <p:spPr>
          <a:xfrm>
            <a:off x="501600" y="732447"/>
            <a:ext cx="7700962" cy="627460"/>
          </a:xfrm>
        </p:spPr>
        <p:txBody>
          <a:bodyPr/>
          <a:lstStyle/>
          <a:p>
            <a:r>
              <a:rPr lang="sv-SE" sz="2000" b="1" dirty="0">
                <a:latin typeface="Verdana" panose="020B0604030504040204" pitchFamily="34" charset="0"/>
                <a:ea typeface="Verdana" panose="020B0604030504040204" pitchFamily="34" charset="0"/>
              </a:rPr>
              <a:t>Bakgrund</a:t>
            </a:r>
            <a:r>
              <a:rPr lang="sv-SE" sz="1800" b="1" dirty="0">
                <a:latin typeface="Verdana" panose="020B0604030504040204" pitchFamily="34" charset="0"/>
                <a:ea typeface="Verdana" panose="020B0604030504040204" pitchFamily="34" charset="0"/>
              </a:rPr>
              <a:t> </a:t>
            </a:r>
          </a:p>
        </p:txBody>
      </p:sp>
      <p:sp>
        <p:nvSpPr>
          <p:cNvPr id="3" name="Platshållare för datum 2">
            <a:extLst>
              <a:ext uri="{FF2B5EF4-FFF2-40B4-BE49-F238E27FC236}">
                <a16:creationId xmlns:a16="http://schemas.microsoft.com/office/drawing/2014/main" id="{CECCD24A-0045-4F75-B425-6715090F9AB9}"/>
              </a:ext>
            </a:extLst>
          </p:cNvPr>
          <p:cNvSpPr>
            <a:spLocks noGrp="1"/>
          </p:cNvSpPr>
          <p:nvPr>
            <p:ph type="dt" sz="half" idx="10"/>
          </p:nvPr>
        </p:nvSpPr>
        <p:spPr/>
        <p:txBody>
          <a:bodyPr/>
          <a:lstStyle/>
          <a:p>
            <a:pPr eaLnBrk="0" fontAlgn="base" hangingPunct="0">
              <a:spcAft>
                <a:spcPct val="0"/>
              </a:spcAft>
            </a:pPr>
            <a:endParaRPr lang="sv-SE" dirty="0">
              <a:solidFill>
                <a:srgbClr val="000000"/>
              </a:solidFill>
            </a:endParaRPr>
          </a:p>
        </p:txBody>
      </p:sp>
      <p:sp>
        <p:nvSpPr>
          <p:cNvPr id="5" name="Platshållare för bildnummer 4">
            <a:extLst>
              <a:ext uri="{FF2B5EF4-FFF2-40B4-BE49-F238E27FC236}">
                <a16:creationId xmlns:a16="http://schemas.microsoft.com/office/drawing/2014/main" id="{B9F2279C-CA08-4877-85C4-2C0C906AE7D5}"/>
              </a:ext>
            </a:extLst>
          </p:cNvPr>
          <p:cNvSpPr>
            <a:spLocks noGrp="1"/>
          </p:cNvSpPr>
          <p:nvPr>
            <p:ph type="sldNum" sz="quarter" idx="12"/>
          </p:nvPr>
        </p:nvSpPr>
        <p:spPr/>
        <p:txBody>
          <a:bodyPr/>
          <a:lstStyle/>
          <a:p>
            <a:pPr eaLnBrk="0" fontAlgn="base" hangingPunct="0">
              <a:spcAft>
                <a:spcPct val="0"/>
              </a:spcAft>
            </a:pPr>
            <a:endParaRPr lang="sv-SE" dirty="0">
              <a:solidFill>
                <a:srgbClr val="000000"/>
              </a:solidFill>
            </a:endParaRPr>
          </a:p>
        </p:txBody>
      </p:sp>
      <p:sp>
        <p:nvSpPr>
          <p:cNvPr id="6" name="Platshållare för innehåll 5">
            <a:extLst>
              <a:ext uri="{FF2B5EF4-FFF2-40B4-BE49-F238E27FC236}">
                <a16:creationId xmlns:a16="http://schemas.microsoft.com/office/drawing/2014/main" id="{10F47A62-DA6D-495F-92F8-02C632EC59ED}"/>
              </a:ext>
            </a:extLst>
          </p:cNvPr>
          <p:cNvSpPr>
            <a:spLocks noGrp="1"/>
          </p:cNvSpPr>
          <p:nvPr>
            <p:ph idx="1"/>
          </p:nvPr>
        </p:nvSpPr>
        <p:spPr>
          <a:xfrm>
            <a:off x="594198" y="1408098"/>
            <a:ext cx="7700962" cy="3505081"/>
          </a:xfrm>
        </p:spPr>
        <p:txBody>
          <a:bodyPr>
            <a:noAutofit/>
          </a:bodyPr>
          <a:lstStyle/>
          <a:p>
            <a:r>
              <a:rPr lang="sv-SE" sz="1600" dirty="0">
                <a:latin typeface="Verdana" panose="020B0604030504040204" pitchFamily="34" charset="0"/>
                <a:ea typeface="Verdana" panose="020B0604030504040204" pitchFamily="34" charset="0"/>
              </a:rPr>
              <a:t>Regeringen fattade den 18 november 2021 beslut om ett förslag till nationellt program för ESF+ i Sverige  för programperioden 2021–2027. Regeringen fattade den 9 december 2021 beslut om att erbjuda regionerna att fram förslag till regionala handlingsplaner för ESF+.</a:t>
            </a:r>
          </a:p>
          <a:p>
            <a:endParaRPr lang="sv-SE" sz="1600" dirty="0">
              <a:latin typeface="Verdana" panose="020B0604030504040204" pitchFamily="34" charset="0"/>
              <a:ea typeface="Verdana" panose="020B0604030504040204" pitchFamily="34" charset="0"/>
            </a:endParaRPr>
          </a:p>
          <a:p>
            <a:r>
              <a:rPr lang="sv-SE" sz="1600" dirty="0">
                <a:latin typeface="Verdana" panose="020B0604030504040204" pitchFamily="34" charset="0"/>
                <a:ea typeface="Verdana" panose="020B0604030504040204" pitchFamily="34" charset="0"/>
              </a:rPr>
              <a:t>Region Stockholm beslutade redan 2020 att påbörja arbetet med utarbeta en handlingsplan innan det formella erbjudandet från regeringen. </a:t>
            </a:r>
          </a:p>
          <a:p>
            <a:endParaRPr lang="sv-SE" sz="1600" dirty="0">
              <a:latin typeface="Verdana" panose="020B0604030504040204" pitchFamily="34" charset="0"/>
              <a:ea typeface="Verdana" panose="020B0604030504040204" pitchFamily="34" charset="0"/>
            </a:endParaRPr>
          </a:p>
          <a:p>
            <a:r>
              <a:rPr lang="sv-SE" sz="1600" dirty="0">
                <a:latin typeface="Verdana" panose="020B0604030504040204" pitchFamily="34" charset="0"/>
                <a:ea typeface="Verdana" panose="020B0604030504040204" pitchFamily="34" charset="0"/>
              </a:rPr>
              <a:t>Handlingsplanens genomförande är beroende av en bred samverkan och engagemang lokalt och regionalt för regionens samlade utveckling. I Stockholmsregionen har en sådan samverkan och engagemang i tidigare programperiod utvecklats som ska vara grund för det regionala arbetssättet med socialfonden. </a:t>
            </a:r>
          </a:p>
        </p:txBody>
      </p:sp>
    </p:spTree>
    <p:extLst>
      <p:ext uri="{BB962C8B-B14F-4D97-AF65-F5344CB8AC3E}">
        <p14:creationId xmlns:p14="http://schemas.microsoft.com/office/powerpoint/2010/main" val="166470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235D6C-9357-4893-826B-AECC6557194B}"/>
              </a:ext>
            </a:extLst>
          </p:cNvPr>
          <p:cNvSpPr>
            <a:spLocks noGrp="1"/>
          </p:cNvSpPr>
          <p:nvPr>
            <p:ph type="title"/>
          </p:nvPr>
        </p:nvSpPr>
        <p:spPr>
          <a:xfrm>
            <a:off x="235411" y="976612"/>
            <a:ext cx="7700962" cy="627460"/>
          </a:xfrm>
        </p:spPr>
        <p:txBody>
          <a:bodyPr>
            <a:noAutofit/>
          </a:bodyPr>
          <a:lstStyle/>
          <a:p>
            <a:r>
              <a:rPr lang="sv-SE" sz="2000" b="1" dirty="0">
                <a:latin typeface="Verdana" panose="020B0604030504040204" pitchFamily="34" charset="0"/>
                <a:ea typeface="Verdana" panose="020B0604030504040204" pitchFamily="34" charset="0"/>
              </a:rPr>
              <a:t>Utveckling av handlingsplanen för ESF+ 2021–2027 </a:t>
            </a:r>
            <a:br>
              <a:rPr lang="sv-SE" sz="2000" b="1" dirty="0">
                <a:latin typeface="Verdana" panose="020B0604030504040204" pitchFamily="34" charset="0"/>
                <a:ea typeface="Verdana" panose="020B0604030504040204" pitchFamily="34" charset="0"/>
              </a:rPr>
            </a:br>
            <a:endParaRPr lang="sv-SE" sz="2000" b="1" dirty="0">
              <a:latin typeface="Verdana" panose="020B0604030504040204" pitchFamily="34" charset="0"/>
              <a:ea typeface="Verdana" panose="020B0604030504040204" pitchFamily="34" charset="0"/>
            </a:endParaRPr>
          </a:p>
        </p:txBody>
      </p:sp>
      <p:sp>
        <p:nvSpPr>
          <p:cNvPr id="3" name="Platshållare för datum 2">
            <a:extLst>
              <a:ext uri="{FF2B5EF4-FFF2-40B4-BE49-F238E27FC236}">
                <a16:creationId xmlns:a16="http://schemas.microsoft.com/office/drawing/2014/main" id="{CECCD24A-0045-4F75-B425-6715090F9AB9}"/>
              </a:ext>
            </a:extLst>
          </p:cNvPr>
          <p:cNvSpPr>
            <a:spLocks noGrp="1"/>
          </p:cNvSpPr>
          <p:nvPr>
            <p:ph type="dt" sz="half" idx="10"/>
          </p:nvPr>
        </p:nvSpPr>
        <p:spPr/>
        <p:txBody>
          <a:bodyPr/>
          <a:lstStyle/>
          <a:p>
            <a:pPr eaLnBrk="0" fontAlgn="base" hangingPunct="0">
              <a:spcAft>
                <a:spcPct val="0"/>
              </a:spcAft>
            </a:pPr>
            <a:endParaRPr lang="sv-SE" dirty="0">
              <a:solidFill>
                <a:srgbClr val="000000"/>
              </a:solidFill>
            </a:endParaRPr>
          </a:p>
        </p:txBody>
      </p:sp>
      <p:sp>
        <p:nvSpPr>
          <p:cNvPr id="5" name="Platshållare för bildnummer 4">
            <a:extLst>
              <a:ext uri="{FF2B5EF4-FFF2-40B4-BE49-F238E27FC236}">
                <a16:creationId xmlns:a16="http://schemas.microsoft.com/office/drawing/2014/main" id="{B9F2279C-CA08-4877-85C4-2C0C906AE7D5}"/>
              </a:ext>
            </a:extLst>
          </p:cNvPr>
          <p:cNvSpPr>
            <a:spLocks noGrp="1"/>
          </p:cNvSpPr>
          <p:nvPr>
            <p:ph type="sldNum" sz="quarter" idx="12"/>
          </p:nvPr>
        </p:nvSpPr>
        <p:spPr/>
        <p:txBody>
          <a:bodyPr/>
          <a:lstStyle/>
          <a:p>
            <a:pPr eaLnBrk="0" fontAlgn="base" hangingPunct="0">
              <a:spcAft>
                <a:spcPct val="0"/>
              </a:spcAft>
            </a:pPr>
            <a:endParaRPr lang="sv-SE" dirty="0">
              <a:solidFill>
                <a:srgbClr val="000000"/>
              </a:solidFill>
            </a:endParaRPr>
          </a:p>
        </p:txBody>
      </p:sp>
      <p:sp>
        <p:nvSpPr>
          <p:cNvPr id="6" name="Platshållare för innehåll 5">
            <a:extLst>
              <a:ext uri="{FF2B5EF4-FFF2-40B4-BE49-F238E27FC236}">
                <a16:creationId xmlns:a16="http://schemas.microsoft.com/office/drawing/2014/main" id="{10F47A62-DA6D-495F-92F8-02C632EC59ED}"/>
              </a:ext>
            </a:extLst>
          </p:cNvPr>
          <p:cNvSpPr>
            <a:spLocks noGrp="1"/>
          </p:cNvSpPr>
          <p:nvPr>
            <p:ph idx="1"/>
          </p:nvPr>
        </p:nvSpPr>
        <p:spPr>
          <a:xfrm>
            <a:off x="324091" y="1290342"/>
            <a:ext cx="8183301" cy="3721496"/>
          </a:xfrm>
        </p:spPr>
        <p:txBody>
          <a:bodyPr>
            <a:noAutofit/>
          </a:bodyPr>
          <a:lstStyle/>
          <a:p>
            <a:pPr marL="228600" indent="-228600">
              <a:lnSpc>
                <a:spcPct val="105000"/>
              </a:lnSpc>
              <a:spcAft>
                <a:spcPts val="800"/>
              </a:spcAft>
              <a:buFont typeface="+mj-lt"/>
              <a:buAutoNum type="arabicPeriod"/>
            </a:pPr>
            <a:r>
              <a:rPr lang="sv-SE" sz="800" b="1" dirty="0">
                <a:latin typeface="Verdana" panose="020B0604030504040204" pitchFamily="34" charset="0"/>
                <a:ea typeface="Verdana" panose="020B0604030504040204" pitchFamily="34" charset="0"/>
              </a:rPr>
              <a:t>Förarbete 2020</a:t>
            </a:r>
          </a:p>
          <a:p>
            <a:pPr lvl="1">
              <a:lnSpc>
                <a:spcPct val="105000"/>
              </a:lnSpc>
              <a:spcAft>
                <a:spcPts val="800"/>
              </a:spcAft>
              <a:buFont typeface="Wingdings" panose="05000000000000000000" pitchFamily="2" charset="2"/>
              <a:buChar char="§"/>
            </a:pPr>
            <a:r>
              <a:rPr lang="sv-SE" sz="800" dirty="0">
                <a:latin typeface="Verdana" panose="020B0604030504040204" pitchFamily="34" charset="0"/>
                <a:ea typeface="Verdana" panose="020B0604030504040204" pitchFamily="34" charset="0"/>
              </a:rPr>
              <a:t>Region Stockholm utarbetade under hösten 2020 ett förslag till regional handlingsplan för ESF+ 2021–2027 i avvaktan på regeringens erbjudande. Planen utarbetades i bred regional samverkan, med stöd av en regional referensgrupp, workshops, remiss till bl.a. alla länets kommuner och i nära samarbete med Svenska ESF-rådet, Strukturfondspartnerskapets huvudsekreterare samt Strukturfondspartnerskapets arbetsutskott och en socioekonomisk analys för Stockholmsregionen.</a:t>
            </a:r>
          </a:p>
          <a:p>
            <a:pPr marL="403225" lvl="1" indent="-228600">
              <a:lnSpc>
                <a:spcPct val="105000"/>
              </a:lnSpc>
              <a:spcAft>
                <a:spcPts val="800"/>
              </a:spcAft>
              <a:buFont typeface="Wingdings" panose="05000000000000000000" pitchFamily="2" charset="2"/>
              <a:buChar char="§"/>
            </a:pPr>
            <a:r>
              <a:rPr lang="sv-SE" sz="800" dirty="0">
                <a:latin typeface="Verdana" panose="020B0604030504040204" pitchFamily="34" charset="0"/>
                <a:ea typeface="Verdana" panose="020B0604030504040204" pitchFamily="34" charset="0"/>
              </a:rPr>
              <a:t>Planen togs upp som ett informationsärende i Tillväxt- och regionplanenämnden i oktober 2020. Regionstyrelsen antog i december 2020 förslaget till regional handlingsplan och gav regiondirektören i uppdrag att slutföra arbetet.</a:t>
            </a:r>
          </a:p>
          <a:p>
            <a:pPr marL="228600" indent="-228600">
              <a:lnSpc>
                <a:spcPct val="105000"/>
              </a:lnSpc>
              <a:spcAft>
                <a:spcPts val="800"/>
              </a:spcAft>
              <a:buFont typeface="+mj-lt"/>
              <a:buAutoNum type="arabicPeriod"/>
            </a:pPr>
            <a:r>
              <a:rPr lang="sv-SE" sz="800" b="1" dirty="0">
                <a:latin typeface="Verdana" panose="020B0604030504040204" pitchFamily="34" charset="0"/>
                <a:ea typeface="Verdana" panose="020B0604030504040204" pitchFamily="34" charset="0"/>
              </a:rPr>
              <a:t>Revidering våren 2022</a:t>
            </a:r>
          </a:p>
          <a:p>
            <a:pPr marL="403225" lvl="1" indent="-228600">
              <a:lnSpc>
                <a:spcPct val="105000"/>
              </a:lnSpc>
              <a:spcAft>
                <a:spcPts val="800"/>
              </a:spcAft>
              <a:buFont typeface="Wingdings" panose="05000000000000000000" pitchFamily="2" charset="2"/>
              <a:buChar char="§"/>
            </a:pPr>
            <a:r>
              <a:rPr lang="sv-SE" sz="800" dirty="0">
                <a:latin typeface="Verdana" panose="020B0604030504040204" pitchFamily="34" charset="0"/>
                <a:ea typeface="Verdana" panose="020B0604030504040204" pitchFamily="34" charset="0"/>
              </a:rPr>
              <a:t>Regeringens erbjudande om att ta fram handlingsplanen kom i december 2021.</a:t>
            </a:r>
          </a:p>
          <a:p>
            <a:pPr marL="403225" lvl="1" indent="-228600">
              <a:lnSpc>
                <a:spcPct val="105000"/>
              </a:lnSpc>
              <a:spcAft>
                <a:spcPts val="800"/>
              </a:spcAft>
              <a:buFont typeface="Wingdings" panose="05000000000000000000" pitchFamily="2" charset="2"/>
              <a:buChar char="§"/>
            </a:pPr>
            <a:r>
              <a:rPr lang="sv-SE" sz="800" dirty="0">
                <a:latin typeface="Verdana" panose="020B0604030504040204" pitchFamily="34" charset="0"/>
                <a:ea typeface="Verdana" panose="020B0604030504040204" pitchFamily="34" charset="0"/>
              </a:rPr>
              <a:t>Svenska ESF rådet skickade i januari 2022 ut en instruktion och mall för hur regionala handlingsplaner ska se ut, som skiljer sig från den tidigare mallen. Dialog och förankring om revidering görs bland annat med företrädare för Svenska ESF-rådet i Stockholm, Strukturfondsparterskapet och dess beredningsgrupp.</a:t>
            </a:r>
          </a:p>
          <a:p>
            <a:pPr marL="403225" lvl="1" indent="-228600">
              <a:lnSpc>
                <a:spcPct val="105000"/>
              </a:lnSpc>
              <a:spcAft>
                <a:spcPts val="800"/>
              </a:spcAft>
              <a:buFont typeface="Wingdings" panose="05000000000000000000" pitchFamily="2" charset="2"/>
              <a:buChar char="§"/>
            </a:pPr>
            <a:r>
              <a:rPr lang="sv-SE" sz="800" dirty="0">
                <a:latin typeface="Verdana" panose="020B0604030504040204" pitchFamily="34" charset="0"/>
                <a:ea typeface="Verdana" panose="020B0604030504040204" pitchFamily="34" charset="0"/>
              </a:rPr>
              <a:t>Mindre revidering utan några större förändringar av innehållet, analys, slutsatser eller budskap  görs i handlingsplanen med anledning av den nya mallen och den försenade processen för det nationella operativa programmet för ESF+. Löpande i texten har bland annat hänvisningen till Covid-19 pandemin aktualiserats med anledning att arbetsmarknadsläget har förbättrats sedan hösten 2020.</a:t>
            </a:r>
          </a:p>
          <a:p>
            <a:pPr marL="228600" indent="-228600">
              <a:lnSpc>
                <a:spcPct val="105000"/>
              </a:lnSpc>
              <a:spcAft>
                <a:spcPts val="800"/>
              </a:spcAft>
              <a:buFont typeface="+mj-lt"/>
              <a:buAutoNum type="arabicPeriod"/>
            </a:pPr>
            <a:r>
              <a:rPr lang="sv-SE" sz="800" b="1" dirty="0">
                <a:latin typeface="Verdana" panose="020B0604030504040204" pitchFamily="34" charset="0"/>
                <a:ea typeface="Verdana" panose="020B0604030504040204" pitchFamily="34" charset="0"/>
              </a:rPr>
              <a:t>Beslut april 2022</a:t>
            </a:r>
          </a:p>
          <a:p>
            <a:pPr marL="403225" lvl="1" indent="-228600">
              <a:lnSpc>
                <a:spcPct val="105000"/>
              </a:lnSpc>
              <a:spcAft>
                <a:spcPts val="800"/>
              </a:spcAft>
              <a:buFont typeface="Wingdings" panose="05000000000000000000" pitchFamily="2" charset="2"/>
              <a:buChar char="§"/>
            </a:pPr>
            <a:r>
              <a:rPr lang="sv-SE" sz="800" dirty="0">
                <a:latin typeface="Verdana" panose="020B0604030504040204" pitchFamily="34" charset="0"/>
                <a:ea typeface="Verdana" panose="020B0604030504040204" pitchFamily="34" charset="0"/>
              </a:rPr>
              <a:t>I april 2022 beslutade Regiondirektören att godkänna de ändringar som ansågs nödvändiga för att slutföra förslag till Stockholmsregionens regionala handlingsplan för Europeiska Socialfonden 2021 – 2027.</a:t>
            </a:r>
          </a:p>
        </p:txBody>
      </p:sp>
    </p:spTree>
    <p:extLst>
      <p:ext uri="{BB962C8B-B14F-4D97-AF65-F5344CB8AC3E}">
        <p14:creationId xmlns:p14="http://schemas.microsoft.com/office/powerpoint/2010/main" val="82351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F72AB0-06D8-4E61-9237-744870A003AD}"/>
              </a:ext>
            </a:extLst>
          </p:cNvPr>
          <p:cNvSpPr>
            <a:spLocks noGrp="1"/>
          </p:cNvSpPr>
          <p:nvPr>
            <p:ph type="title"/>
          </p:nvPr>
        </p:nvSpPr>
        <p:spPr>
          <a:xfrm>
            <a:off x="141863" y="1207606"/>
            <a:ext cx="7700962" cy="627460"/>
          </a:xfrm>
        </p:spPr>
        <p:txBody>
          <a:bodyPr/>
          <a:lstStyle/>
          <a:p>
            <a:r>
              <a:rPr lang="sv-SE" b="1" dirty="0"/>
              <a:t>Utgångspunkter</a:t>
            </a:r>
            <a:br>
              <a:rPr lang="sv-SE" b="1" dirty="0"/>
            </a:br>
            <a:endParaRPr lang="sv-SE" b="1" dirty="0"/>
          </a:p>
        </p:txBody>
      </p:sp>
      <p:sp>
        <p:nvSpPr>
          <p:cNvPr id="3" name="Platshållare för sidfot 2">
            <a:extLst>
              <a:ext uri="{FF2B5EF4-FFF2-40B4-BE49-F238E27FC236}">
                <a16:creationId xmlns:a16="http://schemas.microsoft.com/office/drawing/2014/main" id="{9E95A194-A542-4AC7-AECA-90500933740D}"/>
              </a:ext>
            </a:extLst>
          </p:cNvPr>
          <p:cNvSpPr>
            <a:spLocks noGrp="1"/>
          </p:cNvSpPr>
          <p:nvPr>
            <p:ph type="ftr" sz="quarter" idx="11"/>
          </p:nvPr>
        </p:nvSpPr>
        <p:spPr/>
        <p:txBody>
          <a:bodyPr/>
          <a:lstStyle/>
          <a:p>
            <a:pPr eaLnBrk="0" fontAlgn="base" hangingPunct="0">
              <a:spcAft>
                <a:spcPct val="0"/>
              </a:spcAft>
            </a:pPr>
            <a:endParaRPr lang="sv-SE">
              <a:solidFill>
                <a:srgbClr val="000000"/>
              </a:solidFill>
            </a:endParaRPr>
          </a:p>
        </p:txBody>
      </p:sp>
      <p:sp>
        <p:nvSpPr>
          <p:cNvPr id="4" name="Platshållare för innehåll 3">
            <a:extLst>
              <a:ext uri="{FF2B5EF4-FFF2-40B4-BE49-F238E27FC236}">
                <a16:creationId xmlns:a16="http://schemas.microsoft.com/office/drawing/2014/main" id="{19E4E55A-78BC-4BB6-BBDA-F6AC998DE9DE}"/>
              </a:ext>
            </a:extLst>
          </p:cNvPr>
          <p:cNvSpPr>
            <a:spLocks noGrp="1"/>
          </p:cNvSpPr>
          <p:nvPr>
            <p:ph idx="1"/>
          </p:nvPr>
        </p:nvSpPr>
        <p:spPr>
          <a:xfrm>
            <a:off x="141863" y="1576681"/>
            <a:ext cx="3510610" cy="2894600"/>
          </a:xfrm>
        </p:spPr>
        <p:txBody>
          <a:bodyPr/>
          <a:lstStyle/>
          <a:p>
            <a:pPr marL="182245" indent="-182245">
              <a:lnSpc>
                <a:spcPts val="2000"/>
              </a:lnSpc>
            </a:pPr>
            <a:r>
              <a:rPr lang="sv-SE" sz="1200" dirty="0"/>
              <a:t>Nationellt program och övergripande mål ESF+</a:t>
            </a:r>
          </a:p>
          <a:p>
            <a:pPr marL="182245" indent="-182245">
              <a:lnSpc>
                <a:spcPts val="2000"/>
              </a:lnSpc>
            </a:pPr>
            <a:r>
              <a:rPr lang="sv-SE" sz="1200" dirty="0"/>
              <a:t>Utifrån vision, mål och prioritering i RUFS 2050</a:t>
            </a:r>
          </a:p>
          <a:p>
            <a:pPr marL="182245" indent="-182245">
              <a:lnSpc>
                <a:spcPts val="2000"/>
              </a:lnSpc>
            </a:pPr>
            <a:r>
              <a:rPr lang="sv-SE" sz="1200" dirty="0"/>
              <a:t>Socioekonomisk analys</a:t>
            </a:r>
          </a:p>
          <a:p>
            <a:pPr marL="182245" indent="-182245">
              <a:lnSpc>
                <a:spcPts val="2000"/>
              </a:lnSpc>
            </a:pPr>
            <a:r>
              <a:rPr lang="sv-SE" sz="1200" dirty="0"/>
              <a:t>Särskild Covid19-analys</a:t>
            </a:r>
          </a:p>
          <a:p>
            <a:pPr marL="182245" indent="-182245">
              <a:lnSpc>
                <a:spcPts val="2000"/>
              </a:lnSpc>
            </a:pPr>
            <a:r>
              <a:rPr lang="sv-SE" sz="1200" dirty="0"/>
              <a:t>Regionala intressenters synpunkter</a:t>
            </a:r>
          </a:p>
          <a:p>
            <a:pPr marL="182245" indent="-182245">
              <a:lnSpc>
                <a:spcPts val="2000"/>
              </a:lnSpc>
            </a:pPr>
            <a:r>
              <a:rPr lang="sv-SE" sz="1200" dirty="0"/>
              <a:t>Beslut i regionstyrelsen, dec 2020</a:t>
            </a:r>
          </a:p>
          <a:p>
            <a:pPr marL="182245" indent="-182245">
              <a:lnSpc>
                <a:spcPts val="2000"/>
              </a:lnSpc>
            </a:pPr>
            <a:r>
              <a:rPr lang="sv-SE" sz="1200" dirty="0"/>
              <a:t>Revideringar slutförs av Regiondirektör 2022 när uppdrag kommit och beslut från övervakningskommittén är taget</a:t>
            </a:r>
          </a:p>
          <a:p>
            <a:pPr marL="182245" indent="-182245"/>
            <a:endParaRPr lang="sv-SE" sz="1400" dirty="0"/>
          </a:p>
        </p:txBody>
      </p:sp>
      <p:sp>
        <p:nvSpPr>
          <p:cNvPr id="6" name="Platshållare för datum 5">
            <a:extLst>
              <a:ext uri="{FF2B5EF4-FFF2-40B4-BE49-F238E27FC236}">
                <a16:creationId xmlns:a16="http://schemas.microsoft.com/office/drawing/2014/main" id="{40DA9BF9-86EF-46EE-810C-0C466799B322}"/>
              </a:ext>
            </a:extLst>
          </p:cNvPr>
          <p:cNvSpPr>
            <a:spLocks noGrp="1"/>
          </p:cNvSpPr>
          <p:nvPr>
            <p:ph type="dt" sz="half" idx="10"/>
          </p:nvPr>
        </p:nvSpPr>
        <p:spPr/>
        <p:txBody>
          <a:bodyPr/>
          <a:lstStyle/>
          <a:p>
            <a:pPr eaLnBrk="0" fontAlgn="base" hangingPunct="0">
              <a:spcAft>
                <a:spcPct val="0"/>
              </a:spcAft>
            </a:pPr>
            <a:fld id="{752DCC4D-5201-4422-8BD1-D11F128D9F00}" type="datetime1">
              <a:rPr lang="sv-SE" smtClean="0">
                <a:solidFill>
                  <a:srgbClr val="000000"/>
                </a:solidFill>
              </a:rPr>
              <a:t>2022-08-30</a:t>
            </a:fld>
            <a:endParaRPr lang="sv-SE">
              <a:solidFill>
                <a:srgbClr val="000000"/>
              </a:solidFill>
            </a:endParaRPr>
          </a:p>
        </p:txBody>
      </p:sp>
      <p:sp>
        <p:nvSpPr>
          <p:cNvPr id="7" name="Platshållare för bildnummer 6">
            <a:extLst>
              <a:ext uri="{FF2B5EF4-FFF2-40B4-BE49-F238E27FC236}">
                <a16:creationId xmlns:a16="http://schemas.microsoft.com/office/drawing/2014/main" id="{22BA18CB-67F4-4026-A97B-0B51579404F4}"/>
              </a:ext>
            </a:extLst>
          </p:cNvPr>
          <p:cNvSpPr>
            <a:spLocks noGrp="1"/>
          </p:cNvSpPr>
          <p:nvPr>
            <p:ph type="sldNum" sz="quarter" idx="12"/>
          </p:nvPr>
        </p:nvSpPr>
        <p:spPr/>
        <p:txBody>
          <a:bodyPr/>
          <a:lstStyle/>
          <a:p>
            <a:pPr eaLnBrk="0" fontAlgn="base" hangingPunct="0">
              <a:spcAft>
                <a:spcPct val="0"/>
              </a:spcAft>
            </a:pPr>
            <a:fld id="{CDC485B4-DBEF-4EA9-BD23-2BC24DEFB4AE}" type="slidenum">
              <a:rPr lang="sv-SE" smtClean="0">
                <a:solidFill>
                  <a:srgbClr val="000000"/>
                </a:solidFill>
              </a:rPr>
              <a:pPr eaLnBrk="0" fontAlgn="base" hangingPunct="0">
                <a:spcAft>
                  <a:spcPct val="0"/>
                </a:spcAft>
              </a:pPr>
              <a:t>4</a:t>
            </a:fld>
            <a:endParaRPr lang="sv-SE">
              <a:solidFill>
                <a:srgbClr val="000000"/>
              </a:solidFill>
            </a:endParaRPr>
          </a:p>
        </p:txBody>
      </p:sp>
      <p:pic>
        <p:nvPicPr>
          <p:cNvPr id="9" name="Bildobjekt 8">
            <a:extLst>
              <a:ext uri="{FF2B5EF4-FFF2-40B4-BE49-F238E27FC236}">
                <a16:creationId xmlns:a16="http://schemas.microsoft.com/office/drawing/2014/main" id="{E231FAA2-523D-49CD-B67A-D210118F97A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00471" y="1207606"/>
            <a:ext cx="5200660" cy="36327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292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E167F5-7300-4EBD-9BDB-AAC34C2754D4}"/>
              </a:ext>
            </a:extLst>
          </p:cNvPr>
          <p:cNvSpPr>
            <a:spLocks noGrp="1"/>
          </p:cNvSpPr>
          <p:nvPr>
            <p:ph type="title"/>
          </p:nvPr>
        </p:nvSpPr>
        <p:spPr>
          <a:xfrm>
            <a:off x="465428" y="1318297"/>
            <a:ext cx="8249202" cy="627460"/>
          </a:xfrm>
        </p:spPr>
        <p:txBody>
          <a:bodyPr/>
          <a:lstStyle/>
          <a:p>
            <a:r>
              <a:rPr lang="sv-SE" sz="2400" b="1" dirty="0"/>
              <a:t>Huvudsakliga utmaningar i Stockholmsregionen </a:t>
            </a:r>
            <a:br>
              <a:rPr lang="sv-SE" dirty="0"/>
            </a:br>
            <a:endParaRPr lang="sv-SE" dirty="0"/>
          </a:p>
        </p:txBody>
      </p:sp>
      <p:sp>
        <p:nvSpPr>
          <p:cNvPr id="3" name="Platshållare för sidfot 2">
            <a:extLst>
              <a:ext uri="{FF2B5EF4-FFF2-40B4-BE49-F238E27FC236}">
                <a16:creationId xmlns:a16="http://schemas.microsoft.com/office/drawing/2014/main" id="{D1D510A4-755E-4BE8-B77D-78E6D025EB19}"/>
              </a:ext>
            </a:extLst>
          </p:cNvPr>
          <p:cNvSpPr>
            <a:spLocks noGrp="1"/>
          </p:cNvSpPr>
          <p:nvPr>
            <p:ph type="ftr" sz="quarter" idx="11"/>
          </p:nvPr>
        </p:nvSpPr>
        <p:spPr/>
        <p:txBody>
          <a:bodyPr/>
          <a:lstStyle/>
          <a:p>
            <a:pPr eaLnBrk="0" fontAlgn="base" hangingPunct="0">
              <a:spcAft>
                <a:spcPct val="0"/>
              </a:spcAft>
            </a:pPr>
            <a:endParaRPr lang="sv-SE">
              <a:solidFill>
                <a:srgbClr val="000000"/>
              </a:solidFill>
            </a:endParaRPr>
          </a:p>
        </p:txBody>
      </p:sp>
      <p:sp>
        <p:nvSpPr>
          <p:cNvPr id="4" name="Platshållare för innehåll 3">
            <a:extLst>
              <a:ext uri="{FF2B5EF4-FFF2-40B4-BE49-F238E27FC236}">
                <a16:creationId xmlns:a16="http://schemas.microsoft.com/office/drawing/2014/main" id="{0C0815F9-6BDB-48B0-BF44-A37254AE50A4}"/>
              </a:ext>
            </a:extLst>
          </p:cNvPr>
          <p:cNvSpPr>
            <a:spLocks noGrp="1"/>
          </p:cNvSpPr>
          <p:nvPr>
            <p:ph idx="1"/>
          </p:nvPr>
        </p:nvSpPr>
        <p:spPr>
          <a:xfrm>
            <a:off x="542595" y="1750858"/>
            <a:ext cx="7700962" cy="2583712"/>
          </a:xfrm>
        </p:spPr>
        <p:txBody>
          <a:bodyPr/>
          <a:lstStyle/>
          <a:p>
            <a:pPr marL="0" indent="0">
              <a:buNone/>
            </a:pPr>
            <a:r>
              <a:rPr lang="sv-SE" sz="1600" dirty="0"/>
              <a:t>Stockholmsregionen har goda förutsättningar och styrkeområden men har utmaningar:</a:t>
            </a:r>
          </a:p>
          <a:p>
            <a:pPr>
              <a:lnSpc>
                <a:spcPts val="2000"/>
              </a:lnSpc>
            </a:pPr>
            <a:r>
              <a:rPr lang="sv-SE" sz="1600" dirty="0"/>
              <a:t>Vissa grupper har svårare att etablera sig på arbetsmarknaden</a:t>
            </a:r>
          </a:p>
          <a:p>
            <a:pPr>
              <a:lnSpc>
                <a:spcPts val="2000"/>
              </a:lnSpc>
            </a:pPr>
            <a:r>
              <a:rPr lang="sv-SE" sz="1600" dirty="0"/>
              <a:t>Vissa branscher upplever kompetensförsörjningsutmaningar</a:t>
            </a:r>
          </a:p>
          <a:p>
            <a:pPr>
              <a:lnSpc>
                <a:spcPts val="2000"/>
              </a:lnSpc>
            </a:pPr>
            <a:r>
              <a:rPr lang="sv-SE" sz="1600" dirty="0"/>
              <a:t>Stora och delvis ökande socioekonomiska skillnader</a:t>
            </a:r>
          </a:p>
          <a:p>
            <a:pPr>
              <a:lnSpc>
                <a:spcPts val="2000"/>
              </a:lnSpc>
            </a:pPr>
            <a:r>
              <a:rPr lang="sv-SE" sz="1600" dirty="0"/>
              <a:t>Covid19 </a:t>
            </a:r>
            <a:r>
              <a:rPr lang="sv-SE" sz="1600" dirty="0">
                <a:sym typeface="Wingdings" panose="05000000000000000000" pitchFamily="2" charset="2"/>
              </a:rPr>
              <a:t></a:t>
            </a:r>
            <a:r>
              <a:rPr lang="sv-SE" sz="1600" dirty="0"/>
              <a:t> risk de som stod utanför ännu längre ifrån arbetsmarknaden</a:t>
            </a:r>
          </a:p>
          <a:p>
            <a:pPr>
              <a:lnSpc>
                <a:spcPts val="2000"/>
              </a:lnSpc>
            </a:pPr>
            <a:r>
              <a:rPr lang="sv-SE" sz="1600" dirty="0"/>
              <a:t>Strukturella förändringar </a:t>
            </a:r>
            <a:r>
              <a:rPr lang="sv-SE" sz="1600" dirty="0">
                <a:sym typeface="Wingdings" panose="05000000000000000000" pitchFamily="2" charset="2"/>
              </a:rPr>
              <a:t></a:t>
            </a:r>
            <a:r>
              <a:rPr lang="sv-SE" sz="1600" dirty="0"/>
              <a:t> krav omställning mellan branscher och yrken</a:t>
            </a:r>
          </a:p>
          <a:p>
            <a:pPr>
              <a:lnSpc>
                <a:spcPts val="2000"/>
              </a:lnSpc>
            </a:pPr>
            <a:r>
              <a:rPr lang="sv-SE" sz="1600" dirty="0"/>
              <a:t>Osäkerheten i näringslivet och på arbetsmarknaden kan förväntas vara stor - regionala och lokala aktörer behöver bli mer </a:t>
            </a:r>
            <a:r>
              <a:rPr lang="sv-SE" sz="1600" dirty="0" err="1"/>
              <a:t>agila</a:t>
            </a:r>
            <a:endParaRPr lang="sv-SE" sz="1600" dirty="0"/>
          </a:p>
          <a:p>
            <a:endParaRPr lang="sv-SE" sz="1600" dirty="0"/>
          </a:p>
        </p:txBody>
      </p:sp>
      <p:sp>
        <p:nvSpPr>
          <p:cNvPr id="5" name="Platshållare för datum 4">
            <a:extLst>
              <a:ext uri="{FF2B5EF4-FFF2-40B4-BE49-F238E27FC236}">
                <a16:creationId xmlns:a16="http://schemas.microsoft.com/office/drawing/2014/main" id="{131225AB-7C7E-418B-9C5E-79CB0FDAE6B3}"/>
              </a:ext>
            </a:extLst>
          </p:cNvPr>
          <p:cNvSpPr>
            <a:spLocks noGrp="1"/>
          </p:cNvSpPr>
          <p:nvPr>
            <p:ph type="dt" sz="half" idx="10"/>
          </p:nvPr>
        </p:nvSpPr>
        <p:spPr/>
        <p:txBody>
          <a:bodyPr/>
          <a:lstStyle/>
          <a:p>
            <a:pPr eaLnBrk="0" fontAlgn="base" hangingPunct="0">
              <a:spcAft>
                <a:spcPct val="0"/>
              </a:spcAft>
            </a:pPr>
            <a:fld id="{D326E047-C96E-45F1-AE84-1711931840DC}" type="datetime1">
              <a:rPr lang="sv-SE" smtClean="0">
                <a:solidFill>
                  <a:srgbClr val="000000"/>
                </a:solidFill>
              </a:rPr>
              <a:t>2022-08-30</a:t>
            </a:fld>
            <a:endParaRPr lang="sv-SE">
              <a:solidFill>
                <a:srgbClr val="000000"/>
              </a:solidFill>
            </a:endParaRPr>
          </a:p>
        </p:txBody>
      </p:sp>
      <p:sp>
        <p:nvSpPr>
          <p:cNvPr id="6" name="Platshållare för bildnummer 5">
            <a:extLst>
              <a:ext uri="{FF2B5EF4-FFF2-40B4-BE49-F238E27FC236}">
                <a16:creationId xmlns:a16="http://schemas.microsoft.com/office/drawing/2014/main" id="{CE2A4EBD-08F9-4B95-B081-13C770778B58}"/>
              </a:ext>
            </a:extLst>
          </p:cNvPr>
          <p:cNvSpPr>
            <a:spLocks noGrp="1"/>
          </p:cNvSpPr>
          <p:nvPr>
            <p:ph type="sldNum" sz="quarter" idx="12"/>
          </p:nvPr>
        </p:nvSpPr>
        <p:spPr/>
        <p:txBody>
          <a:bodyPr/>
          <a:lstStyle/>
          <a:p>
            <a:pPr eaLnBrk="0" fontAlgn="base" hangingPunct="0">
              <a:spcAft>
                <a:spcPct val="0"/>
              </a:spcAft>
            </a:pPr>
            <a:fld id="{CDC485B4-DBEF-4EA9-BD23-2BC24DEFB4AE}" type="slidenum">
              <a:rPr lang="sv-SE" smtClean="0">
                <a:solidFill>
                  <a:srgbClr val="000000"/>
                </a:solidFill>
              </a:rPr>
              <a:pPr eaLnBrk="0" fontAlgn="base" hangingPunct="0">
                <a:spcAft>
                  <a:spcPct val="0"/>
                </a:spcAft>
              </a:pPr>
              <a:t>5</a:t>
            </a:fld>
            <a:endParaRPr lang="sv-SE">
              <a:solidFill>
                <a:srgbClr val="000000"/>
              </a:solidFill>
            </a:endParaRPr>
          </a:p>
        </p:txBody>
      </p:sp>
    </p:spTree>
    <p:extLst>
      <p:ext uri="{BB962C8B-B14F-4D97-AF65-F5344CB8AC3E}">
        <p14:creationId xmlns:p14="http://schemas.microsoft.com/office/powerpoint/2010/main" val="280183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1866A4-32FF-4991-8738-E4C53BD6038F}"/>
              </a:ext>
            </a:extLst>
          </p:cNvPr>
          <p:cNvSpPr>
            <a:spLocks noGrp="1"/>
          </p:cNvSpPr>
          <p:nvPr>
            <p:ph type="title"/>
          </p:nvPr>
        </p:nvSpPr>
        <p:spPr>
          <a:xfrm>
            <a:off x="629841" y="273844"/>
            <a:ext cx="7886700" cy="1234916"/>
          </a:xfrm>
        </p:spPr>
        <p:txBody>
          <a:bodyPr anchor="b">
            <a:normAutofit/>
          </a:bodyPr>
          <a:lstStyle/>
          <a:p>
            <a:r>
              <a:rPr lang="sv-SE" sz="2200" b="1" dirty="0">
                <a:latin typeface="Verdana" panose="020B0604030504040204" pitchFamily="34" charset="0"/>
                <a:ea typeface="Verdana" panose="020B0604030504040204" pitchFamily="34" charset="0"/>
              </a:rPr>
              <a:t>Regionala prioriteringar med utgångspunkt i tematiska målområden</a:t>
            </a:r>
          </a:p>
        </p:txBody>
      </p:sp>
      <p:sp>
        <p:nvSpPr>
          <p:cNvPr id="3" name="Platshållare för text 2">
            <a:extLst>
              <a:ext uri="{FF2B5EF4-FFF2-40B4-BE49-F238E27FC236}">
                <a16:creationId xmlns:a16="http://schemas.microsoft.com/office/drawing/2014/main" id="{F4764C9B-BAB3-4FE4-B9BD-1B0DD96C66A3}"/>
              </a:ext>
            </a:extLst>
          </p:cNvPr>
          <p:cNvSpPr>
            <a:spLocks noGrp="1"/>
          </p:cNvSpPr>
          <p:nvPr>
            <p:ph type="body" idx="1"/>
          </p:nvPr>
        </p:nvSpPr>
        <p:spPr/>
        <p:txBody>
          <a:bodyPr/>
          <a:lstStyle/>
          <a:p>
            <a:endParaRPr lang="sv-SE"/>
          </a:p>
        </p:txBody>
      </p:sp>
      <p:sp>
        <p:nvSpPr>
          <p:cNvPr id="5" name="Platshållare för text 4">
            <a:extLst>
              <a:ext uri="{FF2B5EF4-FFF2-40B4-BE49-F238E27FC236}">
                <a16:creationId xmlns:a16="http://schemas.microsoft.com/office/drawing/2014/main" id="{99148DEF-DE4D-47BA-9183-8FAF1A1DB0BD}"/>
              </a:ext>
            </a:extLst>
          </p:cNvPr>
          <p:cNvSpPr>
            <a:spLocks noGrp="1"/>
          </p:cNvSpPr>
          <p:nvPr>
            <p:ph type="body" sz="quarter" idx="3"/>
          </p:nvPr>
        </p:nvSpPr>
        <p:spPr/>
        <p:txBody>
          <a:bodyPr/>
          <a:lstStyle/>
          <a:p>
            <a:endParaRPr lang="sv-SE"/>
          </a:p>
        </p:txBody>
      </p:sp>
      <p:sp>
        <p:nvSpPr>
          <p:cNvPr id="7" name="Platshållare för datum 6">
            <a:extLst>
              <a:ext uri="{FF2B5EF4-FFF2-40B4-BE49-F238E27FC236}">
                <a16:creationId xmlns:a16="http://schemas.microsoft.com/office/drawing/2014/main" id="{021CFDE7-A108-4466-8CB0-40490A5DF347}"/>
              </a:ext>
            </a:extLst>
          </p:cNvPr>
          <p:cNvSpPr>
            <a:spLocks noGrp="1"/>
          </p:cNvSpPr>
          <p:nvPr>
            <p:ph type="dt" sz="half" idx="10"/>
          </p:nvPr>
        </p:nvSpPr>
        <p:spPr/>
        <p:txBody>
          <a:bodyPr/>
          <a:lstStyle/>
          <a:p>
            <a:fld id="{9D55984B-A44C-4BA7-90AD-DA6C0E465117}" type="datetime1">
              <a:rPr lang="sv-SE" smtClean="0"/>
              <a:t>2022-08-30</a:t>
            </a:fld>
            <a:endParaRPr lang="sv-SE"/>
          </a:p>
        </p:txBody>
      </p:sp>
      <p:sp>
        <p:nvSpPr>
          <p:cNvPr id="9" name="Platshållare för innehåll 8">
            <a:extLst>
              <a:ext uri="{FF2B5EF4-FFF2-40B4-BE49-F238E27FC236}">
                <a16:creationId xmlns:a16="http://schemas.microsoft.com/office/drawing/2014/main" id="{FA1A4270-3B67-46F0-9AB7-F21907FC4B2B}"/>
              </a:ext>
            </a:extLst>
          </p:cNvPr>
          <p:cNvSpPr>
            <a:spLocks noGrp="1"/>
          </p:cNvSpPr>
          <p:nvPr>
            <p:ph sz="half" idx="2"/>
          </p:nvPr>
        </p:nvSpPr>
        <p:spPr/>
        <p:txBody>
          <a:bodyPr/>
          <a:lstStyle/>
          <a:p>
            <a:endParaRPr lang="sv-SE"/>
          </a:p>
        </p:txBody>
      </p:sp>
      <p:sp>
        <p:nvSpPr>
          <p:cNvPr id="11" name="Platshållare för innehåll 10">
            <a:extLst>
              <a:ext uri="{FF2B5EF4-FFF2-40B4-BE49-F238E27FC236}">
                <a16:creationId xmlns:a16="http://schemas.microsoft.com/office/drawing/2014/main" id="{B7458753-904F-42D1-9BA0-124F831A5A7E}"/>
              </a:ext>
            </a:extLst>
          </p:cNvPr>
          <p:cNvSpPr>
            <a:spLocks noGrp="1"/>
          </p:cNvSpPr>
          <p:nvPr>
            <p:ph sz="quarter" idx="4"/>
          </p:nvPr>
        </p:nvSpPr>
        <p:spPr/>
        <p:txBody>
          <a:bodyPr/>
          <a:lstStyle/>
          <a:p>
            <a:endParaRPr lang="sv-SE"/>
          </a:p>
        </p:txBody>
      </p:sp>
      <p:pic>
        <p:nvPicPr>
          <p:cNvPr id="12" name="Bildobjekt 11">
            <a:extLst>
              <a:ext uri="{FF2B5EF4-FFF2-40B4-BE49-F238E27FC236}">
                <a16:creationId xmlns:a16="http://schemas.microsoft.com/office/drawing/2014/main" id="{F857CFE5-88F2-4FD8-BAB6-F53127E703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30226" y="1574644"/>
            <a:ext cx="5997848" cy="3418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5542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76FB14-2163-4B76-BC0F-E301495F5646}"/>
              </a:ext>
            </a:extLst>
          </p:cNvPr>
          <p:cNvSpPr>
            <a:spLocks noGrp="1"/>
          </p:cNvSpPr>
          <p:nvPr>
            <p:ph type="title"/>
          </p:nvPr>
        </p:nvSpPr>
        <p:spPr>
          <a:xfrm>
            <a:off x="363138" y="1166988"/>
            <a:ext cx="7700962" cy="627460"/>
          </a:xfrm>
        </p:spPr>
        <p:txBody>
          <a:bodyPr/>
          <a:lstStyle/>
          <a:p>
            <a:r>
              <a:rPr lang="sv-SE" b="1" dirty="0"/>
              <a:t>Förlag utlysningsplan första två åren</a:t>
            </a:r>
            <a:br>
              <a:rPr lang="sv-SE" dirty="0"/>
            </a:br>
            <a:endParaRPr lang="sv-SE" dirty="0"/>
          </a:p>
        </p:txBody>
      </p:sp>
      <p:sp>
        <p:nvSpPr>
          <p:cNvPr id="3" name="Platshållare för sidfot 2">
            <a:extLst>
              <a:ext uri="{FF2B5EF4-FFF2-40B4-BE49-F238E27FC236}">
                <a16:creationId xmlns:a16="http://schemas.microsoft.com/office/drawing/2014/main" id="{462C0723-40E5-47A2-9122-F722C85256E6}"/>
              </a:ext>
            </a:extLst>
          </p:cNvPr>
          <p:cNvSpPr>
            <a:spLocks noGrp="1"/>
          </p:cNvSpPr>
          <p:nvPr>
            <p:ph type="ftr" sz="quarter" idx="11"/>
          </p:nvPr>
        </p:nvSpPr>
        <p:spPr/>
        <p:txBody>
          <a:bodyPr/>
          <a:lstStyle/>
          <a:p>
            <a:pPr eaLnBrk="0" fontAlgn="base" hangingPunct="0">
              <a:spcAft>
                <a:spcPct val="0"/>
              </a:spcAft>
            </a:pPr>
            <a:endParaRPr lang="sv-SE">
              <a:solidFill>
                <a:srgbClr val="000000"/>
              </a:solidFill>
            </a:endParaRPr>
          </a:p>
        </p:txBody>
      </p:sp>
      <p:sp>
        <p:nvSpPr>
          <p:cNvPr id="4" name="Platshållare för innehåll 3">
            <a:extLst>
              <a:ext uri="{FF2B5EF4-FFF2-40B4-BE49-F238E27FC236}">
                <a16:creationId xmlns:a16="http://schemas.microsoft.com/office/drawing/2014/main" id="{DA564D64-C676-4A96-A7E9-826A4C5DD297}"/>
              </a:ext>
            </a:extLst>
          </p:cNvPr>
          <p:cNvSpPr>
            <a:spLocks noGrp="1"/>
          </p:cNvSpPr>
          <p:nvPr>
            <p:ph idx="1"/>
          </p:nvPr>
        </p:nvSpPr>
        <p:spPr>
          <a:xfrm>
            <a:off x="721519" y="1707632"/>
            <a:ext cx="7700962" cy="2583712"/>
          </a:xfrm>
        </p:spPr>
        <p:txBody>
          <a:bodyPr/>
          <a:lstStyle/>
          <a:p>
            <a:pPr marL="342900" indent="-342900">
              <a:buFont typeface="+mj-lt"/>
              <a:buAutoNum type="arabicPeriod"/>
            </a:pPr>
            <a:r>
              <a:rPr lang="sv-SE" dirty="0"/>
              <a:t>Återstarta Stockholmsregionen</a:t>
            </a:r>
            <a:br>
              <a:rPr lang="sv-SE" dirty="0"/>
            </a:br>
            <a:r>
              <a:rPr lang="sv-SE" dirty="0">
                <a:sym typeface="Wingdings" panose="05000000000000000000" pitchFamily="2" charset="2"/>
              </a:rPr>
              <a:t> grupper långt från arbetsmarknaden och anställda (Covid19)</a:t>
            </a:r>
          </a:p>
          <a:p>
            <a:pPr marL="342900" indent="-342900">
              <a:buFont typeface="+mj-lt"/>
              <a:buAutoNum type="arabicPeriod"/>
            </a:pPr>
            <a:r>
              <a:rPr lang="sv-SE" dirty="0">
                <a:sym typeface="Wingdings" panose="05000000000000000000" pitchFamily="2" charset="2"/>
              </a:rPr>
              <a:t>Bygg ihop Stockholmsregionen</a:t>
            </a:r>
            <a:br>
              <a:rPr lang="sv-SE" dirty="0">
                <a:sym typeface="Wingdings" panose="05000000000000000000" pitchFamily="2" charset="2"/>
              </a:rPr>
            </a:br>
            <a:r>
              <a:rPr lang="sv-SE" dirty="0">
                <a:sym typeface="Wingdings" panose="05000000000000000000" pitchFamily="2" charset="2"/>
              </a:rPr>
              <a:t> invånare socioekonomiska utsatta områden, utrikesfödda utanför Europa, koppling till ERUF</a:t>
            </a:r>
          </a:p>
          <a:p>
            <a:pPr marL="342900" indent="-342900">
              <a:buFont typeface="+mj-lt"/>
              <a:buAutoNum type="arabicPeriod"/>
            </a:pPr>
            <a:r>
              <a:rPr lang="sv-SE" dirty="0">
                <a:sym typeface="Wingdings" panose="05000000000000000000" pitchFamily="2" charset="2"/>
              </a:rPr>
              <a:t>Ett effektivare system för kompetensutveckling och kompetensförsörjning i Stockholmsregionen</a:t>
            </a:r>
            <a:br>
              <a:rPr lang="sv-SE" dirty="0">
                <a:sym typeface="Wingdings" panose="05000000000000000000" pitchFamily="2" charset="2"/>
              </a:rPr>
            </a:br>
            <a:r>
              <a:rPr lang="sv-SE" dirty="0">
                <a:sym typeface="Wingdings" panose="05000000000000000000" pitchFamily="2" charset="2"/>
              </a:rPr>
              <a:t> utveckla system/struktur regional kompetensförsörjning</a:t>
            </a:r>
          </a:p>
        </p:txBody>
      </p:sp>
      <p:sp>
        <p:nvSpPr>
          <p:cNvPr id="5" name="Platshållare för datum 4">
            <a:extLst>
              <a:ext uri="{FF2B5EF4-FFF2-40B4-BE49-F238E27FC236}">
                <a16:creationId xmlns:a16="http://schemas.microsoft.com/office/drawing/2014/main" id="{CA64EDBA-0835-4F8D-BA08-445815CB4377}"/>
              </a:ext>
            </a:extLst>
          </p:cNvPr>
          <p:cNvSpPr>
            <a:spLocks noGrp="1"/>
          </p:cNvSpPr>
          <p:nvPr>
            <p:ph type="dt" sz="half" idx="10"/>
          </p:nvPr>
        </p:nvSpPr>
        <p:spPr/>
        <p:txBody>
          <a:bodyPr/>
          <a:lstStyle/>
          <a:p>
            <a:pPr eaLnBrk="0" fontAlgn="base" hangingPunct="0">
              <a:spcAft>
                <a:spcPct val="0"/>
              </a:spcAft>
            </a:pPr>
            <a:fld id="{587E9AED-252D-40C2-A58E-7412C00027E2}" type="datetime1">
              <a:rPr lang="sv-SE" smtClean="0">
                <a:solidFill>
                  <a:srgbClr val="000000"/>
                </a:solidFill>
              </a:rPr>
              <a:t>2022-08-30</a:t>
            </a:fld>
            <a:endParaRPr lang="sv-SE">
              <a:solidFill>
                <a:srgbClr val="000000"/>
              </a:solidFill>
            </a:endParaRPr>
          </a:p>
        </p:txBody>
      </p:sp>
      <p:sp>
        <p:nvSpPr>
          <p:cNvPr id="6" name="Platshållare för bildnummer 5">
            <a:extLst>
              <a:ext uri="{FF2B5EF4-FFF2-40B4-BE49-F238E27FC236}">
                <a16:creationId xmlns:a16="http://schemas.microsoft.com/office/drawing/2014/main" id="{6557E87C-A0AA-4427-9761-FE30E870AA2F}"/>
              </a:ext>
            </a:extLst>
          </p:cNvPr>
          <p:cNvSpPr>
            <a:spLocks noGrp="1"/>
          </p:cNvSpPr>
          <p:nvPr>
            <p:ph type="sldNum" sz="quarter" idx="12"/>
          </p:nvPr>
        </p:nvSpPr>
        <p:spPr/>
        <p:txBody>
          <a:bodyPr/>
          <a:lstStyle/>
          <a:p>
            <a:pPr eaLnBrk="0" fontAlgn="base" hangingPunct="0">
              <a:spcAft>
                <a:spcPct val="0"/>
              </a:spcAft>
            </a:pPr>
            <a:fld id="{CDC485B4-DBEF-4EA9-BD23-2BC24DEFB4AE}" type="slidenum">
              <a:rPr lang="sv-SE" smtClean="0">
                <a:solidFill>
                  <a:srgbClr val="000000"/>
                </a:solidFill>
              </a:rPr>
              <a:pPr eaLnBrk="0" fontAlgn="base" hangingPunct="0">
                <a:spcAft>
                  <a:spcPct val="0"/>
                </a:spcAft>
              </a:pPr>
              <a:t>7</a:t>
            </a:fld>
            <a:endParaRPr lang="sv-SE">
              <a:solidFill>
                <a:srgbClr val="000000"/>
              </a:solidFill>
            </a:endParaRPr>
          </a:p>
        </p:txBody>
      </p:sp>
    </p:spTree>
    <p:extLst>
      <p:ext uri="{BB962C8B-B14F-4D97-AF65-F5344CB8AC3E}">
        <p14:creationId xmlns:p14="http://schemas.microsoft.com/office/powerpoint/2010/main" val="183484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55BA269-60A0-4E30-AD8A-1FF1F6B18321}"/>
              </a:ext>
            </a:extLst>
          </p:cNvPr>
          <p:cNvPicPr>
            <a:picLocks noChangeAspect="1"/>
          </p:cNvPicPr>
          <p:nvPr/>
        </p:nvPicPr>
        <p:blipFill rotWithShape="1">
          <a:blip r:embed="rId3">
            <a:extLst>
              <a:ext uri="{28A0092B-C50C-407E-A947-70E740481C1C}">
                <a14:useLocalDpi xmlns:a14="http://schemas.microsoft.com/office/drawing/2010/main" val="0"/>
              </a:ext>
            </a:extLst>
          </a:blip>
          <a:srcRect t="43855" r="19162"/>
          <a:stretch/>
        </p:blipFill>
        <p:spPr>
          <a:xfrm>
            <a:off x="0" y="-228600"/>
            <a:ext cx="9144000" cy="5372100"/>
          </a:xfrm>
          <a:prstGeom prst="rect">
            <a:avLst/>
          </a:prstGeom>
        </p:spPr>
      </p:pic>
      <p:sp>
        <p:nvSpPr>
          <p:cNvPr id="6" name="Rektangel 5">
            <a:extLst>
              <a:ext uri="{FF2B5EF4-FFF2-40B4-BE49-F238E27FC236}">
                <a16:creationId xmlns:a16="http://schemas.microsoft.com/office/drawing/2014/main" id="{8C3F20CF-F5B0-4A8F-ADC3-504A021380F9}"/>
              </a:ext>
            </a:extLst>
          </p:cNvPr>
          <p:cNvSpPr/>
          <p:nvPr/>
        </p:nvSpPr>
        <p:spPr bwMode="auto">
          <a:xfrm>
            <a:off x="0" y="-228600"/>
            <a:ext cx="9144000" cy="5372100"/>
          </a:xfrm>
          <a:prstGeom prst="rect">
            <a:avLst/>
          </a:prstGeom>
          <a:solidFill>
            <a:srgbClr val="27394C">
              <a:alpha val="67000"/>
            </a:srgbClr>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a:ln>
                <a:noFill/>
              </a:ln>
              <a:solidFill>
                <a:srgbClr val="000000"/>
              </a:solidFill>
              <a:effectLst/>
              <a:uLnTx/>
              <a:uFillTx/>
              <a:latin typeface="Verdana" pitchFamily="34" charset="0"/>
              <a:ea typeface="Geneva" pitchFamily="1" charset="-128"/>
              <a:cs typeface="+mn-cs"/>
            </a:endParaRPr>
          </a:p>
        </p:txBody>
      </p:sp>
      <p:sp>
        <p:nvSpPr>
          <p:cNvPr id="12" name="textruta 11">
            <a:extLst>
              <a:ext uri="{FF2B5EF4-FFF2-40B4-BE49-F238E27FC236}">
                <a16:creationId xmlns:a16="http://schemas.microsoft.com/office/drawing/2014/main" id="{62988284-A39F-4C09-84D7-C3C7CE6565B2}"/>
              </a:ext>
            </a:extLst>
          </p:cNvPr>
          <p:cNvSpPr txBox="1"/>
          <p:nvPr/>
        </p:nvSpPr>
        <p:spPr>
          <a:xfrm>
            <a:off x="0" y="997014"/>
            <a:ext cx="9144000" cy="1446550"/>
          </a:xfrm>
          <a:prstGeom prst="rect">
            <a:avLst/>
          </a:prstGeom>
          <a:noFill/>
        </p:spPr>
        <p:txBody>
          <a:bodyPr wrap="square" rtlCol="0">
            <a:spAutoFit/>
          </a:bodyPr>
          <a:lstStyle/>
          <a:p>
            <a:pPr marL="0" marR="0" lvl="0" indent="0" algn="ctr" defTabSz="914378" rtl="0" eaLnBrk="0" fontAlgn="base" latinLnBrk="0" hangingPunct="0">
              <a:lnSpc>
                <a:spcPct val="100000"/>
              </a:lnSpc>
              <a:spcBef>
                <a:spcPct val="50000"/>
              </a:spcBef>
              <a:spcAft>
                <a:spcPct val="0"/>
              </a:spcAft>
              <a:buClrTx/>
              <a:buSzTx/>
              <a:buFontTx/>
              <a:buNone/>
              <a:tabLst/>
              <a:defRPr/>
            </a:pPr>
            <a:r>
              <a:rPr kumimoji="0" lang="sv-SE" sz="3200" b="1" i="0" u="none" strike="noStrike" kern="1200" cap="none" spc="0" normalizeH="0" baseline="0" noProof="0" dirty="0">
                <a:ln>
                  <a:noFill/>
                </a:ln>
                <a:solidFill>
                  <a:srgbClr val="FFFFFF"/>
                </a:solidFill>
                <a:effectLst/>
                <a:uLnTx/>
                <a:uFillTx/>
                <a:latin typeface="Verdana" pitchFamily="34" charset="0"/>
                <a:ea typeface="Geneva" pitchFamily="1" charset="-128"/>
                <a:cs typeface="+mn-cs"/>
              </a:rPr>
              <a:t> </a:t>
            </a:r>
            <a:br>
              <a:rPr kumimoji="0" lang="sv-SE" sz="3200" b="1" i="0" u="none" strike="noStrike" kern="1200" cap="none" spc="0" normalizeH="0" baseline="0" noProof="0" dirty="0">
                <a:ln>
                  <a:noFill/>
                </a:ln>
                <a:solidFill>
                  <a:prstClr val="black"/>
                </a:solidFill>
                <a:effectLst/>
                <a:uLnTx/>
                <a:uFillTx/>
                <a:latin typeface="Verdana" pitchFamily="34" charset="0"/>
                <a:ea typeface="Geneva" pitchFamily="1" charset="-128"/>
                <a:cs typeface="+mn-cs"/>
              </a:rPr>
            </a:br>
            <a:r>
              <a:rPr kumimoji="0" lang="sv-SE" sz="32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mn-cs"/>
              </a:rPr>
              <a:t>Tack!</a:t>
            </a:r>
          </a:p>
          <a:p>
            <a:pPr marL="0" marR="0" lvl="0" indent="0" algn="ctr" defTabSz="914378" rtl="0" eaLnBrk="0" fontAlgn="base" latinLnBrk="0" hangingPunct="0">
              <a:lnSpc>
                <a:spcPct val="100000"/>
              </a:lnSpc>
              <a:spcBef>
                <a:spcPct val="50000"/>
              </a:spcBef>
              <a:spcAft>
                <a:spcPct val="0"/>
              </a:spcAft>
              <a:buClrTx/>
              <a:buSzTx/>
              <a:buFontTx/>
              <a:buNone/>
              <a:tabLst/>
              <a:defRPr/>
            </a:pPr>
            <a:r>
              <a:rPr kumimoji="0" lang="sv-SE" sz="1600" b="1" i="0" u="none" strike="noStrike" kern="1200" cap="none" spc="0" normalizeH="0" baseline="0" noProof="0" dirty="0">
                <a:ln>
                  <a:noFill/>
                </a:ln>
                <a:solidFill>
                  <a:schemeClr val="bg1"/>
                </a:solidFill>
                <a:effectLst/>
                <a:uLnTx/>
                <a:uFillTx/>
                <a:latin typeface="Verdana" pitchFamily="34" charset="0"/>
                <a:ea typeface="Verdana" panose="020B0604030504040204" pitchFamily="34" charset="0"/>
                <a:cs typeface="+mn-cs"/>
              </a:rPr>
              <a:t>oskar.adenfelt@regionstockholm.se</a:t>
            </a:r>
          </a:p>
        </p:txBody>
      </p:sp>
      <p:pic>
        <p:nvPicPr>
          <p:cNvPr id="15" name="Bildobjekt 14">
            <a:extLst>
              <a:ext uri="{FF2B5EF4-FFF2-40B4-BE49-F238E27FC236}">
                <a16:creationId xmlns:a16="http://schemas.microsoft.com/office/drawing/2014/main" id="{CA6A5252-E7B3-4267-8BD2-8DEE966D3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1219" y="4056988"/>
            <a:ext cx="2707261" cy="482225"/>
          </a:xfrm>
          <a:prstGeom prst="rect">
            <a:avLst/>
          </a:prstGeom>
        </p:spPr>
      </p:pic>
      <p:sp>
        <p:nvSpPr>
          <p:cNvPr id="10" name="Ellips 9">
            <a:extLst>
              <a:ext uri="{FF2B5EF4-FFF2-40B4-BE49-F238E27FC236}">
                <a16:creationId xmlns:a16="http://schemas.microsoft.com/office/drawing/2014/main" id="{E3F96CD5-2358-4A72-88CA-7DDD495DED03}"/>
              </a:ext>
            </a:extLst>
          </p:cNvPr>
          <p:cNvSpPr/>
          <p:nvPr/>
        </p:nvSpPr>
        <p:spPr bwMode="auto">
          <a:xfrm>
            <a:off x="307782" y="33151"/>
            <a:ext cx="1604964" cy="1569660"/>
          </a:xfrm>
          <a:prstGeom prst="ellipse">
            <a:avLst/>
          </a:prstGeom>
          <a:solidFill>
            <a:srgbClr val="9A093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a:ln>
                <a:noFill/>
              </a:ln>
              <a:solidFill>
                <a:srgbClr val="000000"/>
              </a:solidFill>
              <a:effectLst/>
              <a:uLnTx/>
              <a:uFillTx/>
              <a:latin typeface="Verdana" pitchFamily="34" charset="0"/>
              <a:ea typeface="Geneva" pitchFamily="1" charset="-128"/>
              <a:cs typeface="+mn-cs"/>
            </a:endParaRPr>
          </a:p>
        </p:txBody>
      </p:sp>
      <p:sp>
        <p:nvSpPr>
          <p:cNvPr id="11" name="textruta 10">
            <a:extLst>
              <a:ext uri="{FF2B5EF4-FFF2-40B4-BE49-F238E27FC236}">
                <a16:creationId xmlns:a16="http://schemas.microsoft.com/office/drawing/2014/main" id="{436F9352-E179-44CD-9810-5887C8455034}"/>
              </a:ext>
            </a:extLst>
          </p:cNvPr>
          <p:cNvSpPr txBox="1"/>
          <p:nvPr/>
        </p:nvSpPr>
        <p:spPr>
          <a:xfrm>
            <a:off x="306953" y="373913"/>
            <a:ext cx="1584063" cy="95410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sz="1400" b="0" i="0" u="none" strike="noStrike" kern="1200" cap="none" spc="0" normalizeH="0" baseline="0" noProof="0">
                <a:ln>
                  <a:noFill/>
                </a:ln>
                <a:solidFill>
                  <a:srgbClr val="FFFFFF"/>
                </a:solidFill>
                <a:effectLst/>
                <a:uLnTx/>
                <a:uFillTx/>
                <a:latin typeface="Verdana" pitchFamily="34" charset="0"/>
                <a:ea typeface="Geneva" pitchFamily="1" charset="-128"/>
                <a:cs typeface="+mn-cs"/>
              </a:rPr>
              <a:t>Europas </a:t>
            </a:r>
            <a:br>
              <a:rPr kumimoji="0" lang="sv-SE" sz="1400" b="0" i="0" u="none" strike="noStrike" kern="1200" cap="none" spc="0" normalizeH="0" baseline="0" noProof="0">
                <a:ln>
                  <a:noFill/>
                </a:ln>
                <a:solidFill>
                  <a:srgbClr val="FFFFFF"/>
                </a:solidFill>
                <a:effectLst/>
                <a:uLnTx/>
                <a:uFillTx/>
                <a:latin typeface="Verdana" pitchFamily="34" charset="0"/>
                <a:ea typeface="Geneva" pitchFamily="1" charset="-128"/>
                <a:cs typeface="+mn-cs"/>
              </a:rPr>
            </a:br>
            <a:r>
              <a:rPr kumimoji="0" lang="sv-SE" sz="1400" b="0" i="0" u="none" strike="noStrike" kern="1200" cap="none" spc="0" normalizeH="0" baseline="0" noProof="0">
                <a:ln>
                  <a:noFill/>
                </a:ln>
                <a:solidFill>
                  <a:srgbClr val="FFFFFF"/>
                </a:solidFill>
                <a:effectLst/>
                <a:uLnTx/>
                <a:uFillTx/>
                <a:latin typeface="Verdana" pitchFamily="34" charset="0"/>
                <a:ea typeface="Geneva" pitchFamily="1" charset="-128"/>
                <a:cs typeface="+mn-cs"/>
              </a:rPr>
              <a:t>mest attraktiva storstads-region</a:t>
            </a:r>
          </a:p>
        </p:txBody>
      </p:sp>
      <p:sp>
        <p:nvSpPr>
          <p:cNvPr id="4" name="Platshållare för datum 3">
            <a:extLst>
              <a:ext uri="{FF2B5EF4-FFF2-40B4-BE49-F238E27FC236}">
                <a16:creationId xmlns:a16="http://schemas.microsoft.com/office/drawing/2014/main" id="{2EC8FBD3-5BA6-448B-BF7C-C8EA11FC066E}"/>
              </a:ext>
            </a:extLst>
          </p:cNvPr>
          <p:cNvSpPr>
            <a:spLocks noGrp="1"/>
          </p:cNvSpPr>
          <p:nvPr>
            <p:ph type="dt" sz="half" idx="10"/>
          </p:nvPr>
        </p:nvSpPr>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fld id="{740B0414-327B-4B9C-8436-D3128C5485EE}" type="datetime1">
              <a:rPr kumimoji="0" lang="sv-SE" sz="900" b="0" i="0" u="none" strike="noStrike" kern="1200" cap="none" spc="0" normalizeH="0" baseline="0" noProof="0" smtClean="0">
                <a:ln>
                  <a:noFill/>
                </a:ln>
                <a:solidFill>
                  <a:prstClr val="black">
                    <a:tint val="75000"/>
                  </a:prstClr>
                </a:solidFill>
                <a:effectLst/>
                <a:uLnTx/>
                <a:uFillTx/>
                <a:latin typeface="Verdana" pitchFamily="34" charset="0"/>
                <a:ea typeface="Geneva" pitchFamily="1" charset="-128"/>
                <a:cs typeface="+mn-cs"/>
              </a:rPr>
              <a:pPr marL="0" marR="0" lvl="0" indent="0" algn="l" defTabSz="914400" rtl="0" eaLnBrk="0" fontAlgn="base" latinLnBrk="0" hangingPunct="0">
                <a:lnSpc>
                  <a:spcPct val="100000"/>
                </a:lnSpc>
                <a:spcBef>
                  <a:spcPct val="50000"/>
                </a:spcBef>
                <a:spcAft>
                  <a:spcPct val="0"/>
                </a:spcAft>
                <a:buClrTx/>
                <a:buSzTx/>
                <a:buFontTx/>
                <a:buNone/>
                <a:tabLst/>
                <a:defRPr/>
              </a:pPr>
              <a:t>2022-08-30</a:t>
            </a:fld>
            <a:endParaRPr kumimoji="0" lang="sv-SE" sz="900" b="0" i="0" u="none" strike="noStrike" kern="1200" cap="none" spc="0" normalizeH="0" baseline="0" noProof="0">
              <a:ln>
                <a:noFill/>
              </a:ln>
              <a:solidFill>
                <a:prstClr val="black">
                  <a:tint val="75000"/>
                </a:prstClr>
              </a:solidFill>
              <a:effectLst/>
              <a:uLnTx/>
              <a:uFillTx/>
              <a:latin typeface="Verdana" pitchFamily="34" charset="0"/>
              <a:ea typeface="Geneva" pitchFamily="1" charset="-128"/>
              <a:cs typeface="+mn-cs"/>
            </a:endParaRPr>
          </a:p>
        </p:txBody>
      </p:sp>
    </p:spTree>
    <p:extLst>
      <p:ext uri="{BB962C8B-B14F-4D97-AF65-F5344CB8AC3E}">
        <p14:creationId xmlns:p14="http://schemas.microsoft.com/office/powerpoint/2010/main" val="4047681933"/>
      </p:ext>
    </p:extLst>
  </p:cSld>
  <p:clrMapOvr>
    <a:masterClrMapping/>
  </p:clrMapOvr>
</p:sld>
</file>

<file path=ppt/theme/theme1.xml><?xml version="1.0" encoding="utf-8"?>
<a:theme xmlns:a="http://schemas.openxmlformats.org/drawingml/2006/main" name="Standardformgivning">
  <a:themeElements>
    <a:clrScheme name="Standardformgivning 1">
      <a:dk1>
        <a:srgbClr val="000000"/>
      </a:dk1>
      <a:lt1>
        <a:srgbClr val="FFFFFF"/>
      </a:lt1>
      <a:dk2>
        <a:srgbClr val="A79D96"/>
      </a:dk2>
      <a:lt2>
        <a:srgbClr val="E0DED9"/>
      </a:lt2>
      <a:accent1>
        <a:srgbClr val="002D5A"/>
      </a:accent1>
      <a:accent2>
        <a:srgbClr val="00AEEF"/>
      </a:accent2>
      <a:accent3>
        <a:srgbClr val="9A0932"/>
      </a:accent3>
      <a:accent4>
        <a:srgbClr val="FF056D"/>
      </a:accent4>
      <a:accent5>
        <a:srgbClr val="406618"/>
      </a:accent5>
      <a:accent6>
        <a:srgbClr val="78BE00"/>
      </a:accent6>
      <a:hlink>
        <a:srgbClr val="00AEEF"/>
      </a:hlink>
      <a:folHlink>
        <a:srgbClr val="EB9100"/>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spDef>
    <a:ln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ln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0AF1E3A6-C4A1-49B9-BBEE-706DCFC0FADC}" vid="{8BD86D5B-0C40-4F4A-B47D-08AACCD6770F}"/>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8b39c13-9599-4a6c-b231-64a80f15bf92">
      <UserInfo>
        <DisplayName>Fredrik Wikström</DisplayName>
        <AccountId>49</AccountId>
        <AccountType/>
      </UserInfo>
      <UserInfo>
        <DisplayName>Sebastian Glans</DisplayName>
        <AccountId>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72A56FE8CEEC84AAA6E8BF4E2921CA0" ma:contentTypeVersion="13" ma:contentTypeDescription="Skapa ett nytt dokument." ma:contentTypeScope="" ma:versionID="e61421c8940bd213131be0bf2c7a6515">
  <xsd:schema xmlns:xsd="http://www.w3.org/2001/XMLSchema" xmlns:xs="http://www.w3.org/2001/XMLSchema" xmlns:p="http://schemas.microsoft.com/office/2006/metadata/properties" xmlns:ns2="0940de2f-0a53-462f-a5cd-bfcd7a4e12e0" xmlns:ns3="28b39c13-9599-4a6c-b231-64a80f15bf92" targetNamespace="http://schemas.microsoft.com/office/2006/metadata/properties" ma:root="true" ma:fieldsID="bf8a97584824f2f21a67b55471f5fd19" ns2:_="" ns3:_="">
    <xsd:import namespace="0940de2f-0a53-462f-a5cd-bfcd7a4e12e0"/>
    <xsd:import namespace="28b39c13-9599-4a6c-b231-64a80f15bf9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0de2f-0a53-462f-a5cd-bfcd7a4e12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8b39c13-9599-4a6c-b231-64a80f15bf92"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nehållstyp"/>
        <xsd:element ref="dc:title" minOccurs="0" maxOccurs="1" ma:index="3"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FE2920-2EB6-4D80-BFB4-D18DFFE7F0F5}">
  <ds:schemaRefs>
    <ds:schemaRef ds:uri="http://purl.org/dc/dcmitype/"/>
    <ds:schemaRef ds:uri="http://schemas.microsoft.com/office/2006/documentManagement/types"/>
    <ds:schemaRef ds:uri="28b39c13-9599-4a6c-b231-64a80f15bf92"/>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0940de2f-0a53-462f-a5cd-bfcd7a4e12e0"/>
    <ds:schemaRef ds:uri="http://www.w3.org/XML/1998/namespace"/>
  </ds:schemaRefs>
</ds:datastoreItem>
</file>

<file path=customXml/itemProps2.xml><?xml version="1.0" encoding="utf-8"?>
<ds:datastoreItem xmlns:ds="http://schemas.openxmlformats.org/officeDocument/2006/customXml" ds:itemID="{75F65FBA-AE2C-4BA9-BA8F-E7E0FC111F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40de2f-0a53-462f-a5cd-bfcd7a4e12e0"/>
    <ds:schemaRef ds:uri="28b39c13-9599-4a6c-b231-64a80f15bf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32DBEF-8B8C-465F-AC2D-16A42D2F56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RLK_mall_PowerPoint-vit</Template>
  <TotalTime>1888</TotalTime>
  <Words>614</Words>
  <Application>Microsoft Office PowerPoint</Application>
  <PresentationFormat>Bildspel på skärmen (16:9)</PresentationFormat>
  <Paragraphs>60</Paragraphs>
  <Slides>8</Slides>
  <Notes>4</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8</vt:i4>
      </vt:variant>
    </vt:vector>
  </HeadingPairs>
  <TitlesOfParts>
    <vt:vector size="15" baseType="lpstr">
      <vt:lpstr>Arial</vt:lpstr>
      <vt:lpstr>Calibri</vt:lpstr>
      <vt:lpstr>Calibri Light</vt:lpstr>
      <vt:lpstr>Verdana</vt:lpstr>
      <vt:lpstr>Wingdings</vt:lpstr>
      <vt:lpstr>Standardformgivning</vt:lpstr>
      <vt:lpstr>1_Office-tema</vt:lpstr>
      <vt:lpstr>PowerPoint-presentation</vt:lpstr>
      <vt:lpstr>Bakgrund </vt:lpstr>
      <vt:lpstr>Utveckling av handlingsplanen för ESF+ 2021–2027  </vt:lpstr>
      <vt:lpstr>Utgångspunkter </vt:lpstr>
      <vt:lpstr>Huvudsakliga utmaningar i Stockholmsregionen  </vt:lpstr>
      <vt:lpstr>Regionala prioriteringar med utgångspunkt i tematiska målområden</vt:lpstr>
      <vt:lpstr>Förlag utlysningsplan första två åren </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Evert Kroes</dc:creator>
  <cp:lastModifiedBy>Ivarsson Anita</cp:lastModifiedBy>
  <cp:revision>14</cp:revision>
  <cp:lastPrinted>2016-01-28T13:16:16Z</cp:lastPrinted>
  <dcterms:created xsi:type="dcterms:W3CDTF">2022-02-16T08:32:30Z</dcterms:created>
  <dcterms:modified xsi:type="dcterms:W3CDTF">2022-08-30T11:06:50Z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0x010100472A56FE8CEEC84AAA6E8BF4E2921CA0</vt:lpwstr>
  </property>
</Properties>
</file>