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64" r:id="rId4"/>
    <p:sldId id="272" r:id="rId5"/>
    <p:sldId id="271"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3655" autoAdjust="0"/>
  </p:normalViewPr>
  <p:slideViewPr>
    <p:cSldViewPr snapToGrid="0">
      <p:cViewPr varScale="1">
        <p:scale>
          <a:sx n="38" d="100"/>
          <a:sy n="38" d="100"/>
        </p:scale>
        <p:origin x="1299" y="45"/>
      </p:cViewPr>
      <p:guideLst/>
    </p:cSldViewPr>
  </p:slideViewPr>
  <p:outlineViewPr>
    <p:cViewPr>
      <p:scale>
        <a:sx n="33" d="100"/>
        <a:sy n="33" d="100"/>
      </p:scale>
      <p:origin x="0" y="-1014"/>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2557C9-FD0D-4A6A-93A7-9E0BE72D723C}" type="datetimeFigureOut">
              <a:rPr lang="sv-SE" smtClean="0"/>
              <a:t>2022-03-08</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3C7569-ACC3-487C-8A86-3EE5857FDA5E}" type="slidenum">
              <a:rPr lang="sv-SE" smtClean="0"/>
              <a:t>‹#›</a:t>
            </a:fld>
            <a:endParaRPr lang="sv-SE" dirty="0"/>
          </a:p>
        </p:txBody>
      </p:sp>
    </p:spTree>
    <p:extLst>
      <p:ext uri="{BB962C8B-B14F-4D97-AF65-F5344CB8AC3E}">
        <p14:creationId xmlns:p14="http://schemas.microsoft.com/office/powerpoint/2010/main" val="3243629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sv-SE" sz="1800" dirty="0">
              <a:effectLst/>
              <a:latin typeface="Calibri" panose="020F0502020204030204" pitchFamily="34" charset="0"/>
              <a:ea typeface="Calibri" panose="020F0502020204030204" pitchFamily="34" charset="0"/>
            </a:endParaRPr>
          </a:p>
          <a:p>
            <a:endParaRPr lang="sv-SE" dirty="0"/>
          </a:p>
        </p:txBody>
      </p:sp>
      <p:sp>
        <p:nvSpPr>
          <p:cNvPr id="4" name="Platshållare för bildnummer 3"/>
          <p:cNvSpPr>
            <a:spLocks noGrp="1"/>
          </p:cNvSpPr>
          <p:nvPr>
            <p:ph type="sldNum" sz="quarter" idx="5"/>
          </p:nvPr>
        </p:nvSpPr>
        <p:spPr/>
        <p:txBody>
          <a:bodyPr/>
          <a:lstStyle/>
          <a:p>
            <a:fld id="{C63C7569-ACC3-487C-8A86-3EE5857FDA5E}" type="slidenum">
              <a:rPr lang="sv-SE" smtClean="0"/>
              <a:t>2</a:t>
            </a:fld>
            <a:endParaRPr lang="sv-SE" dirty="0"/>
          </a:p>
        </p:txBody>
      </p:sp>
    </p:spTree>
    <p:extLst>
      <p:ext uri="{BB962C8B-B14F-4D97-AF65-F5344CB8AC3E}">
        <p14:creationId xmlns:p14="http://schemas.microsoft.com/office/powerpoint/2010/main" val="374117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endParaRPr lang="sv-SE" dirty="0"/>
          </a:p>
        </p:txBody>
      </p:sp>
      <p:sp>
        <p:nvSpPr>
          <p:cNvPr id="4" name="Platshållare för bildnummer 3"/>
          <p:cNvSpPr>
            <a:spLocks noGrp="1"/>
          </p:cNvSpPr>
          <p:nvPr>
            <p:ph type="sldNum" sz="quarter" idx="5"/>
          </p:nvPr>
        </p:nvSpPr>
        <p:spPr/>
        <p:txBody>
          <a:bodyPr/>
          <a:lstStyle/>
          <a:p>
            <a:fld id="{5B643020-5604-46D7-9050-B8E4F4FCF4B0}" type="slidenum">
              <a:rPr lang="sv-SE" smtClean="0"/>
              <a:t>3</a:t>
            </a:fld>
            <a:endParaRPr lang="sv-SE" dirty="0"/>
          </a:p>
        </p:txBody>
      </p:sp>
    </p:spTree>
    <p:extLst>
      <p:ext uri="{BB962C8B-B14F-4D97-AF65-F5344CB8AC3E}">
        <p14:creationId xmlns:p14="http://schemas.microsoft.com/office/powerpoint/2010/main" val="757564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Tx/>
              <a:buNone/>
            </a:pPr>
            <a:endParaRPr lang="sv-SE" dirty="0"/>
          </a:p>
        </p:txBody>
      </p:sp>
      <p:sp>
        <p:nvSpPr>
          <p:cNvPr id="4" name="Platshållare för bildnummer 3"/>
          <p:cNvSpPr>
            <a:spLocks noGrp="1"/>
          </p:cNvSpPr>
          <p:nvPr>
            <p:ph type="sldNum" sz="quarter" idx="5"/>
          </p:nvPr>
        </p:nvSpPr>
        <p:spPr/>
        <p:txBody>
          <a:bodyPr/>
          <a:lstStyle/>
          <a:p>
            <a:fld id="{C63C7569-ACC3-487C-8A86-3EE5857FDA5E}" type="slidenum">
              <a:rPr lang="sv-SE" smtClean="0"/>
              <a:t>4</a:t>
            </a:fld>
            <a:endParaRPr lang="sv-SE" dirty="0"/>
          </a:p>
        </p:txBody>
      </p:sp>
    </p:spTree>
    <p:extLst>
      <p:ext uri="{BB962C8B-B14F-4D97-AF65-F5344CB8AC3E}">
        <p14:creationId xmlns:p14="http://schemas.microsoft.com/office/powerpoint/2010/main" val="2038837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endParaRPr lang="sv-SE" dirty="0"/>
          </a:p>
        </p:txBody>
      </p:sp>
      <p:sp>
        <p:nvSpPr>
          <p:cNvPr id="4" name="Platshållare för bildnummer 3"/>
          <p:cNvSpPr>
            <a:spLocks noGrp="1"/>
          </p:cNvSpPr>
          <p:nvPr>
            <p:ph type="sldNum" sz="quarter" idx="5"/>
          </p:nvPr>
        </p:nvSpPr>
        <p:spPr/>
        <p:txBody>
          <a:bodyPr/>
          <a:lstStyle/>
          <a:p>
            <a:fld id="{82F0F6DB-715E-4C47-B1FE-31FED4EE950C}" type="slidenum">
              <a:rPr lang="sv-SE" smtClean="0"/>
              <a:t>5</a:t>
            </a:fld>
            <a:endParaRPr lang="sv-SE" dirty="0"/>
          </a:p>
        </p:txBody>
      </p:sp>
    </p:spTree>
    <p:extLst>
      <p:ext uri="{BB962C8B-B14F-4D97-AF65-F5344CB8AC3E}">
        <p14:creationId xmlns:p14="http://schemas.microsoft.com/office/powerpoint/2010/main" val="42053067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Ref idx="1001">
        <a:schemeClr val="bg2"/>
      </p:bgRef>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993268" y="729566"/>
            <a:ext cx="8893350" cy="2151531"/>
          </a:xfrm>
        </p:spPr>
        <p:txBody>
          <a:bodyPr lIns="0" rIns="0" anchor="t">
            <a:noAutofit/>
          </a:bodyPr>
          <a:lstStyle>
            <a:lvl1pPr algn="l">
              <a:defRPr sz="6400" baseline="0">
                <a:solidFill>
                  <a:schemeClr val="tx1"/>
                </a:solidFill>
              </a:defRPr>
            </a:lvl1pPr>
          </a:lstStyle>
          <a:p>
            <a:r>
              <a:rPr lang="sv-SE" dirty="0"/>
              <a:t>Klicka för att lägga till rubrik</a:t>
            </a:r>
          </a:p>
        </p:txBody>
      </p:sp>
      <p:sp>
        <p:nvSpPr>
          <p:cNvPr id="3" name="Underrubrik 2"/>
          <p:cNvSpPr>
            <a:spLocks noGrp="1"/>
          </p:cNvSpPr>
          <p:nvPr>
            <p:ph type="subTitle" idx="1"/>
          </p:nvPr>
        </p:nvSpPr>
        <p:spPr>
          <a:xfrm>
            <a:off x="988574" y="2900578"/>
            <a:ext cx="8898044" cy="1655762"/>
          </a:xfrm>
        </p:spPr>
        <p:txBody>
          <a:bodyPr lIns="0" rIns="0"/>
          <a:lstStyle>
            <a:lvl1pPr marL="0" indent="0" algn="l">
              <a:buNone/>
              <a:defRPr sz="28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10" name="Rektangel 9"/>
          <p:cNvSpPr/>
          <p:nvPr/>
        </p:nvSpPr>
        <p:spPr>
          <a:xfrm>
            <a:off x="622800"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sv-SE" dirty="0"/>
          </a:p>
        </p:txBody>
      </p:sp>
      <p:sp>
        <p:nvSpPr>
          <p:cNvPr id="4" name="Platshållare för datum 3"/>
          <p:cNvSpPr>
            <a:spLocks noGrp="1"/>
          </p:cNvSpPr>
          <p:nvPr>
            <p:ph type="dt" sz="half" idx="10"/>
          </p:nvPr>
        </p:nvSpPr>
        <p:spPr/>
        <p:txBody>
          <a:bodyPr/>
          <a:lstStyle/>
          <a:p>
            <a:fld id="{D24E429F-ADA7-446B-8B9C-BBD5CDD6AD30}" type="datetime1">
              <a:rPr lang="sv-SE" smtClean="0"/>
              <a:t>2022-03-08</a:t>
            </a:fld>
            <a:endParaRPr lang="sv-SE" dirty="0"/>
          </a:p>
        </p:txBody>
      </p:sp>
      <p:sp>
        <p:nvSpPr>
          <p:cNvPr id="5" name="Platshållare för sidfot 4"/>
          <p:cNvSpPr>
            <a:spLocks noGrp="1"/>
          </p:cNvSpPr>
          <p:nvPr>
            <p:ph type="ftr" sz="quarter" idx="11"/>
          </p:nvPr>
        </p:nvSpPr>
        <p:spPr/>
        <p:txBody>
          <a:bodyPr/>
          <a:lstStyle/>
          <a:p>
            <a:r>
              <a:rPr lang="sv-SE" dirty="0"/>
              <a:t>Departementsnamn</a:t>
            </a:r>
          </a:p>
        </p:txBody>
      </p:sp>
      <p:sp>
        <p:nvSpPr>
          <p:cNvPr id="6" name="Platshållare för bildnummer 5"/>
          <p:cNvSpPr>
            <a:spLocks noGrp="1"/>
          </p:cNvSpPr>
          <p:nvPr>
            <p:ph type="sldNum" sz="quarter" idx="12"/>
          </p:nvPr>
        </p:nvSpPr>
        <p:spPr/>
        <p:txBody>
          <a:bodyPr/>
          <a:lstStyle/>
          <a:p>
            <a:fld id="{9C3D4D15-3887-47F3-AC8F-B99C7C44B5C5}" type="slidenum">
              <a:rPr lang="sv-SE" smtClean="0"/>
              <a:pPr/>
              <a:t>‹#›</a:t>
            </a:fld>
            <a:endParaRPr lang="sv-SE" dirty="0"/>
          </a:p>
        </p:txBody>
      </p:sp>
      <p:pic>
        <p:nvPicPr>
          <p:cNvPr id="8" name="Bildobjekt 7" descr="RK Logga VIT">
            <a:extLst>
              <a:ext uri="{FF2B5EF4-FFF2-40B4-BE49-F238E27FC236}">
                <a16:creationId xmlns:a16="http://schemas.microsoft.com/office/drawing/2014/main" id="{F6D3D5E7-6D09-434F-B16A-45E901A5BB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6501" y="6159720"/>
            <a:ext cx="1745153" cy="503641"/>
          </a:xfrm>
          <a:prstGeom prst="rect">
            <a:avLst/>
          </a:prstGeom>
        </p:spPr>
      </p:pic>
    </p:spTree>
    <p:extLst>
      <p:ext uri="{BB962C8B-B14F-4D97-AF65-F5344CB8AC3E}">
        <p14:creationId xmlns:p14="http://schemas.microsoft.com/office/powerpoint/2010/main" val="35518194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re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sz="half" idx="1"/>
          </p:nvPr>
        </p:nvSpPr>
        <p:spPr>
          <a:xfrm>
            <a:off x="622799" y="1893600"/>
            <a:ext cx="3405601"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4351843" y="1893600"/>
            <a:ext cx="3452400"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innehåll 3"/>
          <p:cNvSpPr>
            <a:spLocks noGrp="1"/>
          </p:cNvSpPr>
          <p:nvPr>
            <p:ph sz="half" idx="13"/>
          </p:nvPr>
        </p:nvSpPr>
        <p:spPr>
          <a:xfrm>
            <a:off x="8127687" y="1893600"/>
            <a:ext cx="3450828"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datum 8"/>
          <p:cNvSpPr>
            <a:spLocks noGrp="1"/>
          </p:cNvSpPr>
          <p:nvPr>
            <p:ph type="dt" sz="half" idx="14"/>
          </p:nvPr>
        </p:nvSpPr>
        <p:spPr/>
        <p:txBody>
          <a:bodyPr/>
          <a:lstStyle/>
          <a:p>
            <a:fld id="{612F3F3F-D4CD-4C78-B476-8DD550FFE88E}" type="datetime1">
              <a:rPr lang="sv-SE" smtClean="0"/>
              <a:t>2022-03-08</a:t>
            </a:fld>
            <a:endParaRPr lang="sv-SE" dirty="0"/>
          </a:p>
        </p:txBody>
      </p:sp>
      <p:sp>
        <p:nvSpPr>
          <p:cNvPr id="10" name="Platshållare för sidfot 9"/>
          <p:cNvSpPr>
            <a:spLocks noGrp="1"/>
          </p:cNvSpPr>
          <p:nvPr>
            <p:ph type="ftr" sz="quarter" idx="15"/>
          </p:nvPr>
        </p:nvSpPr>
        <p:spPr/>
        <p:txBody>
          <a:bodyPr/>
          <a:lstStyle/>
          <a:p>
            <a:r>
              <a:rPr lang="sv-SE" dirty="0"/>
              <a:t>Departementsnamn</a:t>
            </a:r>
          </a:p>
        </p:txBody>
      </p:sp>
      <p:sp>
        <p:nvSpPr>
          <p:cNvPr id="11" name="Platshållare för bildnummer 10"/>
          <p:cNvSpPr>
            <a:spLocks noGrp="1"/>
          </p:cNvSpPr>
          <p:nvPr>
            <p:ph type="sldNum" sz="quarter" idx="16"/>
          </p:nvPr>
        </p:nvSpPr>
        <p:spPr/>
        <p:txBody>
          <a:bodyPr/>
          <a:lstStyle/>
          <a:p>
            <a:fld id="{9C3D4D15-3887-47F3-AC8F-B99C7C44B5C5}" type="slidenum">
              <a:rPr lang="sv-SE" smtClean="0"/>
              <a:pPr/>
              <a:t>‹#›</a:t>
            </a:fld>
            <a:endParaRPr lang="sv-SE" dirty="0"/>
          </a:p>
        </p:txBody>
      </p:sp>
    </p:spTree>
    <p:extLst>
      <p:ext uri="{BB962C8B-B14F-4D97-AF65-F5344CB8AC3E}">
        <p14:creationId xmlns:p14="http://schemas.microsoft.com/office/powerpoint/2010/main" val="3946494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ild med två bildtext/källa">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r>
              <a:rPr lang="sv-SE"/>
              <a:t>Klicka här för att ändra mall för rubrikformat</a:t>
            </a:r>
          </a:p>
        </p:txBody>
      </p:sp>
      <p:sp>
        <p:nvSpPr>
          <p:cNvPr id="4" name="Platshållare för text 3"/>
          <p:cNvSpPr>
            <a:spLocks noGrp="1"/>
          </p:cNvSpPr>
          <p:nvPr>
            <p:ph type="body" sz="half" idx="2"/>
          </p:nvPr>
        </p:nvSpPr>
        <p:spPr>
          <a:xfrm>
            <a:off x="622799" y="1908063"/>
            <a:ext cx="5306401" cy="3421021"/>
          </a:xfrm>
        </p:spPr>
        <p:txBody>
          <a:bodyPr>
            <a:noAutofit/>
          </a:bodyPr>
          <a:lstStyle>
            <a:lvl1pPr marL="0" indent="0">
              <a:spcAft>
                <a:spcPts val="1000"/>
              </a:spcAft>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9" name="Platshållare för text 8"/>
          <p:cNvSpPr>
            <a:spLocks noGrp="1"/>
          </p:cNvSpPr>
          <p:nvPr>
            <p:ph type="body" sz="quarter" idx="13" hasCustomPrompt="1"/>
          </p:nvPr>
        </p:nvSpPr>
        <p:spPr>
          <a:xfrm>
            <a:off x="617565" y="5486400"/>
            <a:ext cx="5311635" cy="550863"/>
          </a:xfrm>
        </p:spPr>
        <p:txBody>
          <a:bodyPr anchor="b"/>
          <a:lstStyle>
            <a:lvl1pPr marL="0" indent="0" algn="r">
              <a:buNone/>
              <a:defRPr sz="900"/>
            </a:lvl1pPr>
            <a:lvl2pPr marL="457200" indent="0">
              <a:buNone/>
              <a:defRPr/>
            </a:lvl2pPr>
            <a:lvl3pPr marL="914400" indent="0">
              <a:buNone/>
              <a:defRPr/>
            </a:lvl3pPr>
            <a:lvl4pPr marL="1371600" indent="0">
              <a:buNone/>
              <a:defRPr/>
            </a:lvl4pPr>
            <a:lvl5pPr marL="1828800" indent="0">
              <a:buNone/>
              <a:defRPr/>
            </a:lvl5pPr>
          </a:lstStyle>
          <a:p>
            <a:pPr lvl="0"/>
            <a:r>
              <a:rPr lang="sv-SE" dirty="0"/>
              <a:t>Bildtext/källa</a:t>
            </a:r>
          </a:p>
        </p:txBody>
      </p:sp>
      <p:sp>
        <p:nvSpPr>
          <p:cNvPr id="3" name="Platshållare för bild 2"/>
          <p:cNvSpPr>
            <a:spLocks noGrp="1"/>
          </p:cNvSpPr>
          <p:nvPr>
            <p:ph type="pic" idx="1"/>
          </p:nvPr>
        </p:nvSpPr>
        <p:spPr>
          <a:xfrm>
            <a:off x="6226887" y="1908063"/>
            <a:ext cx="5337668" cy="41292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2" name="Platshållare för datum 1"/>
          <p:cNvSpPr>
            <a:spLocks noGrp="1"/>
          </p:cNvSpPr>
          <p:nvPr>
            <p:ph type="dt" sz="half" idx="14"/>
          </p:nvPr>
        </p:nvSpPr>
        <p:spPr/>
        <p:txBody>
          <a:bodyPr/>
          <a:lstStyle/>
          <a:p>
            <a:fld id="{977A0106-448D-4074-8D09-F6351A6A1C03}" type="datetime1">
              <a:rPr lang="sv-SE" smtClean="0"/>
              <a:t>2022-03-08</a:t>
            </a:fld>
            <a:endParaRPr lang="sv-SE" dirty="0"/>
          </a:p>
        </p:txBody>
      </p:sp>
      <p:sp>
        <p:nvSpPr>
          <p:cNvPr id="10" name="Platshållare för sidfot 9"/>
          <p:cNvSpPr>
            <a:spLocks noGrp="1"/>
          </p:cNvSpPr>
          <p:nvPr>
            <p:ph type="ftr" sz="quarter" idx="15"/>
          </p:nvPr>
        </p:nvSpPr>
        <p:spPr/>
        <p:txBody>
          <a:bodyPr/>
          <a:lstStyle/>
          <a:p>
            <a:r>
              <a:rPr lang="sv-SE" dirty="0"/>
              <a:t>Departementsnamn</a:t>
            </a:r>
          </a:p>
        </p:txBody>
      </p:sp>
      <p:sp>
        <p:nvSpPr>
          <p:cNvPr id="11" name="Platshållare för bildnummer 10"/>
          <p:cNvSpPr>
            <a:spLocks noGrp="1"/>
          </p:cNvSpPr>
          <p:nvPr>
            <p:ph type="sldNum" sz="quarter" idx="16"/>
          </p:nvPr>
        </p:nvSpPr>
        <p:spPr/>
        <p:txBody>
          <a:bodyPr/>
          <a:lstStyle/>
          <a:p>
            <a:fld id="{9C3D4D15-3887-47F3-AC8F-B99C7C44B5C5}" type="slidenum">
              <a:rPr lang="sv-SE" smtClean="0"/>
              <a:pPr/>
              <a:t>‹#›</a:t>
            </a:fld>
            <a:endParaRPr lang="sv-SE" dirty="0"/>
          </a:p>
        </p:txBody>
      </p:sp>
    </p:spTree>
    <p:extLst>
      <p:ext uri="{BB962C8B-B14F-4D97-AF65-F5344CB8AC3E}">
        <p14:creationId xmlns:p14="http://schemas.microsoft.com/office/powerpoint/2010/main" val="2194084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ild med bildtext">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r>
              <a:rPr lang="sv-SE"/>
              <a:t>Klicka här för att ändra mall för rubrikformat</a:t>
            </a:r>
          </a:p>
        </p:txBody>
      </p:sp>
      <p:sp>
        <p:nvSpPr>
          <p:cNvPr id="4" name="Platshållare för text 3"/>
          <p:cNvSpPr>
            <a:spLocks noGrp="1"/>
          </p:cNvSpPr>
          <p:nvPr>
            <p:ph type="body" sz="half" idx="2"/>
          </p:nvPr>
        </p:nvSpPr>
        <p:spPr>
          <a:xfrm>
            <a:off x="622799" y="1908063"/>
            <a:ext cx="5306401" cy="4129200"/>
          </a:xfrm>
        </p:spPr>
        <p:txBody>
          <a:bodyPr>
            <a:noAutofit/>
          </a:bodyPr>
          <a:lstStyle>
            <a:lvl1pPr marL="0" indent="0">
              <a:spcAft>
                <a:spcPts val="1000"/>
              </a:spcAft>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p:cNvSpPr>
            <a:spLocks noGrp="1"/>
          </p:cNvSpPr>
          <p:nvPr>
            <p:ph type="pic" idx="1"/>
          </p:nvPr>
        </p:nvSpPr>
        <p:spPr>
          <a:xfrm>
            <a:off x="6226887" y="1908063"/>
            <a:ext cx="5337668" cy="41292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2" name="Platshållare för datum 1"/>
          <p:cNvSpPr>
            <a:spLocks noGrp="1"/>
          </p:cNvSpPr>
          <p:nvPr>
            <p:ph type="dt" sz="half" idx="10"/>
          </p:nvPr>
        </p:nvSpPr>
        <p:spPr/>
        <p:txBody>
          <a:bodyPr/>
          <a:lstStyle/>
          <a:p>
            <a:fld id="{3B4DA5FC-2B4E-4F40-B466-24D3BD765199}" type="datetime1">
              <a:rPr lang="sv-SE" smtClean="0"/>
              <a:t>2022-03-08</a:t>
            </a:fld>
            <a:endParaRPr lang="sv-SE" dirty="0"/>
          </a:p>
        </p:txBody>
      </p:sp>
      <p:sp>
        <p:nvSpPr>
          <p:cNvPr id="9" name="Platshållare för sidfot 8"/>
          <p:cNvSpPr>
            <a:spLocks noGrp="1"/>
          </p:cNvSpPr>
          <p:nvPr>
            <p:ph type="ftr" sz="quarter" idx="11"/>
          </p:nvPr>
        </p:nvSpPr>
        <p:spPr/>
        <p:txBody>
          <a:bodyPr/>
          <a:lstStyle/>
          <a:p>
            <a:r>
              <a:rPr lang="sv-SE" dirty="0"/>
              <a:t>Departementsnamn</a:t>
            </a:r>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Tree>
    <p:extLst>
      <p:ext uri="{BB962C8B-B14F-4D97-AF65-F5344CB8AC3E}">
        <p14:creationId xmlns:p14="http://schemas.microsoft.com/office/powerpoint/2010/main" val="315279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Rubrikbild blå">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004154" y="729566"/>
            <a:ext cx="8893350" cy="2151531"/>
          </a:xfrm>
        </p:spPr>
        <p:txBody>
          <a:bodyPr lIns="0" rIns="0" anchor="t">
            <a:noAutofit/>
          </a:bodyPr>
          <a:lstStyle>
            <a:lvl1pPr algn="l">
              <a:defRPr sz="6400" baseline="0">
                <a:solidFill>
                  <a:schemeClr val="tx1"/>
                </a:solidFill>
              </a:defRPr>
            </a:lvl1pPr>
          </a:lstStyle>
          <a:p>
            <a:r>
              <a:rPr lang="sv-SE" dirty="0"/>
              <a:t>Klicka för att lägga till rubrik</a:t>
            </a:r>
          </a:p>
        </p:txBody>
      </p:sp>
      <p:sp>
        <p:nvSpPr>
          <p:cNvPr id="3" name="Underrubrik 2"/>
          <p:cNvSpPr>
            <a:spLocks noGrp="1"/>
          </p:cNvSpPr>
          <p:nvPr>
            <p:ph type="subTitle" idx="1"/>
          </p:nvPr>
        </p:nvSpPr>
        <p:spPr>
          <a:xfrm>
            <a:off x="999460" y="2900578"/>
            <a:ext cx="8898044" cy="1655762"/>
          </a:xfrm>
        </p:spPr>
        <p:txBody>
          <a:bodyPr lIns="0" rIns="0"/>
          <a:lstStyle>
            <a:lvl1pPr marL="0" indent="0" algn="l">
              <a:buNone/>
              <a:defRPr sz="28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10" name="Rektangel 9"/>
          <p:cNvSpPr/>
          <p:nvPr/>
        </p:nvSpPr>
        <p:spPr>
          <a:xfrm>
            <a:off x="622800"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sv-SE" dirty="0"/>
          </a:p>
        </p:txBody>
      </p:sp>
      <p:sp>
        <p:nvSpPr>
          <p:cNvPr id="4" name="Platshållare för datum 3"/>
          <p:cNvSpPr>
            <a:spLocks noGrp="1"/>
          </p:cNvSpPr>
          <p:nvPr>
            <p:ph type="dt" sz="half" idx="10"/>
          </p:nvPr>
        </p:nvSpPr>
        <p:spPr/>
        <p:txBody>
          <a:bodyPr/>
          <a:lstStyle/>
          <a:p>
            <a:fld id="{D24E429F-ADA7-446B-8B9C-BBD5CDD6AD30}" type="datetime1">
              <a:rPr lang="sv-SE" smtClean="0"/>
              <a:t>2022-03-08</a:t>
            </a:fld>
            <a:endParaRPr lang="sv-SE" dirty="0"/>
          </a:p>
        </p:txBody>
      </p:sp>
      <p:sp>
        <p:nvSpPr>
          <p:cNvPr id="5" name="Platshållare för sidfot 4"/>
          <p:cNvSpPr>
            <a:spLocks noGrp="1"/>
          </p:cNvSpPr>
          <p:nvPr>
            <p:ph type="ftr" sz="quarter" idx="11"/>
          </p:nvPr>
        </p:nvSpPr>
        <p:spPr/>
        <p:txBody>
          <a:bodyPr/>
          <a:lstStyle/>
          <a:p>
            <a:r>
              <a:rPr lang="sv-SE" dirty="0"/>
              <a:t>Departementsnamn</a:t>
            </a:r>
          </a:p>
        </p:txBody>
      </p:sp>
      <p:sp>
        <p:nvSpPr>
          <p:cNvPr id="6" name="Platshållare för bildnummer 5"/>
          <p:cNvSpPr>
            <a:spLocks noGrp="1"/>
          </p:cNvSpPr>
          <p:nvPr>
            <p:ph type="sldNum" sz="quarter" idx="12"/>
          </p:nvPr>
        </p:nvSpPr>
        <p:spPr/>
        <p:txBody>
          <a:bodyPr/>
          <a:lstStyle/>
          <a:p>
            <a:fld id="{9C3D4D15-3887-47F3-AC8F-B99C7C44B5C5}" type="slidenum">
              <a:rPr lang="sv-SE" smtClean="0"/>
              <a:pPr/>
              <a:t>‹#›</a:t>
            </a:fld>
            <a:endParaRPr lang="sv-SE" dirty="0"/>
          </a:p>
        </p:txBody>
      </p:sp>
      <p:pic>
        <p:nvPicPr>
          <p:cNvPr id="11" name="Bildobjekt 10" descr="RK Logga VIT">
            <a:extLst>
              <a:ext uri="{FF2B5EF4-FFF2-40B4-BE49-F238E27FC236}">
                <a16:creationId xmlns:a16="http://schemas.microsoft.com/office/drawing/2014/main" id="{4656D91A-0EEF-41AE-922A-90AEABC54E9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6501" y="6159720"/>
            <a:ext cx="1745153" cy="503641"/>
          </a:xfrm>
          <a:prstGeom prst="rect">
            <a:avLst/>
          </a:prstGeom>
        </p:spPr>
      </p:pic>
    </p:spTree>
    <p:extLst>
      <p:ext uri="{BB962C8B-B14F-4D97-AF65-F5344CB8AC3E}">
        <p14:creationId xmlns:p14="http://schemas.microsoft.com/office/powerpoint/2010/main" val="2783545036"/>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Avsnittsrubrik blå">
    <p:bg>
      <p:bgPr>
        <a:solidFill>
          <a:schemeClr val="accent1"/>
        </a:solidFill>
        <a:effectLst/>
      </p:bgPr>
    </p:bg>
    <p:spTree>
      <p:nvGrpSpPr>
        <p:cNvPr id="1" name=""/>
        <p:cNvGrpSpPr/>
        <p:nvPr/>
      </p:nvGrpSpPr>
      <p:grpSpPr>
        <a:xfrm>
          <a:off x="0" y="0"/>
          <a:ext cx="0" cy="0"/>
          <a:chOff x="0" y="0"/>
          <a:chExt cx="0" cy="0"/>
        </a:xfrm>
      </p:grpSpPr>
      <p:sp>
        <p:nvSpPr>
          <p:cNvPr id="13" name="Rubrik 1"/>
          <p:cNvSpPr>
            <a:spLocks noGrp="1"/>
          </p:cNvSpPr>
          <p:nvPr>
            <p:ph type="title"/>
          </p:nvPr>
        </p:nvSpPr>
        <p:spPr>
          <a:xfrm>
            <a:off x="622800" y="359999"/>
            <a:ext cx="10952115" cy="1620001"/>
          </a:xfrm>
        </p:spPr>
        <p:txBody>
          <a:bodyPr anchor="t">
            <a:noAutofit/>
          </a:bodyPr>
          <a:lstStyle>
            <a:lvl1pPr>
              <a:defRPr sz="4800" baseline="0">
                <a:solidFill>
                  <a:schemeClr val="tx1"/>
                </a:solidFill>
              </a:defRPr>
            </a:lvl1pPr>
          </a:lstStyle>
          <a:p>
            <a:r>
              <a:rPr lang="sv-SE"/>
              <a:t>Klicka här för att ändra mall för rubrikformat</a:t>
            </a:r>
            <a:endParaRPr lang="sv-SE" dirty="0"/>
          </a:p>
        </p:txBody>
      </p:sp>
      <p:sp>
        <p:nvSpPr>
          <p:cNvPr id="14" name="Platshållare för text 2"/>
          <p:cNvSpPr>
            <a:spLocks noGrp="1"/>
          </p:cNvSpPr>
          <p:nvPr>
            <p:ph type="body" idx="1"/>
          </p:nvPr>
        </p:nvSpPr>
        <p:spPr>
          <a:xfrm>
            <a:off x="622800" y="1980000"/>
            <a:ext cx="10952115" cy="1304925"/>
          </a:xfrm>
        </p:spPr>
        <p:txBody>
          <a:bodyPr/>
          <a:lstStyle>
            <a:lvl1pPr marL="0" indent="0">
              <a:buNone/>
              <a:defRPr sz="28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7" name="Platshållare för datum 6"/>
          <p:cNvSpPr>
            <a:spLocks noGrp="1"/>
          </p:cNvSpPr>
          <p:nvPr>
            <p:ph type="dt" sz="half" idx="10"/>
          </p:nvPr>
        </p:nvSpPr>
        <p:spPr/>
        <p:txBody>
          <a:bodyPr/>
          <a:lstStyle/>
          <a:p>
            <a:fld id="{376F0C50-572B-47DC-A58B-CDFE5A030283}" type="datetime1">
              <a:rPr lang="sv-SE" smtClean="0"/>
              <a:t>2022-03-08</a:t>
            </a:fld>
            <a:endParaRPr lang="sv-SE" dirty="0"/>
          </a:p>
        </p:txBody>
      </p:sp>
      <p:sp>
        <p:nvSpPr>
          <p:cNvPr id="8" name="Platshållare för sidfot 7"/>
          <p:cNvSpPr>
            <a:spLocks noGrp="1"/>
          </p:cNvSpPr>
          <p:nvPr>
            <p:ph type="ftr" sz="quarter" idx="11"/>
          </p:nvPr>
        </p:nvSpPr>
        <p:spPr/>
        <p:txBody>
          <a:bodyPr/>
          <a:lstStyle/>
          <a:p>
            <a:r>
              <a:rPr lang="sv-SE" dirty="0"/>
              <a:t>Departementsnamn</a:t>
            </a:r>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pic>
        <p:nvPicPr>
          <p:cNvPr id="9" name="Bildobjekt 8" descr="RK Logga VIT">
            <a:extLst>
              <a:ext uri="{FF2B5EF4-FFF2-40B4-BE49-F238E27FC236}">
                <a16:creationId xmlns:a16="http://schemas.microsoft.com/office/drawing/2014/main" id="{97B1F268-438E-427D-A222-F3D87FD0FD4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2800" y="6160947"/>
            <a:ext cx="1745153" cy="503641"/>
          </a:xfrm>
          <a:prstGeom prst="rect">
            <a:avLst/>
          </a:prstGeom>
        </p:spPr>
      </p:pic>
    </p:spTree>
    <p:extLst>
      <p:ext uri="{BB962C8B-B14F-4D97-AF65-F5344CB8AC3E}">
        <p14:creationId xmlns:p14="http://schemas.microsoft.com/office/powerpoint/2010/main" val="391778382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Omslag blå">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23311" y="548807"/>
            <a:ext cx="10943791" cy="5473875"/>
          </a:xfrm>
        </p:spPr>
        <p:txBody>
          <a:bodyPr lIns="367200" tIns="223200" rIns="180000" anchor="t">
            <a:noAutofit/>
          </a:bodyPr>
          <a:lstStyle>
            <a:lvl1pPr algn="l">
              <a:defRPr sz="6400" baseline="0">
                <a:solidFill>
                  <a:schemeClr val="tx1"/>
                </a:solidFill>
              </a:defRPr>
            </a:lvl1pPr>
          </a:lstStyle>
          <a:p>
            <a:r>
              <a:rPr lang="sv-SE" dirty="0"/>
              <a:t>Klicka för att infoga text</a:t>
            </a:r>
          </a:p>
        </p:txBody>
      </p:sp>
      <p:sp>
        <p:nvSpPr>
          <p:cNvPr id="10" name="Rektangel 9"/>
          <p:cNvSpPr/>
          <p:nvPr/>
        </p:nvSpPr>
        <p:spPr>
          <a:xfrm>
            <a:off x="623311"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7200" tIns="223200" rIns="121917" bIns="60958" rtlCol="0" anchor="ctr">
            <a:noAutofit/>
          </a:bodyPr>
          <a:lstStyle/>
          <a:p>
            <a:pPr algn="ctr"/>
            <a:endParaRPr lang="sv-SE" dirty="0"/>
          </a:p>
        </p:txBody>
      </p:sp>
      <p:sp>
        <p:nvSpPr>
          <p:cNvPr id="3" name="Platshållare för datum 2"/>
          <p:cNvSpPr>
            <a:spLocks noGrp="1"/>
          </p:cNvSpPr>
          <p:nvPr>
            <p:ph type="dt" sz="half" idx="10"/>
          </p:nvPr>
        </p:nvSpPr>
        <p:spPr/>
        <p:txBody>
          <a:bodyPr/>
          <a:lstStyle/>
          <a:p>
            <a:fld id="{10E4BA93-5507-47D4-BA73-9510C4CFB7E1}" type="datetime1">
              <a:rPr lang="sv-SE" smtClean="0"/>
              <a:t>2022-03-08</a:t>
            </a:fld>
            <a:endParaRPr lang="sv-SE" dirty="0"/>
          </a:p>
        </p:txBody>
      </p:sp>
      <p:sp>
        <p:nvSpPr>
          <p:cNvPr id="4" name="Platshållare för sidfot 3"/>
          <p:cNvSpPr>
            <a:spLocks noGrp="1"/>
          </p:cNvSpPr>
          <p:nvPr>
            <p:ph type="ftr" sz="quarter" idx="11"/>
          </p:nvPr>
        </p:nvSpPr>
        <p:spPr/>
        <p:txBody>
          <a:bodyPr/>
          <a:lstStyle/>
          <a:p>
            <a:r>
              <a:rPr lang="sv-SE" dirty="0"/>
              <a:t>Departementsnamn</a:t>
            </a:r>
          </a:p>
        </p:txBody>
      </p:sp>
      <p:sp>
        <p:nvSpPr>
          <p:cNvPr id="5" name="Platshållare för bildnummer 4"/>
          <p:cNvSpPr>
            <a:spLocks noGrp="1"/>
          </p:cNvSpPr>
          <p:nvPr>
            <p:ph type="sldNum" sz="quarter" idx="12"/>
          </p:nvPr>
        </p:nvSpPr>
        <p:spPr/>
        <p:txBody>
          <a:bodyPr/>
          <a:lstStyle/>
          <a:p>
            <a:fld id="{9C3D4D15-3887-47F3-AC8F-B99C7C44B5C5}" type="slidenum">
              <a:rPr lang="sv-SE" smtClean="0"/>
              <a:pPr/>
              <a:t>‹#›</a:t>
            </a:fld>
            <a:endParaRPr lang="sv-SE" dirty="0"/>
          </a:p>
        </p:txBody>
      </p:sp>
      <p:pic>
        <p:nvPicPr>
          <p:cNvPr id="9" name="Bildobjekt 8" descr="RK Logga VIT">
            <a:extLst>
              <a:ext uri="{FF2B5EF4-FFF2-40B4-BE49-F238E27FC236}">
                <a16:creationId xmlns:a16="http://schemas.microsoft.com/office/drawing/2014/main" id="{1B28316B-8DAC-40DA-A9A9-36A59918F8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6501" y="6159720"/>
            <a:ext cx="1745153" cy="503641"/>
          </a:xfrm>
          <a:prstGeom prst="rect">
            <a:avLst/>
          </a:prstGeom>
        </p:spPr>
      </p:pic>
    </p:spTree>
    <p:extLst>
      <p:ext uri="{BB962C8B-B14F-4D97-AF65-F5344CB8AC3E}">
        <p14:creationId xmlns:p14="http://schemas.microsoft.com/office/powerpoint/2010/main" val="223370640"/>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Omslag grå">
    <p:bg>
      <p:bgRef idx="1001">
        <a:schemeClr val="bg2"/>
      </p:bgRef>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23311" y="548807"/>
            <a:ext cx="10943791" cy="5473875"/>
          </a:xfrm>
        </p:spPr>
        <p:txBody>
          <a:bodyPr lIns="367200" tIns="223200" rIns="180000" anchor="t">
            <a:noAutofit/>
          </a:bodyPr>
          <a:lstStyle>
            <a:lvl1pPr algn="l">
              <a:defRPr sz="6400" baseline="0">
                <a:solidFill>
                  <a:schemeClr val="tx1"/>
                </a:solidFill>
              </a:defRPr>
            </a:lvl1pPr>
          </a:lstStyle>
          <a:p>
            <a:r>
              <a:rPr lang="sv-SE" dirty="0"/>
              <a:t>Klicka för att infoga text</a:t>
            </a:r>
          </a:p>
        </p:txBody>
      </p:sp>
      <p:sp>
        <p:nvSpPr>
          <p:cNvPr id="10" name="Rektangel 9"/>
          <p:cNvSpPr/>
          <p:nvPr/>
        </p:nvSpPr>
        <p:spPr>
          <a:xfrm>
            <a:off x="623311"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sv-SE" dirty="0"/>
          </a:p>
        </p:txBody>
      </p:sp>
      <p:sp>
        <p:nvSpPr>
          <p:cNvPr id="3" name="Platshållare för datum 2"/>
          <p:cNvSpPr>
            <a:spLocks noGrp="1"/>
          </p:cNvSpPr>
          <p:nvPr>
            <p:ph type="dt" sz="half" idx="10"/>
          </p:nvPr>
        </p:nvSpPr>
        <p:spPr/>
        <p:txBody>
          <a:bodyPr/>
          <a:lstStyle/>
          <a:p>
            <a:fld id="{9EF5BD43-795F-4C50-AF45-3CB157E8B4A8}" type="datetime1">
              <a:rPr lang="sv-SE" smtClean="0"/>
              <a:t>2022-03-08</a:t>
            </a:fld>
            <a:endParaRPr lang="sv-SE" dirty="0"/>
          </a:p>
        </p:txBody>
      </p:sp>
      <p:sp>
        <p:nvSpPr>
          <p:cNvPr id="4" name="Platshållare för sidfot 3"/>
          <p:cNvSpPr>
            <a:spLocks noGrp="1"/>
          </p:cNvSpPr>
          <p:nvPr>
            <p:ph type="ftr" sz="quarter" idx="11"/>
          </p:nvPr>
        </p:nvSpPr>
        <p:spPr/>
        <p:txBody>
          <a:bodyPr/>
          <a:lstStyle/>
          <a:p>
            <a:r>
              <a:rPr lang="sv-SE" dirty="0"/>
              <a:t>Departementsnamn</a:t>
            </a:r>
          </a:p>
        </p:txBody>
      </p:sp>
      <p:sp>
        <p:nvSpPr>
          <p:cNvPr id="5" name="Platshållare för bildnummer 4"/>
          <p:cNvSpPr>
            <a:spLocks noGrp="1"/>
          </p:cNvSpPr>
          <p:nvPr>
            <p:ph type="sldNum" sz="quarter" idx="12"/>
          </p:nvPr>
        </p:nvSpPr>
        <p:spPr/>
        <p:txBody>
          <a:bodyPr/>
          <a:lstStyle/>
          <a:p>
            <a:fld id="{9C3D4D15-3887-47F3-AC8F-B99C7C44B5C5}" type="slidenum">
              <a:rPr lang="sv-SE" smtClean="0"/>
              <a:pPr/>
              <a:t>‹#›</a:t>
            </a:fld>
            <a:endParaRPr lang="sv-SE" dirty="0"/>
          </a:p>
        </p:txBody>
      </p:sp>
      <p:pic>
        <p:nvPicPr>
          <p:cNvPr id="9" name="Bildobjekt 8" descr="RK Logga VIT">
            <a:extLst>
              <a:ext uri="{FF2B5EF4-FFF2-40B4-BE49-F238E27FC236}">
                <a16:creationId xmlns:a16="http://schemas.microsoft.com/office/drawing/2014/main" id="{61839C07-2E61-47D6-BC06-7FCCE30367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6501" y="6159720"/>
            <a:ext cx="1745153" cy="503641"/>
          </a:xfrm>
          <a:prstGeom prst="rect">
            <a:avLst/>
          </a:prstGeom>
        </p:spPr>
      </p:pic>
    </p:spTree>
    <p:extLst>
      <p:ext uri="{BB962C8B-B14F-4D97-AF65-F5344CB8AC3E}">
        <p14:creationId xmlns:p14="http://schemas.microsoft.com/office/powerpoint/2010/main" val="569516613"/>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Omslag med utfallande bild">
    <p:bg>
      <p:bgPr>
        <a:solidFill>
          <a:schemeClr val="accent1"/>
        </a:solidFill>
        <a:effectLst/>
      </p:bgPr>
    </p:bg>
    <p:spTree>
      <p:nvGrpSpPr>
        <p:cNvPr id="1" name=""/>
        <p:cNvGrpSpPr/>
        <p:nvPr/>
      </p:nvGrpSpPr>
      <p:grpSpPr>
        <a:xfrm>
          <a:off x="0" y="0"/>
          <a:ext cx="0" cy="0"/>
          <a:chOff x="0" y="0"/>
          <a:chExt cx="0" cy="0"/>
        </a:xfrm>
      </p:grpSpPr>
      <p:sp>
        <p:nvSpPr>
          <p:cNvPr id="6" name="Platshållare för bild 5"/>
          <p:cNvSpPr>
            <a:spLocks noGrp="1"/>
          </p:cNvSpPr>
          <p:nvPr>
            <p:ph type="pic" sz="quarter" idx="14" hasCustomPrompt="1"/>
          </p:nvPr>
        </p:nvSpPr>
        <p:spPr>
          <a:xfrm>
            <a:off x="1" y="0"/>
            <a:ext cx="12192000" cy="6858000"/>
          </a:xfrm>
        </p:spPr>
        <p:txBody>
          <a:bodyPr/>
          <a:lstStyle>
            <a:lvl1pPr marL="0" indent="0">
              <a:buNone/>
              <a:defRPr/>
            </a:lvl1pPr>
          </a:lstStyle>
          <a:p>
            <a:r>
              <a:rPr lang="sv-SE" dirty="0"/>
              <a:t> </a:t>
            </a:r>
          </a:p>
        </p:txBody>
      </p:sp>
      <p:sp>
        <p:nvSpPr>
          <p:cNvPr id="2" name="Rubrik 1">
            <a:extLst>
              <a:ext uri="{C183D7F6-B498-43B3-948B-1728B52AA6E4}">
                <adec:decorative xmlns:adec="http://schemas.microsoft.com/office/drawing/2017/decorative" val="1"/>
              </a:ext>
            </a:extLst>
          </p:cNvPr>
          <p:cNvSpPr>
            <a:spLocks noGrp="1"/>
          </p:cNvSpPr>
          <p:nvPr>
            <p:ph type="ctrTitle" hasCustomPrompt="1"/>
          </p:nvPr>
        </p:nvSpPr>
        <p:spPr>
          <a:xfrm>
            <a:off x="623311" y="548807"/>
            <a:ext cx="10943791" cy="5473875"/>
          </a:xfrm>
          <a:ln w="19050">
            <a:solidFill>
              <a:schemeClr val="bg1"/>
            </a:solidFill>
          </a:ln>
        </p:spPr>
        <p:txBody>
          <a:bodyPr lIns="374400" tIns="223200" rIns="180000" anchor="t">
            <a:noAutofit/>
          </a:bodyPr>
          <a:lstStyle>
            <a:lvl1pPr algn="l">
              <a:defRPr sz="6400" baseline="0">
                <a:solidFill>
                  <a:schemeClr val="bg1"/>
                </a:solidFill>
              </a:defRPr>
            </a:lvl1pPr>
          </a:lstStyle>
          <a:p>
            <a:r>
              <a:rPr lang="sv-SE" dirty="0"/>
              <a:t>Klicka för att infoga text</a:t>
            </a:r>
          </a:p>
        </p:txBody>
      </p:sp>
      <p:sp>
        <p:nvSpPr>
          <p:cNvPr id="3" name="Platshållare för datum 2"/>
          <p:cNvSpPr>
            <a:spLocks noGrp="1"/>
          </p:cNvSpPr>
          <p:nvPr>
            <p:ph type="dt" sz="half" idx="15"/>
          </p:nvPr>
        </p:nvSpPr>
        <p:spPr/>
        <p:txBody>
          <a:bodyPr/>
          <a:lstStyle>
            <a:lvl1pPr>
              <a:defRPr>
                <a:solidFill>
                  <a:schemeClr val="bg1"/>
                </a:solidFill>
              </a:defRPr>
            </a:lvl1pPr>
          </a:lstStyle>
          <a:p>
            <a:fld id="{C20CC14C-A365-460A-878B-7590651A3474}" type="datetime1">
              <a:rPr lang="sv-SE" smtClean="0"/>
              <a:t>2022-03-08</a:t>
            </a:fld>
            <a:endParaRPr lang="sv-SE" dirty="0"/>
          </a:p>
        </p:txBody>
      </p:sp>
      <p:sp>
        <p:nvSpPr>
          <p:cNvPr id="5" name="Platshållare för sidfot 4"/>
          <p:cNvSpPr>
            <a:spLocks noGrp="1"/>
          </p:cNvSpPr>
          <p:nvPr>
            <p:ph type="ftr" sz="quarter" idx="16"/>
          </p:nvPr>
        </p:nvSpPr>
        <p:spPr/>
        <p:txBody>
          <a:bodyPr/>
          <a:lstStyle>
            <a:lvl1pPr>
              <a:defRPr>
                <a:solidFill>
                  <a:schemeClr val="bg1"/>
                </a:solidFill>
              </a:defRPr>
            </a:lvl1pPr>
          </a:lstStyle>
          <a:p>
            <a:r>
              <a:rPr lang="sv-SE" dirty="0"/>
              <a:t>Departementsnamn</a:t>
            </a:r>
          </a:p>
        </p:txBody>
      </p:sp>
      <p:sp>
        <p:nvSpPr>
          <p:cNvPr id="9" name="Platshållare för bildnummer 8"/>
          <p:cNvSpPr>
            <a:spLocks noGrp="1"/>
          </p:cNvSpPr>
          <p:nvPr>
            <p:ph type="sldNum" sz="quarter" idx="17"/>
          </p:nvPr>
        </p:nvSpPr>
        <p:spPr/>
        <p:txBody>
          <a:bodyPr/>
          <a:lstStyle>
            <a:lvl1pPr>
              <a:defRPr>
                <a:solidFill>
                  <a:schemeClr val="bg1"/>
                </a:solidFill>
              </a:defRPr>
            </a:lvl1pPr>
          </a:lstStyle>
          <a:p>
            <a:fld id="{9C3D4D15-3887-47F3-AC8F-B99C7C44B5C5}" type="slidenum">
              <a:rPr lang="sv-SE" smtClean="0"/>
              <a:pPr/>
              <a:t>‹#›</a:t>
            </a:fld>
            <a:endParaRPr lang="sv-SE" dirty="0"/>
          </a:p>
        </p:txBody>
      </p:sp>
      <p:pic>
        <p:nvPicPr>
          <p:cNvPr id="8" name="Bildobjekt 7" descr="RK Logga VIT">
            <a:extLst>
              <a:ext uri="{FF2B5EF4-FFF2-40B4-BE49-F238E27FC236}">
                <a16:creationId xmlns:a16="http://schemas.microsoft.com/office/drawing/2014/main" id="{A784A338-C835-497E-BB5F-D0C26C01FC0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6501" y="6159720"/>
            <a:ext cx="1745153" cy="503641"/>
          </a:xfrm>
          <a:prstGeom prst="rect">
            <a:avLst/>
          </a:prstGeom>
        </p:spPr>
      </p:pic>
    </p:spTree>
    <p:extLst>
      <p:ext uri="{BB962C8B-B14F-4D97-AF65-F5344CB8AC3E}">
        <p14:creationId xmlns:p14="http://schemas.microsoft.com/office/powerpoint/2010/main" val="336233796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rIns="288000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0772AB80-E3F7-43B6-99B8-2CCF2C5AB7C1}" type="datetime1">
              <a:rPr lang="sv-SE" smtClean="0"/>
              <a:t>2022-03-08</a:t>
            </a:fld>
            <a:endParaRPr lang="sv-SE" dirty="0"/>
          </a:p>
        </p:txBody>
      </p:sp>
      <p:sp>
        <p:nvSpPr>
          <p:cNvPr id="5" name="Platshållare för sidfot 4"/>
          <p:cNvSpPr>
            <a:spLocks noGrp="1"/>
          </p:cNvSpPr>
          <p:nvPr>
            <p:ph type="ftr" sz="quarter" idx="11"/>
          </p:nvPr>
        </p:nvSpPr>
        <p:spPr/>
        <p:txBody>
          <a:bodyPr/>
          <a:lstStyle/>
          <a:p>
            <a:r>
              <a:rPr lang="sv-SE" dirty="0"/>
              <a:t>Departementsnamn</a:t>
            </a:r>
          </a:p>
        </p:txBody>
      </p:sp>
      <p:sp>
        <p:nvSpPr>
          <p:cNvPr id="6" name="Platshållare för bildnummer 5"/>
          <p:cNvSpPr>
            <a:spLocks noGrp="1"/>
          </p:cNvSpPr>
          <p:nvPr>
            <p:ph type="sldNum" sz="quarter" idx="12"/>
          </p:nvPr>
        </p:nvSpPr>
        <p:spPr/>
        <p:txBody>
          <a:bodyPr/>
          <a:lstStyle/>
          <a:p>
            <a:fld id="{9C3D4D15-3887-47F3-AC8F-B99C7C44B5C5}" type="slidenum">
              <a:rPr lang="sv-SE" smtClean="0"/>
              <a:pPr/>
              <a:t>‹#›</a:t>
            </a:fld>
            <a:endParaRPr lang="sv-SE" dirty="0"/>
          </a:p>
        </p:txBody>
      </p:sp>
    </p:spTree>
    <p:extLst>
      <p:ext uri="{BB962C8B-B14F-4D97-AF65-F5344CB8AC3E}">
        <p14:creationId xmlns:p14="http://schemas.microsoft.com/office/powerpoint/2010/main" val="1547769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rIns="2880000"/>
          <a:lstStyle>
            <a:lvl1pPr marL="468000" indent="-468000">
              <a:buFont typeface="+mj-lt"/>
              <a:buAutoNum type="arabicPeriod"/>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p:cNvSpPr>
            <a:spLocks noGrp="1"/>
          </p:cNvSpPr>
          <p:nvPr>
            <p:ph type="dt" sz="half" idx="10"/>
          </p:nvPr>
        </p:nvSpPr>
        <p:spPr/>
        <p:txBody>
          <a:bodyPr/>
          <a:lstStyle/>
          <a:p>
            <a:fld id="{DC7AE482-D5BE-411A-B1B9-E63121B0B9A5}" type="datetime1">
              <a:rPr lang="sv-SE" smtClean="0"/>
              <a:t>2022-03-08</a:t>
            </a:fld>
            <a:endParaRPr lang="sv-SE" dirty="0"/>
          </a:p>
        </p:txBody>
      </p:sp>
      <p:sp>
        <p:nvSpPr>
          <p:cNvPr id="8" name="Platshållare för sidfot 7"/>
          <p:cNvSpPr>
            <a:spLocks noGrp="1"/>
          </p:cNvSpPr>
          <p:nvPr>
            <p:ph type="ftr" sz="quarter" idx="11"/>
          </p:nvPr>
        </p:nvSpPr>
        <p:spPr/>
        <p:txBody>
          <a:bodyPr/>
          <a:lstStyle/>
          <a:p>
            <a:r>
              <a:rPr lang="sv-SE" dirty="0"/>
              <a:t>Departementsnamn</a:t>
            </a:r>
          </a:p>
        </p:txBody>
      </p:sp>
      <p:sp>
        <p:nvSpPr>
          <p:cNvPr id="9" name="Platshållare för bildnummer 8"/>
          <p:cNvSpPr>
            <a:spLocks noGrp="1"/>
          </p:cNvSpPr>
          <p:nvPr>
            <p:ph type="sldNum" sz="quarter" idx="12"/>
          </p:nvPr>
        </p:nvSpPr>
        <p:spPr/>
        <p:txBody>
          <a:bodyPr/>
          <a:lstStyle/>
          <a:p>
            <a:fld id="{9C3D4D15-3887-47F3-AC8F-B99C7C44B5C5}" type="slidenum">
              <a:rPr lang="sv-SE" smtClean="0"/>
              <a:pPr/>
              <a:t>‹#›</a:t>
            </a:fld>
            <a:endParaRPr lang="sv-SE" dirty="0"/>
          </a:p>
        </p:txBody>
      </p:sp>
    </p:spTree>
    <p:extLst>
      <p:ext uri="{BB962C8B-B14F-4D97-AF65-F5344CB8AC3E}">
        <p14:creationId xmlns:p14="http://schemas.microsoft.com/office/powerpoint/2010/main" val="3383592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8" name="Platshållare för text 7"/>
          <p:cNvSpPr>
            <a:spLocks noGrp="1"/>
          </p:cNvSpPr>
          <p:nvPr>
            <p:ph type="body" sz="quarter" idx="13"/>
          </p:nvPr>
        </p:nvSpPr>
        <p:spPr>
          <a:xfrm>
            <a:off x="622800" y="1890000"/>
            <a:ext cx="8074800" cy="4129200"/>
          </a:xfrm>
        </p:spPr>
        <p:txBody>
          <a:bodyPr rIns="0"/>
          <a:lstStyle>
            <a:lvl1pPr marL="0" indent="0">
              <a:buNone/>
              <a:defRPr/>
            </a:lvl1pPr>
          </a:lstStyle>
          <a:p>
            <a:pPr lvl="0"/>
            <a:r>
              <a:rPr lang="sv-SE"/>
              <a:t>Klicka här för att ändra format på bakgrundstexten</a:t>
            </a:r>
          </a:p>
        </p:txBody>
      </p:sp>
      <p:sp>
        <p:nvSpPr>
          <p:cNvPr id="3" name="Platshållare för datum 2"/>
          <p:cNvSpPr>
            <a:spLocks noGrp="1"/>
          </p:cNvSpPr>
          <p:nvPr>
            <p:ph type="dt" sz="half" idx="14"/>
          </p:nvPr>
        </p:nvSpPr>
        <p:spPr/>
        <p:txBody>
          <a:bodyPr/>
          <a:lstStyle/>
          <a:p>
            <a:fld id="{E1235719-514E-4809-A146-B18FB1267448}" type="datetime1">
              <a:rPr lang="sv-SE" smtClean="0"/>
              <a:t>2022-03-08</a:t>
            </a:fld>
            <a:endParaRPr lang="sv-SE" dirty="0"/>
          </a:p>
        </p:txBody>
      </p:sp>
      <p:sp>
        <p:nvSpPr>
          <p:cNvPr id="7" name="Platshållare för sidfot 6"/>
          <p:cNvSpPr>
            <a:spLocks noGrp="1"/>
          </p:cNvSpPr>
          <p:nvPr>
            <p:ph type="ftr" sz="quarter" idx="15"/>
          </p:nvPr>
        </p:nvSpPr>
        <p:spPr/>
        <p:txBody>
          <a:bodyPr/>
          <a:lstStyle/>
          <a:p>
            <a:r>
              <a:rPr lang="sv-SE" dirty="0"/>
              <a:t>Departementsnamn</a:t>
            </a:r>
          </a:p>
        </p:txBody>
      </p:sp>
      <p:sp>
        <p:nvSpPr>
          <p:cNvPr id="9" name="Platshållare för bildnummer 8"/>
          <p:cNvSpPr>
            <a:spLocks noGrp="1"/>
          </p:cNvSpPr>
          <p:nvPr>
            <p:ph type="sldNum" sz="quarter" idx="16"/>
          </p:nvPr>
        </p:nvSpPr>
        <p:spPr/>
        <p:txBody>
          <a:bodyPr/>
          <a:lstStyle/>
          <a:p>
            <a:fld id="{9C3D4D15-3887-47F3-AC8F-B99C7C44B5C5}" type="slidenum">
              <a:rPr lang="sv-SE" smtClean="0"/>
              <a:pPr/>
              <a:t>‹#›</a:t>
            </a:fld>
            <a:endParaRPr lang="sv-SE" dirty="0"/>
          </a:p>
        </p:txBody>
      </p:sp>
    </p:spTree>
    <p:extLst>
      <p:ext uri="{BB962C8B-B14F-4D97-AF65-F5344CB8AC3E}">
        <p14:creationId xmlns:p14="http://schemas.microsoft.com/office/powerpoint/2010/main" val="323657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Avsnittsrubrik">
    <p:bg>
      <p:bgRef idx="1001">
        <a:schemeClr val="bg2"/>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622800" y="359999"/>
            <a:ext cx="10952115" cy="1620001"/>
          </a:xfrm>
        </p:spPr>
        <p:txBody>
          <a:bodyPr anchor="t">
            <a:noAutofit/>
          </a:bodyPr>
          <a:lstStyle>
            <a:lvl1pPr>
              <a:defRPr sz="4800" baseline="0">
                <a:solidFill>
                  <a:schemeClr val="tx1"/>
                </a:solidFill>
              </a:defRPr>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622800" y="1980000"/>
            <a:ext cx="10952115" cy="1304925"/>
          </a:xfrm>
        </p:spPr>
        <p:txBody>
          <a:bodyPr/>
          <a:lstStyle>
            <a:lvl1pPr marL="0" indent="0">
              <a:buNone/>
              <a:defRPr sz="28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7" name="Platshållare för datum 6"/>
          <p:cNvSpPr>
            <a:spLocks noGrp="1"/>
          </p:cNvSpPr>
          <p:nvPr>
            <p:ph type="dt" sz="half" idx="10"/>
          </p:nvPr>
        </p:nvSpPr>
        <p:spPr/>
        <p:txBody>
          <a:bodyPr/>
          <a:lstStyle/>
          <a:p>
            <a:fld id="{B2F5AEC9-DCD9-42C2-AC7B-9AE0978E715F}" type="datetime1">
              <a:rPr lang="sv-SE" smtClean="0"/>
              <a:t>2022-03-08</a:t>
            </a:fld>
            <a:endParaRPr lang="sv-SE" dirty="0"/>
          </a:p>
        </p:txBody>
      </p:sp>
      <p:sp>
        <p:nvSpPr>
          <p:cNvPr id="8" name="Platshållare för sidfot 7"/>
          <p:cNvSpPr>
            <a:spLocks noGrp="1"/>
          </p:cNvSpPr>
          <p:nvPr>
            <p:ph type="ftr" sz="quarter" idx="11"/>
          </p:nvPr>
        </p:nvSpPr>
        <p:spPr/>
        <p:txBody>
          <a:bodyPr/>
          <a:lstStyle/>
          <a:p>
            <a:r>
              <a:rPr lang="sv-SE" dirty="0"/>
              <a:t>Departementsnamn</a:t>
            </a:r>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pic>
        <p:nvPicPr>
          <p:cNvPr id="9" name="Bildobjekt 8" descr="RK Logga VIT">
            <a:extLst>
              <a:ext uri="{FF2B5EF4-FFF2-40B4-BE49-F238E27FC236}">
                <a16:creationId xmlns:a16="http://schemas.microsoft.com/office/drawing/2014/main" id="{B074DD21-311D-46EE-B33B-DEC302A8D79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6501" y="6159720"/>
            <a:ext cx="1745153" cy="503641"/>
          </a:xfrm>
          <a:prstGeom prst="rect">
            <a:avLst/>
          </a:prstGeom>
        </p:spPr>
      </p:pic>
    </p:spTree>
    <p:extLst>
      <p:ext uri="{BB962C8B-B14F-4D97-AF65-F5344CB8AC3E}">
        <p14:creationId xmlns:p14="http://schemas.microsoft.com/office/powerpoint/2010/main" val="1590002356"/>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sz="half" idx="1"/>
          </p:nvPr>
        </p:nvSpPr>
        <p:spPr>
          <a:xfrm>
            <a:off x="622799" y="1893600"/>
            <a:ext cx="5306401"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226887" y="1908063"/>
            <a:ext cx="5351628"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datum 7"/>
          <p:cNvSpPr>
            <a:spLocks noGrp="1"/>
          </p:cNvSpPr>
          <p:nvPr>
            <p:ph type="dt" sz="half" idx="10"/>
          </p:nvPr>
        </p:nvSpPr>
        <p:spPr/>
        <p:txBody>
          <a:bodyPr/>
          <a:lstStyle/>
          <a:p>
            <a:fld id="{6A0EC056-EBF6-44F4-AA05-D318978CEEB2}" type="datetime1">
              <a:rPr lang="sv-SE" smtClean="0"/>
              <a:t>2022-03-08</a:t>
            </a:fld>
            <a:endParaRPr lang="sv-SE" dirty="0"/>
          </a:p>
        </p:txBody>
      </p:sp>
      <p:sp>
        <p:nvSpPr>
          <p:cNvPr id="9" name="Platshållare för sidfot 8"/>
          <p:cNvSpPr>
            <a:spLocks noGrp="1"/>
          </p:cNvSpPr>
          <p:nvPr>
            <p:ph type="ftr" sz="quarter" idx="11"/>
          </p:nvPr>
        </p:nvSpPr>
        <p:spPr/>
        <p:txBody>
          <a:bodyPr/>
          <a:lstStyle/>
          <a:p>
            <a:r>
              <a:rPr lang="sv-SE" dirty="0"/>
              <a:t>Departementsnamn</a:t>
            </a:r>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Tree>
    <p:extLst>
      <p:ext uri="{BB962C8B-B14F-4D97-AF65-F5344CB8AC3E}">
        <p14:creationId xmlns:p14="http://schemas.microsoft.com/office/powerpoint/2010/main" val="364833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Jämförelse">
    <p:spTree>
      <p:nvGrpSpPr>
        <p:cNvPr id="1" name=""/>
        <p:cNvGrpSpPr/>
        <p:nvPr/>
      </p:nvGrpSpPr>
      <p:grpSpPr>
        <a:xfrm>
          <a:off x="0" y="0"/>
          <a:ext cx="0" cy="0"/>
          <a:chOff x="0" y="0"/>
          <a:chExt cx="0" cy="0"/>
        </a:xfrm>
      </p:grpSpPr>
      <p:sp>
        <p:nvSpPr>
          <p:cNvPr id="10" name="Rubrik 9"/>
          <p:cNvSpPr>
            <a:spLocks noGrp="1"/>
          </p:cNvSpPr>
          <p:nvPr>
            <p:ph type="title"/>
          </p:nvPr>
        </p:nvSpPr>
        <p:spPr/>
        <p:txBody>
          <a:bodyPr/>
          <a:lstStyle/>
          <a:p>
            <a:r>
              <a:rPr lang="sv-SE"/>
              <a:t>Klicka här för att ändra mall för rubrikformat</a:t>
            </a:r>
            <a:endParaRPr lang="sv-SE" dirty="0"/>
          </a:p>
        </p:txBody>
      </p:sp>
      <p:sp>
        <p:nvSpPr>
          <p:cNvPr id="3" name="Platshållare för text 2"/>
          <p:cNvSpPr>
            <a:spLocks noGrp="1"/>
          </p:cNvSpPr>
          <p:nvPr>
            <p:ph type="body" idx="1"/>
          </p:nvPr>
        </p:nvSpPr>
        <p:spPr>
          <a:xfrm>
            <a:off x="622799" y="1499927"/>
            <a:ext cx="5306401" cy="823912"/>
          </a:xfrm>
        </p:spPr>
        <p:txBody>
          <a:bodyPr anchor="ct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22799" y="2426463"/>
            <a:ext cx="5306401" cy="36108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6226887" y="1496145"/>
            <a:ext cx="5351628" cy="823912"/>
          </a:xfrm>
        </p:spPr>
        <p:txBody>
          <a:bodyPr anchor="ct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226887" y="2426006"/>
            <a:ext cx="5351628" cy="361125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Platshållare för datum 1"/>
          <p:cNvSpPr>
            <a:spLocks noGrp="1"/>
          </p:cNvSpPr>
          <p:nvPr>
            <p:ph type="dt" sz="half" idx="10"/>
          </p:nvPr>
        </p:nvSpPr>
        <p:spPr/>
        <p:txBody>
          <a:bodyPr/>
          <a:lstStyle/>
          <a:p>
            <a:fld id="{205AD6F9-8485-4043-A67C-56589D32B672}" type="datetime1">
              <a:rPr lang="sv-SE" smtClean="0"/>
              <a:t>2022-03-08</a:t>
            </a:fld>
            <a:endParaRPr lang="sv-SE" dirty="0"/>
          </a:p>
        </p:txBody>
      </p:sp>
      <p:sp>
        <p:nvSpPr>
          <p:cNvPr id="11" name="Platshållare för sidfot 10"/>
          <p:cNvSpPr>
            <a:spLocks noGrp="1"/>
          </p:cNvSpPr>
          <p:nvPr>
            <p:ph type="ftr" sz="quarter" idx="11"/>
          </p:nvPr>
        </p:nvSpPr>
        <p:spPr/>
        <p:txBody>
          <a:bodyPr/>
          <a:lstStyle/>
          <a:p>
            <a:r>
              <a:rPr lang="sv-SE" dirty="0"/>
              <a:t>Departementsnamn</a:t>
            </a:r>
          </a:p>
        </p:txBody>
      </p:sp>
      <p:sp>
        <p:nvSpPr>
          <p:cNvPr id="12" name="Platshållare för bildnummer 11"/>
          <p:cNvSpPr>
            <a:spLocks noGrp="1"/>
          </p:cNvSpPr>
          <p:nvPr>
            <p:ph type="sldNum" sz="quarter" idx="12"/>
          </p:nvPr>
        </p:nvSpPr>
        <p:spPr/>
        <p:txBody>
          <a:bodyPr/>
          <a:lstStyle/>
          <a:p>
            <a:fld id="{9C3D4D15-3887-47F3-AC8F-B99C7C44B5C5}" type="slidenum">
              <a:rPr lang="sv-SE" smtClean="0"/>
              <a:pPr/>
              <a:t>‹#›</a:t>
            </a:fld>
            <a:endParaRPr lang="sv-SE" dirty="0"/>
          </a:p>
        </p:txBody>
      </p:sp>
    </p:spTree>
    <p:extLst>
      <p:ext uri="{BB962C8B-B14F-4D97-AF65-F5344CB8AC3E}">
        <p14:creationId xmlns:p14="http://schemas.microsoft.com/office/powerpoint/2010/main" val="1462985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6" name="Platshållare för datum 5"/>
          <p:cNvSpPr>
            <a:spLocks noGrp="1"/>
          </p:cNvSpPr>
          <p:nvPr>
            <p:ph type="dt" sz="half" idx="10"/>
          </p:nvPr>
        </p:nvSpPr>
        <p:spPr/>
        <p:txBody>
          <a:bodyPr/>
          <a:lstStyle/>
          <a:p>
            <a:fld id="{AAE70CFB-13F3-48C0-BA62-2701E0DEAD43}" type="datetime1">
              <a:rPr lang="sv-SE" smtClean="0"/>
              <a:t>2022-03-08</a:t>
            </a:fld>
            <a:endParaRPr lang="sv-SE" dirty="0"/>
          </a:p>
        </p:txBody>
      </p:sp>
      <p:sp>
        <p:nvSpPr>
          <p:cNvPr id="7" name="Platshållare för sidfot 6"/>
          <p:cNvSpPr>
            <a:spLocks noGrp="1"/>
          </p:cNvSpPr>
          <p:nvPr>
            <p:ph type="ftr" sz="quarter" idx="11"/>
          </p:nvPr>
        </p:nvSpPr>
        <p:spPr/>
        <p:txBody>
          <a:bodyPr/>
          <a:lstStyle/>
          <a:p>
            <a:r>
              <a:rPr lang="sv-SE" dirty="0"/>
              <a:t>Departementsnamn</a:t>
            </a:r>
          </a:p>
        </p:txBody>
      </p:sp>
      <p:sp>
        <p:nvSpPr>
          <p:cNvPr id="8" name="Platshållare för bildnummer 7"/>
          <p:cNvSpPr>
            <a:spLocks noGrp="1"/>
          </p:cNvSpPr>
          <p:nvPr>
            <p:ph type="sldNum" sz="quarter" idx="12"/>
          </p:nvPr>
        </p:nvSpPr>
        <p:spPr/>
        <p:txBody>
          <a:bodyPr/>
          <a:lstStyle/>
          <a:p>
            <a:fld id="{9C3D4D15-3887-47F3-AC8F-B99C7C44B5C5}" type="slidenum">
              <a:rPr lang="sv-SE" smtClean="0"/>
              <a:pPr/>
              <a:t>‹#›</a:t>
            </a:fld>
            <a:endParaRPr lang="sv-SE" dirty="0"/>
          </a:p>
        </p:txBody>
      </p:sp>
    </p:spTree>
    <p:extLst>
      <p:ext uri="{BB962C8B-B14F-4D97-AF65-F5344CB8AC3E}">
        <p14:creationId xmlns:p14="http://schemas.microsoft.com/office/powerpoint/2010/main" val="844295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fld id="{8F628A3D-0DB0-43F7-B56E-F59C207974A1}" type="datetime1">
              <a:rPr lang="sv-SE" smtClean="0"/>
              <a:t>2022-03-08</a:t>
            </a:fld>
            <a:endParaRPr lang="sv-SE" dirty="0"/>
          </a:p>
        </p:txBody>
      </p:sp>
      <p:sp>
        <p:nvSpPr>
          <p:cNvPr id="6" name="Platshållare för sidfot 5"/>
          <p:cNvSpPr>
            <a:spLocks noGrp="1"/>
          </p:cNvSpPr>
          <p:nvPr>
            <p:ph type="ftr" sz="quarter" idx="11"/>
          </p:nvPr>
        </p:nvSpPr>
        <p:spPr/>
        <p:txBody>
          <a:bodyPr/>
          <a:lstStyle/>
          <a:p>
            <a:r>
              <a:rPr lang="sv-SE" dirty="0"/>
              <a:t>Departementsnamn</a:t>
            </a:r>
          </a:p>
        </p:txBody>
      </p:sp>
      <p:sp>
        <p:nvSpPr>
          <p:cNvPr id="7" name="Platshållare för bildnummer 6"/>
          <p:cNvSpPr>
            <a:spLocks noGrp="1"/>
          </p:cNvSpPr>
          <p:nvPr>
            <p:ph type="sldNum" sz="quarter" idx="12"/>
          </p:nvPr>
        </p:nvSpPr>
        <p:spPr/>
        <p:txBody>
          <a:bodyPr/>
          <a:lstStyle/>
          <a:p>
            <a:fld id="{9C3D4D15-3887-47F3-AC8F-B99C7C44B5C5}" type="slidenum">
              <a:rPr lang="sv-SE" smtClean="0"/>
              <a:pPr/>
              <a:t>‹#›</a:t>
            </a:fld>
            <a:endParaRPr lang="sv-SE" dirty="0"/>
          </a:p>
        </p:txBody>
      </p:sp>
    </p:spTree>
    <p:extLst>
      <p:ext uri="{BB962C8B-B14F-4D97-AF65-F5344CB8AC3E}">
        <p14:creationId xmlns:p14="http://schemas.microsoft.com/office/powerpoint/2010/main" val="880647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2800" y="360000"/>
            <a:ext cx="10944804" cy="1029740"/>
          </a:xfrm>
          <a:prstGeom prst="rect">
            <a:avLst/>
          </a:prstGeom>
        </p:spPr>
        <p:txBody>
          <a:bodyPr vert="horz" lIns="0" tIns="45720" rIns="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622799" y="1890713"/>
            <a:ext cx="10955715" cy="4129082"/>
          </a:xfrm>
          <a:prstGeom prst="rect">
            <a:avLst/>
          </a:prstGeom>
        </p:spPr>
        <p:txBody>
          <a:bodyPr vert="horz" lIns="0" tIns="45720" rIns="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10576240" y="297899"/>
            <a:ext cx="977891" cy="216000"/>
          </a:xfrm>
          <a:prstGeom prst="rect">
            <a:avLst/>
          </a:prstGeom>
        </p:spPr>
        <p:txBody>
          <a:bodyPr vert="horz" lIns="0" tIns="0" rIns="0" bIns="0" rtlCol="0" anchor="ctr"/>
          <a:lstStyle>
            <a:lvl1pPr algn="r">
              <a:defRPr sz="900" baseline="0">
                <a:solidFill>
                  <a:schemeClr val="tx1"/>
                </a:solidFill>
              </a:defRPr>
            </a:lvl1pPr>
          </a:lstStyle>
          <a:p>
            <a:fld id="{6C37EBDB-E3D6-441D-8D74-0BD88E948927}" type="datetime1">
              <a:rPr lang="sv-SE" smtClean="0"/>
              <a:t>2022-03-08</a:t>
            </a:fld>
            <a:endParaRPr lang="sv-SE" dirty="0"/>
          </a:p>
        </p:txBody>
      </p:sp>
      <p:sp>
        <p:nvSpPr>
          <p:cNvPr id="5" name="Platshållare för sidfot 4"/>
          <p:cNvSpPr>
            <a:spLocks noGrp="1"/>
          </p:cNvSpPr>
          <p:nvPr>
            <p:ph type="ftr" sz="quarter" idx="3"/>
          </p:nvPr>
        </p:nvSpPr>
        <p:spPr>
          <a:xfrm>
            <a:off x="7640115" y="6304768"/>
            <a:ext cx="3456000" cy="216000"/>
          </a:xfrm>
          <a:prstGeom prst="rect">
            <a:avLst/>
          </a:prstGeom>
        </p:spPr>
        <p:txBody>
          <a:bodyPr vert="horz" lIns="0" tIns="0" rIns="0" bIns="0" rtlCol="0" anchor="b"/>
          <a:lstStyle>
            <a:lvl1pPr algn="r">
              <a:defRPr sz="1200" b="1" baseline="0">
                <a:solidFill>
                  <a:schemeClr val="tx1"/>
                </a:solidFill>
              </a:defRPr>
            </a:lvl1pPr>
          </a:lstStyle>
          <a:p>
            <a:r>
              <a:rPr lang="sv-SE" dirty="0"/>
              <a:t>Departementsnamn</a:t>
            </a:r>
          </a:p>
        </p:txBody>
      </p:sp>
      <p:sp>
        <p:nvSpPr>
          <p:cNvPr id="6" name="Platshållare för bildnummer 5"/>
          <p:cNvSpPr>
            <a:spLocks noGrp="1"/>
          </p:cNvSpPr>
          <p:nvPr>
            <p:ph type="sldNum" sz="quarter" idx="4"/>
          </p:nvPr>
        </p:nvSpPr>
        <p:spPr>
          <a:xfrm>
            <a:off x="11082155" y="6304768"/>
            <a:ext cx="482400" cy="216000"/>
          </a:xfrm>
          <a:prstGeom prst="rect">
            <a:avLst/>
          </a:prstGeom>
        </p:spPr>
        <p:txBody>
          <a:bodyPr vert="horz" lIns="0" tIns="0" rIns="0" bIns="0" rtlCol="0" anchor="b"/>
          <a:lstStyle>
            <a:lvl1pPr algn="r">
              <a:defRPr sz="900" b="0" baseline="0">
                <a:solidFill>
                  <a:schemeClr val="tx1"/>
                </a:solidFill>
              </a:defRPr>
            </a:lvl1pPr>
          </a:lstStyle>
          <a:p>
            <a:fld id="{9C3D4D15-3887-47F3-AC8F-B99C7C44B5C5}" type="slidenum">
              <a:rPr lang="sv-SE" smtClean="0"/>
              <a:pPr/>
              <a:t>‹#›</a:t>
            </a:fld>
            <a:endParaRPr lang="sv-SE" dirty="0"/>
          </a:p>
        </p:txBody>
      </p:sp>
      <p:pic>
        <p:nvPicPr>
          <p:cNvPr id="8" name="Bildobjekt 7" descr="RK Logga">
            <a:extLst>
              <a:ext uri="{FF2B5EF4-FFF2-40B4-BE49-F238E27FC236}">
                <a16:creationId xmlns:a16="http://schemas.microsoft.com/office/drawing/2014/main" id="{1E78036D-44E4-435B-92DF-43C836075D27}"/>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623393" y="6159720"/>
            <a:ext cx="1742113" cy="505162"/>
          </a:xfrm>
          <a:prstGeom prst="rect">
            <a:avLst/>
          </a:prstGeom>
        </p:spPr>
      </p:pic>
    </p:spTree>
    <p:extLst>
      <p:ext uri="{BB962C8B-B14F-4D97-AF65-F5344CB8AC3E}">
        <p14:creationId xmlns:p14="http://schemas.microsoft.com/office/powerpoint/2010/main" val="11494202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2" r:id="rId10"/>
    <p:sldLayoutId id="2147483670" r:id="rId11"/>
    <p:sldLayoutId id="2147483674" r:id="rId12"/>
    <p:sldLayoutId id="2147483677" r:id="rId13"/>
    <p:sldLayoutId id="2147483676" r:id="rId14"/>
    <p:sldLayoutId id="2147483671" r:id="rId15"/>
    <p:sldLayoutId id="2147483675" r:id="rId16"/>
    <p:sldLayoutId id="2147483673" r:id="rId17"/>
  </p:sldLayoutIdLst>
  <p:hf hdr="0" dt="0"/>
  <p:txStyles>
    <p:titleStyle>
      <a:lvl1pPr algn="l" defTabSz="914400" rtl="0" eaLnBrk="1" latinLnBrk="0" hangingPunct="1">
        <a:lnSpc>
          <a:spcPct val="100000"/>
        </a:lnSpc>
        <a:spcBef>
          <a:spcPct val="0"/>
        </a:spcBef>
        <a:buNone/>
        <a:defRPr sz="4800" kern="1200" baseline="0">
          <a:solidFill>
            <a:schemeClr val="tx2"/>
          </a:solidFill>
          <a:latin typeface="+mj-lt"/>
          <a:ea typeface="+mj-ea"/>
          <a:cs typeface="+mj-cs"/>
        </a:defRPr>
      </a:lvl1pPr>
    </p:titleStyle>
    <p:bodyStyle>
      <a:lvl1pPr marL="284400" indent="-284400" algn="l" defTabSz="914400" rtl="0" eaLnBrk="1" latinLnBrk="0" hangingPunct="1">
        <a:lnSpc>
          <a:spcPct val="100000"/>
        </a:lnSpc>
        <a:spcBef>
          <a:spcPts val="0"/>
        </a:spcBef>
        <a:spcAft>
          <a:spcPts val="0"/>
        </a:spcAft>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2400" b="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17">
          <p15:clr>
            <a:srgbClr val="F26B43"/>
          </p15:clr>
        </p15:guide>
        <p15:guide id="2" orient="horz" pos="2160">
          <p15:clr>
            <a:srgbClr val="F26B43"/>
          </p15:clr>
        </p15:guide>
        <p15:guide id="3" orient="horz" pos="3803">
          <p15:clr>
            <a:srgbClr val="F26B43"/>
          </p15:clr>
        </p15:guide>
        <p15:guide id="4" orient="horz" pos="1191">
          <p15:clr>
            <a:srgbClr val="F26B43"/>
          </p15:clr>
        </p15:guide>
        <p15:guide id="5" pos="330">
          <p15:clr>
            <a:srgbClr val="F26B43"/>
          </p15:clr>
        </p15:guide>
        <p15:guide id="6" pos="733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264F82-F15F-4E4E-AEDE-C95586DA9918}"/>
              </a:ext>
            </a:extLst>
          </p:cNvPr>
          <p:cNvSpPr>
            <a:spLocks noGrp="1"/>
          </p:cNvSpPr>
          <p:nvPr>
            <p:ph type="ctrTitle"/>
          </p:nvPr>
        </p:nvSpPr>
        <p:spPr/>
        <p:txBody>
          <a:bodyPr/>
          <a:lstStyle/>
          <a:p>
            <a:r>
              <a:rPr lang="sv-SE" sz="4800" dirty="0"/>
              <a:t>Information från Arbetsmarknadsdepartementet</a:t>
            </a:r>
          </a:p>
        </p:txBody>
      </p:sp>
      <p:sp>
        <p:nvSpPr>
          <p:cNvPr id="3" name="Underrubrik 2">
            <a:extLst>
              <a:ext uri="{FF2B5EF4-FFF2-40B4-BE49-F238E27FC236}">
                <a16:creationId xmlns:a16="http://schemas.microsoft.com/office/drawing/2014/main" id="{5D26BF03-1687-4BB9-BB2B-EDC30E72816B}"/>
              </a:ext>
            </a:extLst>
          </p:cNvPr>
          <p:cNvSpPr>
            <a:spLocks noGrp="1"/>
          </p:cNvSpPr>
          <p:nvPr>
            <p:ph type="subTitle" idx="1"/>
          </p:nvPr>
        </p:nvSpPr>
        <p:spPr/>
        <p:txBody>
          <a:bodyPr/>
          <a:lstStyle/>
          <a:p>
            <a:r>
              <a:rPr lang="sv-SE" dirty="0"/>
              <a:t>Övervakningskommittén</a:t>
            </a:r>
          </a:p>
          <a:p>
            <a:r>
              <a:rPr lang="sv-SE" dirty="0"/>
              <a:t>8 mars 2022</a:t>
            </a:r>
          </a:p>
        </p:txBody>
      </p:sp>
      <p:sp>
        <p:nvSpPr>
          <p:cNvPr id="5" name="Platshållare för bildnummer 4">
            <a:extLst>
              <a:ext uri="{FF2B5EF4-FFF2-40B4-BE49-F238E27FC236}">
                <a16:creationId xmlns:a16="http://schemas.microsoft.com/office/drawing/2014/main" id="{E4148412-DB00-45EF-9F8E-63ECE64D4839}"/>
              </a:ext>
            </a:extLst>
          </p:cNvPr>
          <p:cNvSpPr>
            <a:spLocks noGrp="1"/>
          </p:cNvSpPr>
          <p:nvPr>
            <p:ph type="sldNum" sz="quarter" idx="12"/>
          </p:nvPr>
        </p:nvSpPr>
        <p:spPr/>
        <p:txBody>
          <a:bodyPr/>
          <a:lstStyle/>
          <a:p>
            <a:fld id="{9C3D4D15-3887-47F3-AC8F-B99C7C44B5C5}" type="slidenum">
              <a:rPr lang="sv-SE" smtClean="0"/>
              <a:pPr/>
              <a:t>1</a:t>
            </a:fld>
            <a:endParaRPr lang="sv-SE" dirty="0"/>
          </a:p>
        </p:txBody>
      </p:sp>
    </p:spTree>
    <p:extLst>
      <p:ext uri="{BB962C8B-B14F-4D97-AF65-F5344CB8AC3E}">
        <p14:creationId xmlns:p14="http://schemas.microsoft.com/office/powerpoint/2010/main" val="2990151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223372-866B-4472-96D7-A4B2D6F88099}"/>
              </a:ext>
            </a:extLst>
          </p:cNvPr>
          <p:cNvSpPr>
            <a:spLocks noGrp="1"/>
          </p:cNvSpPr>
          <p:nvPr>
            <p:ph type="title"/>
          </p:nvPr>
        </p:nvSpPr>
        <p:spPr/>
        <p:txBody>
          <a:bodyPr/>
          <a:lstStyle/>
          <a:p>
            <a:r>
              <a:rPr lang="sv-SE" dirty="0"/>
              <a:t>ESF+</a:t>
            </a:r>
            <a:br>
              <a:rPr lang="sv-SE" dirty="0"/>
            </a:br>
            <a:endParaRPr lang="sv-SE" dirty="0"/>
          </a:p>
        </p:txBody>
      </p:sp>
      <p:sp>
        <p:nvSpPr>
          <p:cNvPr id="3" name="Platshållare för innehåll 2">
            <a:extLst>
              <a:ext uri="{FF2B5EF4-FFF2-40B4-BE49-F238E27FC236}">
                <a16:creationId xmlns:a16="http://schemas.microsoft.com/office/drawing/2014/main" id="{FEDAFB26-2FE6-4AF6-BC29-746AC1415CF4}"/>
              </a:ext>
            </a:extLst>
          </p:cNvPr>
          <p:cNvSpPr>
            <a:spLocks noGrp="1"/>
          </p:cNvSpPr>
          <p:nvPr>
            <p:ph idx="1"/>
          </p:nvPr>
        </p:nvSpPr>
        <p:spPr/>
        <p:txBody>
          <a:bodyPr/>
          <a:lstStyle/>
          <a:p>
            <a:r>
              <a:rPr lang="sv-SE" sz="2800" dirty="0"/>
              <a:t>Regeringen fattade beslut om att lämna förslag till program för ESF+ till EU kommissionen den 9 december 2021</a:t>
            </a:r>
          </a:p>
          <a:p>
            <a:pPr marL="0" indent="0">
              <a:buNone/>
            </a:pPr>
            <a:endParaRPr lang="sv-SE" sz="2800" dirty="0"/>
          </a:p>
          <a:p>
            <a:r>
              <a:rPr lang="sv-SE" sz="2800" dirty="0"/>
              <a:t>Intern beredning inom EU-kommissionen och förhandlingar med Sverige</a:t>
            </a:r>
          </a:p>
          <a:p>
            <a:endParaRPr lang="sv-SE" dirty="0"/>
          </a:p>
          <a:p>
            <a:endParaRPr lang="sv-SE" dirty="0"/>
          </a:p>
        </p:txBody>
      </p:sp>
      <p:sp>
        <p:nvSpPr>
          <p:cNvPr id="5" name="Platshållare för bildnummer 4">
            <a:extLst>
              <a:ext uri="{FF2B5EF4-FFF2-40B4-BE49-F238E27FC236}">
                <a16:creationId xmlns:a16="http://schemas.microsoft.com/office/drawing/2014/main" id="{E29F6E17-F1E5-42AC-928A-5F8D7BEB6840}"/>
              </a:ext>
            </a:extLst>
          </p:cNvPr>
          <p:cNvSpPr>
            <a:spLocks noGrp="1"/>
          </p:cNvSpPr>
          <p:nvPr>
            <p:ph type="sldNum" sz="quarter" idx="12"/>
          </p:nvPr>
        </p:nvSpPr>
        <p:spPr/>
        <p:txBody>
          <a:bodyPr/>
          <a:lstStyle/>
          <a:p>
            <a:fld id="{9C3D4D15-3887-47F3-AC8F-B99C7C44B5C5}" type="slidenum">
              <a:rPr lang="sv-SE" smtClean="0"/>
              <a:pPr/>
              <a:t>2</a:t>
            </a:fld>
            <a:endParaRPr lang="sv-SE" dirty="0"/>
          </a:p>
        </p:txBody>
      </p:sp>
    </p:spTree>
    <p:extLst>
      <p:ext uri="{BB962C8B-B14F-4D97-AF65-F5344CB8AC3E}">
        <p14:creationId xmlns:p14="http://schemas.microsoft.com/office/powerpoint/2010/main" val="1601718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CE0E042-7CC7-41F1-9B08-534DDF7BB1F7}"/>
              </a:ext>
            </a:extLst>
          </p:cNvPr>
          <p:cNvSpPr>
            <a:spLocks noGrp="1"/>
          </p:cNvSpPr>
          <p:nvPr>
            <p:ph type="title"/>
          </p:nvPr>
        </p:nvSpPr>
        <p:spPr/>
        <p:txBody>
          <a:bodyPr/>
          <a:lstStyle/>
          <a:p>
            <a:r>
              <a:rPr lang="sv-SE" sz="3200" dirty="0"/>
              <a:t>React-EU</a:t>
            </a:r>
            <a:br>
              <a:rPr lang="sv-SE" sz="3200" dirty="0"/>
            </a:br>
            <a:r>
              <a:rPr lang="sv-SE" sz="3200" dirty="0"/>
              <a:t>Ändring av socialfondsprogrammet 2014–2020</a:t>
            </a:r>
          </a:p>
        </p:txBody>
      </p:sp>
      <p:sp>
        <p:nvSpPr>
          <p:cNvPr id="3" name="Platshållare för innehåll 2">
            <a:extLst>
              <a:ext uri="{FF2B5EF4-FFF2-40B4-BE49-F238E27FC236}">
                <a16:creationId xmlns:a16="http://schemas.microsoft.com/office/drawing/2014/main" id="{FD1FE3DB-CE35-4D26-A571-5071A5A7873D}"/>
              </a:ext>
            </a:extLst>
          </p:cNvPr>
          <p:cNvSpPr>
            <a:spLocks noGrp="1"/>
          </p:cNvSpPr>
          <p:nvPr>
            <p:ph idx="1"/>
          </p:nvPr>
        </p:nvSpPr>
        <p:spPr>
          <a:xfrm>
            <a:off x="622799" y="1890713"/>
            <a:ext cx="11333412" cy="4129082"/>
          </a:xfrm>
        </p:spPr>
        <p:txBody>
          <a:bodyPr/>
          <a:lstStyle/>
          <a:p>
            <a:r>
              <a:rPr lang="sv-SE" sz="2400" i="1" dirty="0"/>
              <a:t>Ytterligare medelstilldelning </a:t>
            </a:r>
            <a:br>
              <a:rPr lang="sv-SE" sz="2400" i="1" dirty="0"/>
            </a:br>
            <a:r>
              <a:rPr lang="sv-SE" sz="2400" dirty="0"/>
              <a:t>+63 miljoner euro</a:t>
            </a:r>
            <a:br>
              <a:rPr lang="sv-SE" sz="2400" dirty="0"/>
            </a:br>
            <a:endParaRPr lang="sv-SE" sz="2400" dirty="0"/>
          </a:p>
          <a:p>
            <a:r>
              <a:rPr lang="sv-SE" sz="2400" i="1" dirty="0"/>
              <a:t>Vidgad målgrupp</a:t>
            </a:r>
            <a:br>
              <a:rPr lang="sv-SE" sz="2400" dirty="0"/>
            </a:br>
            <a:r>
              <a:rPr lang="sv-SE" sz="2400" dirty="0"/>
              <a:t>Målgruppen för den del av programområdet för React-EU som kan sökas av en bredd av aktörer (25 procent av medlen) vidgas till att även omfatta insatser för kompetensutveckling av sysselsatta som bedöms ha behov av sådana insatser till följd av konsekvenserna av pandemin</a:t>
            </a:r>
          </a:p>
          <a:p>
            <a:endParaRPr lang="sv-SE" sz="2400" dirty="0"/>
          </a:p>
          <a:p>
            <a:r>
              <a:rPr lang="sv-SE" sz="2400" dirty="0"/>
              <a:t>KOM beslutade om godkännande av programändringen den 23 februari. </a:t>
            </a:r>
            <a:br>
              <a:rPr lang="sv-SE" sz="2400" dirty="0"/>
            </a:br>
            <a:endParaRPr lang="sv-SE" sz="2400" dirty="0"/>
          </a:p>
          <a:p>
            <a:pPr marL="0" indent="0">
              <a:buNone/>
            </a:pPr>
            <a:endParaRPr lang="sv-SE" dirty="0"/>
          </a:p>
        </p:txBody>
      </p:sp>
      <p:sp>
        <p:nvSpPr>
          <p:cNvPr id="5" name="Platshållare för bildnummer 4">
            <a:extLst>
              <a:ext uri="{FF2B5EF4-FFF2-40B4-BE49-F238E27FC236}">
                <a16:creationId xmlns:a16="http://schemas.microsoft.com/office/drawing/2014/main" id="{5A407473-232E-43D4-8367-5B9208F2263A}"/>
              </a:ext>
            </a:extLst>
          </p:cNvPr>
          <p:cNvSpPr>
            <a:spLocks noGrp="1"/>
          </p:cNvSpPr>
          <p:nvPr>
            <p:ph type="sldNum" sz="quarter" idx="12"/>
          </p:nvPr>
        </p:nvSpPr>
        <p:spPr/>
        <p:txBody>
          <a:bodyPr/>
          <a:lstStyle/>
          <a:p>
            <a:fld id="{9C3D4D15-3887-47F3-AC8F-B99C7C44B5C5}" type="slidenum">
              <a:rPr lang="sv-SE" smtClean="0"/>
              <a:pPr/>
              <a:t>3</a:t>
            </a:fld>
            <a:endParaRPr lang="sv-SE" dirty="0"/>
          </a:p>
        </p:txBody>
      </p:sp>
    </p:spTree>
    <p:extLst>
      <p:ext uri="{BB962C8B-B14F-4D97-AF65-F5344CB8AC3E}">
        <p14:creationId xmlns:p14="http://schemas.microsoft.com/office/powerpoint/2010/main" val="2787565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2BC6ED-E7C7-4FEA-A35C-31E351D5FB01}"/>
              </a:ext>
            </a:extLst>
          </p:cNvPr>
          <p:cNvSpPr>
            <a:spLocks noGrp="1"/>
          </p:cNvSpPr>
          <p:nvPr>
            <p:ph type="title"/>
          </p:nvPr>
        </p:nvSpPr>
        <p:spPr/>
        <p:txBody>
          <a:bodyPr/>
          <a:lstStyle/>
          <a:p>
            <a:r>
              <a:rPr lang="sv-SE" sz="4800" dirty="0"/>
              <a:t>Inrättande av övervakningskommitté</a:t>
            </a:r>
            <a:endParaRPr lang="sv-SE" dirty="0"/>
          </a:p>
        </p:txBody>
      </p:sp>
      <p:sp>
        <p:nvSpPr>
          <p:cNvPr id="3" name="Platshållare för innehåll 2">
            <a:extLst>
              <a:ext uri="{FF2B5EF4-FFF2-40B4-BE49-F238E27FC236}">
                <a16:creationId xmlns:a16="http://schemas.microsoft.com/office/drawing/2014/main" id="{DD0FBCA1-975E-4EE7-B459-2147B1212621}"/>
              </a:ext>
            </a:extLst>
          </p:cNvPr>
          <p:cNvSpPr>
            <a:spLocks noGrp="1"/>
          </p:cNvSpPr>
          <p:nvPr>
            <p:ph idx="1"/>
          </p:nvPr>
        </p:nvSpPr>
        <p:spPr/>
        <p:txBody>
          <a:bodyPr/>
          <a:lstStyle/>
          <a:p>
            <a:r>
              <a:rPr lang="sv-SE" sz="2800" dirty="0"/>
              <a:t>Förordning (EU) 2021/1060 reglerar övervakningskommittén och principerna för dess sammansättning och uppgifter (artikel 38-40)</a:t>
            </a:r>
          </a:p>
          <a:p>
            <a:endParaRPr lang="sv-SE" sz="2800" dirty="0"/>
          </a:p>
          <a:p>
            <a:r>
              <a:rPr lang="sv-SE" sz="2800" dirty="0"/>
              <a:t>Beslut om inrättande av ny övervakningskommitté för ESF+ sker först när den nya svenska strukturfondsförordningen är beslutad</a:t>
            </a:r>
          </a:p>
          <a:p>
            <a:endParaRPr lang="sv-SE" sz="2800" dirty="0"/>
          </a:p>
          <a:p>
            <a:endParaRPr lang="sv-SE" dirty="0"/>
          </a:p>
        </p:txBody>
      </p:sp>
      <p:sp>
        <p:nvSpPr>
          <p:cNvPr id="5" name="Platshållare för bildnummer 4">
            <a:extLst>
              <a:ext uri="{FF2B5EF4-FFF2-40B4-BE49-F238E27FC236}">
                <a16:creationId xmlns:a16="http://schemas.microsoft.com/office/drawing/2014/main" id="{A3A1922A-5FC7-4215-B206-955B292A3B6E}"/>
              </a:ext>
            </a:extLst>
          </p:cNvPr>
          <p:cNvSpPr>
            <a:spLocks noGrp="1"/>
          </p:cNvSpPr>
          <p:nvPr>
            <p:ph type="sldNum" sz="quarter" idx="12"/>
          </p:nvPr>
        </p:nvSpPr>
        <p:spPr/>
        <p:txBody>
          <a:bodyPr/>
          <a:lstStyle/>
          <a:p>
            <a:fld id="{9C3D4D15-3887-47F3-AC8F-B99C7C44B5C5}" type="slidenum">
              <a:rPr lang="sv-SE" smtClean="0"/>
              <a:pPr/>
              <a:t>4</a:t>
            </a:fld>
            <a:endParaRPr lang="sv-SE" dirty="0"/>
          </a:p>
        </p:txBody>
      </p:sp>
    </p:spTree>
    <p:extLst>
      <p:ext uri="{BB962C8B-B14F-4D97-AF65-F5344CB8AC3E}">
        <p14:creationId xmlns:p14="http://schemas.microsoft.com/office/powerpoint/2010/main" val="631004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AE7549-9D02-4B68-B61B-A65C4C0F10D4}"/>
              </a:ext>
            </a:extLst>
          </p:cNvPr>
          <p:cNvSpPr>
            <a:spLocks noGrp="1"/>
          </p:cNvSpPr>
          <p:nvPr>
            <p:ph type="title"/>
          </p:nvPr>
        </p:nvSpPr>
        <p:spPr/>
        <p:txBody>
          <a:bodyPr/>
          <a:lstStyle/>
          <a:p>
            <a:r>
              <a:rPr lang="sv-SE" sz="4200" dirty="0"/>
              <a:t>Inrättande av strukturfondspartnerskap (SFP)</a:t>
            </a:r>
            <a:br>
              <a:rPr lang="sv-SE" dirty="0"/>
            </a:br>
            <a:endParaRPr lang="sv-SE" dirty="0"/>
          </a:p>
        </p:txBody>
      </p:sp>
      <p:sp>
        <p:nvSpPr>
          <p:cNvPr id="3" name="Platshållare för innehåll 2">
            <a:extLst>
              <a:ext uri="{FF2B5EF4-FFF2-40B4-BE49-F238E27FC236}">
                <a16:creationId xmlns:a16="http://schemas.microsoft.com/office/drawing/2014/main" id="{10A03802-7EA3-4AA2-B845-9D7E0ECE51F1}"/>
              </a:ext>
            </a:extLst>
          </p:cNvPr>
          <p:cNvSpPr>
            <a:spLocks noGrp="1"/>
          </p:cNvSpPr>
          <p:nvPr>
            <p:ph idx="1"/>
          </p:nvPr>
        </p:nvSpPr>
        <p:spPr/>
        <p:txBody>
          <a:bodyPr/>
          <a:lstStyle/>
          <a:p>
            <a:r>
              <a:rPr lang="sv-SE" sz="2800" dirty="0"/>
              <a:t>Brev om att föreslå namn till ordförandeposten har skickats till befintliga SFP.</a:t>
            </a:r>
          </a:p>
          <a:p>
            <a:endParaRPr lang="sv-SE" sz="2800" dirty="0"/>
          </a:p>
          <a:p>
            <a:r>
              <a:rPr lang="sv-SE" sz="2800" dirty="0"/>
              <a:t>Regeringen utser ordförande och myndigheter i enlighet med lagen (2007:459) om strukturfondspartnerskap.</a:t>
            </a:r>
          </a:p>
          <a:p>
            <a:pPr marL="0" indent="0">
              <a:buNone/>
            </a:pPr>
            <a:endParaRPr lang="sv-SE" sz="2800" dirty="0"/>
          </a:p>
          <a:p>
            <a:r>
              <a:rPr lang="sv-SE" sz="2800" dirty="0"/>
              <a:t>Ordförande utser övriga ledamöter i SFP i enlighet med lagen och principen om flernivåstyre i förordning (EU) 2021/1060.</a:t>
            </a:r>
          </a:p>
          <a:p>
            <a:endParaRPr lang="sv-SE" sz="2800" dirty="0"/>
          </a:p>
        </p:txBody>
      </p:sp>
      <p:sp>
        <p:nvSpPr>
          <p:cNvPr id="5" name="Platshållare för bildnummer 4">
            <a:extLst>
              <a:ext uri="{FF2B5EF4-FFF2-40B4-BE49-F238E27FC236}">
                <a16:creationId xmlns:a16="http://schemas.microsoft.com/office/drawing/2014/main" id="{CE663C91-2ACD-44EC-A054-3B28E907C52E}"/>
              </a:ext>
            </a:extLst>
          </p:cNvPr>
          <p:cNvSpPr>
            <a:spLocks noGrp="1"/>
          </p:cNvSpPr>
          <p:nvPr>
            <p:ph type="sldNum" sz="quarter" idx="12"/>
          </p:nvPr>
        </p:nvSpPr>
        <p:spPr/>
        <p:txBody>
          <a:bodyPr/>
          <a:lstStyle/>
          <a:p>
            <a:fld id="{9C3D4D15-3887-47F3-AC8F-B99C7C44B5C5}" type="slidenum">
              <a:rPr lang="sv-SE" smtClean="0"/>
              <a:pPr/>
              <a:t>5</a:t>
            </a:fld>
            <a:endParaRPr lang="sv-SE" dirty="0"/>
          </a:p>
        </p:txBody>
      </p:sp>
    </p:spTree>
    <p:extLst>
      <p:ext uri="{BB962C8B-B14F-4D97-AF65-F5344CB8AC3E}">
        <p14:creationId xmlns:p14="http://schemas.microsoft.com/office/powerpoint/2010/main" val="2024782070"/>
      </p:ext>
    </p:extLst>
  </p:cSld>
  <p:clrMapOvr>
    <a:masterClrMapping/>
  </p:clrMapOvr>
</p:sld>
</file>

<file path=ppt/theme/theme1.xml><?xml version="1.0" encoding="utf-8"?>
<a:theme xmlns:a="http://schemas.openxmlformats.org/drawingml/2006/main" name="RK PPT">
  <a:themeElements>
    <a:clrScheme name="Regeringskansliet">
      <a:dk1>
        <a:sysClr val="windowText" lastClr="000000"/>
      </a:dk1>
      <a:lt1>
        <a:sysClr val="window" lastClr="FFFFFF"/>
      </a:lt1>
      <a:dk2>
        <a:srgbClr val="716B5F"/>
      </a:dk2>
      <a:lt2>
        <a:srgbClr val="DFDDD9"/>
      </a:lt2>
      <a:accent1>
        <a:srgbClr val="1A3050"/>
      </a:accent1>
      <a:accent2>
        <a:srgbClr val="DFDDD9"/>
      </a:accent2>
      <a:accent3>
        <a:srgbClr val="467199"/>
      </a:accent3>
      <a:accent4>
        <a:srgbClr val="A0B6C9"/>
      </a:accent4>
      <a:accent5>
        <a:srgbClr val="716B5F"/>
      </a:accent5>
      <a:accent6>
        <a:srgbClr val="E0E7EE"/>
      </a:accent6>
      <a:hlink>
        <a:srgbClr val="0563C1"/>
      </a:hlink>
      <a:folHlink>
        <a:srgbClr val="954F72"/>
      </a:folHlink>
    </a:clrScheme>
    <a:fontScheme name="Regeringskansli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erinskansliet svenska.potx" id="{E11CE815-02A3-40C1-BBD5-D5CC5E024F10}" vid="{246F85A8-B73A-489E-B342-21F6316B6AD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Regerinskansliet svenska</Template>
  <TotalTime>0</TotalTime>
  <Words>214</Words>
  <Application>Microsoft Office PowerPoint</Application>
  <PresentationFormat>Bredbild</PresentationFormat>
  <Paragraphs>31</Paragraphs>
  <Slides>5</Slides>
  <Notes>4</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5</vt:i4>
      </vt:variant>
    </vt:vector>
  </HeadingPairs>
  <TitlesOfParts>
    <vt:vector size="8" baseType="lpstr">
      <vt:lpstr>Arial</vt:lpstr>
      <vt:lpstr>Calibri</vt:lpstr>
      <vt:lpstr>RK PPT</vt:lpstr>
      <vt:lpstr>Information från Arbetsmarknadsdepartementet</vt:lpstr>
      <vt:lpstr>ESF+ </vt:lpstr>
      <vt:lpstr>React-EU Ändring av socialfondsprogrammet 2014–2020</vt:lpstr>
      <vt:lpstr>Inrättande av övervakningskommitté</vt:lpstr>
      <vt:lpstr>Inrättande av strukturfondspartnerskap (SFP)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från Arbetsmarknadsdepartementet</dc:title>
  <dc:creator>Anna Holmgren</dc:creator>
  <cp:lastModifiedBy>Ivarsson Anita</cp:lastModifiedBy>
  <cp:revision>42</cp:revision>
  <dcterms:created xsi:type="dcterms:W3CDTF">2022-02-02T12:33:37Z</dcterms:created>
  <dcterms:modified xsi:type="dcterms:W3CDTF">2022-03-08T07:25:35Z</dcterms:modified>
  <cp:version>2.0.0</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RK</vt:lpwstr>
  </property>
  <property fmtid="{D5CDD505-2E9C-101B-9397-08002B2CF9AE}" pid="3" name="Language">
    <vt:lpwstr>1053</vt:lpwstr>
  </property>
</Properties>
</file>