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12"/>
  </p:notesMasterIdLst>
  <p:sldIdLst>
    <p:sldId id="256" r:id="rId8"/>
    <p:sldId id="385" r:id="rId9"/>
    <p:sldId id="386" r:id="rId10"/>
    <p:sldId id="396" r:id="rId11"/>
  </p:sldIdLst>
  <p:sldSz cx="12192000" cy="6858000"/>
  <p:notesSz cx="6797675" cy="9926638"/>
  <p:custDataLst>
    <p:tags r:id="rId13"/>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k Rapp" initials="PR" lastIdx="1" clrIdx="0">
    <p:extLst>
      <p:ext uri="{19B8F6BF-5375-455C-9EA6-DF929625EA0E}">
        <p15:presenceInfo xmlns:p15="http://schemas.microsoft.com/office/powerpoint/2012/main" userId="S::patrik.rapp@regeringskansliet.se::9fe4e809-7355-4448-bc73-2fa378dc81d9" providerId="AD"/>
      </p:ext>
    </p:extLst>
  </p:cmAuthor>
  <p:cmAuthor id="2" name="Karin Hermanrud" initials="KH" lastIdx="3" clrIdx="1">
    <p:extLst>
      <p:ext uri="{19B8F6BF-5375-455C-9EA6-DF929625EA0E}">
        <p15:presenceInfo xmlns:p15="http://schemas.microsoft.com/office/powerpoint/2012/main" userId="S::karin.hermanrud@regeringskansliet.se::1b5bd664-5327-47d6-a3bb-4f72c7928d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249" autoAdjust="0"/>
  </p:normalViewPr>
  <p:slideViewPr>
    <p:cSldViewPr snapToGrid="0">
      <p:cViewPr varScale="1">
        <p:scale>
          <a:sx n="81" d="100"/>
          <a:sy n="81" d="100"/>
        </p:scale>
        <p:origin x="336"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7" d="100"/>
          <a:sy n="87" d="100"/>
        </p:scale>
        <p:origin x="3840" y="6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F638AEF-50C2-4614-9940-9D60E6983E58}" type="datetimeFigureOut">
              <a:rPr lang="sv-SE" smtClean="0"/>
              <a:t>2022-01-12</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691129D-D972-4ADD-9E78-04730A219FC9}" type="slidenum">
              <a:rPr lang="sv-SE" smtClean="0"/>
              <a:t>‹#›</a:t>
            </a:fld>
            <a:endParaRPr lang="sv-SE"/>
          </a:p>
        </p:txBody>
      </p:sp>
    </p:spTree>
    <p:extLst>
      <p:ext uri="{BB962C8B-B14F-4D97-AF65-F5344CB8AC3E}">
        <p14:creationId xmlns:p14="http://schemas.microsoft.com/office/powerpoint/2010/main" val="3440036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691129D-D972-4ADD-9E78-04730A219FC9}" type="slidenum">
              <a:rPr lang="sv-SE" smtClean="0"/>
              <a:t>1</a:t>
            </a:fld>
            <a:endParaRPr lang="sv-SE"/>
          </a:p>
        </p:txBody>
      </p:sp>
    </p:spTree>
    <p:extLst>
      <p:ext uri="{BB962C8B-B14F-4D97-AF65-F5344CB8AC3E}">
        <p14:creationId xmlns:p14="http://schemas.microsoft.com/office/powerpoint/2010/main" val="2005399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Wingdings" panose="05000000000000000000" pitchFamily="2" charset="2"/>
              <a:buNone/>
            </a:pPr>
            <a:endParaRPr lang="sv-SE" u="none" dirty="0"/>
          </a:p>
        </p:txBody>
      </p:sp>
      <p:sp>
        <p:nvSpPr>
          <p:cNvPr id="4" name="Platshållare för bildnummer 3"/>
          <p:cNvSpPr>
            <a:spLocks noGrp="1"/>
          </p:cNvSpPr>
          <p:nvPr>
            <p:ph type="sldNum" sz="quarter" idx="5"/>
          </p:nvPr>
        </p:nvSpPr>
        <p:spPr/>
        <p:txBody>
          <a:bodyPr/>
          <a:lstStyle/>
          <a:p>
            <a:fld id="{B691129D-D972-4ADD-9E78-04730A219FC9}" type="slidenum">
              <a:rPr lang="sv-SE" smtClean="0"/>
              <a:t>2</a:t>
            </a:fld>
            <a:endParaRPr lang="sv-SE"/>
          </a:p>
        </p:txBody>
      </p:sp>
    </p:spTree>
    <p:extLst>
      <p:ext uri="{BB962C8B-B14F-4D97-AF65-F5344CB8AC3E}">
        <p14:creationId xmlns:p14="http://schemas.microsoft.com/office/powerpoint/2010/main" val="757239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noProof="0" dirty="0"/>
          </a:p>
        </p:txBody>
      </p:sp>
      <p:sp>
        <p:nvSpPr>
          <p:cNvPr id="4" name="Platshållare för bildnummer 3"/>
          <p:cNvSpPr>
            <a:spLocks noGrp="1"/>
          </p:cNvSpPr>
          <p:nvPr>
            <p:ph type="sldNum" sz="quarter" idx="5"/>
          </p:nvPr>
        </p:nvSpPr>
        <p:spPr/>
        <p:txBody>
          <a:bodyPr/>
          <a:lstStyle/>
          <a:p>
            <a:fld id="{B691129D-D972-4ADD-9E78-04730A219FC9}" type="slidenum">
              <a:rPr lang="sv-SE" smtClean="0"/>
              <a:t>3</a:t>
            </a:fld>
            <a:endParaRPr lang="sv-SE" dirty="0"/>
          </a:p>
        </p:txBody>
      </p:sp>
    </p:spTree>
    <p:extLst>
      <p:ext uri="{BB962C8B-B14F-4D97-AF65-F5344CB8AC3E}">
        <p14:creationId xmlns:p14="http://schemas.microsoft.com/office/powerpoint/2010/main" val="146234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noProof="0"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91129D-D972-4ADD-9E78-04730A219FC9}"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5426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93268"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88574"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2022-01-12</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E8404277-01CA-4888-9DFE-37412BD9616C}"/>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descr="RK Logga VIT">
            <a:extLst>
              <a:ext uri="{FF2B5EF4-FFF2-40B4-BE49-F238E27FC236}">
                <a16:creationId xmlns:a16="http://schemas.microsoft.com/office/drawing/2014/main" id="{B81062A9-3CD2-4B43-9175-6EE52CB45FE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35518194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re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34056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351843" y="1893600"/>
            <a:ext cx="3452400"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3"/>
          <p:cNvSpPr>
            <a:spLocks noGrp="1"/>
          </p:cNvSpPr>
          <p:nvPr>
            <p:ph sz="half" idx="13"/>
          </p:nvPr>
        </p:nvSpPr>
        <p:spPr>
          <a:xfrm>
            <a:off x="8127687" y="1893600"/>
            <a:ext cx="34508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datum 8"/>
          <p:cNvSpPr>
            <a:spLocks noGrp="1"/>
          </p:cNvSpPr>
          <p:nvPr>
            <p:ph type="dt" sz="half" idx="14"/>
          </p:nvPr>
        </p:nvSpPr>
        <p:spPr/>
        <p:txBody>
          <a:bodyPr/>
          <a:lstStyle/>
          <a:p>
            <a:fld id="{612F3F3F-D4CD-4C78-B476-8DD550FFE88E}" type="datetime1">
              <a:rPr lang="sv-SE" smtClean="0"/>
              <a:t>2022-01-12</a:t>
            </a:fld>
            <a:endParaRPr lang="sv-SE" dirty="0"/>
          </a:p>
        </p:txBody>
      </p:sp>
      <p:sp>
        <p:nvSpPr>
          <p:cNvPr id="10" name="Platshållare för sidfot 9"/>
          <p:cNvSpPr>
            <a:spLocks noGrp="1"/>
          </p:cNvSpPr>
          <p:nvPr>
            <p:ph type="ftr" sz="quarter" idx="15"/>
          </p:nvPr>
        </p:nvSpPr>
        <p:spPr/>
        <p:txBody>
          <a:bodyPr/>
          <a:lstStyle/>
          <a:p>
            <a:r>
              <a:rPr lang="sv-SE"/>
              <a:t>Arbetsmarknadsdepartementet</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A5528512-1BF1-40FF-B945-34AC6F9EB894}"/>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94649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ld med två bildtext/källa">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622799" y="1908063"/>
            <a:ext cx="5306401" cy="3421021"/>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8" name="Rubrik 7"/>
          <p:cNvSpPr>
            <a:spLocks noGrp="1"/>
          </p:cNvSpPr>
          <p:nvPr>
            <p:ph type="title"/>
          </p:nvPr>
        </p:nvSpPr>
        <p:spPr/>
        <p:txBody>
          <a:bodyPr/>
          <a:lstStyle/>
          <a:p>
            <a:r>
              <a:rPr lang="sv-SE"/>
              <a:t>Klicka här för att ändra mall för rubrikformat</a:t>
            </a:r>
          </a:p>
        </p:txBody>
      </p:sp>
      <p:sp>
        <p:nvSpPr>
          <p:cNvPr id="9" name="Platshållare för text 8"/>
          <p:cNvSpPr>
            <a:spLocks noGrp="1"/>
          </p:cNvSpPr>
          <p:nvPr>
            <p:ph type="body" sz="quarter" idx="13" hasCustomPrompt="1"/>
          </p:nvPr>
        </p:nvSpPr>
        <p:spPr>
          <a:xfrm>
            <a:off x="617565" y="5486400"/>
            <a:ext cx="5311635" cy="550863"/>
          </a:xfrm>
        </p:spPr>
        <p:txBody>
          <a:bodyPr anchor="b"/>
          <a:lstStyle>
            <a:lvl1pPr marL="0" indent="0" algn="r">
              <a:buNone/>
              <a:defRPr sz="900"/>
            </a:lvl1pPr>
            <a:lvl2pPr marL="457200" indent="0">
              <a:buNone/>
              <a:defRPr/>
            </a:lvl2pPr>
            <a:lvl3pPr marL="914400" indent="0">
              <a:buNone/>
              <a:defRPr/>
            </a:lvl3pPr>
            <a:lvl4pPr marL="1371600" indent="0">
              <a:buNone/>
              <a:defRPr/>
            </a:lvl4pPr>
            <a:lvl5pPr marL="1828800" indent="0">
              <a:buNone/>
              <a:defRPr/>
            </a:lvl5pPr>
          </a:lstStyle>
          <a:p>
            <a:pPr lvl="0"/>
            <a:r>
              <a:rPr lang="sv-SE" dirty="0"/>
              <a:t>Bildtext/källa</a:t>
            </a:r>
          </a:p>
        </p:txBody>
      </p:sp>
      <p:sp>
        <p:nvSpPr>
          <p:cNvPr id="2" name="Platshållare för datum 1"/>
          <p:cNvSpPr>
            <a:spLocks noGrp="1"/>
          </p:cNvSpPr>
          <p:nvPr>
            <p:ph type="dt" sz="half" idx="14"/>
          </p:nvPr>
        </p:nvSpPr>
        <p:spPr/>
        <p:txBody>
          <a:bodyPr/>
          <a:lstStyle/>
          <a:p>
            <a:fld id="{977A0106-448D-4074-8D09-F6351A6A1C03}" type="datetime1">
              <a:rPr lang="sv-SE" smtClean="0"/>
              <a:t>2022-01-12</a:t>
            </a:fld>
            <a:endParaRPr lang="sv-SE" dirty="0"/>
          </a:p>
        </p:txBody>
      </p:sp>
      <p:sp>
        <p:nvSpPr>
          <p:cNvPr id="10" name="Platshållare för sidfot 9"/>
          <p:cNvSpPr>
            <a:spLocks noGrp="1"/>
          </p:cNvSpPr>
          <p:nvPr>
            <p:ph type="ftr" sz="quarter" idx="15"/>
          </p:nvPr>
        </p:nvSpPr>
        <p:spPr/>
        <p:txBody>
          <a:bodyPr/>
          <a:lstStyle/>
          <a:p>
            <a:r>
              <a:rPr lang="sv-SE"/>
              <a:t>Arbetsmarknadsdepartementet</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66519D77-6274-42F8-9F4F-8D14B966FC62}"/>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9408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622799" y="1908063"/>
            <a:ext cx="5306401" cy="4129200"/>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8" name="Rubrik 7"/>
          <p:cNvSpPr>
            <a:spLocks noGrp="1"/>
          </p:cNvSpPr>
          <p:nvPr>
            <p:ph type="title"/>
          </p:nvPr>
        </p:nvSpPr>
        <p:spPr/>
        <p:txBody>
          <a:bodyPr/>
          <a:lstStyle/>
          <a:p>
            <a:r>
              <a:rPr lang="sv-SE"/>
              <a:t>Klicka här för att ändra mall för rubrikformat</a:t>
            </a:r>
          </a:p>
        </p:txBody>
      </p:sp>
      <p:sp>
        <p:nvSpPr>
          <p:cNvPr id="2" name="Platshållare för datum 1"/>
          <p:cNvSpPr>
            <a:spLocks noGrp="1"/>
          </p:cNvSpPr>
          <p:nvPr>
            <p:ph type="dt" sz="half" idx="10"/>
          </p:nvPr>
        </p:nvSpPr>
        <p:spPr/>
        <p:txBody>
          <a:bodyPr/>
          <a:lstStyle/>
          <a:p>
            <a:fld id="{3B4DA5FC-2B4E-4F40-B466-24D3BD765199}" type="datetime1">
              <a:rPr lang="sv-SE" smtClean="0"/>
              <a:t>2022-01-12</a:t>
            </a:fld>
            <a:endParaRPr lang="sv-SE" dirty="0"/>
          </a:p>
        </p:txBody>
      </p:sp>
      <p:sp>
        <p:nvSpPr>
          <p:cNvPr id="9" name="Platshållare för sidfot 8"/>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21BC0976-B08D-46F7-82D8-1B8A3F599C8C}"/>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527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004154"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99460"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2022-01-12</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0C4AAB15-92EC-47BC-A15D-593153364251}"/>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descr="RK Logga VIT">
            <a:extLst>
              <a:ext uri="{FF2B5EF4-FFF2-40B4-BE49-F238E27FC236}">
                <a16:creationId xmlns:a16="http://schemas.microsoft.com/office/drawing/2014/main" id="{9A32748F-8579-4F97-BF6C-995CD5BF4E3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278354503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vsnittsrubrik blå">
    <p:bg>
      <p:bgPr>
        <a:solidFill>
          <a:schemeClr val="accent1"/>
        </a:solidFill>
        <a:effectLst/>
      </p:bgPr>
    </p:bg>
    <p:spTree>
      <p:nvGrpSpPr>
        <p:cNvPr id="1" name=""/>
        <p:cNvGrpSpPr/>
        <p:nvPr/>
      </p:nvGrpSpPr>
      <p:grpSpPr>
        <a:xfrm>
          <a:off x="0" y="0"/>
          <a:ext cx="0" cy="0"/>
          <a:chOff x="0" y="0"/>
          <a:chExt cx="0" cy="0"/>
        </a:xfrm>
      </p:grpSpPr>
      <p:sp>
        <p:nvSpPr>
          <p:cNvPr id="7" name="Platshållare för datum 6"/>
          <p:cNvSpPr>
            <a:spLocks noGrp="1"/>
          </p:cNvSpPr>
          <p:nvPr>
            <p:ph type="dt" sz="half" idx="10"/>
          </p:nvPr>
        </p:nvSpPr>
        <p:spPr/>
        <p:txBody>
          <a:bodyPr/>
          <a:lstStyle/>
          <a:p>
            <a:fld id="{376F0C50-572B-47DC-A58B-CDFE5A030283}" type="datetime1">
              <a:rPr lang="sv-SE" smtClean="0"/>
              <a:t>2022-01-12</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13"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14"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2" name="Rektangel 1" descr="TagShape">
            <a:extLst>
              <a:ext uri="{FF2B5EF4-FFF2-40B4-BE49-F238E27FC236}">
                <a16:creationId xmlns:a16="http://schemas.microsoft.com/office/drawing/2014/main" id="{D6423C36-D9AA-48FE-9D0E-3933363B09FC}"/>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RK Logga VIT">
            <a:extLst>
              <a:ext uri="{FF2B5EF4-FFF2-40B4-BE49-F238E27FC236}">
                <a16:creationId xmlns:a16="http://schemas.microsoft.com/office/drawing/2014/main" id="{A450A24B-388D-4DB2-9ECB-249A818E720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2800" y="6160947"/>
            <a:ext cx="1745153" cy="503641"/>
          </a:xfrm>
          <a:prstGeom prst="rect">
            <a:avLst/>
          </a:prstGeom>
        </p:spPr>
      </p:pic>
    </p:spTree>
    <p:extLst>
      <p:ext uri="{BB962C8B-B14F-4D97-AF65-F5344CB8AC3E}">
        <p14:creationId xmlns:p14="http://schemas.microsoft.com/office/powerpoint/2010/main" val="39177838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Omslag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7200" tIns="223200" rIns="121917" bIns="60958" rtlCol="0" anchor="ctr">
            <a:noAutofit/>
          </a:bodyPr>
          <a:lstStyle/>
          <a:p>
            <a:pPr algn="ctr"/>
            <a:endParaRPr lang="sv-SE" dirty="0"/>
          </a:p>
        </p:txBody>
      </p:sp>
      <p:sp>
        <p:nvSpPr>
          <p:cNvPr id="3" name="Platshållare för datum 2"/>
          <p:cNvSpPr>
            <a:spLocks noGrp="1"/>
          </p:cNvSpPr>
          <p:nvPr>
            <p:ph type="dt" sz="half" idx="10"/>
          </p:nvPr>
        </p:nvSpPr>
        <p:spPr/>
        <p:txBody>
          <a:bodyPr/>
          <a:lstStyle/>
          <a:p>
            <a:fld id="{10E4BA93-5507-47D4-BA73-9510C4CFB7E1}" type="datetime1">
              <a:rPr lang="sv-SE" smtClean="0"/>
              <a:t>2022-01-12</a:t>
            </a:fld>
            <a:endParaRPr lang="sv-SE" dirty="0"/>
          </a:p>
        </p:txBody>
      </p:sp>
      <p:sp>
        <p:nvSpPr>
          <p:cNvPr id="4" name="Platshållare för sidfot 3"/>
          <p:cNvSpPr>
            <a:spLocks noGrp="1"/>
          </p:cNvSpPr>
          <p:nvPr>
            <p:ph type="ftr" sz="quarter" idx="11"/>
          </p:nvPr>
        </p:nvSpPr>
        <p:spPr/>
        <p:txBody>
          <a:bodyPr/>
          <a:lstStyle/>
          <a:p>
            <a:r>
              <a:rPr lang="sv-SE"/>
              <a:t>Arbetsmarknadsdepartementet</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AF159C0C-D2A6-48F8-B2CB-64D928B69AD3}"/>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descr="RK Logga VIT">
            <a:extLst>
              <a:ext uri="{FF2B5EF4-FFF2-40B4-BE49-F238E27FC236}">
                <a16:creationId xmlns:a16="http://schemas.microsoft.com/office/drawing/2014/main" id="{D28D84CB-FA33-4A98-853D-ADC4830915B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22337064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Omslag grå">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3" name="Platshållare för datum 2"/>
          <p:cNvSpPr>
            <a:spLocks noGrp="1"/>
          </p:cNvSpPr>
          <p:nvPr>
            <p:ph type="dt" sz="half" idx="10"/>
          </p:nvPr>
        </p:nvSpPr>
        <p:spPr/>
        <p:txBody>
          <a:bodyPr/>
          <a:lstStyle/>
          <a:p>
            <a:fld id="{9EF5BD43-795F-4C50-AF45-3CB157E8B4A8}" type="datetime1">
              <a:rPr lang="sv-SE" smtClean="0"/>
              <a:t>2022-01-12</a:t>
            </a:fld>
            <a:endParaRPr lang="sv-SE" dirty="0"/>
          </a:p>
        </p:txBody>
      </p:sp>
      <p:sp>
        <p:nvSpPr>
          <p:cNvPr id="4" name="Platshållare för sidfot 3"/>
          <p:cNvSpPr>
            <a:spLocks noGrp="1"/>
          </p:cNvSpPr>
          <p:nvPr>
            <p:ph type="ftr" sz="quarter" idx="11"/>
          </p:nvPr>
        </p:nvSpPr>
        <p:spPr/>
        <p:txBody>
          <a:bodyPr/>
          <a:lstStyle/>
          <a:p>
            <a:r>
              <a:rPr lang="sv-SE"/>
              <a:t>Arbetsmarknadsdepartementet</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63FCCCDE-5EF4-4AE6-A5E5-39F287766CC0}"/>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descr="RK Logga VIT">
            <a:extLst>
              <a:ext uri="{FF2B5EF4-FFF2-40B4-BE49-F238E27FC236}">
                <a16:creationId xmlns:a16="http://schemas.microsoft.com/office/drawing/2014/main" id="{E0BE3DA5-EC3B-41F9-ABB9-6ADE3201AF7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56951661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Omslag med utfallande bild">
    <p:bg>
      <p:bgPr>
        <a:solidFill>
          <a:schemeClr val="accent1"/>
        </a:solidFill>
        <a:effectLst/>
      </p:bgPr>
    </p:bg>
    <p:spTree>
      <p:nvGrpSpPr>
        <p:cNvPr id="1" name=""/>
        <p:cNvGrpSpPr/>
        <p:nvPr/>
      </p:nvGrpSpPr>
      <p:grpSpPr>
        <a:xfrm>
          <a:off x="0" y="0"/>
          <a:ext cx="0" cy="0"/>
          <a:chOff x="0" y="0"/>
          <a:chExt cx="0" cy="0"/>
        </a:xfrm>
      </p:grpSpPr>
      <p:sp>
        <p:nvSpPr>
          <p:cNvPr id="6" name="Platshållare för bild 5"/>
          <p:cNvSpPr>
            <a:spLocks noGrp="1"/>
          </p:cNvSpPr>
          <p:nvPr>
            <p:ph type="pic" sz="quarter" idx="14" hasCustomPrompt="1"/>
          </p:nvPr>
        </p:nvSpPr>
        <p:spPr>
          <a:xfrm>
            <a:off x="1" y="0"/>
            <a:ext cx="12192000" cy="6858000"/>
          </a:xfrm>
        </p:spPr>
        <p:txBody>
          <a:bodyPr/>
          <a:lstStyle>
            <a:lvl1pPr marL="0" indent="0">
              <a:buNone/>
              <a:defRPr/>
            </a:lvl1pPr>
          </a:lstStyle>
          <a:p>
            <a:r>
              <a:rPr lang="sv-SE" dirty="0"/>
              <a:t> </a:t>
            </a:r>
          </a:p>
        </p:txBody>
      </p:sp>
      <p:sp>
        <p:nvSpPr>
          <p:cNvPr id="2" name="Rubrik 1"/>
          <p:cNvSpPr>
            <a:spLocks noGrp="1"/>
          </p:cNvSpPr>
          <p:nvPr>
            <p:ph type="ctrTitle" hasCustomPrompt="1"/>
          </p:nvPr>
        </p:nvSpPr>
        <p:spPr>
          <a:xfrm>
            <a:off x="623311" y="548807"/>
            <a:ext cx="10943791" cy="5473875"/>
          </a:xfrm>
          <a:ln w="19050">
            <a:solidFill>
              <a:schemeClr val="bg1"/>
            </a:solidFill>
          </a:ln>
        </p:spPr>
        <p:txBody>
          <a:bodyPr lIns="374400" tIns="223200" rIns="180000" anchor="t">
            <a:noAutofit/>
          </a:bodyPr>
          <a:lstStyle>
            <a:lvl1pPr algn="l">
              <a:defRPr sz="6400" baseline="0">
                <a:solidFill>
                  <a:schemeClr val="bg1"/>
                </a:solidFill>
              </a:defRPr>
            </a:lvl1pPr>
          </a:lstStyle>
          <a:p>
            <a:r>
              <a:rPr lang="sv-SE" dirty="0"/>
              <a:t>Klicka för att infoga text</a:t>
            </a:r>
          </a:p>
        </p:txBody>
      </p:sp>
      <p:sp>
        <p:nvSpPr>
          <p:cNvPr id="3" name="Platshållare för datum 2"/>
          <p:cNvSpPr>
            <a:spLocks noGrp="1"/>
          </p:cNvSpPr>
          <p:nvPr>
            <p:ph type="dt" sz="half" idx="15"/>
          </p:nvPr>
        </p:nvSpPr>
        <p:spPr/>
        <p:txBody>
          <a:bodyPr/>
          <a:lstStyle>
            <a:lvl1pPr>
              <a:defRPr>
                <a:solidFill>
                  <a:schemeClr val="bg1"/>
                </a:solidFill>
              </a:defRPr>
            </a:lvl1pPr>
          </a:lstStyle>
          <a:p>
            <a:fld id="{C20CC14C-A365-460A-878B-7590651A3474}" type="datetime1">
              <a:rPr lang="sv-SE" smtClean="0"/>
              <a:t>2022-01-12</a:t>
            </a:fld>
            <a:endParaRPr lang="sv-SE" dirty="0"/>
          </a:p>
        </p:txBody>
      </p:sp>
      <p:sp>
        <p:nvSpPr>
          <p:cNvPr id="5" name="Platshållare för sidfot 4"/>
          <p:cNvSpPr>
            <a:spLocks noGrp="1"/>
          </p:cNvSpPr>
          <p:nvPr>
            <p:ph type="ftr" sz="quarter" idx="16"/>
          </p:nvPr>
        </p:nvSpPr>
        <p:spPr/>
        <p:txBody>
          <a:bodyPr/>
          <a:lstStyle>
            <a:lvl1pPr>
              <a:defRPr>
                <a:solidFill>
                  <a:schemeClr val="bg1"/>
                </a:solidFill>
              </a:defRPr>
            </a:lvl1pPr>
          </a:lstStyle>
          <a:p>
            <a:r>
              <a:rPr lang="sv-SE"/>
              <a:t>Arbetsmarknadsdepartementet</a:t>
            </a:r>
            <a:endParaRPr lang="sv-SE" dirty="0"/>
          </a:p>
        </p:txBody>
      </p:sp>
      <p:sp>
        <p:nvSpPr>
          <p:cNvPr id="9" name="Platshållare för bildnummer 8"/>
          <p:cNvSpPr>
            <a:spLocks noGrp="1"/>
          </p:cNvSpPr>
          <p:nvPr>
            <p:ph type="sldNum" sz="quarter" idx="17"/>
          </p:nvPr>
        </p:nvSpPr>
        <p:spPr/>
        <p:txBody>
          <a:bodyPr/>
          <a:lstStyle>
            <a:lvl1pPr>
              <a:defRPr>
                <a:solidFill>
                  <a:schemeClr val="bg1"/>
                </a:solidFill>
              </a:defRPr>
            </a:lvl1p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EBDF1F8F-4F20-492A-A06B-5F3B33CDA1E4}"/>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descr="RK Logga VIT">
            <a:extLst>
              <a:ext uri="{FF2B5EF4-FFF2-40B4-BE49-F238E27FC236}">
                <a16:creationId xmlns:a16="http://schemas.microsoft.com/office/drawing/2014/main" id="{04A2F5B0-9B33-4EDA-A1A8-C78AA443878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3362337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rIns="288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Rubrik 6"/>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0772AB80-E3F7-43B6-99B8-2CCF2C5AB7C1}" type="datetime1">
              <a:rPr lang="sv-SE" smtClean="0"/>
              <a:t>2022-01-12</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F8749980-E49D-42AF-A3B3-0FDF1DF1EE49}"/>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776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lvl1pPr marL="468000" indent="-468000">
              <a:buFont typeface="+mj-lt"/>
              <a:buAutoNum type="arabicPeriod"/>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DC7AE482-D5BE-411A-B1B9-E63121B0B9A5}" type="datetime1">
              <a:rPr lang="sv-SE" smtClean="0"/>
              <a:t>2022-01-12</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9" name="Platshållare för bildnummer 8"/>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3E363F6D-97E3-4760-8F12-68288CE132AA}"/>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38359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8" name="Platshållare för text 7"/>
          <p:cNvSpPr>
            <a:spLocks noGrp="1"/>
          </p:cNvSpPr>
          <p:nvPr>
            <p:ph type="body" sz="quarter" idx="13"/>
          </p:nvPr>
        </p:nvSpPr>
        <p:spPr>
          <a:xfrm>
            <a:off x="622800" y="1890000"/>
            <a:ext cx="8074800" cy="4129200"/>
          </a:xfrm>
        </p:spPr>
        <p:txBody>
          <a:bodyPr rIns="0"/>
          <a:lstStyle>
            <a:lvl1pPr marL="0" indent="0">
              <a:buNone/>
              <a:defRPr/>
            </a:lvl1pPr>
          </a:lstStyle>
          <a:p>
            <a:pPr lvl="0"/>
            <a:r>
              <a:rPr lang="sv-SE"/>
              <a:t>Klicka här för att ändra format på bakgrundstexten</a:t>
            </a:r>
          </a:p>
        </p:txBody>
      </p:sp>
      <p:sp>
        <p:nvSpPr>
          <p:cNvPr id="3" name="Platshållare för datum 2"/>
          <p:cNvSpPr>
            <a:spLocks noGrp="1"/>
          </p:cNvSpPr>
          <p:nvPr>
            <p:ph type="dt" sz="half" idx="14"/>
          </p:nvPr>
        </p:nvSpPr>
        <p:spPr/>
        <p:txBody>
          <a:bodyPr/>
          <a:lstStyle/>
          <a:p>
            <a:fld id="{E1235719-514E-4809-A146-B18FB1267448}" type="datetime1">
              <a:rPr lang="sv-SE" smtClean="0"/>
              <a:t>2022-01-12</a:t>
            </a:fld>
            <a:endParaRPr lang="sv-SE" dirty="0"/>
          </a:p>
        </p:txBody>
      </p:sp>
      <p:sp>
        <p:nvSpPr>
          <p:cNvPr id="7" name="Platshållare för sidfot 6"/>
          <p:cNvSpPr>
            <a:spLocks noGrp="1"/>
          </p:cNvSpPr>
          <p:nvPr>
            <p:ph type="ftr" sz="quarter" idx="15"/>
          </p:nvPr>
        </p:nvSpPr>
        <p:spPr/>
        <p:txBody>
          <a:bodyPr/>
          <a:lstStyle/>
          <a:p>
            <a:r>
              <a:rPr lang="sv-SE"/>
              <a:t>Arbetsmarknadsdepartementet</a:t>
            </a:r>
            <a:endParaRPr lang="sv-SE" dirty="0"/>
          </a:p>
        </p:txBody>
      </p:sp>
      <p:sp>
        <p:nvSpPr>
          <p:cNvPr id="9" name="Platshållare för bildnummer 8"/>
          <p:cNvSpPr>
            <a:spLocks noGrp="1"/>
          </p:cNvSpPr>
          <p:nvPr>
            <p:ph type="sldNum" sz="quarter" idx="16"/>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2422A2C6-0E09-4B05-9A3A-1F17F5502D17}"/>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3657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B2F5AEC9-DCD9-42C2-AC7B-9AE0978E715F}" type="datetime1">
              <a:rPr lang="sv-SE" smtClean="0"/>
              <a:t>2022-01-12</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A8EAA0B8-EAA7-4E64-9ADB-32D758C59071}"/>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RK Logga VIT">
            <a:extLst>
              <a:ext uri="{FF2B5EF4-FFF2-40B4-BE49-F238E27FC236}">
                <a16:creationId xmlns:a16="http://schemas.microsoft.com/office/drawing/2014/main" id="{776C165D-1B07-4C11-B432-E9C5E538DE0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159000235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53064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226887" y="1908063"/>
            <a:ext cx="53516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7"/>
          <p:cNvSpPr>
            <a:spLocks noGrp="1"/>
          </p:cNvSpPr>
          <p:nvPr>
            <p:ph type="dt" sz="half" idx="10"/>
          </p:nvPr>
        </p:nvSpPr>
        <p:spPr/>
        <p:txBody>
          <a:bodyPr/>
          <a:lstStyle/>
          <a:p>
            <a:fld id="{6A0EC056-EBF6-44F4-AA05-D318978CEEB2}" type="datetime1">
              <a:rPr lang="sv-SE" smtClean="0"/>
              <a:t>2022-01-12</a:t>
            </a:fld>
            <a:endParaRPr lang="sv-SE" dirty="0"/>
          </a:p>
        </p:txBody>
      </p:sp>
      <p:sp>
        <p:nvSpPr>
          <p:cNvPr id="9" name="Platshållare för sidfot 8"/>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D3BC8D6A-3250-4CA1-BDEA-D8DF8B7A3828}"/>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4833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622799" y="1499927"/>
            <a:ext cx="5306401"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2799" y="2426463"/>
            <a:ext cx="5306401" cy="361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226887" y="1496145"/>
            <a:ext cx="5351628"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226887" y="2426006"/>
            <a:ext cx="5351628" cy="361125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Rubrik 9"/>
          <p:cNvSpPr>
            <a:spLocks noGrp="1"/>
          </p:cNvSpPr>
          <p:nvPr>
            <p:ph type="title"/>
          </p:nvPr>
        </p:nvSpPr>
        <p:spPr/>
        <p:txBody>
          <a:bodyPr/>
          <a:lstStyle/>
          <a:p>
            <a:r>
              <a:rPr lang="sv-SE"/>
              <a:t>Klicka här för att ändra mall för rubrikformat</a:t>
            </a:r>
          </a:p>
        </p:txBody>
      </p:sp>
      <p:sp>
        <p:nvSpPr>
          <p:cNvPr id="2" name="Platshållare för datum 1"/>
          <p:cNvSpPr>
            <a:spLocks noGrp="1"/>
          </p:cNvSpPr>
          <p:nvPr>
            <p:ph type="dt" sz="half" idx="10"/>
          </p:nvPr>
        </p:nvSpPr>
        <p:spPr/>
        <p:txBody>
          <a:bodyPr/>
          <a:lstStyle/>
          <a:p>
            <a:fld id="{205AD6F9-8485-4043-A67C-56589D32B672}" type="datetime1">
              <a:rPr lang="sv-SE" smtClean="0"/>
              <a:t>2022-01-12</a:t>
            </a:fld>
            <a:endParaRPr lang="sv-SE" dirty="0"/>
          </a:p>
        </p:txBody>
      </p:sp>
      <p:sp>
        <p:nvSpPr>
          <p:cNvPr id="11" name="Platshållare för sidfot 10"/>
          <p:cNvSpPr>
            <a:spLocks noGrp="1"/>
          </p:cNvSpPr>
          <p:nvPr>
            <p:ph type="ftr" sz="quarter" idx="11"/>
          </p:nvPr>
        </p:nvSpPr>
        <p:spPr/>
        <p:txBody>
          <a:bodyPr/>
          <a:lstStyle/>
          <a:p>
            <a:r>
              <a:rPr lang="sv-SE"/>
              <a:t>Arbetsmarknadsdepartementet</a:t>
            </a:r>
            <a:endParaRPr lang="sv-SE" dirty="0"/>
          </a:p>
        </p:txBody>
      </p:sp>
      <p:sp>
        <p:nvSpPr>
          <p:cNvPr id="12" name="Platshållare för bildnummer 11"/>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B5DB71B7-57B7-4E4E-8F8A-7DD56FDEC3BC}"/>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6298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6" name="Platshållare för datum 5"/>
          <p:cNvSpPr>
            <a:spLocks noGrp="1"/>
          </p:cNvSpPr>
          <p:nvPr>
            <p:ph type="dt" sz="half" idx="10"/>
          </p:nvPr>
        </p:nvSpPr>
        <p:spPr/>
        <p:txBody>
          <a:bodyPr/>
          <a:lstStyle/>
          <a:p>
            <a:fld id="{AAE70CFB-13F3-48C0-BA62-2701E0DEAD43}" type="datetime1">
              <a:rPr lang="sv-SE" smtClean="0"/>
              <a:t>2022-01-12</a:t>
            </a:fld>
            <a:endParaRPr lang="sv-SE" dirty="0"/>
          </a:p>
        </p:txBody>
      </p:sp>
      <p:sp>
        <p:nvSpPr>
          <p:cNvPr id="7" name="Platshållare för sidfot 6"/>
          <p:cNvSpPr>
            <a:spLocks noGrp="1"/>
          </p:cNvSpPr>
          <p:nvPr>
            <p:ph type="ftr" sz="quarter" idx="11"/>
          </p:nvPr>
        </p:nvSpPr>
        <p:spPr/>
        <p:txBody>
          <a:bodyPr/>
          <a:lstStyle/>
          <a:p>
            <a:r>
              <a:rPr lang="sv-SE"/>
              <a:t>Arbetsmarknadsdepartementet</a:t>
            </a:r>
            <a:endParaRPr lang="sv-SE" dirty="0"/>
          </a:p>
        </p:txBody>
      </p:sp>
      <p:sp>
        <p:nvSpPr>
          <p:cNvPr id="8" name="Platshållare för bildnummer 7"/>
          <p:cNvSpPr>
            <a:spLocks noGrp="1"/>
          </p:cNvSpPr>
          <p:nvPr>
            <p:ph type="sldNum" sz="quarter" idx="12"/>
          </p:nvPr>
        </p:nvSpPr>
        <p:spPr/>
        <p:txBody>
          <a:bodyPr/>
          <a:lstStyle/>
          <a:p>
            <a:fld id="{9C3D4D15-3887-47F3-AC8F-B99C7C44B5C5}" type="slidenum">
              <a:rPr lang="sv-SE" smtClean="0"/>
              <a:pPr/>
              <a:t>‹#›</a:t>
            </a:fld>
            <a:endParaRPr lang="sv-SE" dirty="0"/>
          </a:p>
        </p:txBody>
      </p:sp>
      <p:sp>
        <p:nvSpPr>
          <p:cNvPr id="3" name="Rektangel 2" descr="TagShape">
            <a:extLst>
              <a:ext uri="{FF2B5EF4-FFF2-40B4-BE49-F238E27FC236}">
                <a16:creationId xmlns:a16="http://schemas.microsoft.com/office/drawing/2014/main" id="{9EADD6EC-C0F7-4917-B30D-44F6E1057E82}"/>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844295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8F628A3D-0DB0-43F7-B56E-F59C207974A1}" type="datetime1">
              <a:rPr lang="sv-SE" smtClean="0"/>
              <a:t>2022-01-12</a:t>
            </a:fld>
            <a:endParaRPr lang="sv-SE" dirty="0"/>
          </a:p>
        </p:txBody>
      </p:sp>
      <p:sp>
        <p:nvSpPr>
          <p:cNvPr id="6" name="Platshållare för sidfot 5"/>
          <p:cNvSpPr>
            <a:spLocks noGrp="1"/>
          </p:cNvSpPr>
          <p:nvPr>
            <p:ph type="ftr" sz="quarter" idx="11"/>
          </p:nvPr>
        </p:nvSpPr>
        <p:spPr/>
        <p:txBody>
          <a:bodyPr/>
          <a:lstStyle/>
          <a:p>
            <a:r>
              <a:rPr lang="sv-SE"/>
              <a:t>Arbetsmarknadsdepartementet</a:t>
            </a:r>
            <a:endParaRPr lang="sv-SE" dirty="0"/>
          </a:p>
        </p:txBody>
      </p:sp>
      <p:sp>
        <p:nvSpPr>
          <p:cNvPr id="7" name="Platshållare för bildnummer 6"/>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6ACF4DF0-1901-4DC9-A9E2-C993A362A54A}"/>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880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2800" y="360000"/>
            <a:ext cx="10944804" cy="1029740"/>
          </a:xfrm>
          <a:prstGeom prst="rect">
            <a:avLst/>
          </a:prstGeom>
        </p:spPr>
        <p:txBody>
          <a:bodyPr vert="horz" lIns="0" tIns="45720" rIns="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22799" y="1890713"/>
            <a:ext cx="10955715" cy="4129082"/>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10576240" y="297899"/>
            <a:ext cx="977891" cy="216000"/>
          </a:xfrm>
          <a:prstGeom prst="rect">
            <a:avLst/>
          </a:prstGeom>
        </p:spPr>
        <p:txBody>
          <a:bodyPr vert="horz" lIns="0" tIns="0" rIns="0" bIns="0" rtlCol="0" anchor="ctr"/>
          <a:lstStyle>
            <a:lvl1pPr algn="r">
              <a:defRPr sz="900" baseline="0">
                <a:solidFill>
                  <a:schemeClr val="tx1"/>
                </a:solidFill>
              </a:defRPr>
            </a:lvl1pPr>
          </a:lstStyle>
          <a:p>
            <a:fld id="{6C37EBDB-E3D6-441D-8D74-0BD88E948927}" type="datetime1">
              <a:rPr lang="sv-SE" smtClean="0"/>
              <a:t>2022-01-12</a:t>
            </a:fld>
            <a:endParaRPr lang="sv-SE" dirty="0"/>
          </a:p>
        </p:txBody>
      </p:sp>
      <p:sp>
        <p:nvSpPr>
          <p:cNvPr id="5" name="Platshållare för sidfot 4"/>
          <p:cNvSpPr>
            <a:spLocks noGrp="1"/>
          </p:cNvSpPr>
          <p:nvPr>
            <p:ph type="ftr" sz="quarter" idx="3"/>
          </p:nvPr>
        </p:nvSpPr>
        <p:spPr>
          <a:xfrm>
            <a:off x="7640115" y="6304768"/>
            <a:ext cx="3456000" cy="216000"/>
          </a:xfrm>
          <a:prstGeom prst="rect">
            <a:avLst/>
          </a:prstGeom>
        </p:spPr>
        <p:txBody>
          <a:bodyPr vert="horz" lIns="0" tIns="0" rIns="0" bIns="0" rtlCol="0" anchor="b"/>
          <a:lstStyle>
            <a:lvl1pPr algn="r">
              <a:defRPr sz="1200" b="1" baseline="0">
                <a:solidFill>
                  <a:schemeClr val="tx1"/>
                </a:solidFill>
              </a:defRPr>
            </a:lvl1pPr>
          </a:lstStyle>
          <a:p>
            <a:r>
              <a:rPr lang="sv-SE"/>
              <a:t>Arbetsmarknadsdepartementet</a:t>
            </a:r>
            <a:endParaRPr lang="sv-SE" dirty="0"/>
          </a:p>
        </p:txBody>
      </p:sp>
      <p:sp>
        <p:nvSpPr>
          <p:cNvPr id="6" name="Platshållare för bildnummer 5"/>
          <p:cNvSpPr>
            <a:spLocks noGrp="1"/>
          </p:cNvSpPr>
          <p:nvPr>
            <p:ph type="sldNum" sz="quarter" idx="4"/>
          </p:nvPr>
        </p:nvSpPr>
        <p:spPr>
          <a:xfrm>
            <a:off x="11082155" y="6304768"/>
            <a:ext cx="482400" cy="216000"/>
          </a:xfrm>
          <a:prstGeom prst="rect">
            <a:avLst/>
          </a:prstGeom>
        </p:spPr>
        <p:txBody>
          <a:bodyPr vert="horz" lIns="0" tIns="0" rIns="0" bIns="0" rtlCol="0" anchor="b"/>
          <a:lstStyle>
            <a:lvl1pPr algn="r">
              <a:defRPr sz="900" b="0" baseline="0">
                <a:solidFill>
                  <a:schemeClr val="tx1"/>
                </a:solidFill>
              </a:defRPr>
            </a:lvl1p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F878B3F6-F948-4533-A28D-7634FC51BB05}"/>
              </a:ext>
            </a:extLst>
          </p:cNvPr>
          <p:cNvSpPr/>
          <p:nvPr userDrawn="1">
            <p:custDataLst>
              <p:tags r:id="rId19"/>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descr="RK Logga">
            <a:extLst>
              <a:ext uri="{FF2B5EF4-FFF2-40B4-BE49-F238E27FC236}">
                <a16:creationId xmlns:a16="http://schemas.microsoft.com/office/drawing/2014/main" id="{30D2DC22-945B-469F-B09F-2BBD984FD915}"/>
              </a:ext>
            </a:extLst>
          </p:cNvPr>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a:xfrm>
            <a:off x="623393" y="6159720"/>
            <a:ext cx="1742113" cy="505162"/>
          </a:xfrm>
          <a:prstGeom prst="rect">
            <a:avLst/>
          </a:prstGeom>
        </p:spPr>
      </p:pic>
    </p:spTree>
    <p:extLst>
      <p:ext uri="{BB962C8B-B14F-4D97-AF65-F5344CB8AC3E}">
        <p14:creationId xmlns:p14="http://schemas.microsoft.com/office/powerpoint/2010/main" val="1149420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 id="2147483674" r:id="rId12"/>
    <p:sldLayoutId id="2147483677" r:id="rId13"/>
    <p:sldLayoutId id="2147483676" r:id="rId14"/>
    <p:sldLayoutId id="2147483671" r:id="rId15"/>
    <p:sldLayoutId id="2147483675" r:id="rId16"/>
    <p:sldLayoutId id="2147483673" r:id="rId17"/>
  </p:sldLayoutIdLst>
  <p:hf hdr="0" dt="0"/>
  <p:txStyles>
    <p:titleStyle>
      <a:lvl1pPr algn="l" defTabSz="914400" rtl="0" eaLnBrk="1" latinLnBrk="0" hangingPunct="1">
        <a:lnSpc>
          <a:spcPct val="100000"/>
        </a:lnSpc>
        <a:spcBef>
          <a:spcPct val="0"/>
        </a:spcBef>
        <a:buNone/>
        <a:defRPr sz="4800" kern="1200" baseline="0">
          <a:solidFill>
            <a:schemeClr val="tx2"/>
          </a:solidFill>
          <a:latin typeface="+mj-lt"/>
          <a:ea typeface="+mj-ea"/>
          <a:cs typeface="+mj-cs"/>
        </a:defRPr>
      </a:lvl1pPr>
    </p:titleStyle>
    <p:bodyStyle>
      <a:lvl1pPr marL="284400" indent="-284400" algn="l" defTabSz="914400" rtl="0" eaLnBrk="1" latinLnBrk="0" hangingPunct="1">
        <a:lnSpc>
          <a:spcPct val="100000"/>
        </a:lnSpc>
        <a:spcBef>
          <a:spcPts val="0"/>
        </a:spcBef>
        <a:spcAft>
          <a:spcPts val="0"/>
        </a:spcAft>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400" b="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17">
          <p15:clr>
            <a:srgbClr val="F26B43"/>
          </p15:clr>
        </p15:guide>
        <p15:guide id="2" orient="horz" pos="2160">
          <p15:clr>
            <a:srgbClr val="F26B43"/>
          </p15:clr>
        </p15:guide>
        <p15:guide id="3" orient="horz" pos="3803">
          <p15:clr>
            <a:srgbClr val="F26B43"/>
          </p15:clr>
        </p15:guide>
        <p15:guide id="4" orient="horz" pos="1191">
          <p15:clr>
            <a:srgbClr val="F26B43"/>
          </p15:clr>
        </p15:guide>
        <p15:guide id="5" pos="330">
          <p15:clr>
            <a:srgbClr val="F26B43"/>
          </p15:clr>
        </p15:guide>
        <p15:guide id="6" pos="733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64F82-F15F-4E4E-AEDE-C95586DA9918}"/>
              </a:ext>
            </a:extLst>
          </p:cNvPr>
          <p:cNvSpPr>
            <a:spLocks noGrp="1"/>
          </p:cNvSpPr>
          <p:nvPr>
            <p:ph type="ctrTitle"/>
          </p:nvPr>
        </p:nvSpPr>
        <p:spPr>
          <a:xfrm>
            <a:off x="993267" y="729566"/>
            <a:ext cx="10333493" cy="2151531"/>
          </a:xfrm>
        </p:spPr>
        <p:txBody>
          <a:bodyPr/>
          <a:lstStyle/>
          <a:p>
            <a:r>
              <a:rPr lang="sv-SE" sz="4800" dirty="0"/>
              <a:t>Ändring av socialfondsprogrammet för </a:t>
            </a:r>
            <a:br>
              <a:rPr lang="sv-SE" sz="4800" dirty="0"/>
            </a:br>
            <a:r>
              <a:rPr lang="sv-SE" sz="4800" dirty="0"/>
              <a:t>2014–2020 avseende React-EU</a:t>
            </a:r>
            <a:endParaRPr lang="sv-SE" dirty="0"/>
          </a:p>
        </p:txBody>
      </p:sp>
      <p:sp>
        <p:nvSpPr>
          <p:cNvPr id="3" name="Underrubrik 2">
            <a:extLst>
              <a:ext uri="{FF2B5EF4-FFF2-40B4-BE49-F238E27FC236}">
                <a16:creationId xmlns:a16="http://schemas.microsoft.com/office/drawing/2014/main" id="{5D26BF03-1687-4BB9-BB2B-EDC30E72816B}"/>
              </a:ext>
            </a:extLst>
          </p:cNvPr>
          <p:cNvSpPr>
            <a:spLocks noGrp="1"/>
          </p:cNvSpPr>
          <p:nvPr>
            <p:ph type="subTitle" idx="1"/>
          </p:nvPr>
        </p:nvSpPr>
        <p:spPr/>
        <p:txBody>
          <a:bodyPr/>
          <a:lstStyle/>
          <a:p>
            <a:endParaRPr lang="sv-SE" dirty="0"/>
          </a:p>
          <a:p>
            <a:r>
              <a:rPr lang="sv-SE" dirty="0"/>
              <a:t>12 januari 2022</a:t>
            </a:r>
          </a:p>
        </p:txBody>
      </p:sp>
      <p:sp>
        <p:nvSpPr>
          <p:cNvPr id="4" name="Platshållare för sidfot 3">
            <a:extLst>
              <a:ext uri="{FF2B5EF4-FFF2-40B4-BE49-F238E27FC236}">
                <a16:creationId xmlns:a16="http://schemas.microsoft.com/office/drawing/2014/main" id="{EAD3EE14-EB51-42AD-AA4F-CF1A6C4254F2}"/>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E4148412-DB00-45EF-9F8E-63ECE64D4839}"/>
              </a:ext>
            </a:extLst>
          </p:cNvPr>
          <p:cNvSpPr>
            <a:spLocks noGrp="1"/>
          </p:cNvSpPr>
          <p:nvPr>
            <p:ph type="sldNum" sz="quarter" idx="12"/>
          </p:nvPr>
        </p:nvSpPr>
        <p:spPr/>
        <p:txBody>
          <a:bodyPr/>
          <a:lstStyle/>
          <a:p>
            <a:fld id="{9C3D4D15-3887-47F3-AC8F-B99C7C44B5C5}" type="slidenum">
              <a:rPr lang="sv-SE" smtClean="0"/>
              <a:pPr/>
              <a:t>1</a:t>
            </a:fld>
            <a:endParaRPr lang="sv-SE" dirty="0"/>
          </a:p>
        </p:txBody>
      </p:sp>
      <p:sp>
        <p:nvSpPr>
          <p:cNvPr id="6" name="Rektangel 5" descr="TagShape">
            <a:extLst>
              <a:ext uri="{FF2B5EF4-FFF2-40B4-BE49-F238E27FC236}">
                <a16:creationId xmlns:a16="http://schemas.microsoft.com/office/drawing/2014/main" id="{A8C6F541-D74A-4C71-AA40-298472DFF0E8}"/>
              </a:ext>
            </a:extLst>
          </p:cNvPr>
          <p:cNvSpPr/>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990151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5A88090-527F-415D-A7B1-FB556BA094D9}"/>
              </a:ext>
            </a:extLst>
          </p:cNvPr>
          <p:cNvSpPr>
            <a:spLocks noGrp="1"/>
          </p:cNvSpPr>
          <p:nvPr>
            <p:ph idx="1"/>
          </p:nvPr>
        </p:nvSpPr>
        <p:spPr>
          <a:xfrm>
            <a:off x="622800" y="1389740"/>
            <a:ext cx="12739240" cy="4630055"/>
          </a:xfrm>
        </p:spPr>
        <p:txBody>
          <a:bodyPr/>
          <a:lstStyle/>
          <a:p>
            <a:pPr marL="514350" indent="-514350">
              <a:buAutoNum type="arabicPeriod"/>
            </a:pPr>
            <a:endParaRPr lang="sv-SE" dirty="0"/>
          </a:p>
          <a:p>
            <a:pPr>
              <a:buFont typeface="Wingdings" panose="05000000000000000000" pitchFamily="2" charset="2"/>
              <a:buChar char="§"/>
            </a:pPr>
            <a:r>
              <a:rPr lang="sv-SE" dirty="0"/>
              <a:t>Ytterligare medelstilldelning m.m.</a:t>
            </a:r>
            <a:br>
              <a:rPr lang="sv-SE" dirty="0"/>
            </a:br>
            <a:r>
              <a:rPr lang="sv-SE" sz="2400" dirty="0"/>
              <a:t>+63 miljoner euro</a:t>
            </a:r>
            <a:br>
              <a:rPr lang="sv-SE" dirty="0"/>
            </a:br>
            <a:endParaRPr lang="sv-SE" dirty="0"/>
          </a:p>
          <a:p>
            <a:pPr>
              <a:buFont typeface="Wingdings" panose="05000000000000000000" pitchFamily="2" charset="2"/>
              <a:buChar char="§"/>
            </a:pPr>
            <a:r>
              <a:rPr lang="sv-SE" dirty="0"/>
              <a:t>Vidgad målgrupp</a:t>
            </a:r>
            <a:br>
              <a:rPr lang="sv-SE" dirty="0"/>
            </a:br>
            <a:r>
              <a:rPr lang="sv-SE" sz="2400" dirty="0"/>
              <a:t>Målgruppen för den del av programområdet för React-EU som kan sökas av en bredd av aktörer (25 procent av medlen) vidgas till att även omfatta insatser för kompetensutveckling av sysselsatta som bedöms ha behov av sådana insatser till följd av konsekvenserna av pandemin</a:t>
            </a:r>
            <a:br>
              <a:rPr lang="sv-SE" sz="2400" dirty="0"/>
            </a:br>
            <a:endParaRPr lang="sv-SE" sz="2400" dirty="0"/>
          </a:p>
          <a:p>
            <a:endParaRPr lang="sv-SE" sz="3600" dirty="0"/>
          </a:p>
          <a:p>
            <a:endParaRPr lang="sv-SE" dirty="0"/>
          </a:p>
        </p:txBody>
      </p:sp>
      <p:sp>
        <p:nvSpPr>
          <p:cNvPr id="3" name="Rubrik 2">
            <a:extLst>
              <a:ext uri="{FF2B5EF4-FFF2-40B4-BE49-F238E27FC236}">
                <a16:creationId xmlns:a16="http://schemas.microsoft.com/office/drawing/2014/main" id="{883F533C-8A43-4011-A07D-7181C82CEC40}"/>
              </a:ext>
            </a:extLst>
          </p:cNvPr>
          <p:cNvSpPr>
            <a:spLocks noGrp="1"/>
          </p:cNvSpPr>
          <p:nvPr>
            <p:ph type="title"/>
          </p:nvPr>
        </p:nvSpPr>
        <p:spPr/>
        <p:txBody>
          <a:bodyPr/>
          <a:lstStyle/>
          <a:p>
            <a:r>
              <a:rPr lang="sv-SE" dirty="0"/>
              <a:t>Förslag till ändringar</a:t>
            </a:r>
          </a:p>
        </p:txBody>
      </p:sp>
      <p:sp>
        <p:nvSpPr>
          <p:cNvPr id="4" name="Platshållare för sidfot 3">
            <a:extLst>
              <a:ext uri="{FF2B5EF4-FFF2-40B4-BE49-F238E27FC236}">
                <a16:creationId xmlns:a16="http://schemas.microsoft.com/office/drawing/2014/main" id="{9F5177C5-4539-443F-B015-1455E6E7AE43}"/>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F4AE4FCB-819C-42CB-8174-48C781877CEA}"/>
              </a:ext>
            </a:extLst>
          </p:cNvPr>
          <p:cNvSpPr>
            <a:spLocks noGrp="1"/>
          </p:cNvSpPr>
          <p:nvPr>
            <p:ph type="sldNum" sz="quarter" idx="12"/>
          </p:nvPr>
        </p:nvSpPr>
        <p:spPr/>
        <p:txBody>
          <a:bodyPr/>
          <a:lstStyle/>
          <a:p>
            <a:fld id="{9C3D4D15-3887-47F3-AC8F-B99C7C44B5C5}" type="slidenum">
              <a:rPr lang="sv-SE" smtClean="0"/>
              <a:pPr/>
              <a:t>2</a:t>
            </a:fld>
            <a:endParaRPr lang="sv-SE" dirty="0"/>
          </a:p>
        </p:txBody>
      </p:sp>
    </p:spTree>
    <p:extLst>
      <p:ext uri="{BB962C8B-B14F-4D97-AF65-F5344CB8AC3E}">
        <p14:creationId xmlns:p14="http://schemas.microsoft.com/office/powerpoint/2010/main" val="977022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416B4ED-F214-4F35-84FF-9680BAD155E2}"/>
              </a:ext>
            </a:extLst>
          </p:cNvPr>
          <p:cNvSpPr>
            <a:spLocks noGrp="1"/>
          </p:cNvSpPr>
          <p:nvPr>
            <p:ph idx="1"/>
          </p:nvPr>
        </p:nvSpPr>
        <p:spPr>
          <a:xfrm>
            <a:off x="622799" y="1890713"/>
            <a:ext cx="13458961" cy="4129082"/>
          </a:xfrm>
        </p:spPr>
        <p:txBody>
          <a:bodyPr/>
          <a:lstStyle/>
          <a:p>
            <a:r>
              <a:rPr lang="sv-SE" dirty="0"/>
              <a:t>Förslaget till programändring tas upp på övervaknings-kommittén idag för godkännande</a:t>
            </a:r>
            <a:br>
              <a:rPr lang="sv-SE" dirty="0"/>
            </a:br>
            <a:endParaRPr lang="sv-SE" dirty="0"/>
          </a:p>
          <a:p>
            <a:r>
              <a:rPr lang="sv-SE" dirty="0"/>
              <a:t>Regeringsbeslut om förslag till programändring</a:t>
            </a:r>
            <a:br>
              <a:rPr lang="sv-SE" dirty="0"/>
            </a:br>
            <a:endParaRPr lang="sv-SE" dirty="0"/>
          </a:p>
          <a:p>
            <a:r>
              <a:rPr lang="sv-SE" dirty="0"/>
              <a:t>Förslaget lämnas till EU-kommissionen för godkännande och beslut</a:t>
            </a:r>
          </a:p>
          <a:p>
            <a:endParaRPr lang="sv-SE" dirty="0"/>
          </a:p>
        </p:txBody>
      </p:sp>
      <p:sp>
        <p:nvSpPr>
          <p:cNvPr id="3" name="Rubrik 2">
            <a:extLst>
              <a:ext uri="{FF2B5EF4-FFF2-40B4-BE49-F238E27FC236}">
                <a16:creationId xmlns:a16="http://schemas.microsoft.com/office/drawing/2014/main" id="{EF4F0DF3-3DAA-4E62-92E1-E4800B452A68}"/>
              </a:ext>
            </a:extLst>
          </p:cNvPr>
          <p:cNvSpPr>
            <a:spLocks noGrp="1"/>
          </p:cNvSpPr>
          <p:nvPr>
            <p:ph type="title"/>
          </p:nvPr>
        </p:nvSpPr>
        <p:spPr/>
        <p:txBody>
          <a:bodyPr/>
          <a:lstStyle/>
          <a:p>
            <a:r>
              <a:rPr lang="en-GB" dirty="0"/>
              <a:t>Process</a:t>
            </a:r>
          </a:p>
        </p:txBody>
      </p:sp>
      <p:sp>
        <p:nvSpPr>
          <p:cNvPr id="4" name="Platshållare för sidfot 3">
            <a:extLst>
              <a:ext uri="{FF2B5EF4-FFF2-40B4-BE49-F238E27FC236}">
                <a16:creationId xmlns:a16="http://schemas.microsoft.com/office/drawing/2014/main" id="{743A0CBB-2BB5-4D7F-86F5-3CFD5C9456C8}"/>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44296F68-E463-4774-A248-B61A92E6A684}"/>
              </a:ext>
            </a:extLst>
          </p:cNvPr>
          <p:cNvSpPr>
            <a:spLocks noGrp="1"/>
          </p:cNvSpPr>
          <p:nvPr>
            <p:ph type="sldNum" sz="quarter" idx="12"/>
          </p:nvPr>
        </p:nvSpPr>
        <p:spPr/>
        <p:txBody>
          <a:bodyPr/>
          <a:lstStyle/>
          <a:p>
            <a:fld id="{9C3D4D15-3887-47F3-AC8F-B99C7C44B5C5}" type="slidenum">
              <a:rPr lang="sv-SE" smtClean="0"/>
              <a:pPr/>
              <a:t>3</a:t>
            </a:fld>
            <a:endParaRPr lang="sv-SE" dirty="0"/>
          </a:p>
        </p:txBody>
      </p:sp>
    </p:spTree>
    <p:extLst>
      <p:ext uri="{BB962C8B-B14F-4D97-AF65-F5344CB8AC3E}">
        <p14:creationId xmlns:p14="http://schemas.microsoft.com/office/powerpoint/2010/main" val="3195921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EF4F0DF3-3DAA-4E62-92E1-E4800B452A68}"/>
              </a:ext>
            </a:extLst>
          </p:cNvPr>
          <p:cNvSpPr>
            <a:spLocks noGrp="1"/>
          </p:cNvSpPr>
          <p:nvPr>
            <p:ph type="title"/>
          </p:nvPr>
        </p:nvSpPr>
        <p:spPr/>
        <p:txBody>
          <a:bodyPr/>
          <a:lstStyle/>
          <a:p>
            <a:r>
              <a:rPr lang="sv-SE" dirty="0"/>
              <a:t>Frågor?</a:t>
            </a:r>
          </a:p>
        </p:txBody>
      </p:sp>
      <p:sp>
        <p:nvSpPr>
          <p:cNvPr id="4" name="Platshållare för sidfot 3">
            <a:extLst>
              <a:ext uri="{FF2B5EF4-FFF2-40B4-BE49-F238E27FC236}">
                <a16:creationId xmlns:a16="http://schemas.microsoft.com/office/drawing/2014/main" id="{743A0CBB-2BB5-4D7F-86F5-3CFD5C9456C8}"/>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Arial"/>
                <a:ea typeface="+mn-ea"/>
                <a:cs typeface="+mn-cs"/>
              </a:rPr>
              <a:t>Arbetsmarknadsdepartementet</a:t>
            </a:r>
          </a:p>
        </p:txBody>
      </p:sp>
      <p:sp>
        <p:nvSpPr>
          <p:cNvPr id="5" name="Platshållare för bildnummer 4">
            <a:extLst>
              <a:ext uri="{FF2B5EF4-FFF2-40B4-BE49-F238E27FC236}">
                <a16:creationId xmlns:a16="http://schemas.microsoft.com/office/drawing/2014/main" id="{44296F68-E463-4774-A248-B61A92E6A68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3D4D15-3887-47F3-AC8F-B99C7C44B5C5}" type="slidenum">
              <a:rPr kumimoji="0" lang="sv-SE" sz="9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9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0368104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MENUOPEN" val="True"/>
</p:tagLst>
</file>

<file path=ppt/tags/tag2.xml><?xml version="1.0" encoding="utf-8"?>
<p:tagLst xmlns:a="http://schemas.openxmlformats.org/drawingml/2006/main" xmlns:r="http://schemas.openxmlformats.org/officeDocument/2006/relationships" xmlns:p="http://schemas.openxmlformats.org/presentationml/2006/main">
  <p:tag name="RK LOGGA" val="RK Logga"/>
  <p:tag name="RK LOGGAHEIGHT" val="39,7765350341797"/>
  <p:tag name="RK LOGGAWIDTH" val="137,174255371094"/>
  <p:tag name="RK LOGGALEFT" val="49,0860633850098"/>
  <p:tag name="RK LOGGATOP" val="485,017333984375"/>
  <p:tag name="RK LOGGACROPLEFT" val="0"/>
  <p:tag name="RK LOGGACROPRIGHT" val="0"/>
  <p:tag name="RK LOGGACROPTOP" val="0"/>
  <p:tag name="RK LOGGACROPBOTTOM" val="0"/>
</p:tagLst>
</file>

<file path=ppt/tags/tag3.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ags/tag4.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ags/tag5.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ags/tag6.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0393714904785"/>
  <p:tag name="RK LOGGA VITTOP" val="485,113922119141"/>
  <p:tag name="RK LOGGA VITCROPLEFT" val="0"/>
  <p:tag name="RK LOGGA VITCROPRIGHT" val="0"/>
  <p:tag name="RK LOGGA VITCROPTOP" val="0"/>
  <p:tag name="RK LOGGA VITCROPBOTTOM" val="0"/>
</p:tagLst>
</file>

<file path=ppt/tags/tag7.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ags/tag8.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ags/tag9.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413619995117"/>
  <p:tag name="RK LOGGA VITLEFT" val="49,3307876586914"/>
  <p:tag name="RK LOGGA VITTOP" val="485,017333984375"/>
  <p:tag name="RK LOGGA VITCROPLEFT" val="0"/>
  <p:tag name="RK LOGGA VITCROPRIGHT" val="0"/>
  <p:tag name="RK LOGGA VITCROPTOP" val="0"/>
  <p:tag name="RK LOGGA VITCROPBOTTOM" val="0"/>
</p:tagLst>
</file>

<file path=ppt/theme/theme1.xml><?xml version="1.0" encoding="utf-8"?>
<a:theme xmlns:a="http://schemas.openxmlformats.org/drawingml/2006/main" name="RK PPT">
  <a:themeElements>
    <a:clrScheme name="Regeringskansliet">
      <a:dk1>
        <a:sysClr val="windowText" lastClr="000000"/>
      </a:dk1>
      <a:lt1>
        <a:sysClr val="window" lastClr="FFFFFF"/>
      </a:lt1>
      <a:dk2>
        <a:srgbClr val="716B5F"/>
      </a:dk2>
      <a:lt2>
        <a:srgbClr val="DFDDD9"/>
      </a:lt2>
      <a:accent1>
        <a:srgbClr val="1A3050"/>
      </a:accent1>
      <a:accent2>
        <a:srgbClr val="DFDDD9"/>
      </a:accent2>
      <a:accent3>
        <a:srgbClr val="467199"/>
      </a:accent3>
      <a:accent4>
        <a:srgbClr val="A0B6C9"/>
      </a:accent4>
      <a:accent5>
        <a:srgbClr val="716B5F"/>
      </a:accent5>
      <a:accent6>
        <a:srgbClr val="E0E7EE"/>
      </a:accent6>
      <a:hlink>
        <a:srgbClr val="0563C1"/>
      </a:hlink>
      <a:folHlink>
        <a:srgbClr val="954F72"/>
      </a:folHlink>
    </a:clrScheme>
    <a:fontScheme name="Regeringskansli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erinskansliet svenska.potx" id="{290A5FF1-2360-4BBA-8228-1C0F0E0A8BA0}" vid="{38881E08-497D-45FD-A601-93AB579C8F4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625d36-bb37-4650-91b9-0c96159295ba"/>
    <edbe0b5c82304c8e847ab7b8c02a77c3 xmlns="cc625d36-bb37-4650-91b9-0c96159295ba">
      <Terms xmlns="http://schemas.microsoft.com/office/infopath/2007/PartnerControls"/>
    </edbe0b5c82304c8e847ab7b8c02a77c3>
    <DirtyMigration xmlns="4e9c2f0c-7bf8-49af-8356-cbf363fc78a7">false</DirtyMigration>
    <RecordNumber xmlns="4e9c2f0c-7bf8-49af-8356-cbf363fc78a7" xsi:nil="true"/>
    <RKNyckelord xmlns="18f3d968-6251-40b0-9f11-012b293496c2" xsi:nil="true"/>
    <k46d94c0acf84ab9a79866a9d8b1905f xmlns="cc625d36-bb37-4650-91b9-0c96159295ba">
      <Terms xmlns="http://schemas.microsoft.com/office/infopath/2007/PartnerControls"/>
    </k46d94c0acf84ab9a79866a9d8b1905f>
    <_dlc_DocId xmlns="418f9d99-8a95-4e17-b002-6f0eb5542577">PVVC7NFJTUQE-1551738204-81643</_dlc_DocId>
    <_dlc_DocIdUrl xmlns="418f9d99-8a95-4e17-b002-6f0eb5542577">
      <Url>https://dhs.sp.regeringskansliet.se/yta/a-a/_layouts/15/DocIdRedir.aspx?ID=PVVC7NFJTUQE-1551738204-81643</Url>
      <Description>PVVC7NFJTUQE-1551738204-81643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RK PowerPoint" ma:contentTypeID="0x010100BBA312BF02777149882D207184EC35C00200DBD0E76993881340865BC77DD5C4E2D2" ma:contentTypeVersion="37" ma:contentTypeDescription="Skapa ny presentation" ma:contentTypeScope="" ma:versionID="dbb60ddbff22ed1d78cde85e6a1792c0">
  <xsd:schema xmlns:xsd="http://www.w3.org/2001/XMLSchema" xmlns:xs="http://www.w3.org/2001/XMLSchema" xmlns:p="http://schemas.microsoft.com/office/2006/metadata/properties" xmlns:ns2="4e9c2f0c-7bf8-49af-8356-cbf363fc78a7" xmlns:ns4="cc625d36-bb37-4650-91b9-0c96159295ba" xmlns:ns5="18f3d968-6251-40b0-9f11-012b293496c2" xmlns:ns6="418f9d99-8a95-4e17-b002-6f0eb5542577" targetNamespace="http://schemas.microsoft.com/office/2006/metadata/properties" ma:root="true" ma:fieldsID="bee451d2c397eb13ba9857342d3f72aa" ns2:_="" ns4:_="" ns5:_="" ns6:_="">
    <xsd:import namespace="4e9c2f0c-7bf8-49af-8356-cbf363fc78a7"/>
    <xsd:import namespace="cc625d36-bb37-4650-91b9-0c96159295ba"/>
    <xsd:import namespace="18f3d968-6251-40b0-9f11-012b293496c2"/>
    <xsd:import namespace="418f9d99-8a95-4e17-b002-6f0eb5542577"/>
    <xsd:element name="properties">
      <xsd:complexType>
        <xsd:sequence>
          <xsd:element name="documentManagement">
            <xsd:complexType>
              <xsd:all>
                <xsd:element ref="ns2:RecordNumber" minOccurs="0"/>
                <xsd:element ref="ns2:DirtyMigration" minOccurs="0"/>
                <xsd:element ref="ns4:TaxCatchAllLabel" minOccurs="0"/>
                <xsd:element ref="ns4:k46d94c0acf84ab9a79866a9d8b1905f" minOccurs="0"/>
                <xsd:element ref="ns4:TaxCatchAll" minOccurs="0"/>
                <xsd:element ref="ns4:edbe0b5c82304c8e847ab7b8c02a77c3" minOccurs="0"/>
                <xsd:element ref="ns5:RKNyckelord" minOccurs="0"/>
                <xsd:element ref="ns6:_dlc_DocId" minOccurs="0"/>
                <xsd:element ref="ns6:_dlc_DocIdUrl" minOccurs="0"/>
                <xsd:element ref="ns6: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9c2f0c-7bf8-49af-8356-cbf363fc78a7" elementFormDefault="qualified">
    <xsd:import namespace="http://schemas.microsoft.com/office/2006/documentManagement/types"/>
    <xsd:import namespace="http://schemas.microsoft.com/office/infopath/2007/PartnerControls"/>
    <xsd:element name="RecordNumber" ma:index="3" nillable="true" ma:displayName="Diarienummer" ma:internalName="RecordNumber">
      <xsd:simpleType>
        <xsd:restriction base="dms:Text">
          <xsd:maxLength value="255"/>
        </xsd:restriction>
      </xsd:simpleType>
    </xsd:element>
    <xsd:element name="DirtyMigration" ma:index="5" nillable="true" ma:displayName="Migrerad inte uppdaterad" ma:default="0" ma:internalName="DirtyMigration">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c625d36-bb37-4650-91b9-0c96159295ba" elementFormDefault="qualified">
    <xsd:import namespace="http://schemas.microsoft.com/office/2006/documentManagement/types"/>
    <xsd:import namespace="http://schemas.microsoft.com/office/infopath/2007/PartnerControls"/>
    <xsd:element name="TaxCatchAllLabel" ma:index="6" nillable="true" ma:displayName="Global taxonomikolumn1" ma:description="" ma:hidden="true" ma:list="{f0b1e351-9478-40ab-b6a2-516bf56f6905}" ma:internalName="TaxCatchAllLabel" ma:readOnly="true" ma:showField="CatchAllDataLabel" ma:web="6702c5a5-0d00-4f63-863b-cabd4d98126e">
      <xsd:complexType>
        <xsd:complexContent>
          <xsd:extension base="dms:MultiChoiceLookup">
            <xsd:sequence>
              <xsd:element name="Value" type="dms:Lookup" maxOccurs="unbounded" minOccurs="0" nillable="true"/>
            </xsd:sequence>
          </xsd:extension>
        </xsd:complexContent>
      </xsd:complexType>
    </xsd:element>
    <xsd:element name="k46d94c0acf84ab9a79866a9d8b1905f" ma:index="11" nillable="true" ma:taxonomy="true" ma:internalName="k46d94c0acf84ab9a79866a9d8b1905f" ma:taxonomyFieldName="Organisation" ma:displayName="Organisatorisk enhet" ma:default="" ma:fieldId="{446d94c0-acf8-4ab9-a798-66a9d8b1905f}" ma:sspId="d07acfae-4dfa-4949-99a8-259efd31a6ae" ma:termSetId="8c1436be-a8c9-4c8f-93bb-07dc2d5595bf" ma:anchorId="00000000-0000-0000-0000-000000000000" ma:open="false" ma:isKeyword="false">
      <xsd:complexType>
        <xsd:sequence>
          <xsd:element ref="pc:Terms" minOccurs="0" maxOccurs="1"/>
        </xsd:sequence>
      </xsd:complexType>
    </xsd:element>
    <xsd:element name="TaxCatchAll" ma:index="13" nillable="true" ma:displayName="Taxonomy Catch All Column" ma:description="" ma:hidden="true" ma:list="{f0b1e351-9478-40ab-b6a2-516bf56f6905}" ma:internalName="TaxCatchAll" ma:showField="CatchAllData" ma:web="6702c5a5-0d00-4f63-863b-cabd4d98126e">
      <xsd:complexType>
        <xsd:complexContent>
          <xsd:extension base="dms:MultiChoiceLookup">
            <xsd:sequence>
              <xsd:element name="Value" type="dms:Lookup" maxOccurs="unbounded" minOccurs="0" nillable="true"/>
            </xsd:sequence>
          </xsd:extension>
        </xsd:complexContent>
      </xsd:complexType>
    </xsd:element>
    <xsd:element name="edbe0b5c82304c8e847ab7b8c02a77c3" ma:index="14" nillable="true" ma:taxonomy="true" ma:internalName="edbe0b5c82304c8e847ab7b8c02a77c3" ma:taxonomyFieldName="ActivityCategory" ma:displayName="Aktivitetskategori" ma:default="" ma:fieldId="{edbe0b5c-8230-4c8e-847a-b7b8c02a77c3}" ma:sspId="d07acfae-4dfa-4949-99a8-259efd31a6ae" ma:termSetId="8bf97125-e7b6-456b-9da4-c0e62cf3e5a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8f3d968-6251-40b0-9f11-012b293496c2" elementFormDefault="qualified">
    <xsd:import namespace="http://schemas.microsoft.com/office/2006/documentManagement/types"/>
    <xsd:import namespace="http://schemas.microsoft.com/office/infopath/2007/PartnerControls"/>
    <xsd:element name="RKNyckelord" ma:index="16" nillable="true" ma:displayName="Nyckelord" ma:internalName="RKNyckelor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18f9d99-8a95-4e17-b002-6f0eb5542577" elementFormDefault="qualified">
    <xsd:import namespace="http://schemas.microsoft.com/office/2006/documentManagement/types"/>
    <xsd:import namespace="http://schemas.microsoft.com/office/infopath/2007/PartnerControls"/>
    <xsd:element name="_dlc_DocId" ma:index="17" nillable="true" ma:displayName="Dokument-ID-värde" ma:description="Värdet för dokument-ID som tilldelats till det här objektet." ma:internalName="_dlc_DocId" ma:readOnly="true">
      <xsd:simpleType>
        <xsd:restriction base="dms:Text"/>
      </xsd:simpleType>
    </xsd:element>
    <xsd:element name="_dlc_DocIdUrl" ma:index="18"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d07acfae-4dfa-4949-99a8-259efd31a6ae" ContentTypeId="0x010100BBA312BF02777149882D207184EC35C002" PreviousValue="false"/>
</file>

<file path=customXml/item6.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FA1CFAC7-533C-42E6-8A79-C2776B76DCB1}">
  <ds:schemaRefs>
    <ds:schemaRef ds:uri="http://schemas.microsoft.com/sharepoint/events"/>
  </ds:schemaRefs>
</ds:datastoreItem>
</file>

<file path=customXml/itemProps2.xml><?xml version="1.0" encoding="utf-8"?>
<ds:datastoreItem xmlns:ds="http://schemas.openxmlformats.org/officeDocument/2006/customXml" ds:itemID="{79A96C5A-1BA2-41B5-9296-6161B66C18C7}">
  <ds:schemaRefs>
    <ds:schemaRef ds:uri="http://schemas.microsoft.com/sharepoint/v3/contenttype/forms"/>
  </ds:schemaRefs>
</ds:datastoreItem>
</file>

<file path=customXml/itemProps3.xml><?xml version="1.0" encoding="utf-8"?>
<ds:datastoreItem xmlns:ds="http://schemas.openxmlformats.org/officeDocument/2006/customXml" ds:itemID="{C7169B32-1EEC-47FF-985B-7B9BFCF1B33C}">
  <ds:schemaRefs>
    <ds:schemaRef ds:uri="http://schemas.openxmlformats.org/package/2006/metadata/core-properties"/>
    <ds:schemaRef ds:uri="http://schemas.microsoft.com/office/2006/documentManagement/types"/>
    <ds:schemaRef ds:uri="418f9d99-8a95-4e17-b002-6f0eb5542577"/>
    <ds:schemaRef ds:uri="http://purl.org/dc/elements/1.1/"/>
    <ds:schemaRef ds:uri="http://schemas.microsoft.com/office/2006/metadata/properties"/>
    <ds:schemaRef ds:uri="cc625d36-bb37-4650-91b9-0c96159295ba"/>
    <ds:schemaRef ds:uri="http://schemas.microsoft.com/office/infopath/2007/PartnerControls"/>
    <ds:schemaRef ds:uri="18f3d968-6251-40b0-9f11-012b293496c2"/>
    <ds:schemaRef ds:uri="http://purl.org/dc/terms/"/>
    <ds:schemaRef ds:uri="4e9c2f0c-7bf8-49af-8356-cbf363fc78a7"/>
    <ds:schemaRef ds:uri="http://www.w3.org/XML/1998/namespace"/>
    <ds:schemaRef ds:uri="http://purl.org/dc/dcmitype/"/>
  </ds:schemaRefs>
</ds:datastoreItem>
</file>

<file path=customXml/itemProps4.xml><?xml version="1.0" encoding="utf-8"?>
<ds:datastoreItem xmlns:ds="http://schemas.openxmlformats.org/officeDocument/2006/customXml" ds:itemID="{8AE5137E-A9CD-445D-848D-E6E53F0210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9c2f0c-7bf8-49af-8356-cbf363fc78a7"/>
    <ds:schemaRef ds:uri="cc625d36-bb37-4650-91b9-0c96159295ba"/>
    <ds:schemaRef ds:uri="18f3d968-6251-40b0-9f11-012b293496c2"/>
    <ds:schemaRef ds:uri="418f9d99-8a95-4e17-b002-6f0eb55425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4F6C263-E265-41E6-90BD-2676D475D741}">
  <ds:schemaRefs>
    <ds:schemaRef ds:uri="Microsoft.SharePoint.Taxonomy.ContentTypeSync"/>
  </ds:schemaRefs>
</ds:datastoreItem>
</file>

<file path=customXml/itemProps6.xml><?xml version="1.0" encoding="utf-8"?>
<ds:datastoreItem xmlns:ds="http://schemas.openxmlformats.org/officeDocument/2006/customXml" ds:itemID="{B1BBBCA5-782A-4083-B236-1A70C1FB4C94}">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Regerinskansliet svenska</Template>
  <TotalTime>0</TotalTime>
  <Words>115</Words>
  <Application>Microsoft Office PowerPoint</Application>
  <PresentationFormat>Bredbild</PresentationFormat>
  <Paragraphs>24</Paragraphs>
  <Slides>4</Slides>
  <Notes>4</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Arial</vt:lpstr>
      <vt:lpstr>Calibri</vt:lpstr>
      <vt:lpstr>Wingdings</vt:lpstr>
      <vt:lpstr>RK PPT</vt:lpstr>
      <vt:lpstr>Ändring av socialfondsprogrammet för  2014–2020 avseende React-EU</vt:lpstr>
      <vt:lpstr>Förslag till ändringar</vt:lpstr>
      <vt:lpstr>Process</vt:lpstr>
      <vt:lpstr>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från Arbetsmarknadsdepartementet</dc:title>
  <dc:creator>Åsa Bergqvist</dc:creator>
  <cp:lastModifiedBy>Patrik Rapp</cp:lastModifiedBy>
  <cp:revision>70</cp:revision>
  <cp:lastPrinted>2020-10-06T11:29:46Z</cp:lastPrinted>
  <dcterms:created xsi:type="dcterms:W3CDTF">2020-09-28T10:05:53Z</dcterms:created>
  <dcterms:modified xsi:type="dcterms:W3CDTF">2022-01-12T10:31:06Z</dcterms:modified>
  <cp:version>2.0.0</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RK</vt:lpwstr>
  </property>
  <property fmtid="{D5CDD505-2E9C-101B-9397-08002B2CF9AE}" pid="3" name="Language">
    <vt:lpwstr>1053</vt:lpwstr>
  </property>
  <property fmtid="{D5CDD505-2E9C-101B-9397-08002B2CF9AE}" pid="4" name="ContentTypeId">
    <vt:lpwstr>0x010100BBA312BF02777149882D207184EC35C00200DBD0E76993881340865BC77DD5C4E2D2</vt:lpwstr>
  </property>
  <property fmtid="{D5CDD505-2E9C-101B-9397-08002B2CF9AE}" pid="5" name="Organisation">
    <vt:lpwstr/>
  </property>
  <property fmtid="{D5CDD505-2E9C-101B-9397-08002B2CF9AE}" pid="6" name="ActivityCategory">
    <vt:lpwstr/>
  </property>
  <property fmtid="{D5CDD505-2E9C-101B-9397-08002B2CF9AE}" pid="7" name="_dlc_DocIdItemGuid">
    <vt:lpwstr>05853112-e5aa-4c79-8d62-d3ebfbad85f7</vt:lpwstr>
  </property>
</Properties>
</file>